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9"/>
  </p:notesMasterIdLst>
  <p:handoutMasterIdLst>
    <p:handoutMasterId r:id="rId40"/>
  </p:handoutMasterIdLst>
  <p:sldIdLst>
    <p:sldId id="453" r:id="rId2"/>
    <p:sldId id="458" r:id="rId3"/>
    <p:sldId id="697" r:id="rId4"/>
    <p:sldId id="703" r:id="rId5"/>
    <p:sldId id="698" r:id="rId6"/>
    <p:sldId id="699" r:id="rId7"/>
    <p:sldId id="700" r:id="rId8"/>
    <p:sldId id="701" r:id="rId9"/>
    <p:sldId id="702" r:id="rId10"/>
    <p:sldId id="696" r:id="rId11"/>
    <p:sldId id="691" r:id="rId12"/>
    <p:sldId id="689" r:id="rId13"/>
    <p:sldId id="693" r:id="rId14"/>
    <p:sldId id="692" r:id="rId15"/>
    <p:sldId id="665" r:id="rId16"/>
    <p:sldId id="695" r:id="rId17"/>
    <p:sldId id="694" r:id="rId18"/>
    <p:sldId id="667" r:id="rId19"/>
    <p:sldId id="669" r:id="rId20"/>
    <p:sldId id="660" r:id="rId21"/>
    <p:sldId id="662" r:id="rId22"/>
    <p:sldId id="674" r:id="rId23"/>
    <p:sldId id="663" r:id="rId24"/>
    <p:sldId id="666" r:id="rId25"/>
    <p:sldId id="661" r:id="rId26"/>
    <p:sldId id="670" r:id="rId27"/>
    <p:sldId id="671" r:id="rId28"/>
    <p:sldId id="688" r:id="rId29"/>
    <p:sldId id="672" r:id="rId30"/>
    <p:sldId id="676" r:id="rId31"/>
    <p:sldId id="677" r:id="rId32"/>
    <p:sldId id="678" r:id="rId33"/>
    <p:sldId id="704" r:id="rId34"/>
    <p:sldId id="705" r:id="rId35"/>
    <p:sldId id="706" r:id="rId36"/>
    <p:sldId id="707" r:id="rId37"/>
    <p:sldId id="708" r:id="rId38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30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FFBFFDA2-AC33-40E7-BD43-C517953A6CC2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38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17CE3138-EA20-48EB-8172-EB42AF38AD62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717869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7436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9243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19613" y="1220788"/>
            <a:ext cx="4078287" cy="2535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19613" y="3908425"/>
            <a:ext cx="4078287" cy="253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074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560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86143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0572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5331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901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3194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13588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39845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B9F850CA-4020-46B9-8509-ADFAF7F075DE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14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Semantic </a:t>
            </a:r>
            <a:r>
              <a:rPr lang="en-US" altLang="en-US" sz="3400" dirty="0" smtClean="0"/>
              <a:t>Actions II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 smtClean="0"/>
              <a:t>Project 1 hints/revisited</a:t>
            </a:r>
          </a:p>
          <a:p>
            <a:pPr lvl="1"/>
            <a:r>
              <a:rPr lang="en-US" altLang="en-US" dirty="0" smtClean="0"/>
              <a:t>Semantics</a:t>
            </a:r>
            <a:endParaRPr lang="en-US" altLang="en-US" dirty="0"/>
          </a:p>
          <a:p>
            <a:pPr lvl="1"/>
            <a:r>
              <a:rPr lang="en-US" altLang="en-US" dirty="0"/>
              <a:t>Attributes: Synthesized and Inherited</a:t>
            </a:r>
          </a:p>
          <a:p>
            <a:pPr lvl="1"/>
            <a:r>
              <a:rPr lang="en-US" altLang="en-US" dirty="0"/>
              <a:t>Intermediate representations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20,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514350"/>
          </a:xfrm>
        </p:spPr>
        <p:txBody>
          <a:bodyPr/>
          <a:lstStyle/>
          <a:p>
            <a:r>
              <a:rPr lang="en-US" altLang="en-US"/>
              <a:t>Beyond Syntax Slide from Authors</a:t>
            </a:r>
          </a:p>
        </p:txBody>
      </p:sp>
      <p:sp>
        <p:nvSpPr>
          <p:cNvPr id="249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r>
              <a:rPr lang="en-US" altLang="en-US"/>
              <a:t>There is a level of correctness that is deeper than grammar</a:t>
            </a:r>
          </a:p>
          <a:p>
            <a:pPr>
              <a:spcBef>
                <a:spcPct val="900000"/>
              </a:spcBef>
            </a:pPr>
            <a:endParaRPr lang="en-US" altLang="en-US"/>
          </a:p>
          <a:p>
            <a:pPr>
              <a:spcBef>
                <a:spcPct val="400000"/>
              </a:spcBef>
            </a:pPr>
            <a:endParaRPr lang="en-US" altLang="en-US"/>
          </a:p>
        </p:txBody>
      </p:sp>
      <p:sp>
        <p:nvSpPr>
          <p:cNvPr id="2494468" name="Text Box 4"/>
          <p:cNvSpPr txBox="1">
            <a:spLocks noChangeArrowheads="1"/>
          </p:cNvSpPr>
          <p:nvPr/>
        </p:nvSpPr>
        <p:spPr bwMode="auto">
          <a:xfrm>
            <a:off x="838200" y="1676400"/>
            <a:ext cx="3200400" cy="379888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algn="l" defTabSz="233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defTabSz="233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fie(a,b,c,d)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int a, b, c, d;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{ … }</a:t>
            </a:r>
          </a:p>
          <a:p>
            <a:pPr>
              <a:lnSpc>
                <a:spcPct val="100000"/>
              </a:lnSpc>
            </a:pPr>
            <a:endParaRPr lang="en-US" altLang="en-US" sz="1800" i="1"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fee() {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int f[3],g[0],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	h, i, j, k;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  char *p;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fie(h,i,“ab”,j, k); 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k = f * i + j;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h = g[17];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printf(“&lt;%s,%s&gt;.\n”,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	p,q);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	p = 10;</a:t>
            </a:r>
          </a:p>
          <a:p>
            <a:pPr>
              <a:lnSpc>
                <a:spcPct val="100000"/>
              </a:lnSpc>
            </a:pPr>
            <a:r>
              <a:rPr lang="en-US" altLang="en-US" sz="1600" b="0">
                <a:latin typeface="LucidaSansTypewriter" charset="0"/>
              </a:rPr>
              <a:t>}</a:t>
            </a:r>
          </a:p>
        </p:txBody>
      </p:sp>
      <p:sp>
        <p:nvSpPr>
          <p:cNvPr id="2494469" name="Text Box 5"/>
          <p:cNvSpPr txBox="1">
            <a:spLocks noChangeArrowheads="1"/>
          </p:cNvSpPr>
          <p:nvPr/>
        </p:nvSpPr>
        <p:spPr bwMode="auto">
          <a:xfrm>
            <a:off x="4191000" y="1676400"/>
            <a:ext cx="4038600" cy="64452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b="0">
                <a:latin typeface="Arial Rounded MT Bold" panose="020F0704030504030204" pitchFamily="34" charset="0"/>
              </a:rPr>
              <a:t>What is wrong with this program?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en-US" sz="1600" b="0" i="1">
                <a:solidFill>
                  <a:srgbClr val="FF0000"/>
                </a:solidFill>
                <a:latin typeface="Arial Rounded MT Bold" panose="020F0704030504030204" pitchFamily="34" charset="0"/>
              </a:rPr>
              <a:t>(let me count the ways …)</a:t>
            </a:r>
            <a:endParaRPr lang="en-US" altLang="en-US" b="0">
              <a:latin typeface="Arial Rounded MT Bold" panose="020F0704030504030204" pitchFamily="34" charset="0"/>
            </a:endParaRPr>
          </a:p>
        </p:txBody>
      </p:sp>
      <p:grpSp>
        <p:nvGrpSpPr>
          <p:cNvPr id="4" name="SMARTInkShape-Group99"/>
          <p:cNvGrpSpPr/>
          <p:nvPr/>
        </p:nvGrpSpPr>
        <p:grpSpPr>
          <a:xfrm>
            <a:off x="842963" y="28575"/>
            <a:ext cx="6450807" cy="5606562"/>
            <a:chOff x="842963" y="28575"/>
            <a:chExt cx="6450807" cy="5606562"/>
          </a:xfrm>
        </p:grpSpPr>
        <p:sp>
          <p:nvSpPr>
            <p:cNvPr id="2" name="SMARTInkShape-492"/>
            <p:cNvSpPr/>
            <p:nvPr/>
          </p:nvSpPr>
          <p:spPr bwMode="auto">
            <a:xfrm>
              <a:off x="842963" y="28575"/>
              <a:ext cx="5729288" cy="5606562"/>
            </a:xfrm>
            <a:custGeom>
              <a:avLst/>
              <a:gdLst/>
              <a:ahLst/>
              <a:cxnLst/>
              <a:rect l="0" t="0" r="0" b="0"/>
              <a:pathLst>
                <a:path w="5729288" h="5606562">
                  <a:moveTo>
                    <a:pt x="5729287" y="0"/>
                  </a:moveTo>
                  <a:lnTo>
                    <a:pt x="5725494" y="11377"/>
                  </a:lnTo>
                  <a:lnTo>
                    <a:pt x="5717282" y="21196"/>
                  </a:lnTo>
                  <a:lnTo>
                    <a:pt x="5699272" y="33532"/>
                  </a:lnTo>
                  <a:lnTo>
                    <a:pt x="5672504" y="44331"/>
                  </a:lnTo>
                  <a:lnTo>
                    <a:pt x="5646900" y="53834"/>
                  </a:lnTo>
                  <a:lnTo>
                    <a:pt x="5617000" y="65995"/>
                  </a:lnTo>
                  <a:lnTo>
                    <a:pt x="5583073" y="85687"/>
                  </a:lnTo>
                  <a:lnTo>
                    <a:pt x="5565136" y="97606"/>
                  </a:lnTo>
                  <a:lnTo>
                    <a:pt x="5546034" y="111902"/>
                  </a:lnTo>
                  <a:lnTo>
                    <a:pt x="5526156" y="127783"/>
                  </a:lnTo>
                  <a:lnTo>
                    <a:pt x="5505760" y="144720"/>
                  </a:lnTo>
                  <a:lnTo>
                    <a:pt x="5482638" y="163949"/>
                  </a:lnTo>
                  <a:lnTo>
                    <a:pt x="5457698" y="184705"/>
                  </a:lnTo>
                  <a:lnTo>
                    <a:pt x="5431546" y="206481"/>
                  </a:lnTo>
                  <a:lnTo>
                    <a:pt x="5403793" y="231316"/>
                  </a:lnTo>
                  <a:lnTo>
                    <a:pt x="5374972" y="258192"/>
                  </a:lnTo>
                  <a:lnTo>
                    <a:pt x="5345439" y="286428"/>
                  </a:lnTo>
                  <a:lnTo>
                    <a:pt x="5313051" y="317158"/>
                  </a:lnTo>
                  <a:lnTo>
                    <a:pt x="5278759" y="349551"/>
                  </a:lnTo>
                  <a:lnTo>
                    <a:pt x="5243197" y="383053"/>
                  </a:lnTo>
                  <a:lnTo>
                    <a:pt x="5204409" y="418881"/>
                  </a:lnTo>
                  <a:lnTo>
                    <a:pt x="5163468" y="456260"/>
                  </a:lnTo>
                  <a:lnTo>
                    <a:pt x="5121093" y="494674"/>
                  </a:lnTo>
                  <a:lnTo>
                    <a:pt x="5076175" y="534570"/>
                  </a:lnTo>
                  <a:lnTo>
                    <a:pt x="5029560" y="575455"/>
                  </a:lnTo>
                  <a:lnTo>
                    <a:pt x="4981815" y="616999"/>
                  </a:lnTo>
                  <a:lnTo>
                    <a:pt x="4931729" y="659776"/>
                  </a:lnTo>
                  <a:lnTo>
                    <a:pt x="4880081" y="703376"/>
                  </a:lnTo>
                  <a:lnTo>
                    <a:pt x="4827394" y="747524"/>
                  </a:lnTo>
                  <a:lnTo>
                    <a:pt x="4772425" y="792830"/>
                  </a:lnTo>
                  <a:lnTo>
                    <a:pt x="4715936" y="838910"/>
                  </a:lnTo>
                  <a:lnTo>
                    <a:pt x="4658431" y="885504"/>
                  </a:lnTo>
                  <a:lnTo>
                    <a:pt x="4599458" y="933236"/>
                  </a:lnTo>
                  <a:lnTo>
                    <a:pt x="4539505" y="981726"/>
                  </a:lnTo>
                  <a:lnTo>
                    <a:pt x="4478899" y="1030722"/>
                  </a:lnTo>
                  <a:lnTo>
                    <a:pt x="4415476" y="1081642"/>
                  </a:lnTo>
                  <a:lnTo>
                    <a:pt x="4350176" y="1133844"/>
                  </a:lnTo>
                  <a:lnTo>
                    <a:pt x="4283623" y="1186902"/>
                  </a:lnTo>
                  <a:lnTo>
                    <a:pt x="4213855" y="1242118"/>
                  </a:lnTo>
                  <a:lnTo>
                    <a:pt x="4141943" y="1298773"/>
                  </a:lnTo>
                  <a:lnTo>
                    <a:pt x="4068601" y="1356386"/>
                  </a:lnTo>
                  <a:lnTo>
                    <a:pt x="3991132" y="1417020"/>
                  </a:lnTo>
                  <a:lnTo>
                    <a:pt x="3910911" y="1479667"/>
                  </a:lnTo>
                  <a:lnTo>
                    <a:pt x="3828855" y="1543658"/>
                  </a:lnTo>
                  <a:lnTo>
                    <a:pt x="3744782" y="1610924"/>
                  </a:lnTo>
                  <a:lnTo>
                    <a:pt x="3659365" y="1680374"/>
                  </a:lnTo>
                  <a:lnTo>
                    <a:pt x="3573052" y="1751281"/>
                  </a:lnTo>
                  <a:lnTo>
                    <a:pt x="3484553" y="1824745"/>
                  </a:lnTo>
                  <a:lnTo>
                    <a:pt x="3394598" y="1899916"/>
                  </a:lnTo>
                  <a:lnTo>
                    <a:pt x="3303671" y="1976223"/>
                  </a:lnTo>
                  <a:lnTo>
                    <a:pt x="3210510" y="2055669"/>
                  </a:lnTo>
                  <a:lnTo>
                    <a:pt x="3115859" y="2137209"/>
                  </a:lnTo>
                  <a:lnTo>
                    <a:pt x="3020214" y="2220143"/>
                  </a:lnTo>
                  <a:lnTo>
                    <a:pt x="2924701" y="2304802"/>
                  </a:lnTo>
                  <a:lnTo>
                    <a:pt x="2829275" y="2390610"/>
                  </a:lnTo>
                  <a:lnTo>
                    <a:pt x="2733908" y="2477183"/>
                  </a:lnTo>
                  <a:lnTo>
                    <a:pt x="2638580" y="2566650"/>
                  </a:lnTo>
                  <a:lnTo>
                    <a:pt x="2543278" y="2658043"/>
                  </a:lnTo>
                  <a:lnTo>
                    <a:pt x="2447993" y="2750723"/>
                  </a:lnTo>
                  <a:lnTo>
                    <a:pt x="2353514" y="2844259"/>
                  </a:lnTo>
                  <a:lnTo>
                    <a:pt x="2259572" y="2938366"/>
                  </a:lnTo>
                  <a:lnTo>
                    <a:pt x="2165987" y="3032855"/>
                  </a:lnTo>
                  <a:lnTo>
                    <a:pt x="2075816" y="3127597"/>
                  </a:lnTo>
                  <a:lnTo>
                    <a:pt x="1987921" y="3222508"/>
                  </a:lnTo>
                  <a:lnTo>
                    <a:pt x="1901543" y="3317533"/>
                  </a:lnTo>
                  <a:lnTo>
                    <a:pt x="1816970" y="3412632"/>
                  </a:lnTo>
                  <a:lnTo>
                    <a:pt x="1733601" y="3507782"/>
                  </a:lnTo>
                  <a:lnTo>
                    <a:pt x="1651034" y="3602965"/>
                  </a:lnTo>
                  <a:lnTo>
                    <a:pt x="1570589" y="3696583"/>
                  </a:lnTo>
                  <a:lnTo>
                    <a:pt x="1491559" y="3789157"/>
                  </a:lnTo>
                  <a:lnTo>
                    <a:pt x="1413473" y="3881036"/>
                  </a:lnTo>
                  <a:lnTo>
                    <a:pt x="1338396" y="3970864"/>
                  </a:lnTo>
                  <a:lnTo>
                    <a:pt x="1265327" y="4059324"/>
                  </a:lnTo>
                  <a:lnTo>
                    <a:pt x="1193595" y="4146872"/>
                  </a:lnTo>
                  <a:lnTo>
                    <a:pt x="1124342" y="4231432"/>
                  </a:lnTo>
                  <a:lnTo>
                    <a:pt x="1056743" y="4313998"/>
                  </a:lnTo>
                  <a:lnTo>
                    <a:pt x="990245" y="4395236"/>
                  </a:lnTo>
                  <a:lnTo>
                    <a:pt x="926863" y="4473208"/>
                  </a:lnTo>
                  <a:lnTo>
                    <a:pt x="865558" y="4549001"/>
                  </a:lnTo>
                  <a:lnTo>
                    <a:pt x="805639" y="4623342"/>
                  </a:lnTo>
                  <a:lnTo>
                    <a:pt x="748230" y="4695128"/>
                  </a:lnTo>
                  <a:lnTo>
                    <a:pt x="692495" y="4765210"/>
                  </a:lnTo>
                  <a:lnTo>
                    <a:pt x="637875" y="4834157"/>
                  </a:lnTo>
                  <a:lnTo>
                    <a:pt x="587175" y="4899172"/>
                  </a:lnTo>
                  <a:lnTo>
                    <a:pt x="539087" y="4961564"/>
                  </a:lnTo>
                  <a:lnTo>
                    <a:pt x="492742" y="5022210"/>
                  </a:lnTo>
                  <a:lnTo>
                    <a:pt x="448350" y="5077721"/>
                  </a:lnTo>
                  <a:lnTo>
                    <a:pt x="405263" y="5129809"/>
                  </a:lnTo>
                  <a:lnTo>
                    <a:pt x="363044" y="5179617"/>
                  </a:lnTo>
                  <a:lnTo>
                    <a:pt x="325373" y="5226315"/>
                  </a:lnTo>
                  <a:lnTo>
                    <a:pt x="290734" y="5270942"/>
                  </a:lnTo>
                  <a:lnTo>
                    <a:pt x="258116" y="5314186"/>
                  </a:lnTo>
                  <a:lnTo>
                    <a:pt x="227640" y="5353334"/>
                  </a:lnTo>
                  <a:lnTo>
                    <a:pt x="198591" y="5389752"/>
                  </a:lnTo>
                  <a:lnTo>
                    <a:pt x="170494" y="5424349"/>
                  </a:lnTo>
                  <a:lnTo>
                    <a:pt x="146206" y="5455352"/>
                  </a:lnTo>
                  <a:lnTo>
                    <a:pt x="124458" y="5483957"/>
                  </a:lnTo>
                  <a:lnTo>
                    <a:pt x="104403" y="5510965"/>
                  </a:lnTo>
                  <a:lnTo>
                    <a:pt x="87064" y="5533733"/>
                  </a:lnTo>
                  <a:lnTo>
                    <a:pt x="71537" y="5553674"/>
                  </a:lnTo>
                  <a:lnTo>
                    <a:pt x="45288" y="5585356"/>
                  </a:lnTo>
                  <a:lnTo>
                    <a:pt x="25684" y="5604728"/>
                  </a:lnTo>
                  <a:lnTo>
                    <a:pt x="18710" y="5606561"/>
                  </a:lnTo>
                  <a:lnTo>
                    <a:pt x="13267" y="5603813"/>
                  </a:lnTo>
                  <a:lnTo>
                    <a:pt x="0" y="55864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93"/>
            <p:cNvSpPr/>
            <p:nvPr/>
          </p:nvSpPr>
          <p:spPr bwMode="auto">
            <a:xfrm>
              <a:off x="1264444" y="167334"/>
              <a:ext cx="6029326" cy="5461942"/>
            </a:xfrm>
            <a:custGeom>
              <a:avLst/>
              <a:gdLst/>
              <a:ahLst/>
              <a:cxnLst/>
              <a:rect l="0" t="0" r="0" b="0"/>
              <a:pathLst>
                <a:path w="6029326" h="5461942">
                  <a:moveTo>
                    <a:pt x="0" y="4116"/>
                  </a:moveTo>
                  <a:lnTo>
                    <a:pt x="0" y="324"/>
                  </a:lnTo>
                  <a:lnTo>
                    <a:pt x="794" y="0"/>
                  </a:lnTo>
                  <a:lnTo>
                    <a:pt x="3792" y="1758"/>
                  </a:lnTo>
                  <a:lnTo>
                    <a:pt x="34248" y="31351"/>
                  </a:lnTo>
                  <a:lnTo>
                    <a:pt x="58084" y="54321"/>
                  </a:lnTo>
                  <a:lnTo>
                    <a:pt x="92490" y="85696"/>
                  </a:lnTo>
                  <a:lnTo>
                    <a:pt x="112460" y="105334"/>
                  </a:lnTo>
                  <a:lnTo>
                    <a:pt x="133711" y="127157"/>
                  </a:lnTo>
                  <a:lnTo>
                    <a:pt x="155815" y="150437"/>
                  </a:lnTo>
                  <a:lnTo>
                    <a:pt x="180870" y="175482"/>
                  </a:lnTo>
                  <a:lnTo>
                    <a:pt x="207893" y="201704"/>
                  </a:lnTo>
                  <a:lnTo>
                    <a:pt x="236226" y="228710"/>
                  </a:lnTo>
                  <a:lnTo>
                    <a:pt x="265434" y="257827"/>
                  </a:lnTo>
                  <a:lnTo>
                    <a:pt x="295225" y="288350"/>
                  </a:lnTo>
                  <a:lnTo>
                    <a:pt x="325404" y="319812"/>
                  </a:lnTo>
                  <a:lnTo>
                    <a:pt x="357430" y="353486"/>
                  </a:lnTo>
                  <a:lnTo>
                    <a:pt x="390686" y="388636"/>
                  </a:lnTo>
                  <a:lnTo>
                    <a:pt x="424764" y="424769"/>
                  </a:lnTo>
                  <a:lnTo>
                    <a:pt x="460182" y="462351"/>
                  </a:lnTo>
                  <a:lnTo>
                    <a:pt x="496494" y="500900"/>
                  </a:lnTo>
                  <a:lnTo>
                    <a:pt x="533402" y="540093"/>
                  </a:lnTo>
                  <a:lnTo>
                    <a:pt x="571501" y="581303"/>
                  </a:lnTo>
                  <a:lnTo>
                    <a:pt x="610395" y="623857"/>
                  </a:lnTo>
                  <a:lnTo>
                    <a:pt x="649817" y="667308"/>
                  </a:lnTo>
                  <a:lnTo>
                    <a:pt x="690386" y="712150"/>
                  </a:lnTo>
                  <a:lnTo>
                    <a:pt x="731720" y="757920"/>
                  </a:lnTo>
                  <a:lnTo>
                    <a:pt x="773563" y="804308"/>
                  </a:lnTo>
                  <a:lnTo>
                    <a:pt x="817334" y="851903"/>
                  </a:lnTo>
                  <a:lnTo>
                    <a:pt x="862389" y="900301"/>
                  </a:lnTo>
                  <a:lnTo>
                    <a:pt x="908301" y="949235"/>
                  </a:lnTo>
                  <a:lnTo>
                    <a:pt x="956371" y="1000114"/>
                  </a:lnTo>
                  <a:lnTo>
                    <a:pt x="1005881" y="1052290"/>
                  </a:lnTo>
                  <a:lnTo>
                    <a:pt x="1056350" y="1105330"/>
                  </a:lnTo>
                  <a:lnTo>
                    <a:pt x="1109045" y="1159740"/>
                  </a:lnTo>
                  <a:lnTo>
                    <a:pt x="1163226" y="1215063"/>
                  </a:lnTo>
                  <a:lnTo>
                    <a:pt x="1218396" y="1270995"/>
                  </a:lnTo>
                  <a:lnTo>
                    <a:pt x="1275020" y="1328921"/>
                  </a:lnTo>
                  <a:lnTo>
                    <a:pt x="1332613" y="1388176"/>
                  </a:lnTo>
                  <a:lnTo>
                    <a:pt x="1390853" y="1448316"/>
                  </a:lnTo>
                  <a:lnTo>
                    <a:pt x="1451904" y="1509841"/>
                  </a:lnTo>
                  <a:lnTo>
                    <a:pt x="1514830" y="1572289"/>
                  </a:lnTo>
                  <a:lnTo>
                    <a:pt x="1579005" y="1635352"/>
                  </a:lnTo>
                  <a:lnTo>
                    <a:pt x="1644807" y="1700413"/>
                  </a:lnTo>
                  <a:lnTo>
                    <a:pt x="1711694" y="1766806"/>
                  </a:lnTo>
                  <a:lnTo>
                    <a:pt x="1779305" y="1834086"/>
                  </a:lnTo>
                  <a:lnTo>
                    <a:pt x="1848984" y="1901959"/>
                  </a:lnTo>
                  <a:lnTo>
                    <a:pt x="1920044" y="1970226"/>
                  </a:lnTo>
                  <a:lnTo>
                    <a:pt x="1992023" y="2038756"/>
                  </a:lnTo>
                  <a:lnTo>
                    <a:pt x="2066203" y="2109843"/>
                  </a:lnTo>
                  <a:lnTo>
                    <a:pt x="2141850" y="2182634"/>
                  </a:lnTo>
                  <a:lnTo>
                    <a:pt x="2218475" y="2256561"/>
                  </a:lnTo>
                  <a:lnTo>
                    <a:pt x="2296546" y="2332040"/>
                  </a:lnTo>
                  <a:lnTo>
                    <a:pt x="2375580" y="2408553"/>
                  </a:lnTo>
                  <a:lnTo>
                    <a:pt x="2455258" y="2485755"/>
                  </a:lnTo>
                  <a:lnTo>
                    <a:pt x="2536951" y="2564211"/>
                  </a:lnTo>
                  <a:lnTo>
                    <a:pt x="2619988" y="2643502"/>
                  </a:lnTo>
                  <a:lnTo>
                    <a:pt x="2703921" y="2723351"/>
                  </a:lnTo>
                  <a:lnTo>
                    <a:pt x="2788451" y="2804364"/>
                  </a:lnTo>
                  <a:lnTo>
                    <a:pt x="2873380" y="2886154"/>
                  </a:lnTo>
                  <a:lnTo>
                    <a:pt x="2958574" y="2968462"/>
                  </a:lnTo>
                  <a:lnTo>
                    <a:pt x="3045533" y="3050322"/>
                  </a:lnTo>
                  <a:lnTo>
                    <a:pt x="3133667" y="3131882"/>
                  </a:lnTo>
                  <a:lnTo>
                    <a:pt x="3222586" y="3213244"/>
                  </a:lnTo>
                  <a:lnTo>
                    <a:pt x="3312822" y="3295265"/>
                  </a:lnTo>
                  <a:lnTo>
                    <a:pt x="3403935" y="3377728"/>
                  </a:lnTo>
                  <a:lnTo>
                    <a:pt x="3495634" y="3460485"/>
                  </a:lnTo>
                  <a:lnTo>
                    <a:pt x="3586929" y="3544231"/>
                  </a:lnTo>
                  <a:lnTo>
                    <a:pt x="3677955" y="3628636"/>
                  </a:lnTo>
                  <a:lnTo>
                    <a:pt x="3768801" y="3713481"/>
                  </a:lnTo>
                  <a:lnTo>
                    <a:pt x="3861115" y="3797033"/>
                  </a:lnTo>
                  <a:lnTo>
                    <a:pt x="3954408" y="3879721"/>
                  </a:lnTo>
                  <a:lnTo>
                    <a:pt x="4048353" y="3961834"/>
                  </a:lnTo>
                  <a:lnTo>
                    <a:pt x="4141146" y="4043563"/>
                  </a:lnTo>
                  <a:lnTo>
                    <a:pt x="4233170" y="4125037"/>
                  </a:lnTo>
                  <a:lnTo>
                    <a:pt x="4324682" y="4206340"/>
                  </a:lnTo>
                  <a:lnTo>
                    <a:pt x="4415852" y="4286736"/>
                  </a:lnTo>
                  <a:lnTo>
                    <a:pt x="4506795" y="4366528"/>
                  </a:lnTo>
                  <a:lnTo>
                    <a:pt x="4597587" y="4445915"/>
                  </a:lnTo>
                  <a:lnTo>
                    <a:pt x="4688276" y="4522653"/>
                  </a:lnTo>
                  <a:lnTo>
                    <a:pt x="4778899" y="4597624"/>
                  </a:lnTo>
                  <a:lnTo>
                    <a:pt x="4869476" y="4671417"/>
                  </a:lnTo>
                  <a:lnTo>
                    <a:pt x="4959230" y="4742044"/>
                  </a:lnTo>
                  <a:lnTo>
                    <a:pt x="5048434" y="4810559"/>
                  </a:lnTo>
                  <a:lnTo>
                    <a:pt x="5137273" y="4877668"/>
                  </a:lnTo>
                  <a:lnTo>
                    <a:pt x="5225073" y="4941457"/>
                  </a:lnTo>
                  <a:lnTo>
                    <a:pt x="5312182" y="5003033"/>
                  </a:lnTo>
                  <a:lnTo>
                    <a:pt x="5398830" y="5063134"/>
                  </a:lnTo>
                  <a:lnTo>
                    <a:pt x="5482788" y="5119870"/>
                  </a:lnTo>
                  <a:lnTo>
                    <a:pt x="5564955" y="5174362"/>
                  </a:lnTo>
                  <a:lnTo>
                    <a:pt x="5645926" y="5227359"/>
                  </a:lnTo>
                  <a:lnTo>
                    <a:pt x="5724513" y="5276978"/>
                  </a:lnTo>
                  <a:lnTo>
                    <a:pt x="5801511" y="5324345"/>
                  </a:lnTo>
                  <a:lnTo>
                    <a:pt x="5877449" y="5370210"/>
                  </a:lnTo>
                  <a:lnTo>
                    <a:pt x="5928074" y="5400787"/>
                  </a:lnTo>
                  <a:lnTo>
                    <a:pt x="6029325" y="54619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YYwrap revisited</a:t>
            </a:r>
          </a:p>
        </p:txBody>
      </p:sp>
      <p:sp>
        <p:nvSpPr>
          <p:cNvPr id="248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When the scanner receives an end-of-file indication from YY_INPUT, it then checks the `yywrap()' function. </a:t>
            </a:r>
          </a:p>
          <a:p>
            <a:pPr lvl="1"/>
            <a:r>
              <a:rPr lang="en-US" altLang="en-US"/>
              <a:t>If `yywrap()' returns false (zero), then it is assumed that the function has gone ahead and set up yyin to point to another input file, and scanning continues.</a:t>
            </a:r>
          </a:p>
          <a:p>
            <a:pPr lvl="1"/>
            <a:r>
              <a:rPr lang="en-US" altLang="en-US"/>
              <a:t> If it returns true (non-zero), then the scanner terminates, returning 0 to its caller. Note that in either case, the start condition remains unchanged; it does </a:t>
            </a:r>
            <a:r>
              <a:rPr lang="en-US" altLang="en-US" i="1"/>
              <a:t>not</a:t>
            </a:r>
            <a:r>
              <a:rPr lang="en-US" altLang="en-US"/>
              <a:t> revert to INITIAL. </a:t>
            </a:r>
          </a:p>
          <a:p>
            <a:r>
              <a:rPr lang="en-US" altLang="en-US"/>
              <a:t>If you do not supply your own version of `yywrap()', then </a:t>
            </a:r>
          </a:p>
          <a:p>
            <a:pPr lvl="1"/>
            <a:r>
              <a:rPr lang="en-US" altLang="en-US"/>
              <a:t>use `%option noyywrap'</a:t>
            </a:r>
          </a:p>
          <a:p>
            <a:pPr lvl="1"/>
            <a:r>
              <a:rPr lang="en-US" altLang="en-US"/>
              <a:t>or link with `-lfl' to obtain the default version of the routine, which always returns 1. </a:t>
            </a:r>
          </a:p>
        </p:txBody>
      </p:sp>
      <p:grpSp>
        <p:nvGrpSpPr>
          <p:cNvPr id="4" name="SMARTInkShape-Group100"/>
          <p:cNvGrpSpPr/>
          <p:nvPr/>
        </p:nvGrpSpPr>
        <p:grpSpPr>
          <a:xfrm>
            <a:off x="1471613" y="101880"/>
            <a:ext cx="5214938" cy="6487358"/>
            <a:chOff x="1471613" y="101880"/>
            <a:chExt cx="5214938" cy="6487358"/>
          </a:xfrm>
        </p:grpSpPr>
        <p:sp>
          <p:nvSpPr>
            <p:cNvPr id="2" name="SMARTInkShape-494"/>
            <p:cNvSpPr/>
            <p:nvPr/>
          </p:nvSpPr>
          <p:spPr bwMode="auto">
            <a:xfrm>
              <a:off x="1471613" y="392041"/>
              <a:ext cx="5214938" cy="6044479"/>
            </a:xfrm>
            <a:custGeom>
              <a:avLst/>
              <a:gdLst/>
              <a:ahLst/>
              <a:cxnLst/>
              <a:rect l="0" t="0" r="0" b="0"/>
              <a:pathLst>
                <a:path w="5214938" h="6044479">
                  <a:moveTo>
                    <a:pt x="0" y="43728"/>
                  </a:moveTo>
                  <a:lnTo>
                    <a:pt x="0" y="29992"/>
                  </a:lnTo>
                  <a:lnTo>
                    <a:pt x="4233" y="21484"/>
                  </a:lnTo>
                  <a:lnTo>
                    <a:pt x="7584" y="16992"/>
                  </a:lnTo>
                  <a:lnTo>
                    <a:pt x="27470" y="3086"/>
                  </a:lnTo>
                  <a:lnTo>
                    <a:pt x="48721" y="0"/>
                  </a:lnTo>
                  <a:lnTo>
                    <a:pt x="76422" y="2068"/>
                  </a:lnTo>
                  <a:lnTo>
                    <a:pt x="93811" y="4842"/>
                  </a:lnTo>
                  <a:lnTo>
                    <a:pt x="112547" y="8279"/>
                  </a:lnTo>
                  <a:lnTo>
                    <a:pt x="132975" y="14539"/>
                  </a:lnTo>
                  <a:lnTo>
                    <a:pt x="154531" y="22681"/>
                  </a:lnTo>
                  <a:lnTo>
                    <a:pt x="176839" y="32078"/>
                  </a:lnTo>
                  <a:lnTo>
                    <a:pt x="201236" y="45486"/>
                  </a:lnTo>
                  <a:lnTo>
                    <a:pt x="227026" y="61569"/>
                  </a:lnTo>
                  <a:lnTo>
                    <a:pt x="253744" y="79434"/>
                  </a:lnTo>
                  <a:lnTo>
                    <a:pt x="281875" y="100076"/>
                  </a:lnTo>
                  <a:lnTo>
                    <a:pt x="310948" y="122568"/>
                  </a:lnTo>
                  <a:lnTo>
                    <a:pt x="340648" y="146294"/>
                  </a:lnTo>
                  <a:lnTo>
                    <a:pt x="372355" y="173224"/>
                  </a:lnTo>
                  <a:lnTo>
                    <a:pt x="405399" y="202290"/>
                  </a:lnTo>
                  <a:lnTo>
                    <a:pt x="439335" y="232780"/>
                  </a:lnTo>
                  <a:lnTo>
                    <a:pt x="473865" y="266600"/>
                  </a:lnTo>
                  <a:lnTo>
                    <a:pt x="508791" y="302640"/>
                  </a:lnTo>
                  <a:lnTo>
                    <a:pt x="543981" y="340161"/>
                  </a:lnTo>
                  <a:lnTo>
                    <a:pt x="580141" y="380256"/>
                  </a:lnTo>
                  <a:lnTo>
                    <a:pt x="616948" y="422068"/>
                  </a:lnTo>
                  <a:lnTo>
                    <a:pt x="654186" y="465023"/>
                  </a:lnTo>
                  <a:lnTo>
                    <a:pt x="692505" y="510329"/>
                  </a:lnTo>
                  <a:lnTo>
                    <a:pt x="731545" y="557201"/>
                  </a:lnTo>
                  <a:lnTo>
                    <a:pt x="771065" y="605118"/>
                  </a:lnTo>
                  <a:lnTo>
                    <a:pt x="810906" y="656113"/>
                  </a:lnTo>
                  <a:lnTo>
                    <a:pt x="850960" y="709160"/>
                  </a:lnTo>
                  <a:lnTo>
                    <a:pt x="891156" y="763574"/>
                  </a:lnTo>
                  <a:lnTo>
                    <a:pt x="932242" y="820488"/>
                  </a:lnTo>
                  <a:lnTo>
                    <a:pt x="973920" y="879068"/>
                  </a:lnTo>
                  <a:lnTo>
                    <a:pt x="1015992" y="938759"/>
                  </a:lnTo>
                  <a:lnTo>
                    <a:pt x="1059121" y="1001571"/>
                  </a:lnTo>
                  <a:lnTo>
                    <a:pt x="1102956" y="1066465"/>
                  </a:lnTo>
                  <a:lnTo>
                    <a:pt x="1147260" y="1132746"/>
                  </a:lnTo>
                  <a:lnTo>
                    <a:pt x="1192671" y="1202334"/>
                  </a:lnTo>
                  <a:lnTo>
                    <a:pt x="1238820" y="1274126"/>
                  </a:lnTo>
                  <a:lnTo>
                    <a:pt x="1285461" y="1347387"/>
                  </a:lnTo>
                  <a:lnTo>
                    <a:pt x="1333224" y="1424009"/>
                  </a:lnTo>
                  <a:lnTo>
                    <a:pt x="1381735" y="1502871"/>
                  </a:lnTo>
                  <a:lnTo>
                    <a:pt x="1430744" y="1583228"/>
                  </a:lnTo>
                  <a:lnTo>
                    <a:pt x="1481673" y="1666167"/>
                  </a:lnTo>
                  <a:lnTo>
                    <a:pt x="1533882" y="1750829"/>
                  </a:lnTo>
                  <a:lnTo>
                    <a:pt x="1586944" y="1836639"/>
                  </a:lnTo>
                  <a:lnTo>
                    <a:pt x="1641369" y="1924008"/>
                  </a:lnTo>
                  <a:lnTo>
                    <a:pt x="1696702" y="2012417"/>
                  </a:lnTo>
                  <a:lnTo>
                    <a:pt x="1752641" y="2101518"/>
                  </a:lnTo>
                  <a:lnTo>
                    <a:pt x="1810571" y="2191876"/>
                  </a:lnTo>
                  <a:lnTo>
                    <a:pt x="1869828" y="2283070"/>
                  </a:lnTo>
                  <a:lnTo>
                    <a:pt x="1929971" y="2374823"/>
                  </a:lnTo>
                  <a:lnTo>
                    <a:pt x="1991497" y="2468535"/>
                  </a:lnTo>
                  <a:lnTo>
                    <a:pt x="2053946" y="2563553"/>
                  </a:lnTo>
                  <a:lnTo>
                    <a:pt x="2117009" y="2659443"/>
                  </a:lnTo>
                  <a:lnTo>
                    <a:pt x="2182865" y="2755119"/>
                  </a:lnTo>
                  <a:lnTo>
                    <a:pt x="2250580" y="2850653"/>
                  </a:lnTo>
                  <a:lnTo>
                    <a:pt x="2319537" y="2946092"/>
                  </a:lnTo>
                  <a:lnTo>
                    <a:pt x="2390114" y="3040675"/>
                  </a:lnTo>
                  <a:lnTo>
                    <a:pt x="2461772" y="3134686"/>
                  </a:lnTo>
                  <a:lnTo>
                    <a:pt x="2534150" y="3228317"/>
                  </a:lnTo>
                  <a:lnTo>
                    <a:pt x="2608595" y="3321694"/>
                  </a:lnTo>
                  <a:lnTo>
                    <a:pt x="2684420" y="3414901"/>
                  </a:lnTo>
                  <a:lnTo>
                    <a:pt x="2761163" y="3507995"/>
                  </a:lnTo>
                  <a:lnTo>
                    <a:pt x="2839313" y="3599427"/>
                  </a:lnTo>
                  <a:lnTo>
                    <a:pt x="2918400" y="3689750"/>
                  </a:lnTo>
                  <a:lnTo>
                    <a:pt x="2998113" y="3779334"/>
                  </a:lnTo>
                  <a:lnTo>
                    <a:pt x="3079829" y="3867632"/>
                  </a:lnTo>
                  <a:lnTo>
                    <a:pt x="3162882" y="3955072"/>
                  </a:lnTo>
                  <a:lnTo>
                    <a:pt x="3246825" y="4041941"/>
                  </a:lnTo>
                  <a:lnTo>
                    <a:pt x="3331362" y="4127634"/>
                  </a:lnTo>
                  <a:lnTo>
                    <a:pt x="3416296" y="4212545"/>
                  </a:lnTo>
                  <a:lnTo>
                    <a:pt x="3501493" y="4296932"/>
                  </a:lnTo>
                  <a:lnTo>
                    <a:pt x="3587660" y="4379385"/>
                  </a:lnTo>
                  <a:lnTo>
                    <a:pt x="3674473" y="4460547"/>
                  </a:lnTo>
                  <a:lnTo>
                    <a:pt x="3761717" y="4540849"/>
                  </a:lnTo>
                  <a:lnTo>
                    <a:pt x="3849249" y="4619784"/>
                  </a:lnTo>
                  <a:lnTo>
                    <a:pt x="3936972" y="4697807"/>
                  </a:lnTo>
                  <a:lnTo>
                    <a:pt x="4024823" y="4775222"/>
                  </a:lnTo>
                  <a:lnTo>
                    <a:pt x="4111965" y="4850645"/>
                  </a:lnTo>
                  <a:lnTo>
                    <a:pt x="4198635" y="4924739"/>
                  </a:lnTo>
                  <a:lnTo>
                    <a:pt x="4284990" y="4997948"/>
                  </a:lnTo>
                  <a:lnTo>
                    <a:pt x="4369548" y="5071360"/>
                  </a:lnTo>
                  <a:lnTo>
                    <a:pt x="4452906" y="5144908"/>
                  </a:lnTo>
                  <a:lnTo>
                    <a:pt x="4535467" y="5218546"/>
                  </a:lnTo>
                  <a:lnTo>
                    <a:pt x="4614319" y="5289863"/>
                  </a:lnTo>
                  <a:lnTo>
                    <a:pt x="4690700" y="5359632"/>
                  </a:lnTo>
                  <a:lnTo>
                    <a:pt x="4765433" y="5428370"/>
                  </a:lnTo>
                  <a:lnTo>
                    <a:pt x="4832718" y="5496421"/>
                  </a:lnTo>
                  <a:lnTo>
                    <a:pt x="4895037" y="5564013"/>
                  </a:lnTo>
                  <a:lnTo>
                    <a:pt x="4954045" y="5631299"/>
                  </a:lnTo>
                  <a:lnTo>
                    <a:pt x="5004496" y="5694412"/>
                  </a:lnTo>
                  <a:lnTo>
                    <a:pt x="5049243" y="5754745"/>
                  </a:lnTo>
                  <a:lnTo>
                    <a:pt x="5090187" y="5813222"/>
                  </a:lnTo>
                  <a:lnTo>
                    <a:pt x="5122246" y="5864907"/>
                  </a:lnTo>
                  <a:lnTo>
                    <a:pt x="5148380" y="5912064"/>
                  </a:lnTo>
                  <a:lnTo>
                    <a:pt x="5170565" y="5956202"/>
                  </a:lnTo>
                  <a:lnTo>
                    <a:pt x="5185356" y="5985627"/>
                  </a:lnTo>
                  <a:lnTo>
                    <a:pt x="5214937" y="60444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95"/>
            <p:cNvSpPr/>
            <p:nvPr/>
          </p:nvSpPr>
          <p:spPr bwMode="auto">
            <a:xfrm>
              <a:off x="1571625" y="101880"/>
              <a:ext cx="4050472" cy="6487358"/>
            </a:xfrm>
            <a:custGeom>
              <a:avLst/>
              <a:gdLst/>
              <a:ahLst/>
              <a:cxnLst/>
              <a:rect l="0" t="0" r="0" b="0"/>
              <a:pathLst>
                <a:path w="4050472" h="6487358">
                  <a:moveTo>
                    <a:pt x="4000500" y="155295"/>
                  </a:moveTo>
                  <a:lnTo>
                    <a:pt x="4010387" y="139753"/>
                  </a:lnTo>
                  <a:lnTo>
                    <a:pt x="4027236" y="117917"/>
                  </a:lnTo>
                  <a:lnTo>
                    <a:pt x="4032227" y="102435"/>
                  </a:lnTo>
                  <a:lnTo>
                    <a:pt x="4039222" y="70417"/>
                  </a:lnTo>
                  <a:lnTo>
                    <a:pt x="4048471" y="36080"/>
                  </a:lnTo>
                  <a:lnTo>
                    <a:pt x="4050454" y="934"/>
                  </a:lnTo>
                  <a:lnTo>
                    <a:pt x="4050471" y="0"/>
                  </a:lnTo>
                  <a:lnTo>
                    <a:pt x="4049689" y="171"/>
                  </a:lnTo>
                  <a:lnTo>
                    <a:pt x="4046703" y="2478"/>
                  </a:lnTo>
                  <a:lnTo>
                    <a:pt x="4029920" y="32502"/>
                  </a:lnTo>
                  <a:lnTo>
                    <a:pt x="4012921" y="62467"/>
                  </a:lnTo>
                  <a:lnTo>
                    <a:pt x="3997554" y="91284"/>
                  </a:lnTo>
                  <a:lnTo>
                    <a:pt x="3979347" y="126846"/>
                  </a:lnTo>
                  <a:lnTo>
                    <a:pt x="3968936" y="147441"/>
                  </a:lnTo>
                  <a:lnTo>
                    <a:pt x="3958026" y="169109"/>
                  </a:lnTo>
                  <a:lnTo>
                    <a:pt x="3946784" y="193079"/>
                  </a:lnTo>
                  <a:lnTo>
                    <a:pt x="3935321" y="218585"/>
                  </a:lnTo>
                  <a:lnTo>
                    <a:pt x="3923709" y="245113"/>
                  </a:lnTo>
                  <a:lnTo>
                    <a:pt x="3909619" y="273911"/>
                  </a:lnTo>
                  <a:lnTo>
                    <a:pt x="3893875" y="304222"/>
                  </a:lnTo>
                  <a:lnTo>
                    <a:pt x="3877029" y="335543"/>
                  </a:lnTo>
                  <a:lnTo>
                    <a:pt x="3859449" y="369123"/>
                  </a:lnTo>
                  <a:lnTo>
                    <a:pt x="3841378" y="404209"/>
                  </a:lnTo>
                  <a:lnTo>
                    <a:pt x="3822981" y="440300"/>
                  </a:lnTo>
                  <a:lnTo>
                    <a:pt x="3801985" y="478649"/>
                  </a:lnTo>
                  <a:lnTo>
                    <a:pt x="3779257" y="518502"/>
                  </a:lnTo>
                  <a:lnTo>
                    <a:pt x="3755373" y="559358"/>
                  </a:lnTo>
                  <a:lnTo>
                    <a:pt x="3729132" y="604058"/>
                  </a:lnTo>
                  <a:lnTo>
                    <a:pt x="3701319" y="651320"/>
                  </a:lnTo>
                  <a:lnTo>
                    <a:pt x="3672459" y="700291"/>
                  </a:lnTo>
                  <a:lnTo>
                    <a:pt x="3642106" y="751988"/>
                  </a:lnTo>
                  <a:lnTo>
                    <a:pt x="3610758" y="805503"/>
                  </a:lnTo>
                  <a:lnTo>
                    <a:pt x="3578747" y="860229"/>
                  </a:lnTo>
                  <a:lnTo>
                    <a:pt x="3543119" y="918145"/>
                  </a:lnTo>
                  <a:lnTo>
                    <a:pt x="3505079" y="978187"/>
                  </a:lnTo>
                  <a:lnTo>
                    <a:pt x="3465432" y="1039646"/>
                  </a:lnTo>
                  <a:lnTo>
                    <a:pt x="3423125" y="1103637"/>
                  </a:lnTo>
                  <a:lnTo>
                    <a:pt x="3379046" y="1169317"/>
                  </a:lnTo>
                  <a:lnTo>
                    <a:pt x="3333785" y="1236122"/>
                  </a:lnTo>
                  <a:lnTo>
                    <a:pt x="3286148" y="1306853"/>
                  </a:lnTo>
                  <a:lnTo>
                    <a:pt x="3236928" y="1380200"/>
                  </a:lnTo>
                  <a:lnTo>
                    <a:pt x="3186652" y="1455292"/>
                  </a:lnTo>
                  <a:lnTo>
                    <a:pt x="3133291" y="1533928"/>
                  </a:lnTo>
                  <a:lnTo>
                    <a:pt x="3077873" y="1614928"/>
                  </a:lnTo>
                  <a:lnTo>
                    <a:pt x="3021084" y="1697502"/>
                  </a:lnTo>
                  <a:lnTo>
                    <a:pt x="2962587" y="1781921"/>
                  </a:lnTo>
                  <a:lnTo>
                    <a:pt x="2902952" y="1867568"/>
                  </a:lnTo>
                  <a:lnTo>
                    <a:pt x="2842558" y="1954036"/>
                  </a:lnTo>
                  <a:lnTo>
                    <a:pt x="2780069" y="2043430"/>
                  </a:lnTo>
                  <a:lnTo>
                    <a:pt x="2716186" y="2134777"/>
                  </a:lnTo>
                  <a:lnTo>
                    <a:pt x="2651372" y="2227425"/>
                  </a:lnTo>
                  <a:lnTo>
                    <a:pt x="2586731" y="2322527"/>
                  </a:lnTo>
                  <a:lnTo>
                    <a:pt x="2522206" y="2419266"/>
                  </a:lnTo>
                  <a:lnTo>
                    <a:pt x="2457758" y="2517097"/>
                  </a:lnTo>
                  <a:lnTo>
                    <a:pt x="2392568" y="2616448"/>
                  </a:lnTo>
                  <a:lnTo>
                    <a:pt x="2326883" y="2716814"/>
                  </a:lnTo>
                  <a:lnTo>
                    <a:pt x="2260868" y="2817855"/>
                  </a:lnTo>
                  <a:lnTo>
                    <a:pt x="2195426" y="2920142"/>
                  </a:lnTo>
                  <a:lnTo>
                    <a:pt x="2130368" y="3023257"/>
                  </a:lnTo>
                  <a:lnTo>
                    <a:pt x="2065564" y="3126926"/>
                  </a:lnTo>
                  <a:lnTo>
                    <a:pt x="2001724" y="3232551"/>
                  </a:lnTo>
                  <a:lnTo>
                    <a:pt x="1938526" y="3339480"/>
                  </a:lnTo>
                  <a:lnTo>
                    <a:pt x="1875757" y="3447279"/>
                  </a:lnTo>
                  <a:lnTo>
                    <a:pt x="1812480" y="3554863"/>
                  </a:lnTo>
                  <a:lnTo>
                    <a:pt x="1748863" y="3662305"/>
                  </a:lnTo>
                  <a:lnTo>
                    <a:pt x="1685022" y="3769652"/>
                  </a:lnTo>
                  <a:lnTo>
                    <a:pt x="1621029" y="3878522"/>
                  </a:lnTo>
                  <a:lnTo>
                    <a:pt x="1556936" y="3988409"/>
                  </a:lnTo>
                  <a:lnTo>
                    <a:pt x="1492776" y="4098973"/>
                  </a:lnTo>
                  <a:lnTo>
                    <a:pt x="1429365" y="4208401"/>
                  </a:lnTo>
                  <a:lnTo>
                    <a:pt x="1366454" y="4317072"/>
                  </a:lnTo>
                  <a:lnTo>
                    <a:pt x="1303876" y="4425238"/>
                  </a:lnTo>
                  <a:lnTo>
                    <a:pt x="1243107" y="4531480"/>
                  </a:lnTo>
                  <a:lnTo>
                    <a:pt x="1183544" y="4636439"/>
                  </a:lnTo>
                  <a:lnTo>
                    <a:pt x="1124786" y="4740543"/>
                  </a:lnTo>
                  <a:lnTo>
                    <a:pt x="1067357" y="4842490"/>
                  </a:lnTo>
                  <a:lnTo>
                    <a:pt x="1010815" y="4942997"/>
                  </a:lnTo>
                  <a:lnTo>
                    <a:pt x="954864" y="5042547"/>
                  </a:lnTo>
                  <a:lnTo>
                    <a:pt x="901689" y="5139075"/>
                  </a:lnTo>
                  <a:lnTo>
                    <a:pt x="850363" y="5233590"/>
                  </a:lnTo>
                  <a:lnTo>
                    <a:pt x="800271" y="5326762"/>
                  </a:lnTo>
                  <a:lnTo>
                    <a:pt x="751795" y="5415071"/>
                  </a:lnTo>
                  <a:lnTo>
                    <a:pt x="704397" y="5500137"/>
                  </a:lnTo>
                  <a:lnTo>
                    <a:pt x="657717" y="5583042"/>
                  </a:lnTo>
                  <a:lnTo>
                    <a:pt x="613103" y="5661330"/>
                  </a:lnTo>
                  <a:lnTo>
                    <a:pt x="569866" y="5736542"/>
                  </a:lnTo>
                  <a:lnTo>
                    <a:pt x="527548" y="5809701"/>
                  </a:lnTo>
                  <a:lnTo>
                    <a:pt x="488224" y="5876730"/>
                  </a:lnTo>
                  <a:lnTo>
                    <a:pt x="450895" y="5939673"/>
                  </a:lnTo>
                  <a:lnTo>
                    <a:pt x="414897" y="5999891"/>
                  </a:lnTo>
                  <a:lnTo>
                    <a:pt x="381373" y="6055911"/>
                  </a:lnTo>
                  <a:lnTo>
                    <a:pt x="349499" y="6109133"/>
                  </a:lnTo>
                  <a:lnTo>
                    <a:pt x="318724" y="6160489"/>
                  </a:lnTo>
                  <a:lnTo>
                    <a:pt x="290270" y="6206633"/>
                  </a:lnTo>
                  <a:lnTo>
                    <a:pt x="263364" y="6249301"/>
                  </a:lnTo>
                  <a:lnTo>
                    <a:pt x="237488" y="6289653"/>
                  </a:lnTo>
                  <a:lnTo>
                    <a:pt x="214682" y="6326080"/>
                  </a:lnTo>
                  <a:lnTo>
                    <a:pt x="193921" y="6359889"/>
                  </a:lnTo>
                  <a:lnTo>
                    <a:pt x="174525" y="6391954"/>
                  </a:lnTo>
                  <a:lnTo>
                    <a:pt x="156037" y="6418093"/>
                  </a:lnTo>
                  <a:lnTo>
                    <a:pt x="138156" y="6440281"/>
                  </a:lnTo>
                  <a:lnTo>
                    <a:pt x="105853" y="6472872"/>
                  </a:lnTo>
                  <a:lnTo>
                    <a:pt x="80912" y="6487357"/>
                  </a:lnTo>
                  <a:lnTo>
                    <a:pt x="69816" y="6487251"/>
                  </a:lnTo>
                  <a:lnTo>
                    <a:pt x="49021" y="6476549"/>
                  </a:lnTo>
                  <a:lnTo>
                    <a:pt x="33429" y="6443748"/>
                  </a:lnTo>
                  <a:lnTo>
                    <a:pt x="27048" y="6421665"/>
                  </a:lnTo>
                  <a:lnTo>
                    <a:pt x="21207" y="6393450"/>
                  </a:lnTo>
                  <a:lnTo>
                    <a:pt x="15726" y="6361146"/>
                  </a:lnTo>
                  <a:lnTo>
                    <a:pt x="10484" y="6326117"/>
                  </a:lnTo>
                  <a:lnTo>
                    <a:pt x="6989" y="6302764"/>
                  </a:lnTo>
                  <a:lnTo>
                    <a:pt x="0" y="62560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716963" cy="590550"/>
          </a:xfrm>
        </p:spPr>
        <p:txBody>
          <a:bodyPr/>
          <a:lstStyle/>
          <a:p>
            <a:r>
              <a:rPr lang="en-US" altLang="en-US"/>
              <a:t>Lex Library - /usr/lib/libl.a</a:t>
            </a:r>
          </a:p>
        </p:txBody>
      </p:sp>
      <p:sp>
        <p:nvSpPr>
          <p:cNvPr id="2487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205287" cy="5332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Libraries are typically stored away in directories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On common place is in 		/usr/lib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When you compile and use the –l option it looks for a library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gcc lex.yy.c –lfl –o lexer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The loader takes the option ‘fl’ and builds the library name by inserting it after “/usr/lib/lib” and then adding “.a”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/usr/lib/lib .a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			fl </a:t>
            </a:r>
          </a:p>
        </p:txBody>
      </p:sp>
      <p:sp>
        <p:nvSpPr>
          <p:cNvPr id="2487300" name="Rectangle 4"/>
          <p:cNvSpPr>
            <a:spLocks noChangeArrowheads="1"/>
          </p:cNvSpPr>
          <p:nvPr/>
        </p:nvSpPr>
        <p:spPr bwMode="auto">
          <a:xfrm>
            <a:off x="4481513" y="990600"/>
            <a:ext cx="4662487" cy="556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/>
              <a:t>deneb&gt; ar t /usr/lib/libfl.a</a:t>
            </a:r>
          </a:p>
          <a:p>
            <a:pPr eaLnBrk="1" hangingPunct="1"/>
            <a:r>
              <a:rPr lang="en-US" altLang="en-US" sz="2000"/>
              <a:t>ar: /usr/lib/libfl.a: No such file or ...</a:t>
            </a:r>
          </a:p>
          <a:p>
            <a:pPr eaLnBrk="1" hangingPunct="1"/>
            <a:r>
              <a:rPr lang="en-US" altLang="en-US" sz="2000"/>
              <a:t>deneb&gt; ar t /usr/lib/libl.a</a:t>
            </a:r>
          </a:p>
          <a:p>
            <a:pPr eaLnBrk="1" hangingPunct="1"/>
            <a:r>
              <a:rPr lang="en-US" altLang="en-US" sz="2000"/>
              <a:t>allprint.o</a:t>
            </a:r>
          </a:p>
          <a:p>
            <a:pPr eaLnBrk="1" hangingPunct="1"/>
            <a:r>
              <a:rPr lang="en-US" altLang="en-US" sz="2000"/>
              <a:t>libmain.o</a:t>
            </a:r>
          </a:p>
          <a:p>
            <a:pPr eaLnBrk="1" hangingPunct="1"/>
            <a:r>
              <a:rPr lang="en-US" altLang="en-US" sz="2000"/>
              <a:t>reject.o</a:t>
            </a:r>
          </a:p>
          <a:p>
            <a:pPr eaLnBrk="1" hangingPunct="1"/>
            <a:r>
              <a:rPr lang="en-US" altLang="en-US" sz="2000"/>
              <a:t>yyless.o</a:t>
            </a:r>
          </a:p>
          <a:p>
            <a:pPr eaLnBrk="1" hangingPunct="1"/>
            <a:r>
              <a:rPr lang="en-US" altLang="en-US" sz="2000"/>
              <a:t>yywrap.o</a:t>
            </a:r>
          </a:p>
          <a:p>
            <a:pPr eaLnBrk="1" hangingPunct="1"/>
            <a:r>
              <a:rPr lang="en-US" altLang="en-US" sz="2000"/>
              <a:t>allprint_w.o</a:t>
            </a:r>
          </a:p>
          <a:p>
            <a:pPr eaLnBrk="1" hangingPunct="1"/>
            <a:r>
              <a:rPr lang="en-US" altLang="en-US" sz="2000"/>
              <a:t>reject_w.o</a:t>
            </a:r>
          </a:p>
          <a:p>
            <a:pPr eaLnBrk="1" hangingPunct="1"/>
            <a:r>
              <a:rPr lang="en-US" altLang="en-US" sz="2000"/>
              <a:t>yyless_w.o</a:t>
            </a:r>
          </a:p>
          <a:p>
            <a:pPr eaLnBrk="1" hangingPunct="1"/>
            <a:r>
              <a:rPr lang="en-US" altLang="en-US" sz="2000"/>
              <a:t>reject_e.o</a:t>
            </a:r>
          </a:p>
          <a:p>
            <a:pPr eaLnBrk="1" hangingPunct="1"/>
            <a:r>
              <a:rPr lang="en-US" altLang="en-US" sz="2000"/>
              <a:t>yyless_e.o</a:t>
            </a:r>
          </a:p>
          <a:p>
            <a:pPr eaLnBrk="1" hangingPunct="1"/>
            <a:endParaRPr lang="en-US" altLang="en-US" sz="2000"/>
          </a:p>
        </p:txBody>
      </p:sp>
      <p:sp>
        <p:nvSpPr>
          <p:cNvPr id="2487302" name="Line 6"/>
          <p:cNvSpPr>
            <a:spLocks noChangeShapeType="1"/>
          </p:cNvSpPr>
          <p:nvPr/>
        </p:nvSpPr>
        <p:spPr bwMode="auto">
          <a:xfrm flipH="1">
            <a:off x="1752600" y="6096000"/>
            <a:ext cx="457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487303" name="Line 7"/>
          <p:cNvSpPr>
            <a:spLocks noChangeShapeType="1"/>
          </p:cNvSpPr>
          <p:nvPr/>
        </p:nvSpPr>
        <p:spPr bwMode="auto">
          <a:xfrm flipH="1" flipV="1">
            <a:off x="1600200" y="5791200"/>
            <a:ext cx="1524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" name="SMARTInkShape-496"/>
          <p:cNvSpPr/>
          <p:nvPr/>
        </p:nvSpPr>
        <p:spPr bwMode="auto">
          <a:xfrm>
            <a:off x="3378994" y="592931"/>
            <a:ext cx="3026442" cy="121445"/>
          </a:xfrm>
          <a:custGeom>
            <a:avLst/>
            <a:gdLst/>
            <a:ahLst/>
            <a:cxnLst/>
            <a:rect l="0" t="0" r="0" b="0"/>
            <a:pathLst>
              <a:path w="3026442" h="121445">
                <a:moveTo>
                  <a:pt x="0" y="121444"/>
                </a:moveTo>
                <a:lnTo>
                  <a:pt x="0" y="115293"/>
                </a:lnTo>
                <a:lnTo>
                  <a:pt x="794" y="114962"/>
                </a:lnTo>
                <a:lnTo>
                  <a:pt x="3792" y="114595"/>
                </a:lnTo>
                <a:lnTo>
                  <a:pt x="4909" y="113703"/>
                </a:lnTo>
                <a:lnTo>
                  <a:pt x="6151" y="110595"/>
                </a:lnTo>
                <a:lnTo>
                  <a:pt x="7275" y="109449"/>
                </a:lnTo>
                <a:lnTo>
                  <a:pt x="14784" y="105493"/>
                </a:lnTo>
                <a:lnTo>
                  <a:pt x="20118" y="101095"/>
                </a:lnTo>
                <a:lnTo>
                  <a:pt x="53191" y="106979"/>
                </a:lnTo>
                <a:lnTo>
                  <a:pt x="87530" y="107141"/>
                </a:lnTo>
                <a:lnTo>
                  <a:pt x="122271" y="107153"/>
                </a:lnTo>
                <a:lnTo>
                  <a:pt x="152380" y="105039"/>
                </a:lnTo>
                <a:lnTo>
                  <a:pt x="175674" y="102247"/>
                </a:lnTo>
                <a:lnTo>
                  <a:pt x="201903" y="101006"/>
                </a:lnTo>
                <a:lnTo>
                  <a:pt x="227318" y="100454"/>
                </a:lnTo>
                <a:lnTo>
                  <a:pt x="251843" y="100209"/>
                </a:lnTo>
                <a:lnTo>
                  <a:pt x="275972" y="100100"/>
                </a:lnTo>
                <a:lnTo>
                  <a:pt x="299925" y="100052"/>
                </a:lnTo>
                <a:lnTo>
                  <a:pt x="324594" y="99236"/>
                </a:lnTo>
                <a:lnTo>
                  <a:pt x="351433" y="96228"/>
                </a:lnTo>
                <a:lnTo>
                  <a:pt x="379236" y="92245"/>
                </a:lnTo>
                <a:lnTo>
                  <a:pt x="408262" y="88623"/>
                </a:lnTo>
                <a:lnTo>
                  <a:pt x="439683" y="87013"/>
                </a:lnTo>
                <a:lnTo>
                  <a:pt x="472169" y="86298"/>
                </a:lnTo>
                <a:lnTo>
                  <a:pt x="505128" y="85980"/>
                </a:lnTo>
                <a:lnTo>
                  <a:pt x="538297" y="85838"/>
                </a:lnTo>
                <a:lnTo>
                  <a:pt x="573676" y="85776"/>
                </a:lnTo>
                <a:lnTo>
                  <a:pt x="592001" y="85759"/>
                </a:lnTo>
                <a:lnTo>
                  <a:pt x="610567" y="84954"/>
                </a:lnTo>
                <a:lnTo>
                  <a:pt x="629295" y="83623"/>
                </a:lnTo>
                <a:lnTo>
                  <a:pt x="648130" y="81943"/>
                </a:lnTo>
                <a:lnTo>
                  <a:pt x="666242" y="80822"/>
                </a:lnTo>
                <a:lnTo>
                  <a:pt x="701185" y="79577"/>
                </a:lnTo>
                <a:lnTo>
                  <a:pt x="719075" y="78452"/>
                </a:lnTo>
                <a:lnTo>
                  <a:pt x="737352" y="76907"/>
                </a:lnTo>
                <a:lnTo>
                  <a:pt x="755887" y="75084"/>
                </a:lnTo>
                <a:lnTo>
                  <a:pt x="774593" y="73075"/>
                </a:lnTo>
                <a:lnTo>
                  <a:pt x="793414" y="70942"/>
                </a:lnTo>
                <a:lnTo>
                  <a:pt x="812311" y="68726"/>
                </a:lnTo>
                <a:lnTo>
                  <a:pt x="831259" y="67249"/>
                </a:lnTo>
                <a:lnTo>
                  <a:pt x="850242" y="66264"/>
                </a:lnTo>
                <a:lnTo>
                  <a:pt x="869246" y="65607"/>
                </a:lnTo>
                <a:lnTo>
                  <a:pt x="888266" y="64376"/>
                </a:lnTo>
                <a:lnTo>
                  <a:pt x="907296" y="62761"/>
                </a:lnTo>
                <a:lnTo>
                  <a:pt x="926333" y="60891"/>
                </a:lnTo>
                <a:lnTo>
                  <a:pt x="944580" y="59644"/>
                </a:lnTo>
                <a:lnTo>
                  <a:pt x="979671" y="58259"/>
                </a:lnTo>
                <a:lnTo>
                  <a:pt x="997602" y="57095"/>
                </a:lnTo>
                <a:lnTo>
                  <a:pt x="1015905" y="55526"/>
                </a:lnTo>
                <a:lnTo>
                  <a:pt x="1034458" y="53686"/>
                </a:lnTo>
                <a:lnTo>
                  <a:pt x="1053176" y="51666"/>
                </a:lnTo>
                <a:lnTo>
                  <a:pt x="1072004" y="49525"/>
                </a:lnTo>
                <a:lnTo>
                  <a:pt x="1090907" y="47304"/>
                </a:lnTo>
                <a:lnTo>
                  <a:pt x="1109859" y="45824"/>
                </a:lnTo>
                <a:lnTo>
                  <a:pt x="1128843" y="44837"/>
                </a:lnTo>
                <a:lnTo>
                  <a:pt x="1147849" y="44179"/>
                </a:lnTo>
                <a:lnTo>
                  <a:pt x="1166870" y="42946"/>
                </a:lnTo>
                <a:lnTo>
                  <a:pt x="1185901" y="41331"/>
                </a:lnTo>
                <a:lnTo>
                  <a:pt x="1204938" y="39460"/>
                </a:lnTo>
                <a:lnTo>
                  <a:pt x="1224773" y="38213"/>
                </a:lnTo>
                <a:lnTo>
                  <a:pt x="1245140" y="37382"/>
                </a:lnTo>
                <a:lnTo>
                  <a:pt x="1265862" y="36828"/>
                </a:lnTo>
                <a:lnTo>
                  <a:pt x="1286820" y="35664"/>
                </a:lnTo>
                <a:lnTo>
                  <a:pt x="1307937" y="34095"/>
                </a:lnTo>
                <a:lnTo>
                  <a:pt x="1329157" y="32255"/>
                </a:lnTo>
                <a:lnTo>
                  <a:pt x="1351242" y="31028"/>
                </a:lnTo>
                <a:lnTo>
                  <a:pt x="1373903" y="30211"/>
                </a:lnTo>
                <a:lnTo>
                  <a:pt x="1396948" y="29666"/>
                </a:lnTo>
                <a:lnTo>
                  <a:pt x="1420249" y="29302"/>
                </a:lnTo>
                <a:lnTo>
                  <a:pt x="1443720" y="29060"/>
                </a:lnTo>
                <a:lnTo>
                  <a:pt x="1467305" y="28898"/>
                </a:lnTo>
                <a:lnTo>
                  <a:pt x="1490966" y="28791"/>
                </a:lnTo>
                <a:lnTo>
                  <a:pt x="1514677" y="28719"/>
                </a:lnTo>
                <a:lnTo>
                  <a:pt x="1538422" y="28671"/>
                </a:lnTo>
                <a:lnTo>
                  <a:pt x="1562983" y="28639"/>
                </a:lnTo>
                <a:lnTo>
                  <a:pt x="1588089" y="28618"/>
                </a:lnTo>
                <a:lnTo>
                  <a:pt x="1613557" y="28604"/>
                </a:lnTo>
                <a:lnTo>
                  <a:pt x="1638473" y="28594"/>
                </a:lnTo>
                <a:lnTo>
                  <a:pt x="1663022" y="28588"/>
                </a:lnTo>
                <a:lnTo>
                  <a:pt x="1687325" y="28584"/>
                </a:lnTo>
                <a:lnTo>
                  <a:pt x="1711464" y="27787"/>
                </a:lnTo>
                <a:lnTo>
                  <a:pt x="1735495" y="26462"/>
                </a:lnTo>
                <a:lnTo>
                  <a:pt x="1759453" y="24785"/>
                </a:lnTo>
                <a:lnTo>
                  <a:pt x="1783362" y="23667"/>
                </a:lnTo>
                <a:lnTo>
                  <a:pt x="1807239" y="22922"/>
                </a:lnTo>
                <a:lnTo>
                  <a:pt x="1831095" y="22425"/>
                </a:lnTo>
                <a:lnTo>
                  <a:pt x="1854936" y="22094"/>
                </a:lnTo>
                <a:lnTo>
                  <a:pt x="1878768" y="21873"/>
                </a:lnTo>
                <a:lnTo>
                  <a:pt x="1902593" y="21726"/>
                </a:lnTo>
                <a:lnTo>
                  <a:pt x="1927208" y="20834"/>
                </a:lnTo>
                <a:lnTo>
                  <a:pt x="1952349" y="19446"/>
                </a:lnTo>
                <a:lnTo>
                  <a:pt x="1977841" y="17726"/>
                </a:lnTo>
                <a:lnTo>
                  <a:pt x="2002773" y="15786"/>
                </a:lnTo>
                <a:lnTo>
                  <a:pt x="2027332" y="13699"/>
                </a:lnTo>
                <a:lnTo>
                  <a:pt x="2051642" y="11514"/>
                </a:lnTo>
                <a:lnTo>
                  <a:pt x="2077374" y="9264"/>
                </a:lnTo>
                <a:lnTo>
                  <a:pt x="2104053" y="6970"/>
                </a:lnTo>
                <a:lnTo>
                  <a:pt x="2131364" y="4647"/>
                </a:lnTo>
                <a:lnTo>
                  <a:pt x="2157509" y="3098"/>
                </a:lnTo>
                <a:lnTo>
                  <a:pt x="2182877" y="2065"/>
                </a:lnTo>
                <a:lnTo>
                  <a:pt x="2207726" y="1377"/>
                </a:lnTo>
                <a:lnTo>
                  <a:pt x="2232230" y="918"/>
                </a:lnTo>
                <a:lnTo>
                  <a:pt x="2256503" y="612"/>
                </a:lnTo>
                <a:lnTo>
                  <a:pt x="2280623" y="408"/>
                </a:lnTo>
                <a:lnTo>
                  <a:pt x="2304640" y="272"/>
                </a:lnTo>
                <a:lnTo>
                  <a:pt x="2328589" y="182"/>
                </a:lnTo>
                <a:lnTo>
                  <a:pt x="2352493" y="121"/>
                </a:lnTo>
                <a:lnTo>
                  <a:pt x="2375572" y="81"/>
                </a:lnTo>
                <a:lnTo>
                  <a:pt x="2398102" y="54"/>
                </a:lnTo>
                <a:lnTo>
                  <a:pt x="2420266" y="36"/>
                </a:lnTo>
                <a:lnTo>
                  <a:pt x="2442186" y="24"/>
                </a:lnTo>
                <a:lnTo>
                  <a:pt x="2463942" y="16"/>
                </a:lnTo>
                <a:lnTo>
                  <a:pt x="2485591" y="11"/>
                </a:lnTo>
                <a:lnTo>
                  <a:pt x="2507961" y="7"/>
                </a:lnTo>
                <a:lnTo>
                  <a:pt x="2530811" y="5"/>
                </a:lnTo>
                <a:lnTo>
                  <a:pt x="2553982" y="3"/>
                </a:lnTo>
                <a:lnTo>
                  <a:pt x="2577367" y="2"/>
                </a:lnTo>
                <a:lnTo>
                  <a:pt x="2600895" y="2"/>
                </a:lnTo>
                <a:lnTo>
                  <a:pt x="2624517" y="1"/>
                </a:lnTo>
                <a:lnTo>
                  <a:pt x="2648203" y="1"/>
                </a:lnTo>
                <a:lnTo>
                  <a:pt x="2671931" y="1"/>
                </a:lnTo>
                <a:lnTo>
                  <a:pt x="2695688" y="0"/>
                </a:lnTo>
                <a:lnTo>
                  <a:pt x="2718669" y="794"/>
                </a:lnTo>
                <a:lnTo>
                  <a:pt x="2741133" y="2117"/>
                </a:lnTo>
                <a:lnTo>
                  <a:pt x="2763253" y="3793"/>
                </a:lnTo>
                <a:lnTo>
                  <a:pt x="2784350" y="5704"/>
                </a:lnTo>
                <a:lnTo>
                  <a:pt x="2804765" y="7771"/>
                </a:lnTo>
                <a:lnTo>
                  <a:pt x="2824724" y="9943"/>
                </a:lnTo>
                <a:lnTo>
                  <a:pt x="2843587" y="11392"/>
                </a:lnTo>
                <a:lnTo>
                  <a:pt x="2861718" y="12357"/>
                </a:lnTo>
                <a:lnTo>
                  <a:pt x="2896681" y="13430"/>
                </a:lnTo>
                <a:lnTo>
                  <a:pt x="2930741" y="13906"/>
                </a:lnTo>
                <a:lnTo>
                  <a:pt x="2960166" y="14118"/>
                </a:lnTo>
                <a:lnTo>
                  <a:pt x="2994811" y="16354"/>
                </a:lnTo>
                <a:lnTo>
                  <a:pt x="3015924" y="22044"/>
                </a:lnTo>
                <a:lnTo>
                  <a:pt x="3026377" y="27285"/>
                </a:lnTo>
                <a:lnTo>
                  <a:pt x="3026441" y="27715"/>
                </a:lnTo>
                <a:lnTo>
                  <a:pt x="3024395" y="28193"/>
                </a:lnTo>
                <a:lnTo>
                  <a:pt x="3007519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497"/>
          <p:cNvSpPr/>
          <p:nvPr/>
        </p:nvSpPr>
        <p:spPr bwMode="auto">
          <a:xfrm>
            <a:off x="5522119" y="1344434"/>
            <a:ext cx="212903" cy="41160"/>
          </a:xfrm>
          <a:custGeom>
            <a:avLst/>
            <a:gdLst/>
            <a:ahLst/>
            <a:cxnLst/>
            <a:rect l="0" t="0" r="0" b="0"/>
            <a:pathLst>
              <a:path w="212903" h="41160">
                <a:moveTo>
                  <a:pt x="0" y="34310"/>
                </a:moveTo>
                <a:lnTo>
                  <a:pt x="3792" y="38102"/>
                </a:lnTo>
                <a:lnTo>
                  <a:pt x="7771" y="39964"/>
                </a:lnTo>
                <a:lnTo>
                  <a:pt x="16793" y="41159"/>
                </a:lnTo>
                <a:lnTo>
                  <a:pt x="50853" y="35277"/>
                </a:lnTo>
                <a:lnTo>
                  <a:pt x="85245" y="28798"/>
                </a:lnTo>
                <a:lnTo>
                  <a:pt x="117950" y="22181"/>
                </a:lnTo>
                <a:lnTo>
                  <a:pt x="151982" y="15194"/>
                </a:lnTo>
                <a:lnTo>
                  <a:pt x="181733" y="8097"/>
                </a:lnTo>
                <a:lnTo>
                  <a:pt x="209551" y="0"/>
                </a:lnTo>
                <a:lnTo>
                  <a:pt x="211139" y="324"/>
                </a:lnTo>
                <a:lnTo>
                  <a:pt x="212197" y="1334"/>
                </a:lnTo>
                <a:lnTo>
                  <a:pt x="212902" y="2801"/>
                </a:lnTo>
                <a:lnTo>
                  <a:pt x="210991" y="4572"/>
                </a:lnTo>
                <a:lnTo>
                  <a:pt x="171450" y="2716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498"/>
          <p:cNvSpPr/>
          <p:nvPr/>
        </p:nvSpPr>
        <p:spPr bwMode="auto">
          <a:xfrm>
            <a:off x="5865019" y="1343025"/>
            <a:ext cx="71438" cy="14289"/>
          </a:xfrm>
          <a:custGeom>
            <a:avLst/>
            <a:gdLst/>
            <a:ahLst/>
            <a:cxnLst/>
            <a:rect l="0" t="0" r="0" b="0"/>
            <a:pathLst>
              <a:path w="71438" h="14289">
                <a:moveTo>
                  <a:pt x="0" y="14288"/>
                </a:moveTo>
                <a:lnTo>
                  <a:pt x="0" y="10495"/>
                </a:lnTo>
                <a:lnTo>
                  <a:pt x="794" y="9378"/>
                </a:lnTo>
                <a:lnTo>
                  <a:pt x="2117" y="8633"/>
                </a:lnTo>
                <a:lnTo>
                  <a:pt x="3792" y="8137"/>
                </a:lnTo>
                <a:lnTo>
                  <a:pt x="4910" y="7012"/>
                </a:lnTo>
                <a:lnTo>
                  <a:pt x="6151" y="3646"/>
                </a:lnTo>
                <a:lnTo>
                  <a:pt x="5688" y="2430"/>
                </a:lnTo>
                <a:lnTo>
                  <a:pt x="4586" y="1620"/>
                </a:lnTo>
                <a:lnTo>
                  <a:pt x="80" y="28"/>
                </a:lnTo>
                <a:lnTo>
                  <a:pt x="4131" y="6"/>
                </a:lnTo>
                <a:lnTo>
                  <a:pt x="701" y="1"/>
                </a:lnTo>
                <a:lnTo>
                  <a:pt x="4000" y="0"/>
                </a:lnTo>
                <a:lnTo>
                  <a:pt x="7863" y="2117"/>
                </a:lnTo>
                <a:lnTo>
                  <a:pt x="12226" y="4910"/>
                </a:lnTo>
                <a:lnTo>
                  <a:pt x="19938" y="6482"/>
                </a:lnTo>
                <a:lnTo>
                  <a:pt x="54896" y="7118"/>
                </a:lnTo>
                <a:lnTo>
                  <a:pt x="62234" y="5016"/>
                </a:lnTo>
                <a:lnTo>
                  <a:pt x="714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499"/>
          <p:cNvSpPr/>
          <p:nvPr/>
        </p:nvSpPr>
        <p:spPr bwMode="auto">
          <a:xfrm>
            <a:off x="6107906" y="1328738"/>
            <a:ext cx="1807370" cy="57151"/>
          </a:xfrm>
          <a:custGeom>
            <a:avLst/>
            <a:gdLst/>
            <a:ahLst/>
            <a:cxnLst/>
            <a:rect l="0" t="0" r="0" b="0"/>
            <a:pathLst>
              <a:path w="1807370" h="57151">
                <a:moveTo>
                  <a:pt x="0" y="57150"/>
                </a:moveTo>
                <a:lnTo>
                  <a:pt x="33792" y="57150"/>
                </a:lnTo>
                <a:lnTo>
                  <a:pt x="67098" y="57150"/>
                </a:lnTo>
                <a:lnTo>
                  <a:pt x="100049" y="55033"/>
                </a:lnTo>
                <a:lnTo>
                  <a:pt x="131779" y="50653"/>
                </a:lnTo>
                <a:lnTo>
                  <a:pt x="151353" y="47262"/>
                </a:lnTo>
                <a:lnTo>
                  <a:pt x="172339" y="43414"/>
                </a:lnTo>
                <a:lnTo>
                  <a:pt x="195856" y="40055"/>
                </a:lnTo>
                <a:lnTo>
                  <a:pt x="221058" y="37022"/>
                </a:lnTo>
                <a:lnTo>
                  <a:pt x="247384" y="34206"/>
                </a:lnTo>
                <a:lnTo>
                  <a:pt x="276842" y="30741"/>
                </a:lnTo>
                <a:lnTo>
                  <a:pt x="308387" y="26844"/>
                </a:lnTo>
                <a:lnTo>
                  <a:pt x="341322" y="22658"/>
                </a:lnTo>
                <a:lnTo>
                  <a:pt x="375980" y="19868"/>
                </a:lnTo>
                <a:lnTo>
                  <a:pt x="411784" y="18008"/>
                </a:lnTo>
                <a:lnTo>
                  <a:pt x="448354" y="16767"/>
                </a:lnTo>
                <a:lnTo>
                  <a:pt x="487022" y="15147"/>
                </a:lnTo>
                <a:lnTo>
                  <a:pt x="527087" y="13273"/>
                </a:lnTo>
                <a:lnTo>
                  <a:pt x="568085" y="11230"/>
                </a:lnTo>
                <a:lnTo>
                  <a:pt x="609705" y="9868"/>
                </a:lnTo>
                <a:lnTo>
                  <a:pt x="651739" y="8959"/>
                </a:lnTo>
                <a:lnTo>
                  <a:pt x="694049" y="8354"/>
                </a:lnTo>
                <a:lnTo>
                  <a:pt x="736543" y="8744"/>
                </a:lnTo>
                <a:lnTo>
                  <a:pt x="779160" y="9798"/>
                </a:lnTo>
                <a:lnTo>
                  <a:pt x="821859" y="11294"/>
                </a:lnTo>
                <a:lnTo>
                  <a:pt x="863819" y="12292"/>
                </a:lnTo>
                <a:lnTo>
                  <a:pt x="905285" y="12957"/>
                </a:lnTo>
                <a:lnTo>
                  <a:pt x="946424" y="13400"/>
                </a:lnTo>
                <a:lnTo>
                  <a:pt x="988137" y="14490"/>
                </a:lnTo>
                <a:lnTo>
                  <a:pt x="1030233" y="16010"/>
                </a:lnTo>
                <a:lnTo>
                  <a:pt x="1072584" y="17817"/>
                </a:lnTo>
                <a:lnTo>
                  <a:pt x="1115107" y="19815"/>
                </a:lnTo>
                <a:lnTo>
                  <a:pt x="1157742" y="21941"/>
                </a:lnTo>
                <a:lnTo>
                  <a:pt x="1200453" y="24152"/>
                </a:lnTo>
                <a:lnTo>
                  <a:pt x="1242421" y="26420"/>
                </a:lnTo>
                <a:lnTo>
                  <a:pt x="1283893" y="28726"/>
                </a:lnTo>
                <a:lnTo>
                  <a:pt x="1325035" y="31057"/>
                </a:lnTo>
                <a:lnTo>
                  <a:pt x="1365163" y="32610"/>
                </a:lnTo>
                <a:lnTo>
                  <a:pt x="1404615" y="33646"/>
                </a:lnTo>
                <a:lnTo>
                  <a:pt x="1443617" y="34337"/>
                </a:lnTo>
                <a:lnTo>
                  <a:pt x="1480730" y="34797"/>
                </a:lnTo>
                <a:lnTo>
                  <a:pt x="1516584" y="35104"/>
                </a:lnTo>
                <a:lnTo>
                  <a:pt x="1551600" y="35309"/>
                </a:lnTo>
                <a:lnTo>
                  <a:pt x="1584469" y="34652"/>
                </a:lnTo>
                <a:lnTo>
                  <a:pt x="1615906" y="33420"/>
                </a:lnTo>
                <a:lnTo>
                  <a:pt x="1646390" y="31805"/>
                </a:lnTo>
                <a:lnTo>
                  <a:pt x="1673062" y="29140"/>
                </a:lnTo>
                <a:lnTo>
                  <a:pt x="1697194" y="25777"/>
                </a:lnTo>
                <a:lnTo>
                  <a:pt x="1719632" y="21947"/>
                </a:lnTo>
                <a:lnTo>
                  <a:pt x="1739352" y="17806"/>
                </a:lnTo>
                <a:lnTo>
                  <a:pt x="1773964" y="8972"/>
                </a:lnTo>
                <a:lnTo>
                  <a:pt x="18073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500"/>
          <p:cNvSpPr/>
          <p:nvPr/>
        </p:nvSpPr>
        <p:spPr bwMode="auto">
          <a:xfrm>
            <a:off x="5615103" y="2207534"/>
            <a:ext cx="2082495" cy="75161"/>
          </a:xfrm>
          <a:custGeom>
            <a:avLst/>
            <a:gdLst/>
            <a:ahLst/>
            <a:cxnLst/>
            <a:rect l="0" t="0" r="0" b="0"/>
            <a:pathLst>
              <a:path w="2082495" h="75161">
                <a:moveTo>
                  <a:pt x="21316" y="42747"/>
                </a:moveTo>
                <a:lnTo>
                  <a:pt x="0" y="42747"/>
                </a:lnTo>
                <a:lnTo>
                  <a:pt x="3711" y="38955"/>
                </a:lnTo>
                <a:lnTo>
                  <a:pt x="9787" y="37093"/>
                </a:lnTo>
                <a:lnTo>
                  <a:pt x="44320" y="31898"/>
                </a:lnTo>
                <a:lnTo>
                  <a:pt x="78130" y="28345"/>
                </a:lnTo>
                <a:lnTo>
                  <a:pt x="110734" y="23752"/>
                </a:lnTo>
                <a:lnTo>
                  <a:pt x="133817" y="22398"/>
                </a:lnTo>
                <a:lnTo>
                  <a:pt x="161539" y="21797"/>
                </a:lnTo>
                <a:lnTo>
                  <a:pt x="192381" y="21530"/>
                </a:lnTo>
                <a:lnTo>
                  <a:pt x="224609" y="21411"/>
                </a:lnTo>
                <a:lnTo>
                  <a:pt x="243363" y="21379"/>
                </a:lnTo>
                <a:lnTo>
                  <a:pt x="263804" y="21358"/>
                </a:lnTo>
                <a:lnTo>
                  <a:pt x="285368" y="21344"/>
                </a:lnTo>
                <a:lnTo>
                  <a:pt x="308476" y="21335"/>
                </a:lnTo>
                <a:lnTo>
                  <a:pt x="332612" y="21329"/>
                </a:lnTo>
                <a:lnTo>
                  <a:pt x="357434" y="21325"/>
                </a:lnTo>
                <a:lnTo>
                  <a:pt x="383507" y="21322"/>
                </a:lnTo>
                <a:lnTo>
                  <a:pt x="410414" y="21320"/>
                </a:lnTo>
                <a:lnTo>
                  <a:pt x="437877" y="21319"/>
                </a:lnTo>
                <a:lnTo>
                  <a:pt x="465711" y="20524"/>
                </a:lnTo>
                <a:lnTo>
                  <a:pt x="493792" y="19200"/>
                </a:lnTo>
                <a:lnTo>
                  <a:pt x="522037" y="17524"/>
                </a:lnTo>
                <a:lnTo>
                  <a:pt x="550393" y="16407"/>
                </a:lnTo>
                <a:lnTo>
                  <a:pt x="578821" y="15662"/>
                </a:lnTo>
                <a:lnTo>
                  <a:pt x="607299" y="15166"/>
                </a:lnTo>
                <a:lnTo>
                  <a:pt x="635015" y="14041"/>
                </a:lnTo>
                <a:lnTo>
                  <a:pt x="662224" y="12497"/>
                </a:lnTo>
                <a:lnTo>
                  <a:pt x="689094" y="10674"/>
                </a:lnTo>
                <a:lnTo>
                  <a:pt x="715738" y="8665"/>
                </a:lnTo>
                <a:lnTo>
                  <a:pt x="742233" y="6532"/>
                </a:lnTo>
                <a:lnTo>
                  <a:pt x="768627" y="4316"/>
                </a:lnTo>
                <a:lnTo>
                  <a:pt x="796542" y="2839"/>
                </a:lnTo>
                <a:lnTo>
                  <a:pt x="825471" y="1854"/>
                </a:lnTo>
                <a:lnTo>
                  <a:pt x="855075" y="1198"/>
                </a:lnTo>
                <a:lnTo>
                  <a:pt x="883543" y="760"/>
                </a:lnTo>
                <a:lnTo>
                  <a:pt x="911253" y="468"/>
                </a:lnTo>
                <a:lnTo>
                  <a:pt x="938457" y="274"/>
                </a:lnTo>
                <a:lnTo>
                  <a:pt x="967706" y="144"/>
                </a:lnTo>
                <a:lnTo>
                  <a:pt x="998317" y="58"/>
                </a:lnTo>
                <a:lnTo>
                  <a:pt x="1029838" y="0"/>
                </a:lnTo>
                <a:lnTo>
                  <a:pt x="1060376" y="755"/>
                </a:lnTo>
                <a:lnTo>
                  <a:pt x="1090261" y="2053"/>
                </a:lnTo>
                <a:lnTo>
                  <a:pt x="1119708" y="3711"/>
                </a:lnTo>
                <a:lnTo>
                  <a:pt x="1148865" y="5611"/>
                </a:lnTo>
                <a:lnTo>
                  <a:pt x="1177827" y="7671"/>
                </a:lnTo>
                <a:lnTo>
                  <a:pt x="1206660" y="9838"/>
                </a:lnTo>
                <a:lnTo>
                  <a:pt x="1234615" y="12870"/>
                </a:lnTo>
                <a:lnTo>
                  <a:pt x="1261982" y="16479"/>
                </a:lnTo>
                <a:lnTo>
                  <a:pt x="1288958" y="20473"/>
                </a:lnTo>
                <a:lnTo>
                  <a:pt x="1315672" y="23929"/>
                </a:lnTo>
                <a:lnTo>
                  <a:pt x="1342214" y="27027"/>
                </a:lnTo>
                <a:lnTo>
                  <a:pt x="1368640" y="29886"/>
                </a:lnTo>
                <a:lnTo>
                  <a:pt x="1394194" y="32585"/>
                </a:lnTo>
                <a:lnTo>
                  <a:pt x="1419168" y="35179"/>
                </a:lnTo>
                <a:lnTo>
                  <a:pt x="1443755" y="37702"/>
                </a:lnTo>
                <a:lnTo>
                  <a:pt x="1467290" y="40177"/>
                </a:lnTo>
                <a:lnTo>
                  <a:pt x="1490124" y="42621"/>
                </a:lnTo>
                <a:lnTo>
                  <a:pt x="1512490" y="45045"/>
                </a:lnTo>
                <a:lnTo>
                  <a:pt x="1535338" y="46660"/>
                </a:lnTo>
                <a:lnTo>
                  <a:pt x="1558508" y="47737"/>
                </a:lnTo>
                <a:lnTo>
                  <a:pt x="1581892" y="48455"/>
                </a:lnTo>
                <a:lnTo>
                  <a:pt x="1604625" y="48934"/>
                </a:lnTo>
                <a:lnTo>
                  <a:pt x="1626924" y="49253"/>
                </a:lnTo>
                <a:lnTo>
                  <a:pt x="1648934" y="49466"/>
                </a:lnTo>
                <a:lnTo>
                  <a:pt x="1669957" y="48814"/>
                </a:lnTo>
                <a:lnTo>
                  <a:pt x="1690322" y="47585"/>
                </a:lnTo>
                <a:lnTo>
                  <a:pt x="1710249" y="45973"/>
                </a:lnTo>
                <a:lnTo>
                  <a:pt x="1730678" y="44898"/>
                </a:lnTo>
                <a:lnTo>
                  <a:pt x="1751440" y="44181"/>
                </a:lnTo>
                <a:lnTo>
                  <a:pt x="1772426" y="43703"/>
                </a:lnTo>
                <a:lnTo>
                  <a:pt x="1793560" y="42591"/>
                </a:lnTo>
                <a:lnTo>
                  <a:pt x="1814793" y="41055"/>
                </a:lnTo>
                <a:lnTo>
                  <a:pt x="1836092" y="39238"/>
                </a:lnTo>
                <a:lnTo>
                  <a:pt x="1856642" y="38026"/>
                </a:lnTo>
                <a:lnTo>
                  <a:pt x="1876692" y="37219"/>
                </a:lnTo>
                <a:lnTo>
                  <a:pt x="1896408" y="36681"/>
                </a:lnTo>
                <a:lnTo>
                  <a:pt x="1915109" y="37115"/>
                </a:lnTo>
                <a:lnTo>
                  <a:pt x="1950703" y="39715"/>
                </a:lnTo>
                <a:lnTo>
                  <a:pt x="1982928" y="43516"/>
                </a:lnTo>
                <a:lnTo>
                  <a:pt x="2010743" y="47851"/>
                </a:lnTo>
                <a:lnTo>
                  <a:pt x="2039790" y="54755"/>
                </a:lnTo>
                <a:lnTo>
                  <a:pt x="2074501" y="66573"/>
                </a:lnTo>
                <a:lnTo>
                  <a:pt x="2082494" y="69915"/>
                </a:lnTo>
                <a:lnTo>
                  <a:pt x="2082029" y="71178"/>
                </a:lnTo>
                <a:lnTo>
                  <a:pt x="2077277" y="74698"/>
                </a:lnTo>
                <a:lnTo>
                  <a:pt x="2073788" y="75160"/>
                </a:lnTo>
                <a:lnTo>
                  <a:pt x="2048394" y="68192"/>
                </a:lnTo>
                <a:lnTo>
                  <a:pt x="2014422" y="4989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501"/>
          <p:cNvSpPr/>
          <p:nvPr/>
        </p:nvSpPr>
        <p:spPr bwMode="auto">
          <a:xfrm>
            <a:off x="7165186" y="900173"/>
            <a:ext cx="242444" cy="413949"/>
          </a:xfrm>
          <a:custGeom>
            <a:avLst/>
            <a:gdLst/>
            <a:ahLst/>
            <a:cxnLst/>
            <a:rect l="0" t="0" r="0" b="0"/>
            <a:pathLst>
              <a:path w="242444" h="413949">
                <a:moveTo>
                  <a:pt x="221452" y="57090"/>
                </a:moveTo>
                <a:lnTo>
                  <a:pt x="221452" y="53297"/>
                </a:lnTo>
                <a:lnTo>
                  <a:pt x="220658" y="52180"/>
                </a:lnTo>
                <a:lnTo>
                  <a:pt x="219335" y="51435"/>
                </a:lnTo>
                <a:lnTo>
                  <a:pt x="217659" y="50939"/>
                </a:lnTo>
                <a:lnTo>
                  <a:pt x="208451" y="43882"/>
                </a:lnTo>
                <a:lnTo>
                  <a:pt x="208816" y="43522"/>
                </a:lnTo>
                <a:lnTo>
                  <a:pt x="232801" y="42027"/>
                </a:lnTo>
                <a:lnTo>
                  <a:pt x="237872" y="39018"/>
                </a:lnTo>
                <a:lnTo>
                  <a:pt x="240656" y="35035"/>
                </a:lnTo>
                <a:lnTo>
                  <a:pt x="242443" y="29803"/>
                </a:lnTo>
                <a:lnTo>
                  <a:pt x="240570" y="26970"/>
                </a:lnTo>
                <a:lnTo>
                  <a:pt x="236694" y="22477"/>
                </a:lnTo>
                <a:lnTo>
                  <a:pt x="236021" y="17906"/>
                </a:lnTo>
                <a:lnTo>
                  <a:pt x="235823" y="7732"/>
                </a:lnTo>
                <a:lnTo>
                  <a:pt x="235001" y="5135"/>
                </a:lnTo>
                <a:lnTo>
                  <a:pt x="233659" y="3403"/>
                </a:lnTo>
                <a:lnTo>
                  <a:pt x="230053" y="1479"/>
                </a:lnTo>
                <a:lnTo>
                  <a:pt x="211699" y="75"/>
                </a:lnTo>
                <a:lnTo>
                  <a:pt x="205739" y="0"/>
                </a:lnTo>
                <a:lnTo>
                  <a:pt x="175093" y="6791"/>
                </a:lnTo>
                <a:lnTo>
                  <a:pt x="155026" y="12729"/>
                </a:lnTo>
                <a:lnTo>
                  <a:pt x="121314" y="31914"/>
                </a:lnTo>
                <a:lnTo>
                  <a:pt x="106232" y="45485"/>
                </a:lnTo>
                <a:lnTo>
                  <a:pt x="88439" y="69669"/>
                </a:lnTo>
                <a:lnTo>
                  <a:pt x="73050" y="101870"/>
                </a:lnTo>
                <a:lnTo>
                  <a:pt x="47344" y="130074"/>
                </a:lnTo>
                <a:lnTo>
                  <a:pt x="34045" y="140274"/>
                </a:lnTo>
                <a:lnTo>
                  <a:pt x="19452" y="162157"/>
                </a:lnTo>
                <a:lnTo>
                  <a:pt x="15814" y="176239"/>
                </a:lnTo>
                <a:lnTo>
                  <a:pt x="14373" y="209495"/>
                </a:lnTo>
                <a:lnTo>
                  <a:pt x="13515" y="222985"/>
                </a:lnTo>
                <a:lnTo>
                  <a:pt x="1928" y="250412"/>
                </a:lnTo>
                <a:lnTo>
                  <a:pt x="108" y="283334"/>
                </a:lnTo>
                <a:lnTo>
                  <a:pt x="0" y="315755"/>
                </a:lnTo>
                <a:lnTo>
                  <a:pt x="791" y="323658"/>
                </a:lnTo>
                <a:lnTo>
                  <a:pt x="5699" y="332570"/>
                </a:lnTo>
                <a:lnTo>
                  <a:pt x="9938" y="337746"/>
                </a:lnTo>
                <a:lnTo>
                  <a:pt x="12352" y="344809"/>
                </a:lnTo>
                <a:lnTo>
                  <a:pt x="14218" y="352446"/>
                </a:lnTo>
                <a:lnTo>
                  <a:pt x="19768" y="363817"/>
                </a:lnTo>
                <a:lnTo>
                  <a:pt x="21483" y="368831"/>
                </a:lnTo>
                <a:lnTo>
                  <a:pt x="24891" y="373706"/>
                </a:lnTo>
                <a:lnTo>
                  <a:pt x="47022" y="389666"/>
                </a:lnTo>
                <a:lnTo>
                  <a:pt x="57027" y="394334"/>
                </a:lnTo>
                <a:lnTo>
                  <a:pt x="69830" y="404154"/>
                </a:lnTo>
                <a:lnTo>
                  <a:pt x="84227" y="408661"/>
                </a:lnTo>
                <a:lnTo>
                  <a:pt x="87106" y="410533"/>
                </a:lnTo>
                <a:lnTo>
                  <a:pt x="98743" y="413168"/>
                </a:lnTo>
                <a:lnTo>
                  <a:pt x="108452" y="413948"/>
                </a:lnTo>
                <a:lnTo>
                  <a:pt x="113815" y="412014"/>
                </a:lnTo>
                <a:lnTo>
                  <a:pt x="144718" y="394345"/>
                </a:lnTo>
                <a:lnTo>
                  <a:pt x="156582" y="377914"/>
                </a:lnTo>
                <a:lnTo>
                  <a:pt x="178574" y="344498"/>
                </a:lnTo>
                <a:lnTo>
                  <a:pt x="180960" y="341564"/>
                </a:lnTo>
                <a:lnTo>
                  <a:pt x="183612" y="334070"/>
                </a:lnTo>
                <a:lnTo>
                  <a:pt x="187663" y="312632"/>
                </a:lnTo>
                <a:lnTo>
                  <a:pt x="193449" y="301610"/>
                </a:lnTo>
                <a:lnTo>
                  <a:pt x="215729" y="267310"/>
                </a:lnTo>
                <a:lnTo>
                  <a:pt x="225231" y="242019"/>
                </a:lnTo>
                <a:lnTo>
                  <a:pt x="230047" y="211976"/>
                </a:lnTo>
                <a:lnTo>
                  <a:pt x="234615" y="179495"/>
                </a:lnTo>
                <a:lnTo>
                  <a:pt x="235591" y="145058"/>
                </a:lnTo>
                <a:lnTo>
                  <a:pt x="236467" y="134287"/>
                </a:lnTo>
                <a:lnTo>
                  <a:pt x="241881" y="109608"/>
                </a:lnTo>
                <a:lnTo>
                  <a:pt x="235548" y="75353"/>
                </a:lnTo>
                <a:lnTo>
                  <a:pt x="224401" y="41083"/>
                </a:lnTo>
                <a:lnTo>
                  <a:pt x="221532" y="27123"/>
                </a:lnTo>
                <a:lnTo>
                  <a:pt x="210844" y="4834"/>
                </a:lnTo>
                <a:lnTo>
                  <a:pt x="208030" y="3996"/>
                </a:lnTo>
                <a:lnTo>
                  <a:pt x="200670" y="5182"/>
                </a:lnTo>
                <a:lnTo>
                  <a:pt x="194224" y="10472"/>
                </a:lnTo>
                <a:lnTo>
                  <a:pt x="185733" y="2137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502"/>
          <p:cNvSpPr/>
          <p:nvPr/>
        </p:nvSpPr>
        <p:spPr bwMode="auto">
          <a:xfrm>
            <a:off x="7186932" y="1843088"/>
            <a:ext cx="134972" cy="378608"/>
          </a:xfrm>
          <a:custGeom>
            <a:avLst/>
            <a:gdLst/>
            <a:ahLst/>
            <a:cxnLst/>
            <a:rect l="0" t="0" r="0" b="0"/>
            <a:pathLst>
              <a:path w="134972" h="378608">
                <a:moveTo>
                  <a:pt x="78262" y="21431"/>
                </a:moveTo>
                <a:lnTo>
                  <a:pt x="72111" y="15280"/>
                </a:lnTo>
                <a:lnTo>
                  <a:pt x="72574" y="14155"/>
                </a:lnTo>
                <a:lnTo>
                  <a:pt x="75205" y="10789"/>
                </a:lnTo>
                <a:lnTo>
                  <a:pt x="75430" y="8780"/>
                </a:lnTo>
                <a:lnTo>
                  <a:pt x="73563" y="4431"/>
                </a:lnTo>
                <a:lnTo>
                  <a:pt x="73542" y="2954"/>
                </a:lnTo>
                <a:lnTo>
                  <a:pt x="74322" y="1969"/>
                </a:lnTo>
                <a:lnTo>
                  <a:pt x="75636" y="1313"/>
                </a:lnTo>
                <a:lnTo>
                  <a:pt x="75717" y="875"/>
                </a:lnTo>
                <a:lnTo>
                  <a:pt x="74977" y="583"/>
                </a:lnTo>
                <a:lnTo>
                  <a:pt x="71344" y="34"/>
                </a:lnTo>
                <a:lnTo>
                  <a:pt x="58946" y="12980"/>
                </a:lnTo>
                <a:lnTo>
                  <a:pt x="51196" y="24042"/>
                </a:lnTo>
                <a:lnTo>
                  <a:pt x="36874" y="37410"/>
                </a:lnTo>
                <a:lnTo>
                  <a:pt x="32085" y="45995"/>
                </a:lnTo>
                <a:lnTo>
                  <a:pt x="28760" y="69155"/>
                </a:lnTo>
                <a:lnTo>
                  <a:pt x="28285" y="103193"/>
                </a:lnTo>
                <a:lnTo>
                  <a:pt x="27470" y="120798"/>
                </a:lnTo>
                <a:lnTo>
                  <a:pt x="15256" y="154988"/>
                </a:lnTo>
                <a:lnTo>
                  <a:pt x="14081" y="187166"/>
                </a:lnTo>
                <a:lnTo>
                  <a:pt x="13983" y="219527"/>
                </a:lnTo>
                <a:lnTo>
                  <a:pt x="13176" y="251511"/>
                </a:lnTo>
                <a:lnTo>
                  <a:pt x="8314" y="282279"/>
                </a:lnTo>
                <a:lnTo>
                  <a:pt x="5149" y="299009"/>
                </a:lnTo>
                <a:lnTo>
                  <a:pt x="1301" y="314020"/>
                </a:lnTo>
                <a:lnTo>
                  <a:pt x="0" y="329522"/>
                </a:lnTo>
                <a:lnTo>
                  <a:pt x="3567" y="341493"/>
                </a:lnTo>
                <a:lnTo>
                  <a:pt x="12050" y="356688"/>
                </a:lnTo>
                <a:lnTo>
                  <a:pt x="13856" y="373826"/>
                </a:lnTo>
                <a:lnTo>
                  <a:pt x="14687" y="375424"/>
                </a:lnTo>
                <a:lnTo>
                  <a:pt x="16035" y="376489"/>
                </a:lnTo>
                <a:lnTo>
                  <a:pt x="19649" y="377672"/>
                </a:lnTo>
                <a:lnTo>
                  <a:pt x="51085" y="378607"/>
                </a:lnTo>
                <a:lnTo>
                  <a:pt x="56394" y="376497"/>
                </a:lnTo>
                <a:lnTo>
                  <a:pt x="61399" y="373707"/>
                </a:lnTo>
                <a:lnTo>
                  <a:pt x="71080" y="371915"/>
                </a:lnTo>
                <a:lnTo>
                  <a:pt x="80635" y="371562"/>
                </a:lnTo>
                <a:lnTo>
                  <a:pt x="85402" y="369397"/>
                </a:lnTo>
                <a:lnTo>
                  <a:pt x="87784" y="367708"/>
                </a:lnTo>
                <a:lnTo>
                  <a:pt x="90432" y="363715"/>
                </a:lnTo>
                <a:lnTo>
                  <a:pt x="92402" y="359295"/>
                </a:lnTo>
                <a:lnTo>
                  <a:pt x="97180" y="352343"/>
                </a:lnTo>
                <a:lnTo>
                  <a:pt x="107697" y="318806"/>
                </a:lnTo>
                <a:lnTo>
                  <a:pt x="118002" y="302098"/>
                </a:lnTo>
                <a:lnTo>
                  <a:pt x="127093" y="273546"/>
                </a:lnTo>
                <a:lnTo>
                  <a:pt x="128164" y="241450"/>
                </a:lnTo>
                <a:lnTo>
                  <a:pt x="128259" y="206049"/>
                </a:lnTo>
                <a:lnTo>
                  <a:pt x="129060" y="173463"/>
                </a:lnTo>
                <a:lnTo>
                  <a:pt x="133922" y="141155"/>
                </a:lnTo>
                <a:lnTo>
                  <a:pt x="134971" y="113790"/>
                </a:lnTo>
                <a:lnTo>
                  <a:pt x="131532" y="79891"/>
                </a:lnTo>
                <a:lnTo>
                  <a:pt x="117390" y="45151"/>
                </a:lnTo>
                <a:lnTo>
                  <a:pt x="116253" y="39626"/>
                </a:lnTo>
                <a:lnTo>
                  <a:pt x="110757" y="31369"/>
                </a:lnTo>
                <a:lnTo>
                  <a:pt x="95447" y="17830"/>
                </a:lnTo>
                <a:lnTo>
                  <a:pt x="66983" y="8840"/>
                </a:lnTo>
                <a:lnTo>
                  <a:pt x="58837" y="7479"/>
                </a:lnTo>
                <a:lnTo>
                  <a:pt x="58961" y="6573"/>
                </a:lnTo>
                <a:lnTo>
                  <a:pt x="6397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108"/>
          <p:cNvGrpSpPr/>
          <p:nvPr/>
        </p:nvGrpSpPr>
        <p:grpSpPr>
          <a:xfrm>
            <a:off x="4543840" y="2664619"/>
            <a:ext cx="1221167" cy="471488"/>
            <a:chOff x="4543840" y="2664619"/>
            <a:chExt cx="1221167" cy="471488"/>
          </a:xfrm>
        </p:grpSpPr>
        <p:sp>
          <p:nvSpPr>
            <p:cNvPr id="9" name="SMARTInkShape-503"/>
            <p:cNvSpPr/>
            <p:nvPr/>
          </p:nvSpPr>
          <p:spPr bwMode="auto">
            <a:xfrm>
              <a:off x="4597460" y="2664619"/>
              <a:ext cx="1138972" cy="57151"/>
            </a:xfrm>
            <a:custGeom>
              <a:avLst/>
              <a:gdLst/>
              <a:ahLst/>
              <a:cxnLst/>
              <a:rect l="0" t="0" r="0" b="0"/>
              <a:pathLst>
                <a:path w="1138972" h="57151">
                  <a:moveTo>
                    <a:pt x="67409" y="57150"/>
                  </a:moveTo>
                  <a:lnTo>
                    <a:pt x="60912" y="51447"/>
                  </a:lnTo>
                  <a:lnTo>
                    <a:pt x="50314" y="45759"/>
                  </a:lnTo>
                  <a:lnTo>
                    <a:pt x="39220" y="43434"/>
                  </a:lnTo>
                  <a:lnTo>
                    <a:pt x="33449" y="42323"/>
                  </a:lnTo>
                  <a:lnTo>
                    <a:pt x="16037" y="36745"/>
                  </a:lnTo>
                  <a:lnTo>
                    <a:pt x="0" y="35779"/>
                  </a:lnTo>
                  <a:lnTo>
                    <a:pt x="34642" y="35722"/>
                  </a:lnTo>
                  <a:lnTo>
                    <a:pt x="65546" y="35720"/>
                  </a:lnTo>
                  <a:lnTo>
                    <a:pt x="86011" y="35719"/>
                  </a:lnTo>
                  <a:lnTo>
                    <a:pt x="108385" y="35719"/>
                  </a:lnTo>
                  <a:lnTo>
                    <a:pt x="136795" y="34925"/>
                  </a:lnTo>
                  <a:lnTo>
                    <a:pt x="169229" y="33602"/>
                  </a:lnTo>
                  <a:lnTo>
                    <a:pt x="204345" y="31926"/>
                  </a:lnTo>
                  <a:lnTo>
                    <a:pt x="243631" y="30015"/>
                  </a:lnTo>
                  <a:lnTo>
                    <a:pt x="285697" y="27948"/>
                  </a:lnTo>
                  <a:lnTo>
                    <a:pt x="329615" y="25776"/>
                  </a:lnTo>
                  <a:lnTo>
                    <a:pt x="376357" y="23534"/>
                  </a:lnTo>
                  <a:lnTo>
                    <a:pt x="424981" y="21245"/>
                  </a:lnTo>
                  <a:lnTo>
                    <a:pt x="474858" y="18926"/>
                  </a:lnTo>
                  <a:lnTo>
                    <a:pt x="525573" y="17380"/>
                  </a:lnTo>
                  <a:lnTo>
                    <a:pt x="576846" y="16349"/>
                  </a:lnTo>
                  <a:lnTo>
                    <a:pt x="628490" y="15662"/>
                  </a:lnTo>
                  <a:lnTo>
                    <a:pt x="678000" y="14410"/>
                  </a:lnTo>
                  <a:lnTo>
                    <a:pt x="726088" y="12782"/>
                  </a:lnTo>
                  <a:lnTo>
                    <a:pt x="773228" y="10902"/>
                  </a:lnTo>
                  <a:lnTo>
                    <a:pt x="818149" y="9649"/>
                  </a:lnTo>
                  <a:lnTo>
                    <a:pt x="861590" y="8814"/>
                  </a:lnTo>
                  <a:lnTo>
                    <a:pt x="904044" y="8257"/>
                  </a:lnTo>
                  <a:lnTo>
                    <a:pt x="942666" y="7886"/>
                  </a:lnTo>
                  <a:lnTo>
                    <a:pt x="978732" y="7638"/>
                  </a:lnTo>
                  <a:lnTo>
                    <a:pt x="1013095" y="7473"/>
                  </a:lnTo>
                  <a:lnTo>
                    <a:pt x="1042354" y="6570"/>
                  </a:lnTo>
                  <a:lnTo>
                    <a:pt x="1068210" y="5173"/>
                  </a:lnTo>
                  <a:lnTo>
                    <a:pt x="1091797" y="3449"/>
                  </a:lnTo>
                  <a:lnTo>
                    <a:pt x="113897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504"/>
            <p:cNvSpPr/>
            <p:nvPr/>
          </p:nvSpPr>
          <p:spPr bwMode="auto">
            <a:xfrm>
              <a:off x="4543840" y="3086603"/>
              <a:ext cx="1221167" cy="49504"/>
            </a:xfrm>
            <a:custGeom>
              <a:avLst/>
              <a:gdLst/>
              <a:ahLst/>
              <a:cxnLst/>
              <a:rect l="0" t="0" r="0" b="0"/>
              <a:pathLst>
                <a:path w="1221167" h="49504">
                  <a:moveTo>
                    <a:pt x="28160" y="49503"/>
                  </a:moveTo>
                  <a:lnTo>
                    <a:pt x="985" y="49503"/>
                  </a:lnTo>
                  <a:lnTo>
                    <a:pt x="518" y="48710"/>
                  </a:lnTo>
                  <a:lnTo>
                    <a:pt x="0" y="45711"/>
                  </a:lnTo>
                  <a:lnTo>
                    <a:pt x="1449" y="44594"/>
                  </a:lnTo>
                  <a:lnTo>
                    <a:pt x="12661" y="43021"/>
                  </a:lnTo>
                  <a:lnTo>
                    <a:pt x="44090" y="40374"/>
                  </a:lnTo>
                  <a:lnTo>
                    <a:pt x="77859" y="36744"/>
                  </a:lnTo>
                  <a:lnTo>
                    <a:pt x="110573" y="35101"/>
                  </a:lnTo>
                  <a:lnTo>
                    <a:pt x="131521" y="33552"/>
                  </a:lnTo>
                  <a:lnTo>
                    <a:pt x="154217" y="31725"/>
                  </a:lnTo>
                  <a:lnTo>
                    <a:pt x="180461" y="29714"/>
                  </a:lnTo>
                  <a:lnTo>
                    <a:pt x="209069" y="27579"/>
                  </a:lnTo>
                  <a:lnTo>
                    <a:pt x="239253" y="25362"/>
                  </a:lnTo>
                  <a:lnTo>
                    <a:pt x="273664" y="22297"/>
                  </a:lnTo>
                  <a:lnTo>
                    <a:pt x="310892" y="18666"/>
                  </a:lnTo>
                  <a:lnTo>
                    <a:pt x="349998" y="14657"/>
                  </a:lnTo>
                  <a:lnTo>
                    <a:pt x="392737" y="11191"/>
                  </a:lnTo>
                  <a:lnTo>
                    <a:pt x="437899" y="8087"/>
                  </a:lnTo>
                  <a:lnTo>
                    <a:pt x="484676" y="5224"/>
                  </a:lnTo>
                  <a:lnTo>
                    <a:pt x="533322" y="3315"/>
                  </a:lnTo>
                  <a:lnTo>
                    <a:pt x="583216" y="2042"/>
                  </a:lnTo>
                  <a:lnTo>
                    <a:pt x="633941" y="1194"/>
                  </a:lnTo>
                  <a:lnTo>
                    <a:pt x="685221" y="628"/>
                  </a:lnTo>
                  <a:lnTo>
                    <a:pt x="736869" y="251"/>
                  </a:lnTo>
                  <a:lnTo>
                    <a:pt x="788764" y="0"/>
                  </a:lnTo>
                  <a:lnTo>
                    <a:pt x="838442" y="626"/>
                  </a:lnTo>
                  <a:lnTo>
                    <a:pt x="886642" y="1837"/>
                  </a:lnTo>
                  <a:lnTo>
                    <a:pt x="933856" y="3438"/>
                  </a:lnTo>
                  <a:lnTo>
                    <a:pt x="978032" y="5300"/>
                  </a:lnTo>
                  <a:lnTo>
                    <a:pt x="1020183" y="7334"/>
                  </a:lnTo>
                  <a:lnTo>
                    <a:pt x="1060984" y="9484"/>
                  </a:lnTo>
                  <a:lnTo>
                    <a:pt x="1096916" y="10918"/>
                  </a:lnTo>
                  <a:lnTo>
                    <a:pt x="1129601" y="11873"/>
                  </a:lnTo>
                  <a:lnTo>
                    <a:pt x="1160123" y="12511"/>
                  </a:lnTo>
                  <a:lnTo>
                    <a:pt x="1221166" y="137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" name="SMARTInkShape-Group109"/>
          <p:cNvGrpSpPr/>
          <p:nvPr/>
        </p:nvGrpSpPr>
        <p:grpSpPr>
          <a:xfrm>
            <a:off x="4432153" y="3521869"/>
            <a:ext cx="1497161" cy="985838"/>
            <a:chOff x="4432153" y="3521869"/>
            <a:chExt cx="1497161" cy="985838"/>
          </a:xfrm>
        </p:grpSpPr>
        <p:sp>
          <p:nvSpPr>
            <p:cNvPr id="12" name="SMARTInkShape-505"/>
            <p:cNvSpPr/>
            <p:nvPr/>
          </p:nvSpPr>
          <p:spPr bwMode="auto">
            <a:xfrm>
              <a:off x="4514937" y="3521869"/>
              <a:ext cx="1164345" cy="85726"/>
            </a:xfrm>
            <a:custGeom>
              <a:avLst/>
              <a:gdLst/>
              <a:ahLst/>
              <a:cxnLst/>
              <a:rect l="0" t="0" r="0" b="0"/>
              <a:pathLst>
                <a:path w="1164345" h="85726">
                  <a:moveTo>
                    <a:pt x="7057" y="85725"/>
                  </a:moveTo>
                  <a:lnTo>
                    <a:pt x="0" y="78668"/>
                  </a:lnTo>
                  <a:lnTo>
                    <a:pt x="9864" y="78589"/>
                  </a:lnTo>
                  <a:lnTo>
                    <a:pt x="14390" y="76468"/>
                  </a:lnTo>
                  <a:lnTo>
                    <a:pt x="16708" y="74791"/>
                  </a:lnTo>
                  <a:lnTo>
                    <a:pt x="44829" y="71306"/>
                  </a:lnTo>
                  <a:lnTo>
                    <a:pt x="68294" y="67939"/>
                  </a:lnTo>
                  <a:lnTo>
                    <a:pt x="100948" y="61680"/>
                  </a:lnTo>
                  <a:lnTo>
                    <a:pt x="119658" y="57789"/>
                  </a:lnTo>
                  <a:lnTo>
                    <a:pt x="143243" y="53607"/>
                  </a:lnTo>
                  <a:lnTo>
                    <a:pt x="170079" y="49232"/>
                  </a:lnTo>
                  <a:lnTo>
                    <a:pt x="199081" y="44727"/>
                  </a:lnTo>
                  <a:lnTo>
                    <a:pt x="231117" y="40137"/>
                  </a:lnTo>
                  <a:lnTo>
                    <a:pt x="265174" y="35489"/>
                  </a:lnTo>
                  <a:lnTo>
                    <a:pt x="300579" y="30803"/>
                  </a:lnTo>
                  <a:lnTo>
                    <a:pt x="340057" y="26092"/>
                  </a:lnTo>
                  <a:lnTo>
                    <a:pt x="382251" y="21363"/>
                  </a:lnTo>
                  <a:lnTo>
                    <a:pt x="426254" y="16623"/>
                  </a:lnTo>
                  <a:lnTo>
                    <a:pt x="471466" y="12670"/>
                  </a:lnTo>
                  <a:lnTo>
                    <a:pt x="517481" y="9240"/>
                  </a:lnTo>
                  <a:lnTo>
                    <a:pt x="564034" y="6160"/>
                  </a:lnTo>
                  <a:lnTo>
                    <a:pt x="611737" y="4106"/>
                  </a:lnTo>
                  <a:lnTo>
                    <a:pt x="660208" y="2738"/>
                  </a:lnTo>
                  <a:lnTo>
                    <a:pt x="709191" y="1825"/>
                  </a:lnTo>
                  <a:lnTo>
                    <a:pt x="756928" y="2010"/>
                  </a:lnTo>
                  <a:lnTo>
                    <a:pt x="803833" y="2927"/>
                  </a:lnTo>
                  <a:lnTo>
                    <a:pt x="850185" y="4333"/>
                  </a:lnTo>
                  <a:lnTo>
                    <a:pt x="893786" y="5270"/>
                  </a:lnTo>
                  <a:lnTo>
                    <a:pt x="935553" y="5894"/>
                  </a:lnTo>
                  <a:lnTo>
                    <a:pt x="976098" y="6311"/>
                  </a:lnTo>
                  <a:lnTo>
                    <a:pt x="1011066" y="6588"/>
                  </a:lnTo>
                  <a:lnTo>
                    <a:pt x="1042315" y="6773"/>
                  </a:lnTo>
                  <a:lnTo>
                    <a:pt x="1071085" y="6897"/>
                  </a:lnTo>
                  <a:lnTo>
                    <a:pt x="1094234" y="6185"/>
                  </a:lnTo>
                  <a:lnTo>
                    <a:pt x="1113635" y="4917"/>
                  </a:lnTo>
                  <a:lnTo>
                    <a:pt x="11643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506"/>
            <p:cNvSpPr/>
            <p:nvPr/>
          </p:nvSpPr>
          <p:spPr bwMode="auto">
            <a:xfrm>
              <a:off x="4507709" y="3979730"/>
              <a:ext cx="1421605" cy="90553"/>
            </a:xfrm>
            <a:custGeom>
              <a:avLst/>
              <a:gdLst/>
              <a:ahLst/>
              <a:cxnLst/>
              <a:rect l="0" t="0" r="0" b="0"/>
              <a:pathLst>
                <a:path w="1421605" h="90553">
                  <a:moveTo>
                    <a:pt x="7141" y="77920"/>
                  </a:moveTo>
                  <a:lnTo>
                    <a:pt x="84" y="77920"/>
                  </a:lnTo>
                  <a:lnTo>
                    <a:pt x="14" y="73804"/>
                  </a:lnTo>
                  <a:lnTo>
                    <a:pt x="5" y="75562"/>
                  </a:lnTo>
                  <a:lnTo>
                    <a:pt x="3" y="75554"/>
                  </a:lnTo>
                  <a:lnTo>
                    <a:pt x="0" y="73429"/>
                  </a:lnTo>
                  <a:lnTo>
                    <a:pt x="793" y="73338"/>
                  </a:lnTo>
                  <a:lnTo>
                    <a:pt x="6847" y="77695"/>
                  </a:lnTo>
                  <a:lnTo>
                    <a:pt x="7054" y="81646"/>
                  </a:lnTo>
                  <a:lnTo>
                    <a:pt x="9219" y="85661"/>
                  </a:lnTo>
                  <a:lnTo>
                    <a:pt x="10907" y="87843"/>
                  </a:lnTo>
                  <a:lnTo>
                    <a:pt x="17017" y="90268"/>
                  </a:lnTo>
                  <a:lnTo>
                    <a:pt x="27406" y="90552"/>
                  </a:lnTo>
                  <a:lnTo>
                    <a:pt x="59535" y="85455"/>
                  </a:lnTo>
                  <a:lnTo>
                    <a:pt x="76996" y="82150"/>
                  </a:lnTo>
                  <a:lnTo>
                    <a:pt x="96574" y="78358"/>
                  </a:lnTo>
                  <a:lnTo>
                    <a:pt x="121531" y="73450"/>
                  </a:lnTo>
                  <a:lnTo>
                    <a:pt x="150076" y="67796"/>
                  </a:lnTo>
                  <a:lnTo>
                    <a:pt x="181013" y="61646"/>
                  </a:lnTo>
                  <a:lnTo>
                    <a:pt x="217511" y="55164"/>
                  </a:lnTo>
                  <a:lnTo>
                    <a:pt x="257719" y="48462"/>
                  </a:lnTo>
                  <a:lnTo>
                    <a:pt x="300399" y="41613"/>
                  </a:lnTo>
                  <a:lnTo>
                    <a:pt x="349490" y="34665"/>
                  </a:lnTo>
                  <a:lnTo>
                    <a:pt x="402855" y="27652"/>
                  </a:lnTo>
                  <a:lnTo>
                    <a:pt x="459069" y="20596"/>
                  </a:lnTo>
                  <a:lnTo>
                    <a:pt x="518770" y="15097"/>
                  </a:lnTo>
                  <a:lnTo>
                    <a:pt x="580796" y="10638"/>
                  </a:lnTo>
                  <a:lnTo>
                    <a:pt x="644371" y="6872"/>
                  </a:lnTo>
                  <a:lnTo>
                    <a:pt x="708980" y="4361"/>
                  </a:lnTo>
                  <a:lnTo>
                    <a:pt x="774277" y="2687"/>
                  </a:lnTo>
                  <a:lnTo>
                    <a:pt x="840034" y="1571"/>
                  </a:lnTo>
                  <a:lnTo>
                    <a:pt x="905303" y="827"/>
                  </a:lnTo>
                  <a:lnTo>
                    <a:pt x="970247" y="331"/>
                  </a:lnTo>
                  <a:lnTo>
                    <a:pt x="1034974" y="0"/>
                  </a:lnTo>
                  <a:lnTo>
                    <a:pt x="1094794" y="1367"/>
                  </a:lnTo>
                  <a:lnTo>
                    <a:pt x="1151343" y="3866"/>
                  </a:lnTo>
                  <a:lnTo>
                    <a:pt x="1205711" y="7119"/>
                  </a:lnTo>
                  <a:lnTo>
                    <a:pt x="1253863" y="9289"/>
                  </a:lnTo>
                  <a:lnTo>
                    <a:pt x="1297870" y="10734"/>
                  </a:lnTo>
                  <a:lnTo>
                    <a:pt x="1339114" y="11698"/>
                  </a:lnTo>
                  <a:lnTo>
                    <a:pt x="1366611" y="12341"/>
                  </a:lnTo>
                  <a:lnTo>
                    <a:pt x="1421604" y="136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507"/>
            <p:cNvSpPr/>
            <p:nvPr/>
          </p:nvSpPr>
          <p:spPr bwMode="auto">
            <a:xfrm>
              <a:off x="4432153" y="4438179"/>
              <a:ext cx="1490017" cy="69528"/>
            </a:xfrm>
            <a:custGeom>
              <a:avLst/>
              <a:gdLst/>
              <a:ahLst/>
              <a:cxnLst/>
              <a:rect l="0" t="0" r="0" b="0"/>
              <a:pathLst>
                <a:path w="1490017" h="69528">
                  <a:moveTo>
                    <a:pt x="4116" y="69527"/>
                  </a:moveTo>
                  <a:lnTo>
                    <a:pt x="0" y="69527"/>
                  </a:lnTo>
                  <a:lnTo>
                    <a:pt x="31351" y="69527"/>
                  </a:lnTo>
                  <a:lnTo>
                    <a:pt x="55908" y="67940"/>
                  </a:lnTo>
                  <a:lnTo>
                    <a:pt x="73569" y="65294"/>
                  </a:lnTo>
                  <a:lnTo>
                    <a:pt x="93280" y="61942"/>
                  </a:lnTo>
                  <a:lnTo>
                    <a:pt x="116740" y="58121"/>
                  </a:lnTo>
                  <a:lnTo>
                    <a:pt x="142699" y="53986"/>
                  </a:lnTo>
                  <a:lnTo>
                    <a:pt x="170323" y="49641"/>
                  </a:lnTo>
                  <a:lnTo>
                    <a:pt x="203821" y="44364"/>
                  </a:lnTo>
                  <a:lnTo>
                    <a:pt x="241233" y="38464"/>
                  </a:lnTo>
                  <a:lnTo>
                    <a:pt x="281257" y="32150"/>
                  </a:lnTo>
                  <a:lnTo>
                    <a:pt x="325402" y="26352"/>
                  </a:lnTo>
                  <a:lnTo>
                    <a:pt x="372294" y="20900"/>
                  </a:lnTo>
                  <a:lnTo>
                    <a:pt x="421017" y="15678"/>
                  </a:lnTo>
                  <a:lnTo>
                    <a:pt x="472551" y="11403"/>
                  </a:lnTo>
                  <a:lnTo>
                    <a:pt x="525955" y="7759"/>
                  </a:lnTo>
                  <a:lnTo>
                    <a:pt x="580609" y="4536"/>
                  </a:lnTo>
                  <a:lnTo>
                    <a:pt x="636888" y="2387"/>
                  </a:lnTo>
                  <a:lnTo>
                    <a:pt x="694252" y="955"/>
                  </a:lnTo>
                  <a:lnTo>
                    <a:pt x="752338" y="0"/>
                  </a:lnTo>
                  <a:lnTo>
                    <a:pt x="809318" y="157"/>
                  </a:lnTo>
                  <a:lnTo>
                    <a:pt x="865561" y="1055"/>
                  </a:lnTo>
                  <a:lnTo>
                    <a:pt x="921312" y="2448"/>
                  </a:lnTo>
                  <a:lnTo>
                    <a:pt x="976737" y="4964"/>
                  </a:lnTo>
                  <a:lnTo>
                    <a:pt x="1031942" y="8229"/>
                  </a:lnTo>
                  <a:lnTo>
                    <a:pt x="1087002" y="11993"/>
                  </a:lnTo>
                  <a:lnTo>
                    <a:pt x="1137202" y="16090"/>
                  </a:lnTo>
                  <a:lnTo>
                    <a:pt x="1184163" y="20409"/>
                  </a:lnTo>
                  <a:lnTo>
                    <a:pt x="1228964" y="24875"/>
                  </a:lnTo>
                  <a:lnTo>
                    <a:pt x="1269150" y="29441"/>
                  </a:lnTo>
                  <a:lnTo>
                    <a:pt x="1306260" y="34072"/>
                  </a:lnTo>
                  <a:lnTo>
                    <a:pt x="1341318" y="38747"/>
                  </a:lnTo>
                  <a:lnTo>
                    <a:pt x="1371040" y="43451"/>
                  </a:lnTo>
                  <a:lnTo>
                    <a:pt x="1397204" y="48174"/>
                  </a:lnTo>
                  <a:lnTo>
                    <a:pt x="1420998" y="52910"/>
                  </a:lnTo>
                  <a:lnTo>
                    <a:pt x="1453785" y="56057"/>
                  </a:lnTo>
                  <a:lnTo>
                    <a:pt x="1490016" y="552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" name="SMARTInkShape-Group110"/>
          <p:cNvGrpSpPr/>
          <p:nvPr/>
        </p:nvGrpSpPr>
        <p:grpSpPr>
          <a:xfrm>
            <a:off x="4636294" y="4893469"/>
            <a:ext cx="1371601" cy="1350170"/>
            <a:chOff x="4636294" y="4893469"/>
            <a:chExt cx="1371601" cy="1350170"/>
          </a:xfrm>
        </p:grpSpPr>
        <p:sp>
          <p:nvSpPr>
            <p:cNvPr id="16" name="SMARTInkShape-508"/>
            <p:cNvSpPr/>
            <p:nvPr/>
          </p:nvSpPr>
          <p:spPr bwMode="auto">
            <a:xfrm>
              <a:off x="4636294" y="4893469"/>
              <a:ext cx="1314451" cy="71438"/>
            </a:xfrm>
            <a:custGeom>
              <a:avLst/>
              <a:gdLst/>
              <a:ahLst/>
              <a:cxnLst/>
              <a:rect l="0" t="0" r="0" b="0"/>
              <a:pathLst>
                <a:path w="1314451" h="71438">
                  <a:moveTo>
                    <a:pt x="0" y="71437"/>
                  </a:moveTo>
                  <a:lnTo>
                    <a:pt x="6497" y="65734"/>
                  </a:lnTo>
                  <a:lnTo>
                    <a:pt x="13735" y="61494"/>
                  </a:lnTo>
                  <a:lnTo>
                    <a:pt x="42724" y="58008"/>
                  </a:lnTo>
                  <a:lnTo>
                    <a:pt x="72102" y="57404"/>
                  </a:lnTo>
                  <a:lnTo>
                    <a:pt x="99779" y="57263"/>
                  </a:lnTo>
                  <a:lnTo>
                    <a:pt x="134833" y="57200"/>
                  </a:lnTo>
                  <a:lnTo>
                    <a:pt x="154183" y="57183"/>
                  </a:lnTo>
                  <a:lnTo>
                    <a:pt x="177401" y="56378"/>
                  </a:lnTo>
                  <a:lnTo>
                    <a:pt x="203198" y="55048"/>
                  </a:lnTo>
                  <a:lnTo>
                    <a:pt x="230715" y="53367"/>
                  </a:lnTo>
                  <a:lnTo>
                    <a:pt x="260173" y="52247"/>
                  </a:lnTo>
                  <a:lnTo>
                    <a:pt x="290923" y="51500"/>
                  </a:lnTo>
                  <a:lnTo>
                    <a:pt x="322537" y="51002"/>
                  </a:lnTo>
                  <a:lnTo>
                    <a:pt x="357105" y="50670"/>
                  </a:lnTo>
                  <a:lnTo>
                    <a:pt x="393645" y="50449"/>
                  </a:lnTo>
                  <a:lnTo>
                    <a:pt x="431499" y="50301"/>
                  </a:lnTo>
                  <a:lnTo>
                    <a:pt x="470228" y="50202"/>
                  </a:lnTo>
                  <a:lnTo>
                    <a:pt x="509542" y="50137"/>
                  </a:lnTo>
                  <a:lnTo>
                    <a:pt x="549244" y="50093"/>
                  </a:lnTo>
                  <a:lnTo>
                    <a:pt x="590794" y="50064"/>
                  </a:lnTo>
                  <a:lnTo>
                    <a:pt x="633575" y="50045"/>
                  </a:lnTo>
                  <a:lnTo>
                    <a:pt x="677177" y="50032"/>
                  </a:lnTo>
                  <a:lnTo>
                    <a:pt x="721326" y="48436"/>
                  </a:lnTo>
                  <a:lnTo>
                    <a:pt x="765840" y="45784"/>
                  </a:lnTo>
                  <a:lnTo>
                    <a:pt x="810598" y="42429"/>
                  </a:lnTo>
                  <a:lnTo>
                    <a:pt x="853930" y="39399"/>
                  </a:lnTo>
                  <a:lnTo>
                    <a:pt x="896311" y="36584"/>
                  </a:lnTo>
                  <a:lnTo>
                    <a:pt x="938060" y="33915"/>
                  </a:lnTo>
                  <a:lnTo>
                    <a:pt x="978592" y="31341"/>
                  </a:lnTo>
                  <a:lnTo>
                    <a:pt x="1018313" y="28831"/>
                  </a:lnTo>
                  <a:lnTo>
                    <a:pt x="1057494" y="26364"/>
                  </a:lnTo>
                  <a:lnTo>
                    <a:pt x="1093934" y="23132"/>
                  </a:lnTo>
                  <a:lnTo>
                    <a:pt x="1128546" y="19390"/>
                  </a:lnTo>
                  <a:lnTo>
                    <a:pt x="1161938" y="15308"/>
                  </a:lnTo>
                  <a:lnTo>
                    <a:pt x="1193726" y="11793"/>
                  </a:lnTo>
                  <a:lnTo>
                    <a:pt x="1224442" y="8656"/>
                  </a:lnTo>
                  <a:lnTo>
                    <a:pt x="1254445" y="5770"/>
                  </a:lnTo>
                  <a:lnTo>
                    <a:pt x="1314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09"/>
            <p:cNvSpPr/>
            <p:nvPr/>
          </p:nvSpPr>
          <p:spPr bwMode="auto">
            <a:xfrm>
              <a:off x="4679156" y="5307806"/>
              <a:ext cx="835820" cy="85726"/>
            </a:xfrm>
            <a:custGeom>
              <a:avLst/>
              <a:gdLst/>
              <a:ahLst/>
              <a:cxnLst/>
              <a:rect l="0" t="0" r="0" b="0"/>
              <a:pathLst>
                <a:path w="835820" h="85726">
                  <a:moveTo>
                    <a:pt x="0" y="85725"/>
                  </a:moveTo>
                  <a:lnTo>
                    <a:pt x="7585" y="81933"/>
                  </a:lnTo>
                  <a:lnTo>
                    <a:pt x="37364" y="78450"/>
                  </a:lnTo>
                  <a:lnTo>
                    <a:pt x="61056" y="75083"/>
                  </a:lnTo>
                  <a:lnTo>
                    <a:pt x="95928" y="70941"/>
                  </a:lnTo>
                  <a:lnTo>
                    <a:pt x="116340" y="68726"/>
                  </a:lnTo>
                  <a:lnTo>
                    <a:pt x="139472" y="65661"/>
                  </a:lnTo>
                  <a:lnTo>
                    <a:pt x="164419" y="62030"/>
                  </a:lnTo>
                  <a:lnTo>
                    <a:pt x="190575" y="58022"/>
                  </a:lnTo>
                  <a:lnTo>
                    <a:pt x="218332" y="54557"/>
                  </a:lnTo>
                  <a:lnTo>
                    <a:pt x="247154" y="51452"/>
                  </a:lnTo>
                  <a:lnTo>
                    <a:pt x="276689" y="48589"/>
                  </a:lnTo>
                  <a:lnTo>
                    <a:pt x="308285" y="45093"/>
                  </a:lnTo>
                  <a:lnTo>
                    <a:pt x="341255" y="41174"/>
                  </a:lnTo>
                  <a:lnTo>
                    <a:pt x="375140" y="36975"/>
                  </a:lnTo>
                  <a:lnTo>
                    <a:pt x="409637" y="33381"/>
                  </a:lnTo>
                  <a:lnTo>
                    <a:pt x="444542" y="30192"/>
                  </a:lnTo>
                  <a:lnTo>
                    <a:pt x="479717" y="27272"/>
                  </a:lnTo>
                  <a:lnTo>
                    <a:pt x="514280" y="24531"/>
                  </a:lnTo>
                  <a:lnTo>
                    <a:pt x="548435" y="21911"/>
                  </a:lnTo>
                  <a:lnTo>
                    <a:pt x="582317" y="19370"/>
                  </a:lnTo>
                  <a:lnTo>
                    <a:pt x="616018" y="16882"/>
                  </a:lnTo>
                  <a:lnTo>
                    <a:pt x="649597" y="14430"/>
                  </a:lnTo>
                  <a:lnTo>
                    <a:pt x="683097" y="12001"/>
                  </a:lnTo>
                  <a:lnTo>
                    <a:pt x="714954" y="9588"/>
                  </a:lnTo>
                  <a:lnTo>
                    <a:pt x="745717" y="7186"/>
                  </a:lnTo>
                  <a:lnTo>
                    <a:pt x="775751" y="4791"/>
                  </a:lnTo>
                  <a:lnTo>
                    <a:pt x="8358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10"/>
            <p:cNvSpPr/>
            <p:nvPr/>
          </p:nvSpPr>
          <p:spPr bwMode="auto">
            <a:xfrm>
              <a:off x="5664994" y="5314950"/>
              <a:ext cx="135732" cy="42864"/>
            </a:xfrm>
            <a:custGeom>
              <a:avLst/>
              <a:gdLst/>
              <a:ahLst/>
              <a:cxnLst/>
              <a:rect l="0" t="0" r="0" b="0"/>
              <a:pathLst>
                <a:path w="135732" h="42864">
                  <a:moveTo>
                    <a:pt x="0" y="0"/>
                  </a:moveTo>
                  <a:lnTo>
                    <a:pt x="30339" y="3792"/>
                  </a:lnTo>
                  <a:lnTo>
                    <a:pt x="60050" y="9887"/>
                  </a:lnTo>
                  <a:lnTo>
                    <a:pt x="88601" y="17094"/>
                  </a:lnTo>
                  <a:lnTo>
                    <a:pt x="116475" y="26408"/>
                  </a:lnTo>
                  <a:lnTo>
                    <a:pt x="13573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11"/>
            <p:cNvSpPr/>
            <p:nvPr/>
          </p:nvSpPr>
          <p:spPr bwMode="auto">
            <a:xfrm>
              <a:off x="4693444" y="5758083"/>
              <a:ext cx="1314451" cy="64074"/>
            </a:xfrm>
            <a:custGeom>
              <a:avLst/>
              <a:gdLst/>
              <a:ahLst/>
              <a:cxnLst/>
              <a:rect l="0" t="0" r="0" b="0"/>
              <a:pathLst>
                <a:path w="1314451" h="64074">
                  <a:moveTo>
                    <a:pt x="0" y="64073"/>
                  </a:moveTo>
                  <a:lnTo>
                    <a:pt x="31661" y="63280"/>
                  </a:lnTo>
                  <a:lnTo>
                    <a:pt x="64238" y="58370"/>
                  </a:lnTo>
                  <a:lnTo>
                    <a:pt x="95754" y="54130"/>
                  </a:lnTo>
                  <a:lnTo>
                    <a:pt x="114636" y="51094"/>
                  </a:lnTo>
                  <a:lnTo>
                    <a:pt x="135161" y="47483"/>
                  </a:lnTo>
                  <a:lnTo>
                    <a:pt x="156782" y="43488"/>
                  </a:lnTo>
                  <a:lnTo>
                    <a:pt x="180722" y="39238"/>
                  </a:lnTo>
                  <a:lnTo>
                    <a:pt x="206206" y="34816"/>
                  </a:lnTo>
                  <a:lnTo>
                    <a:pt x="232720" y="30281"/>
                  </a:lnTo>
                  <a:lnTo>
                    <a:pt x="261509" y="26464"/>
                  </a:lnTo>
                  <a:lnTo>
                    <a:pt x="291814" y="23125"/>
                  </a:lnTo>
                  <a:lnTo>
                    <a:pt x="323130" y="20106"/>
                  </a:lnTo>
                  <a:lnTo>
                    <a:pt x="356707" y="16505"/>
                  </a:lnTo>
                  <a:lnTo>
                    <a:pt x="391793" y="12517"/>
                  </a:lnTo>
                  <a:lnTo>
                    <a:pt x="427882" y="8271"/>
                  </a:lnTo>
                  <a:lnTo>
                    <a:pt x="465436" y="5441"/>
                  </a:lnTo>
                  <a:lnTo>
                    <a:pt x="503966" y="3554"/>
                  </a:lnTo>
                  <a:lnTo>
                    <a:pt x="543146" y="2296"/>
                  </a:lnTo>
                  <a:lnTo>
                    <a:pt x="581966" y="1457"/>
                  </a:lnTo>
                  <a:lnTo>
                    <a:pt x="620546" y="897"/>
                  </a:lnTo>
                  <a:lnTo>
                    <a:pt x="658966" y="525"/>
                  </a:lnTo>
                  <a:lnTo>
                    <a:pt x="698073" y="276"/>
                  </a:lnTo>
                  <a:lnTo>
                    <a:pt x="737638" y="111"/>
                  </a:lnTo>
                  <a:lnTo>
                    <a:pt x="777509" y="0"/>
                  </a:lnTo>
                  <a:lnTo>
                    <a:pt x="816789" y="721"/>
                  </a:lnTo>
                  <a:lnTo>
                    <a:pt x="855676" y="1994"/>
                  </a:lnTo>
                  <a:lnTo>
                    <a:pt x="894300" y="3637"/>
                  </a:lnTo>
                  <a:lnTo>
                    <a:pt x="931163" y="5526"/>
                  </a:lnTo>
                  <a:lnTo>
                    <a:pt x="966850" y="7580"/>
                  </a:lnTo>
                  <a:lnTo>
                    <a:pt x="1001754" y="9742"/>
                  </a:lnTo>
                  <a:lnTo>
                    <a:pt x="1036136" y="11978"/>
                  </a:lnTo>
                  <a:lnTo>
                    <a:pt x="1070170" y="14262"/>
                  </a:lnTo>
                  <a:lnTo>
                    <a:pt x="1103971" y="16578"/>
                  </a:lnTo>
                  <a:lnTo>
                    <a:pt x="1136031" y="18916"/>
                  </a:lnTo>
                  <a:lnTo>
                    <a:pt x="1166929" y="21268"/>
                  </a:lnTo>
                  <a:lnTo>
                    <a:pt x="1197052" y="23630"/>
                  </a:lnTo>
                  <a:lnTo>
                    <a:pt x="1223485" y="25999"/>
                  </a:lnTo>
                  <a:lnTo>
                    <a:pt x="1247457" y="28372"/>
                  </a:lnTo>
                  <a:lnTo>
                    <a:pt x="1269787" y="30747"/>
                  </a:lnTo>
                  <a:lnTo>
                    <a:pt x="1314450" y="354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12"/>
            <p:cNvSpPr/>
            <p:nvPr/>
          </p:nvSpPr>
          <p:spPr bwMode="auto">
            <a:xfrm>
              <a:off x="4675295" y="6172200"/>
              <a:ext cx="1139719" cy="71439"/>
            </a:xfrm>
            <a:custGeom>
              <a:avLst/>
              <a:gdLst/>
              <a:ahLst/>
              <a:cxnLst/>
              <a:rect l="0" t="0" r="0" b="0"/>
              <a:pathLst>
                <a:path w="1139719" h="71439">
                  <a:moveTo>
                    <a:pt x="18149" y="71438"/>
                  </a:moveTo>
                  <a:lnTo>
                    <a:pt x="18149" y="67645"/>
                  </a:lnTo>
                  <a:lnTo>
                    <a:pt x="16032" y="63667"/>
                  </a:lnTo>
                  <a:lnTo>
                    <a:pt x="451" y="42829"/>
                  </a:lnTo>
                  <a:lnTo>
                    <a:pt x="0" y="39665"/>
                  </a:lnTo>
                  <a:lnTo>
                    <a:pt x="1616" y="34033"/>
                  </a:lnTo>
                  <a:lnTo>
                    <a:pt x="14573" y="22607"/>
                  </a:lnTo>
                  <a:lnTo>
                    <a:pt x="44871" y="12960"/>
                  </a:lnTo>
                  <a:lnTo>
                    <a:pt x="76856" y="7612"/>
                  </a:lnTo>
                  <a:lnTo>
                    <a:pt x="95387" y="5075"/>
                  </a:lnTo>
                  <a:lnTo>
                    <a:pt x="117266" y="4177"/>
                  </a:lnTo>
                  <a:lnTo>
                    <a:pt x="141377" y="4373"/>
                  </a:lnTo>
                  <a:lnTo>
                    <a:pt x="166976" y="5296"/>
                  </a:lnTo>
                  <a:lnTo>
                    <a:pt x="195154" y="5912"/>
                  </a:lnTo>
                  <a:lnTo>
                    <a:pt x="225052" y="6322"/>
                  </a:lnTo>
                  <a:lnTo>
                    <a:pt x="256097" y="6596"/>
                  </a:lnTo>
                  <a:lnTo>
                    <a:pt x="289493" y="8366"/>
                  </a:lnTo>
                  <a:lnTo>
                    <a:pt x="324457" y="11133"/>
                  </a:lnTo>
                  <a:lnTo>
                    <a:pt x="360467" y="14567"/>
                  </a:lnTo>
                  <a:lnTo>
                    <a:pt x="397967" y="17649"/>
                  </a:lnTo>
                  <a:lnTo>
                    <a:pt x="436461" y="20497"/>
                  </a:lnTo>
                  <a:lnTo>
                    <a:pt x="475617" y="23189"/>
                  </a:lnTo>
                  <a:lnTo>
                    <a:pt x="514422" y="25779"/>
                  </a:lnTo>
                  <a:lnTo>
                    <a:pt x="552991" y="28298"/>
                  </a:lnTo>
                  <a:lnTo>
                    <a:pt x="591404" y="30772"/>
                  </a:lnTo>
                  <a:lnTo>
                    <a:pt x="630506" y="33214"/>
                  </a:lnTo>
                  <a:lnTo>
                    <a:pt x="670068" y="35637"/>
                  </a:lnTo>
                  <a:lnTo>
                    <a:pt x="709937" y="38045"/>
                  </a:lnTo>
                  <a:lnTo>
                    <a:pt x="748422" y="39651"/>
                  </a:lnTo>
                  <a:lnTo>
                    <a:pt x="785985" y="40722"/>
                  </a:lnTo>
                  <a:lnTo>
                    <a:pt x="822933" y="41435"/>
                  </a:lnTo>
                  <a:lnTo>
                    <a:pt x="859472" y="41117"/>
                  </a:lnTo>
                  <a:lnTo>
                    <a:pt x="895737" y="40112"/>
                  </a:lnTo>
                  <a:lnTo>
                    <a:pt x="931820" y="38647"/>
                  </a:lnTo>
                  <a:lnTo>
                    <a:pt x="964606" y="36084"/>
                  </a:lnTo>
                  <a:lnTo>
                    <a:pt x="995195" y="32787"/>
                  </a:lnTo>
                  <a:lnTo>
                    <a:pt x="1024320" y="29002"/>
                  </a:lnTo>
                  <a:lnTo>
                    <a:pt x="1050086" y="24097"/>
                  </a:lnTo>
                  <a:lnTo>
                    <a:pt x="1073613" y="18446"/>
                  </a:lnTo>
                  <a:lnTo>
                    <a:pt x="1095648" y="12297"/>
                  </a:lnTo>
                  <a:lnTo>
                    <a:pt x="11397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" name="SMARTInkShape-513"/>
          <p:cNvSpPr/>
          <p:nvPr/>
        </p:nvSpPr>
        <p:spPr bwMode="auto">
          <a:xfrm>
            <a:off x="4736306" y="6675377"/>
            <a:ext cx="1121570" cy="79546"/>
          </a:xfrm>
          <a:custGeom>
            <a:avLst/>
            <a:gdLst/>
            <a:ahLst/>
            <a:cxnLst/>
            <a:rect l="0" t="0" r="0" b="0"/>
            <a:pathLst>
              <a:path w="1121570" h="79546">
                <a:moveTo>
                  <a:pt x="0" y="68323"/>
                </a:moveTo>
                <a:lnTo>
                  <a:pt x="6497" y="62619"/>
                </a:lnTo>
                <a:lnTo>
                  <a:pt x="13735" y="58380"/>
                </a:lnTo>
                <a:lnTo>
                  <a:pt x="26478" y="58083"/>
                </a:lnTo>
                <a:lnTo>
                  <a:pt x="41931" y="61391"/>
                </a:lnTo>
                <a:lnTo>
                  <a:pt x="71254" y="72216"/>
                </a:lnTo>
                <a:lnTo>
                  <a:pt x="103769" y="74824"/>
                </a:lnTo>
                <a:lnTo>
                  <a:pt x="135169" y="75277"/>
                </a:lnTo>
                <a:lnTo>
                  <a:pt x="164321" y="77499"/>
                </a:lnTo>
                <a:lnTo>
                  <a:pt x="180985" y="79203"/>
                </a:lnTo>
                <a:lnTo>
                  <a:pt x="200825" y="79545"/>
                </a:lnTo>
                <a:lnTo>
                  <a:pt x="222784" y="78980"/>
                </a:lnTo>
                <a:lnTo>
                  <a:pt x="246154" y="77808"/>
                </a:lnTo>
                <a:lnTo>
                  <a:pt x="272846" y="75440"/>
                </a:lnTo>
                <a:lnTo>
                  <a:pt x="301754" y="72274"/>
                </a:lnTo>
                <a:lnTo>
                  <a:pt x="332138" y="68576"/>
                </a:lnTo>
                <a:lnTo>
                  <a:pt x="365888" y="63729"/>
                </a:lnTo>
                <a:lnTo>
                  <a:pt x="401882" y="58117"/>
                </a:lnTo>
                <a:lnTo>
                  <a:pt x="439371" y="51994"/>
                </a:lnTo>
                <a:lnTo>
                  <a:pt x="479445" y="44737"/>
                </a:lnTo>
                <a:lnTo>
                  <a:pt x="521243" y="36724"/>
                </a:lnTo>
                <a:lnTo>
                  <a:pt x="564189" y="28207"/>
                </a:lnTo>
                <a:lnTo>
                  <a:pt x="604726" y="20941"/>
                </a:lnTo>
                <a:lnTo>
                  <a:pt x="643657" y="14510"/>
                </a:lnTo>
                <a:lnTo>
                  <a:pt x="681518" y="8635"/>
                </a:lnTo>
                <a:lnTo>
                  <a:pt x="717076" y="4719"/>
                </a:lnTo>
                <a:lnTo>
                  <a:pt x="751101" y="2108"/>
                </a:lnTo>
                <a:lnTo>
                  <a:pt x="784103" y="367"/>
                </a:lnTo>
                <a:lnTo>
                  <a:pt x="812454" y="0"/>
                </a:lnTo>
                <a:lnTo>
                  <a:pt x="837705" y="550"/>
                </a:lnTo>
                <a:lnTo>
                  <a:pt x="860889" y="1710"/>
                </a:lnTo>
                <a:lnTo>
                  <a:pt x="880313" y="3277"/>
                </a:lnTo>
                <a:lnTo>
                  <a:pt x="912479" y="7134"/>
                </a:lnTo>
                <a:lnTo>
                  <a:pt x="940005" y="11495"/>
                </a:lnTo>
                <a:lnTo>
                  <a:pt x="967055" y="16872"/>
                </a:lnTo>
                <a:lnTo>
                  <a:pt x="997598" y="24554"/>
                </a:lnTo>
                <a:lnTo>
                  <a:pt x="1027577" y="31143"/>
                </a:lnTo>
                <a:lnTo>
                  <a:pt x="1055982" y="35923"/>
                </a:lnTo>
                <a:lnTo>
                  <a:pt x="1081836" y="38048"/>
                </a:lnTo>
                <a:lnTo>
                  <a:pt x="1100206" y="34759"/>
                </a:lnTo>
                <a:lnTo>
                  <a:pt x="1121569" y="2546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" name="SMARTInkShape-Group112"/>
          <p:cNvGrpSpPr/>
          <p:nvPr/>
        </p:nvGrpSpPr>
        <p:grpSpPr>
          <a:xfrm>
            <a:off x="1667745" y="3086100"/>
            <a:ext cx="691925" cy="613454"/>
            <a:chOff x="1667745" y="3086100"/>
            <a:chExt cx="691925" cy="613454"/>
          </a:xfrm>
        </p:grpSpPr>
        <p:sp>
          <p:nvSpPr>
            <p:cNvPr id="23" name="SMARTInkShape-514"/>
            <p:cNvSpPr/>
            <p:nvPr/>
          </p:nvSpPr>
          <p:spPr bwMode="auto">
            <a:xfrm>
              <a:off x="1667745" y="3086100"/>
              <a:ext cx="691925" cy="613454"/>
            </a:xfrm>
            <a:custGeom>
              <a:avLst/>
              <a:gdLst/>
              <a:ahLst/>
              <a:cxnLst/>
              <a:rect l="0" t="0" r="0" b="0"/>
              <a:pathLst>
                <a:path w="691925" h="613454">
                  <a:moveTo>
                    <a:pt x="589680" y="107156"/>
                  </a:moveTo>
                  <a:lnTo>
                    <a:pt x="589680" y="103364"/>
                  </a:lnTo>
                  <a:lnTo>
                    <a:pt x="587563" y="99385"/>
                  </a:lnTo>
                  <a:lnTo>
                    <a:pt x="565831" y="66246"/>
                  </a:lnTo>
                  <a:lnTo>
                    <a:pt x="558972" y="59076"/>
                  </a:lnTo>
                  <a:lnTo>
                    <a:pt x="523850" y="30651"/>
                  </a:lnTo>
                  <a:lnTo>
                    <a:pt x="489465" y="14874"/>
                  </a:lnTo>
                  <a:lnTo>
                    <a:pt x="466060" y="9434"/>
                  </a:lnTo>
                  <a:lnTo>
                    <a:pt x="436900" y="7822"/>
                  </a:lnTo>
                  <a:lnTo>
                    <a:pt x="403124" y="7345"/>
                  </a:lnTo>
                  <a:lnTo>
                    <a:pt x="367981" y="7203"/>
                  </a:lnTo>
                  <a:lnTo>
                    <a:pt x="332433" y="9278"/>
                  </a:lnTo>
                  <a:lnTo>
                    <a:pt x="296765" y="17037"/>
                  </a:lnTo>
                  <a:lnTo>
                    <a:pt x="263178" y="27273"/>
                  </a:lnTo>
                  <a:lnTo>
                    <a:pt x="231001" y="37450"/>
                  </a:lnTo>
                  <a:lnTo>
                    <a:pt x="198448" y="52636"/>
                  </a:lnTo>
                  <a:lnTo>
                    <a:pt x="166578" y="74333"/>
                  </a:lnTo>
                  <a:lnTo>
                    <a:pt x="134117" y="102987"/>
                  </a:lnTo>
                  <a:lnTo>
                    <a:pt x="113364" y="125941"/>
                  </a:lnTo>
                  <a:lnTo>
                    <a:pt x="90911" y="152017"/>
                  </a:lnTo>
                  <a:lnTo>
                    <a:pt x="69819" y="179482"/>
                  </a:lnTo>
                  <a:lnTo>
                    <a:pt x="49862" y="208357"/>
                  </a:lnTo>
                  <a:lnTo>
                    <a:pt x="30409" y="239712"/>
                  </a:lnTo>
                  <a:lnTo>
                    <a:pt x="15413" y="274284"/>
                  </a:lnTo>
                  <a:lnTo>
                    <a:pt x="9192" y="292394"/>
                  </a:lnTo>
                  <a:lnTo>
                    <a:pt x="5044" y="310817"/>
                  </a:lnTo>
                  <a:lnTo>
                    <a:pt x="2279" y="329448"/>
                  </a:lnTo>
                  <a:lnTo>
                    <a:pt x="435" y="348220"/>
                  </a:lnTo>
                  <a:lnTo>
                    <a:pt x="0" y="367084"/>
                  </a:lnTo>
                  <a:lnTo>
                    <a:pt x="504" y="386010"/>
                  </a:lnTo>
                  <a:lnTo>
                    <a:pt x="1634" y="404978"/>
                  </a:lnTo>
                  <a:lnTo>
                    <a:pt x="5561" y="423973"/>
                  </a:lnTo>
                  <a:lnTo>
                    <a:pt x="11355" y="442986"/>
                  </a:lnTo>
                  <a:lnTo>
                    <a:pt x="18393" y="462011"/>
                  </a:lnTo>
                  <a:lnTo>
                    <a:pt x="28641" y="480251"/>
                  </a:lnTo>
                  <a:lnTo>
                    <a:pt x="54844" y="515335"/>
                  </a:lnTo>
                  <a:lnTo>
                    <a:pt x="87127" y="545215"/>
                  </a:lnTo>
                  <a:lnTo>
                    <a:pt x="104626" y="558739"/>
                  </a:lnTo>
                  <a:lnTo>
                    <a:pt x="124229" y="570930"/>
                  </a:lnTo>
                  <a:lnTo>
                    <a:pt x="145236" y="582233"/>
                  </a:lnTo>
                  <a:lnTo>
                    <a:pt x="167177" y="592942"/>
                  </a:lnTo>
                  <a:lnTo>
                    <a:pt x="191330" y="600877"/>
                  </a:lnTo>
                  <a:lnTo>
                    <a:pt x="216957" y="606959"/>
                  </a:lnTo>
                  <a:lnTo>
                    <a:pt x="243567" y="611808"/>
                  </a:lnTo>
                  <a:lnTo>
                    <a:pt x="272419" y="613453"/>
                  </a:lnTo>
                  <a:lnTo>
                    <a:pt x="302767" y="612963"/>
                  </a:lnTo>
                  <a:lnTo>
                    <a:pt x="334111" y="611048"/>
                  </a:lnTo>
                  <a:lnTo>
                    <a:pt x="365325" y="606597"/>
                  </a:lnTo>
                  <a:lnTo>
                    <a:pt x="396454" y="600454"/>
                  </a:lnTo>
                  <a:lnTo>
                    <a:pt x="427525" y="593184"/>
                  </a:lnTo>
                  <a:lnTo>
                    <a:pt x="457764" y="584368"/>
                  </a:lnTo>
                  <a:lnTo>
                    <a:pt x="487449" y="574523"/>
                  </a:lnTo>
                  <a:lnTo>
                    <a:pt x="516763" y="563990"/>
                  </a:lnTo>
                  <a:lnTo>
                    <a:pt x="543450" y="550618"/>
                  </a:lnTo>
                  <a:lnTo>
                    <a:pt x="568385" y="535354"/>
                  </a:lnTo>
                  <a:lnTo>
                    <a:pt x="592152" y="518828"/>
                  </a:lnTo>
                  <a:lnTo>
                    <a:pt x="612759" y="500666"/>
                  </a:lnTo>
                  <a:lnTo>
                    <a:pt x="631260" y="481415"/>
                  </a:lnTo>
                  <a:lnTo>
                    <a:pt x="648356" y="461437"/>
                  </a:lnTo>
                  <a:lnTo>
                    <a:pt x="661341" y="439388"/>
                  </a:lnTo>
                  <a:lnTo>
                    <a:pt x="671585" y="415956"/>
                  </a:lnTo>
                  <a:lnTo>
                    <a:pt x="680002" y="391604"/>
                  </a:lnTo>
                  <a:lnTo>
                    <a:pt x="685614" y="365844"/>
                  </a:lnTo>
                  <a:lnTo>
                    <a:pt x="689355" y="339146"/>
                  </a:lnTo>
                  <a:lnTo>
                    <a:pt x="691849" y="311822"/>
                  </a:lnTo>
                  <a:lnTo>
                    <a:pt x="691924" y="284082"/>
                  </a:lnTo>
                  <a:lnTo>
                    <a:pt x="690386" y="256063"/>
                  </a:lnTo>
                  <a:lnTo>
                    <a:pt x="687774" y="227859"/>
                  </a:lnTo>
                  <a:lnTo>
                    <a:pt x="682857" y="200324"/>
                  </a:lnTo>
                  <a:lnTo>
                    <a:pt x="676404" y="173237"/>
                  </a:lnTo>
                  <a:lnTo>
                    <a:pt x="668927" y="146448"/>
                  </a:lnTo>
                  <a:lnTo>
                    <a:pt x="659974" y="123032"/>
                  </a:lnTo>
                  <a:lnTo>
                    <a:pt x="650036" y="101865"/>
                  </a:lnTo>
                  <a:lnTo>
                    <a:pt x="639443" y="82198"/>
                  </a:lnTo>
                  <a:lnTo>
                    <a:pt x="619205" y="51878"/>
                  </a:lnTo>
                  <a:lnTo>
                    <a:pt x="589962" y="21192"/>
                  </a:lnTo>
                  <a:lnTo>
                    <a:pt x="5611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15"/>
            <p:cNvSpPr/>
            <p:nvPr/>
          </p:nvSpPr>
          <p:spPr bwMode="auto">
            <a:xfrm>
              <a:off x="2221706" y="3200400"/>
              <a:ext cx="49676" cy="21432"/>
            </a:xfrm>
            <a:custGeom>
              <a:avLst/>
              <a:gdLst/>
              <a:ahLst/>
              <a:cxnLst/>
              <a:rect l="0" t="0" r="0" b="0"/>
              <a:pathLst>
                <a:path w="49676" h="21432">
                  <a:moveTo>
                    <a:pt x="0" y="21431"/>
                  </a:moveTo>
                  <a:lnTo>
                    <a:pt x="3793" y="21431"/>
                  </a:lnTo>
                  <a:lnTo>
                    <a:pt x="4910" y="20638"/>
                  </a:lnTo>
                  <a:lnTo>
                    <a:pt x="5655" y="19315"/>
                  </a:lnTo>
                  <a:lnTo>
                    <a:pt x="6151" y="17639"/>
                  </a:lnTo>
                  <a:lnTo>
                    <a:pt x="8070" y="16522"/>
                  </a:lnTo>
                  <a:lnTo>
                    <a:pt x="25753" y="13690"/>
                  </a:lnTo>
                  <a:lnTo>
                    <a:pt x="35632" y="8672"/>
                  </a:lnTo>
                  <a:lnTo>
                    <a:pt x="41434" y="7445"/>
                  </a:lnTo>
                  <a:lnTo>
                    <a:pt x="49675" y="302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113"/>
          <p:cNvGrpSpPr/>
          <p:nvPr/>
        </p:nvGrpSpPr>
        <p:grpSpPr>
          <a:xfrm>
            <a:off x="414338" y="3536156"/>
            <a:ext cx="100013" cy="14289"/>
            <a:chOff x="414338" y="3536156"/>
            <a:chExt cx="100013" cy="14289"/>
          </a:xfrm>
        </p:grpSpPr>
        <p:sp>
          <p:nvSpPr>
            <p:cNvPr id="26" name="SMARTInkShape-516"/>
            <p:cNvSpPr/>
            <p:nvPr/>
          </p:nvSpPr>
          <p:spPr bwMode="auto">
            <a:xfrm>
              <a:off x="492919" y="3543300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21431" y="0"/>
                  </a:moveTo>
                  <a:lnTo>
                    <a:pt x="17639" y="0"/>
                  </a:lnTo>
                  <a:lnTo>
                    <a:pt x="16522" y="794"/>
                  </a:lnTo>
                  <a:lnTo>
                    <a:pt x="15777" y="2117"/>
                  </a:lnTo>
                  <a:lnTo>
                    <a:pt x="15280" y="3792"/>
                  </a:lnTo>
                  <a:lnTo>
                    <a:pt x="14155" y="4909"/>
                  </a:lnTo>
                  <a:lnTo>
                    <a:pt x="8224" y="685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17"/>
            <p:cNvSpPr/>
            <p:nvPr/>
          </p:nvSpPr>
          <p:spPr bwMode="auto">
            <a:xfrm>
              <a:off x="414338" y="3536156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7143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The Flex Library yywrap (linux version)</a:t>
            </a:r>
          </a:p>
        </p:txBody>
      </p:sp>
      <p:sp>
        <p:nvSpPr>
          <p:cNvPr id="249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$ ar t /usr/lib/libfl.a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libmain.o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libyywrap.o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$ ar x /usr/lib/libfl.a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libyywrap.o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$ objdump -d libyywrap.o | less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libyywrap.o:     file format elf32-i386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Disassembly of section .text: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00000000 &lt;yywrap&gt;: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0:   55                      	push   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1:   89 e5                   	mov    %esp,%ebp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3:   b8 01 00 00 00          mov    $0x1,%eax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8:   5d                      	pop    %ebp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9:   c3                      	ret    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grpSp>
        <p:nvGrpSpPr>
          <p:cNvPr id="4" name="SMARTInkShape-Group114"/>
          <p:cNvGrpSpPr/>
          <p:nvPr/>
        </p:nvGrpSpPr>
        <p:grpSpPr>
          <a:xfrm>
            <a:off x="700088" y="407194"/>
            <a:ext cx="5422107" cy="5865020"/>
            <a:chOff x="700088" y="407194"/>
            <a:chExt cx="5422107" cy="5865020"/>
          </a:xfrm>
        </p:grpSpPr>
        <p:sp>
          <p:nvSpPr>
            <p:cNvPr id="2" name="SMARTInkShape-518"/>
            <p:cNvSpPr/>
            <p:nvPr/>
          </p:nvSpPr>
          <p:spPr bwMode="auto">
            <a:xfrm>
              <a:off x="700088" y="557213"/>
              <a:ext cx="4986338" cy="5386392"/>
            </a:xfrm>
            <a:custGeom>
              <a:avLst/>
              <a:gdLst/>
              <a:ahLst/>
              <a:cxnLst/>
              <a:rect l="0" t="0" r="0" b="0"/>
              <a:pathLst>
                <a:path w="4986338" h="5386392">
                  <a:moveTo>
                    <a:pt x="4986337" y="0"/>
                  </a:moveTo>
                  <a:lnTo>
                    <a:pt x="4954558" y="29662"/>
                  </a:lnTo>
                  <a:lnTo>
                    <a:pt x="4926176" y="57633"/>
                  </a:lnTo>
                  <a:lnTo>
                    <a:pt x="4909717" y="77316"/>
                  </a:lnTo>
                  <a:lnTo>
                    <a:pt x="4892395" y="99169"/>
                  </a:lnTo>
                  <a:lnTo>
                    <a:pt x="4870527" y="124850"/>
                  </a:lnTo>
                  <a:lnTo>
                    <a:pt x="4845630" y="153083"/>
                  </a:lnTo>
                  <a:lnTo>
                    <a:pt x="4818714" y="183018"/>
                  </a:lnTo>
                  <a:lnTo>
                    <a:pt x="4788863" y="217262"/>
                  </a:lnTo>
                  <a:lnTo>
                    <a:pt x="4757056" y="254378"/>
                  </a:lnTo>
                  <a:lnTo>
                    <a:pt x="4723946" y="293410"/>
                  </a:lnTo>
                  <a:lnTo>
                    <a:pt x="4687584" y="334513"/>
                  </a:lnTo>
                  <a:lnTo>
                    <a:pt x="4649056" y="376996"/>
                  </a:lnTo>
                  <a:lnTo>
                    <a:pt x="4609083" y="420399"/>
                  </a:lnTo>
                  <a:lnTo>
                    <a:pt x="4564972" y="466797"/>
                  </a:lnTo>
                  <a:lnTo>
                    <a:pt x="4518102" y="515192"/>
                  </a:lnTo>
                  <a:lnTo>
                    <a:pt x="4469393" y="564917"/>
                  </a:lnTo>
                  <a:lnTo>
                    <a:pt x="4417870" y="617118"/>
                  </a:lnTo>
                  <a:lnTo>
                    <a:pt x="4364471" y="670968"/>
                  </a:lnTo>
                  <a:lnTo>
                    <a:pt x="4309822" y="725918"/>
                  </a:lnTo>
                  <a:lnTo>
                    <a:pt x="4251959" y="783189"/>
                  </a:lnTo>
                  <a:lnTo>
                    <a:pt x="4191951" y="842007"/>
                  </a:lnTo>
                  <a:lnTo>
                    <a:pt x="4130516" y="901857"/>
                  </a:lnTo>
                  <a:lnTo>
                    <a:pt x="4064158" y="965569"/>
                  </a:lnTo>
                  <a:lnTo>
                    <a:pt x="3994520" y="1031856"/>
                  </a:lnTo>
                  <a:lnTo>
                    <a:pt x="3922694" y="1099860"/>
                  </a:lnTo>
                  <a:lnTo>
                    <a:pt x="3847823" y="1170596"/>
                  </a:lnTo>
                  <a:lnTo>
                    <a:pt x="3770921" y="1243153"/>
                  </a:lnTo>
                  <a:lnTo>
                    <a:pt x="3692666" y="1316925"/>
                  </a:lnTo>
                  <a:lnTo>
                    <a:pt x="3611127" y="1394681"/>
                  </a:lnTo>
                  <a:lnTo>
                    <a:pt x="3527399" y="1475094"/>
                  </a:lnTo>
                  <a:lnTo>
                    <a:pt x="3442212" y="1557277"/>
                  </a:lnTo>
                  <a:lnTo>
                    <a:pt x="3353670" y="1643022"/>
                  </a:lnTo>
                  <a:lnTo>
                    <a:pt x="3262893" y="1731142"/>
                  </a:lnTo>
                  <a:lnTo>
                    <a:pt x="3170624" y="1820844"/>
                  </a:lnTo>
                  <a:lnTo>
                    <a:pt x="3076568" y="1913983"/>
                  </a:lnTo>
                  <a:lnTo>
                    <a:pt x="2981320" y="2009414"/>
                  </a:lnTo>
                  <a:lnTo>
                    <a:pt x="2885278" y="2106372"/>
                  </a:lnTo>
                  <a:lnTo>
                    <a:pt x="2787119" y="2206729"/>
                  </a:lnTo>
                  <a:lnTo>
                    <a:pt x="2687547" y="2309352"/>
                  </a:lnTo>
                  <a:lnTo>
                    <a:pt x="2587036" y="2413487"/>
                  </a:lnTo>
                  <a:lnTo>
                    <a:pt x="2485897" y="2518629"/>
                  </a:lnTo>
                  <a:lnTo>
                    <a:pt x="2384339" y="2624442"/>
                  </a:lnTo>
                  <a:lnTo>
                    <a:pt x="2282503" y="2730703"/>
                  </a:lnTo>
                  <a:lnTo>
                    <a:pt x="2181275" y="2838056"/>
                  </a:lnTo>
                  <a:lnTo>
                    <a:pt x="2080452" y="2946137"/>
                  </a:lnTo>
                  <a:lnTo>
                    <a:pt x="1979899" y="3054704"/>
                  </a:lnTo>
                  <a:lnTo>
                    <a:pt x="1880320" y="3163594"/>
                  </a:lnTo>
                  <a:lnTo>
                    <a:pt x="1781390" y="3272700"/>
                  </a:lnTo>
                  <a:lnTo>
                    <a:pt x="1682893" y="3381950"/>
                  </a:lnTo>
                  <a:lnTo>
                    <a:pt x="1584685" y="3488914"/>
                  </a:lnTo>
                  <a:lnTo>
                    <a:pt x="1486669" y="3594355"/>
                  </a:lnTo>
                  <a:lnTo>
                    <a:pt x="1388781" y="3698780"/>
                  </a:lnTo>
                  <a:lnTo>
                    <a:pt x="1294948" y="3802529"/>
                  </a:lnTo>
                  <a:lnTo>
                    <a:pt x="1203817" y="3905825"/>
                  </a:lnTo>
                  <a:lnTo>
                    <a:pt x="1114488" y="4008821"/>
                  </a:lnTo>
                  <a:lnTo>
                    <a:pt x="1027948" y="4107647"/>
                  </a:lnTo>
                  <a:lnTo>
                    <a:pt x="943268" y="4203694"/>
                  </a:lnTo>
                  <a:lnTo>
                    <a:pt x="859826" y="4297887"/>
                  </a:lnTo>
                  <a:lnTo>
                    <a:pt x="782767" y="4388464"/>
                  </a:lnTo>
                  <a:lnTo>
                    <a:pt x="709963" y="4476630"/>
                  </a:lnTo>
                  <a:lnTo>
                    <a:pt x="639996" y="4563188"/>
                  </a:lnTo>
                  <a:lnTo>
                    <a:pt x="574301" y="4644707"/>
                  </a:lnTo>
                  <a:lnTo>
                    <a:pt x="511455" y="4722865"/>
                  </a:lnTo>
                  <a:lnTo>
                    <a:pt x="450507" y="4798783"/>
                  </a:lnTo>
                  <a:lnTo>
                    <a:pt x="395588" y="4868444"/>
                  </a:lnTo>
                  <a:lnTo>
                    <a:pt x="344688" y="4933936"/>
                  </a:lnTo>
                  <a:lnTo>
                    <a:pt x="296467" y="4996646"/>
                  </a:lnTo>
                  <a:lnTo>
                    <a:pt x="254000" y="5052741"/>
                  </a:lnTo>
                  <a:lnTo>
                    <a:pt x="215371" y="5104425"/>
                  </a:lnTo>
                  <a:lnTo>
                    <a:pt x="179299" y="5153169"/>
                  </a:lnTo>
                  <a:lnTo>
                    <a:pt x="148108" y="5195983"/>
                  </a:lnTo>
                  <a:lnTo>
                    <a:pt x="120169" y="5234844"/>
                  </a:lnTo>
                  <a:lnTo>
                    <a:pt x="94400" y="5271072"/>
                  </a:lnTo>
                  <a:lnTo>
                    <a:pt x="73252" y="5300779"/>
                  </a:lnTo>
                  <a:lnTo>
                    <a:pt x="55185" y="5326140"/>
                  </a:lnTo>
                  <a:lnTo>
                    <a:pt x="39171" y="5348603"/>
                  </a:lnTo>
                  <a:lnTo>
                    <a:pt x="9048" y="5384012"/>
                  </a:lnTo>
                  <a:lnTo>
                    <a:pt x="4444" y="5386391"/>
                  </a:lnTo>
                  <a:lnTo>
                    <a:pt x="2169" y="5384802"/>
                  </a:lnTo>
                  <a:lnTo>
                    <a:pt x="0" y="5372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19"/>
            <p:cNvSpPr/>
            <p:nvPr/>
          </p:nvSpPr>
          <p:spPr bwMode="auto">
            <a:xfrm>
              <a:off x="1328738" y="407194"/>
              <a:ext cx="4793457" cy="5865020"/>
            </a:xfrm>
            <a:custGeom>
              <a:avLst/>
              <a:gdLst/>
              <a:ahLst/>
              <a:cxnLst/>
              <a:rect l="0" t="0" r="0" b="0"/>
              <a:pathLst>
                <a:path w="4793457" h="5865020">
                  <a:moveTo>
                    <a:pt x="0" y="0"/>
                  </a:moveTo>
                  <a:lnTo>
                    <a:pt x="3792" y="3792"/>
                  </a:lnTo>
                  <a:lnTo>
                    <a:pt x="12185" y="25179"/>
                  </a:lnTo>
                  <a:lnTo>
                    <a:pt x="20720" y="57290"/>
                  </a:lnTo>
                  <a:lnTo>
                    <a:pt x="31433" y="88698"/>
                  </a:lnTo>
                  <a:lnTo>
                    <a:pt x="39212" y="106757"/>
                  </a:lnTo>
                  <a:lnTo>
                    <a:pt x="48366" y="125940"/>
                  </a:lnTo>
                  <a:lnTo>
                    <a:pt x="58438" y="145872"/>
                  </a:lnTo>
                  <a:lnTo>
                    <a:pt x="72296" y="168686"/>
                  </a:lnTo>
                  <a:lnTo>
                    <a:pt x="88678" y="193419"/>
                  </a:lnTo>
                  <a:lnTo>
                    <a:pt x="106744" y="219434"/>
                  </a:lnTo>
                  <a:lnTo>
                    <a:pt x="128312" y="247889"/>
                  </a:lnTo>
                  <a:lnTo>
                    <a:pt x="152216" y="277972"/>
                  </a:lnTo>
                  <a:lnTo>
                    <a:pt x="177677" y="309139"/>
                  </a:lnTo>
                  <a:lnTo>
                    <a:pt x="206558" y="342618"/>
                  </a:lnTo>
                  <a:lnTo>
                    <a:pt x="237717" y="377637"/>
                  </a:lnTo>
                  <a:lnTo>
                    <a:pt x="270397" y="413683"/>
                  </a:lnTo>
                  <a:lnTo>
                    <a:pt x="306471" y="452795"/>
                  </a:lnTo>
                  <a:lnTo>
                    <a:pt x="344807" y="493951"/>
                  </a:lnTo>
                  <a:lnTo>
                    <a:pt x="384653" y="536469"/>
                  </a:lnTo>
                  <a:lnTo>
                    <a:pt x="427091" y="582277"/>
                  </a:lnTo>
                  <a:lnTo>
                    <a:pt x="471259" y="630278"/>
                  </a:lnTo>
                  <a:lnTo>
                    <a:pt x="516578" y="679742"/>
                  </a:lnTo>
                  <a:lnTo>
                    <a:pt x="564254" y="733355"/>
                  </a:lnTo>
                  <a:lnTo>
                    <a:pt x="613501" y="789734"/>
                  </a:lnTo>
                  <a:lnTo>
                    <a:pt x="663794" y="847958"/>
                  </a:lnTo>
                  <a:lnTo>
                    <a:pt x="716373" y="908205"/>
                  </a:lnTo>
                  <a:lnTo>
                    <a:pt x="770476" y="969801"/>
                  </a:lnTo>
                  <a:lnTo>
                    <a:pt x="825594" y="1032297"/>
                  </a:lnTo>
                  <a:lnTo>
                    <a:pt x="882183" y="1099360"/>
                  </a:lnTo>
                  <a:lnTo>
                    <a:pt x="939753" y="1169469"/>
                  </a:lnTo>
                  <a:lnTo>
                    <a:pt x="997977" y="1241608"/>
                  </a:lnTo>
                  <a:lnTo>
                    <a:pt x="1059018" y="1316689"/>
                  </a:lnTo>
                  <a:lnTo>
                    <a:pt x="1121936" y="1393730"/>
                  </a:lnTo>
                  <a:lnTo>
                    <a:pt x="1186108" y="1472078"/>
                  </a:lnTo>
                  <a:lnTo>
                    <a:pt x="1252701" y="1554473"/>
                  </a:lnTo>
                  <a:lnTo>
                    <a:pt x="1320909" y="1639565"/>
                  </a:lnTo>
                  <a:lnTo>
                    <a:pt x="1390193" y="1726456"/>
                  </a:lnTo>
                  <a:lnTo>
                    <a:pt x="1461783" y="1816133"/>
                  </a:lnTo>
                  <a:lnTo>
                    <a:pt x="1534909" y="1907668"/>
                  </a:lnTo>
                  <a:lnTo>
                    <a:pt x="1609060" y="2000441"/>
                  </a:lnTo>
                  <a:lnTo>
                    <a:pt x="1684688" y="2095627"/>
                  </a:lnTo>
                  <a:lnTo>
                    <a:pt x="1761300" y="2192422"/>
                  </a:lnTo>
                  <a:lnTo>
                    <a:pt x="1838569" y="2290290"/>
                  </a:lnTo>
                  <a:lnTo>
                    <a:pt x="1917069" y="2389666"/>
                  </a:lnTo>
                  <a:lnTo>
                    <a:pt x="1996389" y="2490048"/>
                  </a:lnTo>
                  <a:lnTo>
                    <a:pt x="2076257" y="2591101"/>
                  </a:lnTo>
                  <a:lnTo>
                    <a:pt x="2158078" y="2693394"/>
                  </a:lnTo>
                  <a:lnTo>
                    <a:pt x="2241200" y="2796515"/>
                  </a:lnTo>
                  <a:lnTo>
                    <a:pt x="2325189" y="2900187"/>
                  </a:lnTo>
                  <a:lnTo>
                    <a:pt x="2410551" y="3004226"/>
                  </a:lnTo>
                  <a:lnTo>
                    <a:pt x="2496827" y="3108511"/>
                  </a:lnTo>
                  <a:lnTo>
                    <a:pt x="2583714" y="3212959"/>
                  </a:lnTo>
                  <a:lnTo>
                    <a:pt x="2671801" y="3318310"/>
                  </a:lnTo>
                  <a:lnTo>
                    <a:pt x="2760688" y="3424263"/>
                  </a:lnTo>
                  <a:lnTo>
                    <a:pt x="2850108" y="3530617"/>
                  </a:lnTo>
                  <a:lnTo>
                    <a:pt x="2940679" y="3638032"/>
                  </a:lnTo>
                  <a:lnTo>
                    <a:pt x="3032014" y="3746155"/>
                  </a:lnTo>
                  <a:lnTo>
                    <a:pt x="3123862" y="3854749"/>
                  </a:lnTo>
                  <a:lnTo>
                    <a:pt x="3216843" y="3964452"/>
                  </a:lnTo>
                  <a:lnTo>
                    <a:pt x="3310580" y="4074892"/>
                  </a:lnTo>
                  <a:lnTo>
                    <a:pt x="3404822" y="4185826"/>
                  </a:lnTo>
                  <a:lnTo>
                    <a:pt x="3499400" y="4296294"/>
                  </a:lnTo>
                  <a:lnTo>
                    <a:pt x="3594202" y="4406452"/>
                  </a:lnTo>
                  <a:lnTo>
                    <a:pt x="3689153" y="4516404"/>
                  </a:lnTo>
                  <a:lnTo>
                    <a:pt x="3784204" y="4626217"/>
                  </a:lnTo>
                  <a:lnTo>
                    <a:pt x="3879322" y="4735938"/>
                  </a:lnTo>
                  <a:lnTo>
                    <a:pt x="3974482" y="4845598"/>
                  </a:lnTo>
                  <a:lnTo>
                    <a:pt x="4066499" y="4955217"/>
                  </a:lnTo>
                  <a:lnTo>
                    <a:pt x="4156418" y="5064810"/>
                  </a:lnTo>
                  <a:lnTo>
                    <a:pt x="4244939" y="5174383"/>
                  </a:lnTo>
                  <a:lnTo>
                    <a:pt x="4330147" y="5279183"/>
                  </a:lnTo>
                  <a:lnTo>
                    <a:pt x="4413146" y="5380798"/>
                  </a:lnTo>
                  <a:lnTo>
                    <a:pt x="4494672" y="5480293"/>
                  </a:lnTo>
                  <a:lnTo>
                    <a:pt x="4564104" y="5567260"/>
                  </a:lnTo>
                  <a:lnTo>
                    <a:pt x="4625474" y="5645875"/>
                  </a:lnTo>
                  <a:lnTo>
                    <a:pt x="4681467" y="5718923"/>
                  </a:lnTo>
                  <a:lnTo>
                    <a:pt x="4718797" y="5767621"/>
                  </a:lnTo>
                  <a:lnTo>
                    <a:pt x="4793456" y="5865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yywrap define your own</a:t>
            </a:r>
          </a:p>
        </p:txBody>
      </p:sp>
      <p:sp>
        <p:nvSpPr>
          <p:cNvPr id="249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yywrap</a:t>
            </a:r>
            <a:r>
              <a:rPr lang="en-US" altLang="en-US" dirty="0"/>
              <a:t>(){ } </a:t>
            </a:r>
            <a:r>
              <a:rPr lang="en-US" altLang="en-US" dirty="0" smtClean="0"/>
              <a:t>		// is </a:t>
            </a:r>
            <a:r>
              <a:rPr lang="en-US" altLang="en-US" dirty="0"/>
              <a:t>just wrong! </a:t>
            </a:r>
            <a:endParaRPr lang="en-US" altLang="en-US" dirty="0" smtClean="0"/>
          </a:p>
          <a:p>
            <a:endParaRPr lang="en-US" altLang="en-US" dirty="0"/>
          </a:p>
          <a:p>
            <a:r>
              <a:rPr lang="en-US" altLang="en-US" dirty="0" err="1" smtClean="0"/>
              <a:t>yywrap</a:t>
            </a:r>
            <a:r>
              <a:rPr lang="en-US" altLang="en-US" dirty="0"/>
              <a:t>() {   	/* the default version in the library */</a:t>
            </a:r>
          </a:p>
          <a:p>
            <a:r>
              <a:rPr lang="en-US" altLang="en-US" dirty="0"/>
              <a:t>     return (1);</a:t>
            </a:r>
          </a:p>
          <a:p>
            <a:r>
              <a:rPr lang="en-US" altLang="en-US" dirty="0"/>
              <a:t>}</a:t>
            </a:r>
          </a:p>
          <a:p>
            <a:endParaRPr lang="en-US" altLang="en-US" dirty="0"/>
          </a:p>
        </p:txBody>
      </p:sp>
      <p:grpSp>
        <p:nvGrpSpPr>
          <p:cNvPr id="4" name="SMARTInkShape-Group115"/>
          <p:cNvGrpSpPr/>
          <p:nvPr/>
        </p:nvGrpSpPr>
        <p:grpSpPr>
          <a:xfrm>
            <a:off x="750094" y="178594"/>
            <a:ext cx="6436520" cy="5457826"/>
            <a:chOff x="750094" y="178594"/>
            <a:chExt cx="6436520" cy="5457826"/>
          </a:xfrm>
        </p:grpSpPr>
        <p:sp>
          <p:nvSpPr>
            <p:cNvPr id="2" name="SMARTInkShape-520"/>
            <p:cNvSpPr/>
            <p:nvPr/>
          </p:nvSpPr>
          <p:spPr bwMode="auto">
            <a:xfrm>
              <a:off x="1457325" y="178594"/>
              <a:ext cx="5729289" cy="5114926"/>
            </a:xfrm>
            <a:custGeom>
              <a:avLst/>
              <a:gdLst/>
              <a:ahLst/>
              <a:cxnLst/>
              <a:rect l="0" t="0" r="0" b="0"/>
              <a:pathLst>
                <a:path w="5729289" h="5114926">
                  <a:moveTo>
                    <a:pt x="0" y="0"/>
                  </a:moveTo>
                  <a:lnTo>
                    <a:pt x="3792" y="3792"/>
                  </a:lnTo>
                  <a:lnTo>
                    <a:pt x="16154" y="30882"/>
                  </a:lnTo>
                  <a:lnTo>
                    <a:pt x="35755" y="54206"/>
                  </a:lnTo>
                  <a:lnTo>
                    <a:pt x="64574" y="88915"/>
                  </a:lnTo>
                  <a:lnTo>
                    <a:pt x="81150" y="109283"/>
                  </a:lnTo>
                  <a:lnTo>
                    <a:pt x="103312" y="132386"/>
                  </a:lnTo>
                  <a:lnTo>
                    <a:pt x="129200" y="157314"/>
                  </a:lnTo>
                  <a:lnTo>
                    <a:pt x="157571" y="183457"/>
                  </a:lnTo>
                  <a:lnTo>
                    <a:pt x="189185" y="211998"/>
                  </a:lnTo>
                  <a:lnTo>
                    <a:pt x="222961" y="242138"/>
                  </a:lnTo>
                  <a:lnTo>
                    <a:pt x="258178" y="273344"/>
                  </a:lnTo>
                  <a:lnTo>
                    <a:pt x="299119" y="306848"/>
                  </a:lnTo>
                  <a:lnTo>
                    <a:pt x="343875" y="341884"/>
                  </a:lnTo>
                  <a:lnTo>
                    <a:pt x="391175" y="377941"/>
                  </a:lnTo>
                  <a:lnTo>
                    <a:pt x="440965" y="417855"/>
                  </a:lnTo>
                  <a:lnTo>
                    <a:pt x="492414" y="460338"/>
                  </a:lnTo>
                  <a:lnTo>
                    <a:pt x="544970" y="504536"/>
                  </a:lnTo>
                  <a:lnTo>
                    <a:pt x="600644" y="550670"/>
                  </a:lnTo>
                  <a:lnTo>
                    <a:pt x="658398" y="598094"/>
                  </a:lnTo>
                  <a:lnTo>
                    <a:pt x="717538" y="646379"/>
                  </a:lnTo>
                  <a:lnTo>
                    <a:pt x="778396" y="697620"/>
                  </a:lnTo>
                  <a:lnTo>
                    <a:pt x="840400" y="750830"/>
                  </a:lnTo>
                  <a:lnTo>
                    <a:pt x="903166" y="805353"/>
                  </a:lnTo>
                  <a:lnTo>
                    <a:pt x="967236" y="862339"/>
                  </a:lnTo>
                  <a:lnTo>
                    <a:pt x="1032174" y="920968"/>
                  </a:lnTo>
                  <a:lnTo>
                    <a:pt x="1097691" y="980691"/>
                  </a:lnTo>
                  <a:lnTo>
                    <a:pt x="1165182" y="1043525"/>
                  </a:lnTo>
                  <a:lnTo>
                    <a:pt x="1233988" y="1108433"/>
                  </a:lnTo>
                  <a:lnTo>
                    <a:pt x="1303671" y="1174724"/>
                  </a:lnTo>
                  <a:lnTo>
                    <a:pt x="1375527" y="1242731"/>
                  </a:lnTo>
                  <a:lnTo>
                    <a:pt x="1448830" y="1311881"/>
                  </a:lnTo>
                  <a:lnTo>
                    <a:pt x="1523099" y="1381793"/>
                  </a:lnTo>
                  <a:lnTo>
                    <a:pt x="1599599" y="1454595"/>
                  </a:lnTo>
                  <a:lnTo>
                    <a:pt x="1677587" y="1529324"/>
                  </a:lnTo>
                  <a:lnTo>
                    <a:pt x="1756566" y="1605337"/>
                  </a:lnTo>
                  <a:lnTo>
                    <a:pt x="1837794" y="1683000"/>
                  </a:lnTo>
                  <a:lnTo>
                    <a:pt x="1920521" y="1761762"/>
                  </a:lnTo>
                  <a:lnTo>
                    <a:pt x="2004247" y="1841258"/>
                  </a:lnTo>
                  <a:lnTo>
                    <a:pt x="2089434" y="1922830"/>
                  </a:lnTo>
                  <a:lnTo>
                    <a:pt x="2175593" y="2005787"/>
                  </a:lnTo>
                  <a:lnTo>
                    <a:pt x="2262402" y="2089666"/>
                  </a:lnTo>
                  <a:lnTo>
                    <a:pt x="2352818" y="2174161"/>
                  </a:lnTo>
                  <a:lnTo>
                    <a:pt x="2445639" y="2259065"/>
                  </a:lnTo>
                  <a:lnTo>
                    <a:pt x="2540064" y="2344243"/>
                  </a:lnTo>
                  <a:lnTo>
                    <a:pt x="2637938" y="2431191"/>
                  </a:lnTo>
                  <a:lnTo>
                    <a:pt x="2738113" y="2519319"/>
                  </a:lnTo>
                  <a:lnTo>
                    <a:pt x="2839821" y="2608234"/>
                  </a:lnTo>
                  <a:lnTo>
                    <a:pt x="2945726" y="2697672"/>
                  </a:lnTo>
                  <a:lnTo>
                    <a:pt x="3054430" y="2787461"/>
                  </a:lnTo>
                  <a:lnTo>
                    <a:pt x="3164999" y="2877482"/>
                  </a:lnTo>
                  <a:lnTo>
                    <a:pt x="3279987" y="2968453"/>
                  </a:lnTo>
                  <a:lnTo>
                    <a:pt x="3397921" y="3060056"/>
                  </a:lnTo>
                  <a:lnTo>
                    <a:pt x="3517818" y="3152081"/>
                  </a:lnTo>
                  <a:lnTo>
                    <a:pt x="3641406" y="3245181"/>
                  </a:lnTo>
                  <a:lnTo>
                    <a:pt x="3767454" y="3338997"/>
                  </a:lnTo>
                  <a:lnTo>
                    <a:pt x="3895142" y="3433292"/>
                  </a:lnTo>
                  <a:lnTo>
                    <a:pt x="4023924" y="3530286"/>
                  </a:lnTo>
                  <a:lnTo>
                    <a:pt x="4153435" y="3629080"/>
                  </a:lnTo>
                  <a:lnTo>
                    <a:pt x="4283432" y="3729074"/>
                  </a:lnTo>
                  <a:lnTo>
                    <a:pt x="4409784" y="3829868"/>
                  </a:lnTo>
                  <a:lnTo>
                    <a:pt x="4533706" y="3931195"/>
                  </a:lnTo>
                  <a:lnTo>
                    <a:pt x="4656008" y="4032878"/>
                  </a:lnTo>
                  <a:lnTo>
                    <a:pt x="4774055" y="4135592"/>
                  </a:lnTo>
                  <a:lnTo>
                    <a:pt x="4889266" y="4238992"/>
                  </a:lnTo>
                  <a:lnTo>
                    <a:pt x="5002585" y="4342851"/>
                  </a:lnTo>
                  <a:lnTo>
                    <a:pt x="5108294" y="4444634"/>
                  </a:lnTo>
                  <a:lnTo>
                    <a:pt x="5208929" y="4545033"/>
                  </a:lnTo>
                  <a:lnTo>
                    <a:pt x="5306182" y="4644509"/>
                  </a:lnTo>
                  <a:lnTo>
                    <a:pt x="5396417" y="4740989"/>
                  </a:lnTo>
                  <a:lnTo>
                    <a:pt x="5481974" y="4835472"/>
                  </a:lnTo>
                  <a:lnTo>
                    <a:pt x="5564412" y="4928623"/>
                  </a:lnTo>
                  <a:lnTo>
                    <a:pt x="5619370" y="4990724"/>
                  </a:lnTo>
                  <a:lnTo>
                    <a:pt x="5729288" y="51149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21"/>
            <p:cNvSpPr/>
            <p:nvPr/>
          </p:nvSpPr>
          <p:spPr bwMode="auto">
            <a:xfrm>
              <a:off x="750094" y="428625"/>
              <a:ext cx="5336382" cy="5207795"/>
            </a:xfrm>
            <a:custGeom>
              <a:avLst/>
              <a:gdLst/>
              <a:ahLst/>
              <a:cxnLst/>
              <a:rect l="0" t="0" r="0" b="0"/>
              <a:pathLst>
                <a:path w="5336382" h="5207795">
                  <a:moveTo>
                    <a:pt x="5336381" y="0"/>
                  </a:moveTo>
                  <a:lnTo>
                    <a:pt x="5309600" y="24400"/>
                  </a:lnTo>
                  <a:lnTo>
                    <a:pt x="5277647" y="47357"/>
                  </a:lnTo>
                  <a:lnTo>
                    <a:pt x="5256743" y="63321"/>
                  </a:lnTo>
                  <a:lnTo>
                    <a:pt x="5233283" y="81902"/>
                  </a:lnTo>
                  <a:lnTo>
                    <a:pt x="5208118" y="102226"/>
                  </a:lnTo>
                  <a:lnTo>
                    <a:pt x="5178641" y="126095"/>
                  </a:lnTo>
                  <a:lnTo>
                    <a:pt x="5146290" y="152326"/>
                  </a:lnTo>
                  <a:lnTo>
                    <a:pt x="5112023" y="180132"/>
                  </a:lnTo>
                  <a:lnTo>
                    <a:pt x="5074096" y="210575"/>
                  </a:lnTo>
                  <a:lnTo>
                    <a:pt x="5033730" y="242777"/>
                  </a:lnTo>
                  <a:lnTo>
                    <a:pt x="4991739" y="276151"/>
                  </a:lnTo>
                  <a:lnTo>
                    <a:pt x="4946282" y="311895"/>
                  </a:lnTo>
                  <a:lnTo>
                    <a:pt x="4898515" y="349217"/>
                  </a:lnTo>
                  <a:lnTo>
                    <a:pt x="4849208" y="387593"/>
                  </a:lnTo>
                  <a:lnTo>
                    <a:pt x="4797287" y="428258"/>
                  </a:lnTo>
                  <a:lnTo>
                    <a:pt x="4743623" y="470449"/>
                  </a:lnTo>
                  <a:lnTo>
                    <a:pt x="4688796" y="513658"/>
                  </a:lnTo>
                  <a:lnTo>
                    <a:pt x="4630020" y="559132"/>
                  </a:lnTo>
                  <a:lnTo>
                    <a:pt x="4568611" y="606117"/>
                  </a:lnTo>
                  <a:lnTo>
                    <a:pt x="4505447" y="654109"/>
                  </a:lnTo>
                  <a:lnTo>
                    <a:pt x="4440319" y="705154"/>
                  </a:lnTo>
                  <a:lnTo>
                    <a:pt x="4373881" y="758234"/>
                  </a:lnTo>
                  <a:lnTo>
                    <a:pt x="4306571" y="812671"/>
                  </a:lnTo>
                  <a:lnTo>
                    <a:pt x="4234709" y="869599"/>
                  </a:lnTo>
                  <a:lnTo>
                    <a:pt x="4159814" y="928189"/>
                  </a:lnTo>
                  <a:lnTo>
                    <a:pt x="4082897" y="987886"/>
                  </a:lnTo>
                  <a:lnTo>
                    <a:pt x="4003044" y="1050704"/>
                  </a:lnTo>
                  <a:lnTo>
                    <a:pt x="3921233" y="1115600"/>
                  </a:lnTo>
                  <a:lnTo>
                    <a:pt x="3838118" y="1181883"/>
                  </a:lnTo>
                  <a:lnTo>
                    <a:pt x="3751751" y="1251472"/>
                  </a:lnTo>
                  <a:lnTo>
                    <a:pt x="3663218" y="1323265"/>
                  </a:lnTo>
                  <a:lnTo>
                    <a:pt x="3573239" y="1396527"/>
                  </a:lnTo>
                  <a:lnTo>
                    <a:pt x="3481503" y="1473943"/>
                  </a:lnTo>
                  <a:lnTo>
                    <a:pt x="3388596" y="1554128"/>
                  </a:lnTo>
                  <a:lnTo>
                    <a:pt x="3294907" y="1636161"/>
                  </a:lnTo>
                  <a:lnTo>
                    <a:pt x="3199905" y="1721805"/>
                  </a:lnTo>
                  <a:lnTo>
                    <a:pt x="3104026" y="1809858"/>
                  </a:lnTo>
                  <a:lnTo>
                    <a:pt x="3007563" y="1899515"/>
                  </a:lnTo>
                  <a:lnTo>
                    <a:pt x="2909123" y="1991037"/>
                  </a:lnTo>
                  <a:lnTo>
                    <a:pt x="2809365" y="2083802"/>
                  </a:lnTo>
                  <a:lnTo>
                    <a:pt x="2708729" y="2177395"/>
                  </a:lnTo>
                  <a:lnTo>
                    <a:pt x="2608300" y="2273922"/>
                  </a:lnTo>
                  <a:lnTo>
                    <a:pt x="2508011" y="2372404"/>
                  </a:lnTo>
                  <a:lnTo>
                    <a:pt x="2407813" y="2472190"/>
                  </a:lnTo>
                  <a:lnTo>
                    <a:pt x="2306884" y="2573639"/>
                  </a:lnTo>
                  <a:lnTo>
                    <a:pt x="2205466" y="2676197"/>
                  </a:lnTo>
                  <a:lnTo>
                    <a:pt x="2103723" y="2779494"/>
                  </a:lnTo>
                  <a:lnTo>
                    <a:pt x="2003351" y="2884871"/>
                  </a:lnTo>
                  <a:lnTo>
                    <a:pt x="1903892" y="2991635"/>
                  </a:lnTo>
                  <a:lnTo>
                    <a:pt x="1805042" y="3099323"/>
                  </a:lnTo>
                  <a:lnTo>
                    <a:pt x="1706599" y="3208422"/>
                  </a:lnTo>
                  <a:lnTo>
                    <a:pt x="1608426" y="3318460"/>
                  </a:lnTo>
                  <a:lnTo>
                    <a:pt x="1510434" y="3429126"/>
                  </a:lnTo>
                  <a:lnTo>
                    <a:pt x="1414943" y="3539415"/>
                  </a:lnTo>
                  <a:lnTo>
                    <a:pt x="1321121" y="3649454"/>
                  </a:lnTo>
                  <a:lnTo>
                    <a:pt x="1228409" y="3759325"/>
                  </a:lnTo>
                  <a:lnTo>
                    <a:pt x="1138821" y="3866704"/>
                  </a:lnTo>
                  <a:lnTo>
                    <a:pt x="1051314" y="3972421"/>
                  </a:lnTo>
                  <a:lnTo>
                    <a:pt x="965195" y="4077031"/>
                  </a:lnTo>
                  <a:lnTo>
                    <a:pt x="884763" y="4178521"/>
                  </a:lnTo>
                  <a:lnTo>
                    <a:pt x="808123" y="4277930"/>
                  </a:lnTo>
                  <a:lnTo>
                    <a:pt x="734011" y="4375953"/>
                  </a:lnTo>
                  <a:lnTo>
                    <a:pt x="665553" y="4468290"/>
                  </a:lnTo>
                  <a:lnTo>
                    <a:pt x="600865" y="4556835"/>
                  </a:lnTo>
                  <a:lnTo>
                    <a:pt x="538689" y="4642853"/>
                  </a:lnTo>
                  <a:lnTo>
                    <a:pt x="482157" y="4721629"/>
                  </a:lnTo>
                  <a:lnTo>
                    <a:pt x="429388" y="4795578"/>
                  </a:lnTo>
                  <a:lnTo>
                    <a:pt x="379127" y="4866308"/>
                  </a:lnTo>
                  <a:lnTo>
                    <a:pt x="333714" y="4929336"/>
                  </a:lnTo>
                  <a:lnTo>
                    <a:pt x="291532" y="4987230"/>
                  </a:lnTo>
                  <a:lnTo>
                    <a:pt x="251505" y="5041702"/>
                  </a:lnTo>
                  <a:lnTo>
                    <a:pt x="214501" y="5085953"/>
                  </a:lnTo>
                  <a:lnTo>
                    <a:pt x="179513" y="5123391"/>
                  </a:lnTo>
                  <a:lnTo>
                    <a:pt x="145869" y="5156288"/>
                  </a:lnTo>
                  <a:lnTo>
                    <a:pt x="114708" y="5176632"/>
                  </a:lnTo>
                  <a:lnTo>
                    <a:pt x="85203" y="5188607"/>
                  </a:lnTo>
                  <a:lnTo>
                    <a:pt x="56802" y="5195002"/>
                  </a:lnTo>
                  <a:lnTo>
                    <a:pt x="0" y="5207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yyproblems</a:t>
            </a:r>
          </a:p>
        </p:txBody>
      </p:sp>
      <p:sp>
        <p:nvSpPr>
          <p:cNvPr id="246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yylineno</a:t>
            </a:r>
          </a:p>
          <a:p>
            <a:pPr lvl="1"/>
            <a:r>
              <a:rPr lang="en-US" altLang="en-US"/>
              <a:t>Without yacc – int yylineno=1; in definitions section  in %{  … %}</a:t>
            </a:r>
          </a:p>
          <a:p>
            <a:pPr lvl="1"/>
            <a:r>
              <a:rPr lang="en-US" altLang="en-US"/>
              <a:t>With Yacc - %{ extern int yylineno; %} in yacc file and above in lex should work</a:t>
            </a:r>
          </a:p>
          <a:p>
            <a:r>
              <a:rPr lang="en-US" altLang="en-US"/>
              <a:t>yylval</a:t>
            </a:r>
          </a:p>
          <a:p>
            <a:pPr lvl="1"/>
            <a:r>
              <a:rPr lang="en-US" altLang="en-US"/>
              <a:t>Without yacc – %{ int yylval; %} in definitions section </a:t>
            </a:r>
          </a:p>
          <a:p>
            <a:pPr lvl="1"/>
            <a:r>
              <a:rPr lang="en-US" altLang="en-US"/>
              <a:t>YYSTYPE – yystype  stack type</a:t>
            </a:r>
          </a:p>
          <a:p>
            <a:pPr lvl="1"/>
            <a:r>
              <a:rPr lang="en-US" altLang="en-US"/>
              <a:t>%union specification in Yacc</a:t>
            </a:r>
          </a:p>
          <a:p>
            <a:pPr lvl="2"/>
            <a:r>
              <a:rPr lang="en-US" altLang="en-US"/>
              <a:t>%union {</a:t>
            </a:r>
          </a:p>
          <a:p>
            <a:pPr lvl="3"/>
            <a:r>
              <a:rPr lang="en-US" altLang="en-US"/>
              <a:t>int ival;</a:t>
            </a:r>
          </a:p>
          <a:p>
            <a:pPr lvl="3"/>
            <a:r>
              <a:rPr lang="en-US" altLang="en-US"/>
              <a:t>double dval;</a:t>
            </a:r>
          </a:p>
          <a:p>
            <a:pPr lvl="3"/>
            <a:r>
              <a:rPr lang="en-US" altLang="en-US"/>
              <a:t>Symrec *tptr;</a:t>
            </a:r>
          </a:p>
          <a:p>
            <a:pPr lvl="3"/>
            <a:r>
              <a:rPr lang="en-US" altLang="en-US"/>
              <a:t>}</a:t>
            </a:r>
          </a:p>
        </p:txBody>
      </p:sp>
      <p:grpSp>
        <p:nvGrpSpPr>
          <p:cNvPr id="4" name="SMARTInkShape-Group116"/>
          <p:cNvGrpSpPr/>
          <p:nvPr/>
        </p:nvGrpSpPr>
        <p:grpSpPr>
          <a:xfrm>
            <a:off x="828675" y="92869"/>
            <a:ext cx="5464883" cy="6557963"/>
            <a:chOff x="828675" y="92869"/>
            <a:chExt cx="5464883" cy="6557963"/>
          </a:xfrm>
        </p:grpSpPr>
        <p:sp>
          <p:nvSpPr>
            <p:cNvPr id="2" name="SMARTInkShape-522"/>
            <p:cNvSpPr/>
            <p:nvPr/>
          </p:nvSpPr>
          <p:spPr bwMode="auto">
            <a:xfrm>
              <a:off x="1193006" y="92869"/>
              <a:ext cx="5100552" cy="5859123"/>
            </a:xfrm>
            <a:custGeom>
              <a:avLst/>
              <a:gdLst/>
              <a:ahLst/>
              <a:cxnLst/>
              <a:rect l="0" t="0" r="0" b="0"/>
              <a:pathLst>
                <a:path w="5100552" h="5859123">
                  <a:moveTo>
                    <a:pt x="5093494" y="0"/>
                  </a:moveTo>
                  <a:lnTo>
                    <a:pt x="5099148" y="13425"/>
                  </a:lnTo>
                  <a:lnTo>
                    <a:pt x="5100551" y="24755"/>
                  </a:lnTo>
                  <a:lnTo>
                    <a:pt x="5087654" y="54309"/>
                  </a:lnTo>
                  <a:lnTo>
                    <a:pt x="5071380" y="89162"/>
                  </a:lnTo>
                  <a:lnTo>
                    <a:pt x="5060646" y="112652"/>
                  </a:lnTo>
                  <a:lnTo>
                    <a:pt x="5045293" y="141613"/>
                  </a:lnTo>
                  <a:lnTo>
                    <a:pt x="5021536" y="177239"/>
                  </a:lnTo>
                  <a:lnTo>
                    <a:pt x="5007422" y="196741"/>
                  </a:lnTo>
                  <a:lnTo>
                    <a:pt x="4990869" y="219267"/>
                  </a:lnTo>
                  <a:lnTo>
                    <a:pt x="4972690" y="243809"/>
                  </a:lnTo>
                  <a:lnTo>
                    <a:pt x="4953427" y="269695"/>
                  </a:lnTo>
                  <a:lnTo>
                    <a:pt x="4931853" y="298859"/>
                  </a:lnTo>
                  <a:lnTo>
                    <a:pt x="4908739" y="330208"/>
                  </a:lnTo>
                  <a:lnTo>
                    <a:pt x="4884600" y="363014"/>
                  </a:lnTo>
                  <a:lnTo>
                    <a:pt x="4857393" y="399172"/>
                  </a:lnTo>
                  <a:lnTo>
                    <a:pt x="4828144" y="437564"/>
                  </a:lnTo>
                  <a:lnTo>
                    <a:pt x="4797531" y="477447"/>
                  </a:lnTo>
                  <a:lnTo>
                    <a:pt x="4763629" y="519910"/>
                  </a:lnTo>
                  <a:lnTo>
                    <a:pt x="4727534" y="564094"/>
                  </a:lnTo>
                  <a:lnTo>
                    <a:pt x="4689977" y="609425"/>
                  </a:lnTo>
                  <a:lnTo>
                    <a:pt x="4649858" y="657108"/>
                  </a:lnTo>
                  <a:lnTo>
                    <a:pt x="4608030" y="706360"/>
                  </a:lnTo>
                  <a:lnTo>
                    <a:pt x="4565064" y="756656"/>
                  </a:lnTo>
                  <a:lnTo>
                    <a:pt x="4518163" y="809237"/>
                  </a:lnTo>
                  <a:lnTo>
                    <a:pt x="4468640" y="863342"/>
                  </a:lnTo>
                  <a:lnTo>
                    <a:pt x="4417369" y="918461"/>
                  </a:lnTo>
                  <a:lnTo>
                    <a:pt x="4364137" y="977432"/>
                  </a:lnTo>
                  <a:lnTo>
                    <a:pt x="4309600" y="1038971"/>
                  </a:lnTo>
                  <a:lnTo>
                    <a:pt x="4254192" y="1102222"/>
                  </a:lnTo>
                  <a:lnTo>
                    <a:pt x="4195028" y="1167409"/>
                  </a:lnTo>
                  <a:lnTo>
                    <a:pt x="4133360" y="1233885"/>
                  </a:lnTo>
                  <a:lnTo>
                    <a:pt x="4070024" y="1301221"/>
                  </a:lnTo>
                  <a:lnTo>
                    <a:pt x="4002399" y="1372306"/>
                  </a:lnTo>
                  <a:lnTo>
                    <a:pt x="3931916" y="1445889"/>
                  </a:lnTo>
                  <a:lnTo>
                    <a:pt x="3859527" y="1521138"/>
                  </a:lnTo>
                  <a:lnTo>
                    <a:pt x="3783487" y="1600673"/>
                  </a:lnTo>
                  <a:lnTo>
                    <a:pt x="3705012" y="1683066"/>
                  </a:lnTo>
                  <a:lnTo>
                    <a:pt x="3624915" y="1767362"/>
                  </a:lnTo>
                  <a:lnTo>
                    <a:pt x="3541353" y="1856104"/>
                  </a:lnTo>
                  <a:lnTo>
                    <a:pt x="3455484" y="1947809"/>
                  </a:lnTo>
                  <a:lnTo>
                    <a:pt x="3368075" y="2041489"/>
                  </a:lnTo>
                  <a:lnTo>
                    <a:pt x="3276465" y="2138074"/>
                  </a:lnTo>
                  <a:lnTo>
                    <a:pt x="3182054" y="2236595"/>
                  </a:lnTo>
                  <a:lnTo>
                    <a:pt x="3085775" y="2336407"/>
                  </a:lnTo>
                  <a:lnTo>
                    <a:pt x="2987459" y="2440255"/>
                  </a:lnTo>
                  <a:lnTo>
                    <a:pt x="2887783" y="2546793"/>
                  </a:lnTo>
                  <a:lnTo>
                    <a:pt x="2787201" y="2655124"/>
                  </a:lnTo>
                  <a:lnTo>
                    <a:pt x="2685222" y="2766239"/>
                  </a:lnTo>
                  <a:lnTo>
                    <a:pt x="2582310" y="2879209"/>
                  </a:lnTo>
                  <a:lnTo>
                    <a:pt x="2478778" y="2993416"/>
                  </a:lnTo>
                  <a:lnTo>
                    <a:pt x="2374831" y="3108448"/>
                  </a:lnTo>
                  <a:lnTo>
                    <a:pt x="2270609" y="3224030"/>
                  </a:lnTo>
                  <a:lnTo>
                    <a:pt x="2166202" y="3339978"/>
                  </a:lnTo>
                  <a:lnTo>
                    <a:pt x="2063260" y="3456171"/>
                  </a:lnTo>
                  <a:lnTo>
                    <a:pt x="1961294" y="3572526"/>
                  </a:lnTo>
                  <a:lnTo>
                    <a:pt x="1859979" y="3688990"/>
                  </a:lnTo>
                  <a:lnTo>
                    <a:pt x="1760686" y="3804733"/>
                  </a:lnTo>
                  <a:lnTo>
                    <a:pt x="1662741" y="3919995"/>
                  </a:lnTo>
                  <a:lnTo>
                    <a:pt x="1565694" y="4034936"/>
                  </a:lnTo>
                  <a:lnTo>
                    <a:pt x="1471627" y="4148076"/>
                  </a:lnTo>
                  <a:lnTo>
                    <a:pt x="1379547" y="4260015"/>
                  </a:lnTo>
                  <a:lnTo>
                    <a:pt x="1288792" y="4371154"/>
                  </a:lnTo>
                  <a:lnTo>
                    <a:pt x="1199714" y="4479377"/>
                  </a:lnTo>
                  <a:lnTo>
                    <a:pt x="1111753" y="4585658"/>
                  </a:lnTo>
                  <a:lnTo>
                    <a:pt x="1024537" y="4690643"/>
                  </a:lnTo>
                  <a:lnTo>
                    <a:pt x="942581" y="4791589"/>
                  </a:lnTo>
                  <a:lnTo>
                    <a:pt x="864131" y="4889842"/>
                  </a:lnTo>
                  <a:lnTo>
                    <a:pt x="788019" y="4986301"/>
                  </a:lnTo>
                  <a:lnTo>
                    <a:pt x="715846" y="5076007"/>
                  </a:lnTo>
                  <a:lnTo>
                    <a:pt x="646300" y="5161211"/>
                  </a:lnTo>
                  <a:lnTo>
                    <a:pt x="578504" y="5243413"/>
                  </a:lnTo>
                  <a:lnTo>
                    <a:pt x="517432" y="5319646"/>
                  </a:lnTo>
                  <a:lnTo>
                    <a:pt x="460842" y="5391900"/>
                  </a:lnTo>
                  <a:lnTo>
                    <a:pt x="407241" y="5461500"/>
                  </a:lnTo>
                  <a:lnTo>
                    <a:pt x="358806" y="5523775"/>
                  </a:lnTo>
                  <a:lnTo>
                    <a:pt x="313817" y="5581167"/>
                  </a:lnTo>
                  <a:lnTo>
                    <a:pt x="271124" y="5635302"/>
                  </a:lnTo>
                  <a:lnTo>
                    <a:pt x="234724" y="5681712"/>
                  </a:lnTo>
                  <a:lnTo>
                    <a:pt x="202520" y="5722971"/>
                  </a:lnTo>
                  <a:lnTo>
                    <a:pt x="173114" y="5760795"/>
                  </a:lnTo>
                  <a:lnTo>
                    <a:pt x="147953" y="5790773"/>
                  </a:lnTo>
                  <a:lnTo>
                    <a:pt x="125623" y="5815522"/>
                  </a:lnTo>
                  <a:lnTo>
                    <a:pt x="105180" y="5836783"/>
                  </a:lnTo>
                  <a:lnTo>
                    <a:pt x="71882" y="5856174"/>
                  </a:lnTo>
                  <a:lnTo>
                    <a:pt x="57447" y="5859122"/>
                  </a:lnTo>
                  <a:lnTo>
                    <a:pt x="44648" y="5853150"/>
                  </a:lnTo>
                  <a:lnTo>
                    <a:pt x="21960" y="5825348"/>
                  </a:lnTo>
                  <a:lnTo>
                    <a:pt x="0" y="5793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23"/>
            <p:cNvSpPr/>
            <p:nvPr/>
          </p:nvSpPr>
          <p:spPr bwMode="auto">
            <a:xfrm>
              <a:off x="828675" y="550069"/>
              <a:ext cx="5386389" cy="6100763"/>
            </a:xfrm>
            <a:custGeom>
              <a:avLst/>
              <a:gdLst/>
              <a:ahLst/>
              <a:cxnLst/>
              <a:rect l="0" t="0" r="0" b="0"/>
              <a:pathLst>
                <a:path w="5386389" h="6100763">
                  <a:moveTo>
                    <a:pt x="0" y="0"/>
                  </a:moveTo>
                  <a:lnTo>
                    <a:pt x="28594" y="28594"/>
                  </a:lnTo>
                  <a:lnTo>
                    <a:pt x="50015" y="51602"/>
                  </a:lnTo>
                  <a:lnTo>
                    <a:pt x="78056" y="85640"/>
                  </a:lnTo>
                  <a:lnTo>
                    <a:pt x="96487" y="106306"/>
                  </a:lnTo>
                  <a:lnTo>
                    <a:pt x="117506" y="128814"/>
                  </a:lnTo>
                  <a:lnTo>
                    <a:pt x="140250" y="152551"/>
                  </a:lnTo>
                  <a:lnTo>
                    <a:pt x="167319" y="179488"/>
                  </a:lnTo>
                  <a:lnTo>
                    <a:pt x="197271" y="208559"/>
                  </a:lnTo>
                  <a:lnTo>
                    <a:pt x="229145" y="239052"/>
                  </a:lnTo>
                  <a:lnTo>
                    <a:pt x="264682" y="272080"/>
                  </a:lnTo>
                  <a:lnTo>
                    <a:pt x="302661" y="306799"/>
                  </a:lnTo>
                  <a:lnTo>
                    <a:pt x="342268" y="342645"/>
                  </a:lnTo>
                  <a:lnTo>
                    <a:pt x="384547" y="381624"/>
                  </a:lnTo>
                  <a:lnTo>
                    <a:pt x="428609" y="422691"/>
                  </a:lnTo>
                  <a:lnTo>
                    <a:pt x="473858" y="465150"/>
                  </a:lnTo>
                  <a:lnTo>
                    <a:pt x="523074" y="509331"/>
                  </a:lnTo>
                  <a:lnTo>
                    <a:pt x="574935" y="554660"/>
                  </a:lnTo>
                  <a:lnTo>
                    <a:pt x="628559" y="600755"/>
                  </a:lnTo>
                  <a:lnTo>
                    <a:pt x="684152" y="649741"/>
                  </a:lnTo>
                  <a:lnTo>
                    <a:pt x="741057" y="700654"/>
                  </a:lnTo>
                  <a:lnTo>
                    <a:pt x="798838" y="752853"/>
                  </a:lnTo>
                  <a:lnTo>
                    <a:pt x="858790" y="808289"/>
                  </a:lnTo>
                  <a:lnTo>
                    <a:pt x="920189" y="865884"/>
                  </a:lnTo>
                  <a:lnTo>
                    <a:pt x="982553" y="924919"/>
                  </a:lnTo>
                  <a:lnTo>
                    <a:pt x="1047148" y="987294"/>
                  </a:lnTo>
                  <a:lnTo>
                    <a:pt x="1113230" y="1051896"/>
                  </a:lnTo>
                  <a:lnTo>
                    <a:pt x="1180303" y="1117982"/>
                  </a:lnTo>
                  <a:lnTo>
                    <a:pt x="1248831" y="1187440"/>
                  </a:lnTo>
                  <a:lnTo>
                    <a:pt x="1318329" y="1259146"/>
                  </a:lnTo>
                  <a:lnTo>
                    <a:pt x="1388474" y="1332349"/>
                  </a:lnTo>
                  <a:lnTo>
                    <a:pt x="1459049" y="1409726"/>
                  </a:lnTo>
                  <a:lnTo>
                    <a:pt x="1529912" y="1489886"/>
                  </a:lnTo>
                  <a:lnTo>
                    <a:pt x="1600966" y="1571901"/>
                  </a:lnTo>
                  <a:lnTo>
                    <a:pt x="1672148" y="1655947"/>
                  </a:lnTo>
                  <a:lnTo>
                    <a:pt x="1743415" y="1741346"/>
                  </a:lnTo>
                  <a:lnTo>
                    <a:pt x="1814740" y="1827647"/>
                  </a:lnTo>
                  <a:lnTo>
                    <a:pt x="1886102" y="1916931"/>
                  </a:lnTo>
                  <a:lnTo>
                    <a:pt x="1957488" y="2008204"/>
                  </a:lnTo>
                  <a:lnTo>
                    <a:pt x="2028892" y="2100803"/>
                  </a:lnTo>
                  <a:lnTo>
                    <a:pt x="2101101" y="2194285"/>
                  </a:lnTo>
                  <a:lnTo>
                    <a:pt x="2173847" y="2288357"/>
                  </a:lnTo>
                  <a:lnTo>
                    <a:pt x="2246950" y="2382821"/>
                  </a:lnTo>
                  <a:lnTo>
                    <a:pt x="2319498" y="2478341"/>
                  </a:lnTo>
                  <a:lnTo>
                    <a:pt x="2391676" y="2574565"/>
                  </a:lnTo>
                  <a:lnTo>
                    <a:pt x="2463607" y="2671258"/>
                  </a:lnTo>
                  <a:lnTo>
                    <a:pt x="2536961" y="2768263"/>
                  </a:lnTo>
                  <a:lnTo>
                    <a:pt x="2611263" y="2865478"/>
                  </a:lnTo>
                  <a:lnTo>
                    <a:pt x="2686198" y="2962831"/>
                  </a:lnTo>
                  <a:lnTo>
                    <a:pt x="2761555" y="3061070"/>
                  </a:lnTo>
                  <a:lnTo>
                    <a:pt x="2837193" y="3159901"/>
                  </a:lnTo>
                  <a:lnTo>
                    <a:pt x="2913018" y="3259126"/>
                  </a:lnTo>
                  <a:lnTo>
                    <a:pt x="2989762" y="3358613"/>
                  </a:lnTo>
                  <a:lnTo>
                    <a:pt x="3067119" y="3458275"/>
                  </a:lnTo>
                  <a:lnTo>
                    <a:pt x="3144883" y="3558054"/>
                  </a:lnTo>
                  <a:lnTo>
                    <a:pt x="3223714" y="3657117"/>
                  </a:lnTo>
                  <a:lnTo>
                    <a:pt x="3303255" y="3755703"/>
                  </a:lnTo>
                  <a:lnTo>
                    <a:pt x="3383270" y="3853971"/>
                  </a:lnTo>
                  <a:lnTo>
                    <a:pt x="3464395" y="3951232"/>
                  </a:lnTo>
                  <a:lnTo>
                    <a:pt x="3546259" y="4047824"/>
                  </a:lnTo>
                  <a:lnTo>
                    <a:pt x="3628616" y="4143968"/>
                  </a:lnTo>
                  <a:lnTo>
                    <a:pt x="3711303" y="4239814"/>
                  </a:lnTo>
                  <a:lnTo>
                    <a:pt x="3794208" y="4335461"/>
                  </a:lnTo>
                  <a:lnTo>
                    <a:pt x="3877259" y="4430976"/>
                  </a:lnTo>
                  <a:lnTo>
                    <a:pt x="3959615" y="4525609"/>
                  </a:lnTo>
                  <a:lnTo>
                    <a:pt x="4041506" y="4619654"/>
                  </a:lnTo>
                  <a:lnTo>
                    <a:pt x="4123087" y="4713307"/>
                  </a:lnTo>
                  <a:lnTo>
                    <a:pt x="4204462" y="4805904"/>
                  </a:lnTo>
                  <a:lnTo>
                    <a:pt x="4285700" y="4897798"/>
                  </a:lnTo>
                  <a:lnTo>
                    <a:pt x="4366846" y="4989224"/>
                  </a:lnTo>
                  <a:lnTo>
                    <a:pt x="4447137" y="5078749"/>
                  </a:lnTo>
                  <a:lnTo>
                    <a:pt x="4526858" y="5167008"/>
                  </a:lnTo>
                  <a:lnTo>
                    <a:pt x="4606199" y="5254422"/>
                  </a:lnTo>
                  <a:lnTo>
                    <a:pt x="4677349" y="5333335"/>
                  </a:lnTo>
                  <a:lnTo>
                    <a:pt x="4743039" y="5406582"/>
                  </a:lnTo>
                  <a:lnTo>
                    <a:pt x="4805089" y="5476050"/>
                  </a:lnTo>
                  <a:lnTo>
                    <a:pt x="4860742" y="5539031"/>
                  </a:lnTo>
                  <a:lnTo>
                    <a:pt x="4912132" y="5597688"/>
                  </a:lnTo>
                  <a:lnTo>
                    <a:pt x="4960680" y="5653460"/>
                  </a:lnTo>
                  <a:lnTo>
                    <a:pt x="5004951" y="5704136"/>
                  </a:lnTo>
                  <a:lnTo>
                    <a:pt x="5046372" y="5751414"/>
                  </a:lnTo>
                  <a:lnTo>
                    <a:pt x="5085891" y="5796426"/>
                  </a:lnTo>
                  <a:lnTo>
                    <a:pt x="5123351" y="5838340"/>
                  </a:lnTo>
                  <a:lnTo>
                    <a:pt x="5159435" y="5878189"/>
                  </a:lnTo>
                  <a:lnTo>
                    <a:pt x="5194605" y="5916661"/>
                  </a:lnTo>
                  <a:lnTo>
                    <a:pt x="5231545" y="5954216"/>
                  </a:lnTo>
                  <a:lnTo>
                    <a:pt x="5269666" y="5991158"/>
                  </a:lnTo>
                  <a:lnTo>
                    <a:pt x="5308573" y="6027693"/>
                  </a:lnTo>
                  <a:lnTo>
                    <a:pt x="5334511" y="6052050"/>
                  </a:lnTo>
                  <a:lnTo>
                    <a:pt x="5386388" y="6100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y.tab.h</a:t>
            </a:r>
          </a:p>
        </p:txBody>
      </p:sp>
      <p:sp>
        <p:nvSpPr>
          <p:cNvPr id="249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29087" cy="5256212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Handout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deneb&gt; more postfix.tab.h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#ifndef BISON_POSTFIX_TAB_H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BISON_POSTFIX_TAB_H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#ifndef YYSTYPE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typedef union{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int  ival;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 yystype;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YYSTYPE yystype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YYSTYPE_IS_TRIVIAL 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#endif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       INT     257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 define        ID      258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extern YYSTYPE yylval;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#endif 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sp>
        <p:nvSpPr>
          <p:cNvPr id="2493444" name="Rectangle 4"/>
          <p:cNvSpPr>
            <a:spLocks noChangeArrowheads="1"/>
          </p:cNvSpPr>
          <p:nvPr/>
        </p:nvSpPr>
        <p:spPr bwMode="auto">
          <a:xfrm>
            <a:off x="4786313" y="1219200"/>
            <a:ext cx="4357687" cy="525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altLang="en-US" sz="1800"/>
              <a:t>Other Notes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YYDEBUG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YYTNAME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#define YYMAXDEPTH 10000 pg 7/19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Yystrlen</a:t>
            </a:r>
          </a:p>
          <a:p>
            <a:pPr eaLnBrk="1" hangingPunct="1">
              <a:lnSpc>
                <a:spcPct val="75000"/>
              </a:lnSpc>
            </a:pPr>
            <a:endParaRPr lang="en-US" altLang="en-US" sz="1800"/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Yybackup</a:t>
            </a:r>
          </a:p>
          <a:p>
            <a:pPr eaLnBrk="1" hangingPunct="1">
              <a:lnSpc>
                <a:spcPct val="75000"/>
              </a:lnSpc>
            </a:pPr>
            <a:endParaRPr lang="en-US" altLang="en-US" sz="1800"/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Yydefault page 13/19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Yyreduce: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If YYDEBUG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    if(yydebug) 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…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1800"/>
              <a:t>Switch (yyn)</a:t>
            </a:r>
          </a:p>
        </p:txBody>
      </p:sp>
      <p:grpSp>
        <p:nvGrpSpPr>
          <p:cNvPr id="4" name="SMARTInkShape-Group117"/>
          <p:cNvGrpSpPr/>
          <p:nvPr/>
        </p:nvGrpSpPr>
        <p:grpSpPr>
          <a:xfrm>
            <a:off x="807244" y="785813"/>
            <a:ext cx="4622007" cy="5822157"/>
            <a:chOff x="807244" y="785813"/>
            <a:chExt cx="4622007" cy="5822157"/>
          </a:xfrm>
        </p:grpSpPr>
        <p:sp>
          <p:nvSpPr>
            <p:cNvPr id="2" name="SMARTInkShape-524"/>
            <p:cNvSpPr/>
            <p:nvPr/>
          </p:nvSpPr>
          <p:spPr bwMode="auto">
            <a:xfrm>
              <a:off x="833314" y="1008262"/>
              <a:ext cx="4488781" cy="5349677"/>
            </a:xfrm>
            <a:custGeom>
              <a:avLst/>
              <a:gdLst/>
              <a:ahLst/>
              <a:cxnLst/>
              <a:rect l="0" t="0" r="0" b="0"/>
              <a:pathLst>
                <a:path w="4488781" h="5349677">
                  <a:moveTo>
                    <a:pt x="16792" y="6151"/>
                  </a:moveTo>
                  <a:lnTo>
                    <a:pt x="13000" y="6151"/>
                  </a:lnTo>
                  <a:lnTo>
                    <a:pt x="9021" y="4034"/>
                  </a:lnTo>
                  <a:lnTo>
                    <a:pt x="4607" y="1241"/>
                  </a:lnTo>
                  <a:lnTo>
                    <a:pt x="0" y="0"/>
                  </a:lnTo>
                  <a:lnTo>
                    <a:pt x="835" y="1256"/>
                  </a:lnTo>
                  <a:lnTo>
                    <a:pt x="35362" y="36429"/>
                  </a:lnTo>
                  <a:lnTo>
                    <a:pt x="61029" y="60089"/>
                  </a:lnTo>
                  <a:lnTo>
                    <a:pt x="93074" y="88596"/>
                  </a:lnTo>
                  <a:lnTo>
                    <a:pt x="110509" y="103977"/>
                  </a:lnTo>
                  <a:lnTo>
                    <a:pt x="130864" y="121374"/>
                  </a:lnTo>
                  <a:lnTo>
                    <a:pt x="153165" y="140116"/>
                  </a:lnTo>
                  <a:lnTo>
                    <a:pt x="176764" y="159755"/>
                  </a:lnTo>
                  <a:lnTo>
                    <a:pt x="201227" y="182372"/>
                  </a:lnTo>
                  <a:lnTo>
                    <a:pt x="226268" y="206975"/>
                  </a:lnTo>
                  <a:lnTo>
                    <a:pt x="251693" y="232903"/>
                  </a:lnTo>
                  <a:lnTo>
                    <a:pt x="278961" y="261300"/>
                  </a:lnTo>
                  <a:lnTo>
                    <a:pt x="307459" y="291344"/>
                  </a:lnTo>
                  <a:lnTo>
                    <a:pt x="336776" y="322486"/>
                  </a:lnTo>
                  <a:lnTo>
                    <a:pt x="366640" y="356741"/>
                  </a:lnTo>
                  <a:lnTo>
                    <a:pt x="396868" y="393071"/>
                  </a:lnTo>
                  <a:lnTo>
                    <a:pt x="427339" y="430785"/>
                  </a:lnTo>
                  <a:lnTo>
                    <a:pt x="459559" y="471009"/>
                  </a:lnTo>
                  <a:lnTo>
                    <a:pt x="492945" y="512906"/>
                  </a:lnTo>
                  <a:lnTo>
                    <a:pt x="527108" y="555919"/>
                  </a:lnTo>
                  <a:lnTo>
                    <a:pt x="561791" y="602056"/>
                  </a:lnTo>
                  <a:lnTo>
                    <a:pt x="596818" y="650277"/>
                  </a:lnTo>
                  <a:lnTo>
                    <a:pt x="632076" y="699887"/>
                  </a:lnTo>
                  <a:lnTo>
                    <a:pt x="669075" y="750423"/>
                  </a:lnTo>
                  <a:lnTo>
                    <a:pt x="707235" y="801576"/>
                  </a:lnTo>
                  <a:lnTo>
                    <a:pt x="746169" y="853140"/>
                  </a:lnTo>
                  <a:lnTo>
                    <a:pt x="785618" y="906567"/>
                  </a:lnTo>
                  <a:lnTo>
                    <a:pt x="825412" y="961234"/>
                  </a:lnTo>
                  <a:lnTo>
                    <a:pt x="865434" y="1016729"/>
                  </a:lnTo>
                  <a:lnTo>
                    <a:pt x="906404" y="1072776"/>
                  </a:lnTo>
                  <a:lnTo>
                    <a:pt x="948004" y="1129190"/>
                  </a:lnTo>
                  <a:lnTo>
                    <a:pt x="990025" y="1185850"/>
                  </a:lnTo>
                  <a:lnTo>
                    <a:pt x="1033914" y="1244261"/>
                  </a:lnTo>
                  <a:lnTo>
                    <a:pt x="1079049" y="1303839"/>
                  </a:lnTo>
                  <a:lnTo>
                    <a:pt x="1125013" y="1364195"/>
                  </a:lnTo>
                  <a:lnTo>
                    <a:pt x="1171531" y="1425863"/>
                  </a:lnTo>
                  <a:lnTo>
                    <a:pt x="1218418" y="1488407"/>
                  </a:lnTo>
                  <a:lnTo>
                    <a:pt x="1265551" y="1551534"/>
                  </a:lnTo>
                  <a:lnTo>
                    <a:pt x="1314436" y="1616637"/>
                  </a:lnTo>
                  <a:lnTo>
                    <a:pt x="1364488" y="1683058"/>
                  </a:lnTo>
                  <a:lnTo>
                    <a:pt x="1415319" y="1750358"/>
                  </a:lnTo>
                  <a:lnTo>
                    <a:pt x="1465874" y="1818243"/>
                  </a:lnTo>
                  <a:lnTo>
                    <a:pt x="1516247" y="1886518"/>
                  </a:lnTo>
                  <a:lnTo>
                    <a:pt x="1566497" y="1955054"/>
                  </a:lnTo>
                  <a:lnTo>
                    <a:pt x="1617460" y="2025351"/>
                  </a:lnTo>
                  <a:lnTo>
                    <a:pt x="1668898" y="2096821"/>
                  </a:lnTo>
                  <a:lnTo>
                    <a:pt x="1720652" y="2169075"/>
                  </a:lnTo>
                  <a:lnTo>
                    <a:pt x="1773411" y="2242644"/>
                  </a:lnTo>
                  <a:lnTo>
                    <a:pt x="1826840" y="2317090"/>
                  </a:lnTo>
                  <a:lnTo>
                    <a:pt x="1880716" y="2392120"/>
                  </a:lnTo>
                  <a:lnTo>
                    <a:pt x="1934890" y="2469128"/>
                  </a:lnTo>
                  <a:lnTo>
                    <a:pt x="1989261" y="2547454"/>
                  </a:lnTo>
                  <a:lnTo>
                    <a:pt x="2043765" y="2626659"/>
                  </a:lnTo>
                  <a:lnTo>
                    <a:pt x="2099945" y="2707244"/>
                  </a:lnTo>
                  <a:lnTo>
                    <a:pt x="2157242" y="2788748"/>
                  </a:lnTo>
                  <a:lnTo>
                    <a:pt x="2215284" y="2870866"/>
                  </a:lnTo>
                  <a:lnTo>
                    <a:pt x="2273822" y="2953392"/>
                  </a:lnTo>
                  <a:lnTo>
                    <a:pt x="2332691" y="3036190"/>
                  </a:lnTo>
                  <a:lnTo>
                    <a:pt x="2391781" y="3119171"/>
                  </a:lnTo>
                  <a:lnTo>
                    <a:pt x="2452606" y="3202272"/>
                  </a:lnTo>
                  <a:lnTo>
                    <a:pt x="2514587" y="3285455"/>
                  </a:lnTo>
                  <a:lnTo>
                    <a:pt x="2577339" y="3368691"/>
                  </a:lnTo>
                  <a:lnTo>
                    <a:pt x="2641398" y="3450375"/>
                  </a:lnTo>
                  <a:lnTo>
                    <a:pt x="2706330" y="3531025"/>
                  </a:lnTo>
                  <a:lnTo>
                    <a:pt x="2771842" y="3610986"/>
                  </a:lnTo>
                  <a:lnTo>
                    <a:pt x="2838536" y="3691280"/>
                  </a:lnTo>
                  <a:lnTo>
                    <a:pt x="2906017" y="3771797"/>
                  </a:lnTo>
                  <a:lnTo>
                    <a:pt x="2974023" y="3852463"/>
                  </a:lnTo>
                  <a:lnTo>
                    <a:pt x="3043173" y="3930847"/>
                  </a:lnTo>
                  <a:lnTo>
                    <a:pt x="3113086" y="4007708"/>
                  </a:lnTo>
                  <a:lnTo>
                    <a:pt x="3183507" y="4083556"/>
                  </a:lnTo>
                  <a:lnTo>
                    <a:pt x="3254266" y="4159521"/>
                  </a:lnTo>
                  <a:lnTo>
                    <a:pt x="3325252" y="4235564"/>
                  </a:lnTo>
                  <a:lnTo>
                    <a:pt x="3396389" y="4311660"/>
                  </a:lnTo>
                  <a:lnTo>
                    <a:pt x="3468419" y="4385409"/>
                  </a:lnTo>
                  <a:lnTo>
                    <a:pt x="3541045" y="4457594"/>
                  </a:lnTo>
                  <a:lnTo>
                    <a:pt x="3614069" y="4528736"/>
                  </a:lnTo>
                  <a:lnTo>
                    <a:pt x="3688152" y="4599183"/>
                  </a:lnTo>
                  <a:lnTo>
                    <a:pt x="3762940" y="4669165"/>
                  </a:lnTo>
                  <a:lnTo>
                    <a:pt x="3838199" y="4738840"/>
                  </a:lnTo>
                  <a:lnTo>
                    <a:pt x="3912184" y="4807514"/>
                  </a:lnTo>
                  <a:lnTo>
                    <a:pt x="3985321" y="4875522"/>
                  </a:lnTo>
                  <a:lnTo>
                    <a:pt x="4057891" y="4943086"/>
                  </a:lnTo>
                  <a:lnTo>
                    <a:pt x="4124526" y="5004797"/>
                  </a:lnTo>
                  <a:lnTo>
                    <a:pt x="4187207" y="5062606"/>
                  </a:lnTo>
                  <a:lnTo>
                    <a:pt x="4247250" y="5117814"/>
                  </a:lnTo>
                  <a:lnTo>
                    <a:pt x="4300772" y="5168114"/>
                  </a:lnTo>
                  <a:lnTo>
                    <a:pt x="4349948" y="5215141"/>
                  </a:lnTo>
                  <a:lnTo>
                    <a:pt x="4396225" y="5259986"/>
                  </a:lnTo>
                  <a:lnTo>
                    <a:pt x="4427077" y="5289882"/>
                  </a:lnTo>
                  <a:lnTo>
                    <a:pt x="4488780" y="53496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25"/>
            <p:cNvSpPr/>
            <p:nvPr/>
          </p:nvSpPr>
          <p:spPr bwMode="auto">
            <a:xfrm>
              <a:off x="807244" y="785813"/>
              <a:ext cx="4622007" cy="5822157"/>
            </a:xfrm>
            <a:custGeom>
              <a:avLst/>
              <a:gdLst/>
              <a:ahLst/>
              <a:cxnLst/>
              <a:rect l="0" t="0" r="0" b="0"/>
              <a:pathLst>
                <a:path w="4622007" h="5822157">
                  <a:moveTo>
                    <a:pt x="4622006" y="0"/>
                  </a:moveTo>
                  <a:lnTo>
                    <a:pt x="4590943" y="16589"/>
                  </a:lnTo>
                  <a:lnTo>
                    <a:pt x="4556780" y="33792"/>
                  </a:lnTo>
                  <a:lnTo>
                    <a:pt x="4527185" y="51552"/>
                  </a:lnTo>
                  <a:lnTo>
                    <a:pt x="4503663" y="67097"/>
                  </a:lnTo>
                  <a:lnTo>
                    <a:pt x="4477334" y="84589"/>
                  </a:lnTo>
                  <a:lnTo>
                    <a:pt x="4449757" y="102947"/>
                  </a:lnTo>
                  <a:lnTo>
                    <a:pt x="4423743" y="123806"/>
                  </a:lnTo>
                  <a:lnTo>
                    <a:pt x="4397364" y="147100"/>
                  </a:lnTo>
                  <a:lnTo>
                    <a:pt x="4367119" y="173327"/>
                  </a:lnTo>
                  <a:lnTo>
                    <a:pt x="4337273" y="202976"/>
                  </a:lnTo>
                  <a:lnTo>
                    <a:pt x="4307339" y="234674"/>
                  </a:lnTo>
                  <a:lnTo>
                    <a:pt x="4275514" y="267282"/>
                  </a:lnTo>
                  <a:lnTo>
                    <a:pt x="4259249" y="285344"/>
                  </a:lnTo>
                  <a:lnTo>
                    <a:pt x="4242849" y="304529"/>
                  </a:lnTo>
                  <a:lnTo>
                    <a:pt x="4226360" y="324463"/>
                  </a:lnTo>
                  <a:lnTo>
                    <a:pt x="4209811" y="345690"/>
                  </a:lnTo>
                  <a:lnTo>
                    <a:pt x="4193222" y="367779"/>
                  </a:lnTo>
                  <a:lnTo>
                    <a:pt x="4176606" y="390442"/>
                  </a:lnTo>
                  <a:lnTo>
                    <a:pt x="4159179" y="413488"/>
                  </a:lnTo>
                  <a:lnTo>
                    <a:pt x="4141211" y="436790"/>
                  </a:lnTo>
                  <a:lnTo>
                    <a:pt x="4122882" y="460262"/>
                  </a:lnTo>
                  <a:lnTo>
                    <a:pt x="4102725" y="485435"/>
                  </a:lnTo>
                  <a:lnTo>
                    <a:pt x="4081350" y="511742"/>
                  </a:lnTo>
                  <a:lnTo>
                    <a:pt x="4059162" y="538805"/>
                  </a:lnTo>
                  <a:lnTo>
                    <a:pt x="4036433" y="567165"/>
                  </a:lnTo>
                  <a:lnTo>
                    <a:pt x="4013343" y="596391"/>
                  </a:lnTo>
                  <a:lnTo>
                    <a:pt x="3990012" y="626194"/>
                  </a:lnTo>
                  <a:lnTo>
                    <a:pt x="3963345" y="657969"/>
                  </a:lnTo>
                  <a:lnTo>
                    <a:pt x="3934455" y="691058"/>
                  </a:lnTo>
                  <a:lnTo>
                    <a:pt x="3904082" y="725024"/>
                  </a:lnTo>
                  <a:lnTo>
                    <a:pt x="3871134" y="760368"/>
                  </a:lnTo>
                  <a:lnTo>
                    <a:pt x="3836468" y="796631"/>
                  </a:lnTo>
                  <a:lnTo>
                    <a:pt x="3800658" y="833506"/>
                  </a:lnTo>
                  <a:lnTo>
                    <a:pt x="3763291" y="872376"/>
                  </a:lnTo>
                  <a:lnTo>
                    <a:pt x="3724885" y="912578"/>
                  </a:lnTo>
                  <a:lnTo>
                    <a:pt x="3685788" y="953666"/>
                  </a:lnTo>
                  <a:lnTo>
                    <a:pt x="3644642" y="995346"/>
                  </a:lnTo>
                  <a:lnTo>
                    <a:pt x="3602130" y="1037420"/>
                  </a:lnTo>
                  <a:lnTo>
                    <a:pt x="3558707" y="1079757"/>
                  </a:lnTo>
                  <a:lnTo>
                    <a:pt x="3513884" y="1123063"/>
                  </a:lnTo>
                  <a:lnTo>
                    <a:pt x="3468127" y="1167015"/>
                  </a:lnTo>
                  <a:lnTo>
                    <a:pt x="3421747" y="1211397"/>
                  </a:lnTo>
                  <a:lnTo>
                    <a:pt x="3373364" y="1257654"/>
                  </a:lnTo>
                  <a:lnTo>
                    <a:pt x="3323647" y="1305161"/>
                  </a:lnTo>
                  <a:lnTo>
                    <a:pt x="3273040" y="1353501"/>
                  </a:lnTo>
                  <a:lnTo>
                    <a:pt x="3221839" y="1403984"/>
                  </a:lnTo>
                  <a:lnTo>
                    <a:pt x="3170243" y="1455895"/>
                  </a:lnTo>
                  <a:lnTo>
                    <a:pt x="3118383" y="1508759"/>
                  </a:lnTo>
                  <a:lnTo>
                    <a:pt x="3064759" y="1563052"/>
                  </a:lnTo>
                  <a:lnTo>
                    <a:pt x="3009960" y="1618297"/>
                  </a:lnTo>
                  <a:lnTo>
                    <a:pt x="2954378" y="1674177"/>
                  </a:lnTo>
                  <a:lnTo>
                    <a:pt x="2898272" y="1732068"/>
                  </a:lnTo>
                  <a:lnTo>
                    <a:pt x="2841819" y="1791299"/>
                  </a:lnTo>
                  <a:lnTo>
                    <a:pt x="2785133" y="1851424"/>
                  </a:lnTo>
                  <a:lnTo>
                    <a:pt x="2727499" y="1913733"/>
                  </a:lnTo>
                  <a:lnTo>
                    <a:pt x="2669233" y="1977497"/>
                  </a:lnTo>
                  <a:lnTo>
                    <a:pt x="2610544" y="2042231"/>
                  </a:lnTo>
                  <a:lnTo>
                    <a:pt x="2551575" y="2109993"/>
                  </a:lnTo>
                  <a:lnTo>
                    <a:pt x="2492419" y="2179775"/>
                  </a:lnTo>
                  <a:lnTo>
                    <a:pt x="2433138" y="2250902"/>
                  </a:lnTo>
                  <a:lnTo>
                    <a:pt x="2373773" y="2323720"/>
                  </a:lnTo>
                  <a:lnTo>
                    <a:pt x="2314353" y="2397665"/>
                  </a:lnTo>
                  <a:lnTo>
                    <a:pt x="2254895" y="2472362"/>
                  </a:lnTo>
                  <a:lnTo>
                    <a:pt x="2195413" y="2548354"/>
                  </a:lnTo>
                  <a:lnTo>
                    <a:pt x="2135915" y="2625209"/>
                  </a:lnTo>
                  <a:lnTo>
                    <a:pt x="2076406" y="2702639"/>
                  </a:lnTo>
                  <a:lnTo>
                    <a:pt x="2016096" y="2782041"/>
                  </a:lnTo>
                  <a:lnTo>
                    <a:pt x="1955251" y="2862756"/>
                  </a:lnTo>
                  <a:lnTo>
                    <a:pt x="1894051" y="2944347"/>
                  </a:lnTo>
                  <a:lnTo>
                    <a:pt x="1833407" y="3027317"/>
                  </a:lnTo>
                  <a:lnTo>
                    <a:pt x="1773134" y="3111205"/>
                  </a:lnTo>
                  <a:lnTo>
                    <a:pt x="1713108" y="3195705"/>
                  </a:lnTo>
                  <a:lnTo>
                    <a:pt x="1654040" y="3280614"/>
                  </a:lnTo>
                  <a:lnTo>
                    <a:pt x="1595612" y="3365794"/>
                  </a:lnTo>
                  <a:lnTo>
                    <a:pt x="1537610" y="3451157"/>
                  </a:lnTo>
                  <a:lnTo>
                    <a:pt x="1479892" y="3536640"/>
                  </a:lnTo>
                  <a:lnTo>
                    <a:pt x="1422363" y="3622203"/>
                  </a:lnTo>
                  <a:lnTo>
                    <a:pt x="1364961" y="3707821"/>
                  </a:lnTo>
                  <a:lnTo>
                    <a:pt x="1308436" y="3792680"/>
                  </a:lnTo>
                  <a:lnTo>
                    <a:pt x="1252497" y="3877035"/>
                  </a:lnTo>
                  <a:lnTo>
                    <a:pt x="1196948" y="3961052"/>
                  </a:lnTo>
                  <a:lnTo>
                    <a:pt x="1143247" y="4044845"/>
                  </a:lnTo>
                  <a:lnTo>
                    <a:pt x="1090777" y="4128488"/>
                  </a:lnTo>
                  <a:lnTo>
                    <a:pt x="1039128" y="4212032"/>
                  </a:lnTo>
                  <a:lnTo>
                    <a:pt x="987233" y="4293921"/>
                  </a:lnTo>
                  <a:lnTo>
                    <a:pt x="935174" y="4374708"/>
                  </a:lnTo>
                  <a:lnTo>
                    <a:pt x="883006" y="4454759"/>
                  </a:lnTo>
                  <a:lnTo>
                    <a:pt x="832352" y="4534320"/>
                  </a:lnTo>
                  <a:lnTo>
                    <a:pt x="782707" y="4613555"/>
                  </a:lnTo>
                  <a:lnTo>
                    <a:pt x="733736" y="4692572"/>
                  </a:lnTo>
                  <a:lnTo>
                    <a:pt x="686007" y="4769063"/>
                  </a:lnTo>
                  <a:lnTo>
                    <a:pt x="639107" y="4843868"/>
                  </a:lnTo>
                  <a:lnTo>
                    <a:pt x="592759" y="4917552"/>
                  </a:lnTo>
                  <a:lnTo>
                    <a:pt x="546779" y="4989693"/>
                  </a:lnTo>
                  <a:lnTo>
                    <a:pt x="501044" y="5060805"/>
                  </a:lnTo>
                  <a:lnTo>
                    <a:pt x="455473" y="5131233"/>
                  </a:lnTo>
                  <a:lnTo>
                    <a:pt x="410805" y="5198822"/>
                  </a:lnTo>
                  <a:lnTo>
                    <a:pt x="366739" y="5264518"/>
                  </a:lnTo>
                  <a:lnTo>
                    <a:pt x="323073" y="5328954"/>
                  </a:lnTo>
                  <a:lnTo>
                    <a:pt x="284438" y="5386198"/>
                  </a:lnTo>
                  <a:lnTo>
                    <a:pt x="249157" y="5438648"/>
                  </a:lnTo>
                  <a:lnTo>
                    <a:pt x="216111" y="5487903"/>
                  </a:lnTo>
                  <a:lnTo>
                    <a:pt x="186936" y="5531852"/>
                  </a:lnTo>
                  <a:lnTo>
                    <a:pt x="160343" y="5572263"/>
                  </a:lnTo>
                  <a:lnTo>
                    <a:pt x="135470" y="5610317"/>
                  </a:lnTo>
                  <a:lnTo>
                    <a:pt x="114126" y="5644417"/>
                  </a:lnTo>
                  <a:lnTo>
                    <a:pt x="95134" y="5675883"/>
                  </a:lnTo>
                  <a:lnTo>
                    <a:pt x="77710" y="5705590"/>
                  </a:lnTo>
                  <a:lnTo>
                    <a:pt x="61332" y="5731746"/>
                  </a:lnTo>
                  <a:lnTo>
                    <a:pt x="45650" y="5755532"/>
                  </a:lnTo>
                  <a:lnTo>
                    <a:pt x="30433" y="5777740"/>
                  </a:lnTo>
                  <a:lnTo>
                    <a:pt x="0" y="5822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Synthesized and Inherited Attributes</a:t>
            </a:r>
          </a:p>
        </p:txBody>
      </p:sp>
      <p:sp>
        <p:nvSpPr>
          <p:cNvPr id="249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4" name="SMARTInkShape-Group118"/>
          <p:cNvGrpSpPr/>
          <p:nvPr/>
        </p:nvGrpSpPr>
        <p:grpSpPr>
          <a:xfrm>
            <a:off x="1817541" y="203376"/>
            <a:ext cx="5969148" cy="6175994"/>
            <a:chOff x="1817541" y="203376"/>
            <a:chExt cx="5969148" cy="6175994"/>
          </a:xfrm>
        </p:grpSpPr>
        <p:sp>
          <p:nvSpPr>
            <p:cNvPr id="2" name="SMARTInkShape-526"/>
            <p:cNvSpPr/>
            <p:nvPr/>
          </p:nvSpPr>
          <p:spPr bwMode="auto">
            <a:xfrm>
              <a:off x="2057400" y="203376"/>
              <a:ext cx="5014914" cy="6175994"/>
            </a:xfrm>
            <a:custGeom>
              <a:avLst/>
              <a:gdLst/>
              <a:ahLst/>
              <a:cxnLst/>
              <a:rect l="0" t="0" r="0" b="0"/>
              <a:pathLst>
                <a:path w="5014914" h="6175994">
                  <a:moveTo>
                    <a:pt x="5014913" y="3793"/>
                  </a:moveTo>
                  <a:lnTo>
                    <a:pt x="5011120" y="0"/>
                  </a:lnTo>
                  <a:lnTo>
                    <a:pt x="5000792" y="255"/>
                  </a:lnTo>
                  <a:lnTo>
                    <a:pt x="4972893" y="6978"/>
                  </a:lnTo>
                  <a:lnTo>
                    <a:pt x="4946231" y="16321"/>
                  </a:lnTo>
                  <a:lnTo>
                    <a:pt x="4913214" y="31057"/>
                  </a:lnTo>
                  <a:lnTo>
                    <a:pt x="4894726" y="41019"/>
                  </a:lnTo>
                  <a:lnTo>
                    <a:pt x="4875257" y="52423"/>
                  </a:lnTo>
                  <a:lnTo>
                    <a:pt x="4855134" y="64788"/>
                  </a:lnTo>
                  <a:lnTo>
                    <a:pt x="4832193" y="80175"/>
                  </a:lnTo>
                  <a:lnTo>
                    <a:pt x="4807375" y="97577"/>
                  </a:lnTo>
                  <a:lnTo>
                    <a:pt x="4781304" y="116322"/>
                  </a:lnTo>
                  <a:lnTo>
                    <a:pt x="4752811" y="137549"/>
                  </a:lnTo>
                  <a:lnTo>
                    <a:pt x="4722703" y="160433"/>
                  </a:lnTo>
                  <a:lnTo>
                    <a:pt x="4691519" y="184419"/>
                  </a:lnTo>
                  <a:lnTo>
                    <a:pt x="4658029" y="210729"/>
                  </a:lnTo>
                  <a:lnTo>
                    <a:pt x="4623003" y="238588"/>
                  </a:lnTo>
                  <a:lnTo>
                    <a:pt x="4586952" y="267479"/>
                  </a:lnTo>
                  <a:lnTo>
                    <a:pt x="4548631" y="298646"/>
                  </a:lnTo>
                  <a:lnTo>
                    <a:pt x="4508795" y="331330"/>
                  </a:lnTo>
                  <a:lnTo>
                    <a:pt x="4467951" y="365026"/>
                  </a:lnTo>
                  <a:lnTo>
                    <a:pt x="4424847" y="401778"/>
                  </a:lnTo>
                  <a:lnTo>
                    <a:pt x="4380236" y="440566"/>
                  </a:lnTo>
                  <a:lnTo>
                    <a:pt x="4334619" y="480712"/>
                  </a:lnTo>
                  <a:lnTo>
                    <a:pt x="4287540" y="523352"/>
                  </a:lnTo>
                  <a:lnTo>
                    <a:pt x="4239485" y="567653"/>
                  </a:lnTo>
                  <a:lnTo>
                    <a:pt x="4190780" y="613062"/>
                  </a:lnTo>
                  <a:lnTo>
                    <a:pt x="4140053" y="660797"/>
                  </a:lnTo>
                  <a:lnTo>
                    <a:pt x="4087979" y="710083"/>
                  </a:lnTo>
                  <a:lnTo>
                    <a:pt x="4035007" y="760403"/>
                  </a:lnTo>
                  <a:lnTo>
                    <a:pt x="3979849" y="814587"/>
                  </a:lnTo>
                  <a:lnTo>
                    <a:pt x="3923232" y="871347"/>
                  </a:lnTo>
                  <a:lnTo>
                    <a:pt x="3865644" y="929825"/>
                  </a:lnTo>
                  <a:lnTo>
                    <a:pt x="3805027" y="991829"/>
                  </a:lnTo>
                  <a:lnTo>
                    <a:pt x="3742391" y="1056183"/>
                  </a:lnTo>
                  <a:lnTo>
                    <a:pt x="3678409" y="1122105"/>
                  </a:lnTo>
                  <a:lnTo>
                    <a:pt x="3611148" y="1193041"/>
                  </a:lnTo>
                  <a:lnTo>
                    <a:pt x="3541701" y="1267319"/>
                  </a:lnTo>
                  <a:lnTo>
                    <a:pt x="3470796" y="1343825"/>
                  </a:lnTo>
                  <a:lnTo>
                    <a:pt x="3396539" y="1424991"/>
                  </a:lnTo>
                  <a:lnTo>
                    <a:pt x="3320047" y="1509264"/>
                  </a:lnTo>
                  <a:lnTo>
                    <a:pt x="3242065" y="1595609"/>
                  </a:lnTo>
                  <a:lnTo>
                    <a:pt x="3161501" y="1686510"/>
                  </a:lnTo>
                  <a:lnTo>
                    <a:pt x="3079217" y="1780448"/>
                  </a:lnTo>
                  <a:lnTo>
                    <a:pt x="2995787" y="1876411"/>
                  </a:lnTo>
                  <a:lnTo>
                    <a:pt x="2909210" y="1976899"/>
                  </a:lnTo>
                  <a:lnTo>
                    <a:pt x="2820536" y="2080403"/>
                  </a:lnTo>
                  <a:lnTo>
                    <a:pt x="2730463" y="2185918"/>
                  </a:lnTo>
                  <a:lnTo>
                    <a:pt x="2638665" y="2295156"/>
                  </a:lnTo>
                  <a:lnTo>
                    <a:pt x="2545716" y="2406874"/>
                  </a:lnTo>
                  <a:lnTo>
                    <a:pt x="2452000" y="2520247"/>
                  </a:lnTo>
                  <a:lnTo>
                    <a:pt x="2358567" y="2636310"/>
                  </a:lnTo>
                  <a:lnTo>
                    <a:pt x="2265322" y="2754167"/>
                  </a:lnTo>
                  <a:lnTo>
                    <a:pt x="2172202" y="2873219"/>
                  </a:lnTo>
                  <a:lnTo>
                    <a:pt x="2079166" y="2994656"/>
                  </a:lnTo>
                  <a:lnTo>
                    <a:pt x="1986186" y="3117683"/>
                  </a:lnTo>
                  <a:lnTo>
                    <a:pt x="1893243" y="3241770"/>
                  </a:lnTo>
                  <a:lnTo>
                    <a:pt x="1801912" y="3367356"/>
                  </a:lnTo>
                  <a:lnTo>
                    <a:pt x="1711656" y="3493944"/>
                  </a:lnTo>
                  <a:lnTo>
                    <a:pt x="1622116" y="3621198"/>
                  </a:lnTo>
                  <a:lnTo>
                    <a:pt x="1533054" y="3748102"/>
                  </a:lnTo>
                  <a:lnTo>
                    <a:pt x="1444311" y="3874774"/>
                  </a:lnTo>
                  <a:lnTo>
                    <a:pt x="1355781" y="4001291"/>
                  </a:lnTo>
                  <a:lnTo>
                    <a:pt x="1269772" y="4127704"/>
                  </a:lnTo>
                  <a:lnTo>
                    <a:pt x="1185446" y="4254048"/>
                  </a:lnTo>
                  <a:lnTo>
                    <a:pt x="1102241" y="4380346"/>
                  </a:lnTo>
                  <a:lnTo>
                    <a:pt x="1020578" y="4505027"/>
                  </a:lnTo>
                  <a:lnTo>
                    <a:pt x="939941" y="4628628"/>
                  </a:lnTo>
                  <a:lnTo>
                    <a:pt x="859990" y="4751510"/>
                  </a:lnTo>
                  <a:lnTo>
                    <a:pt x="782877" y="4873119"/>
                  </a:lnTo>
                  <a:lnTo>
                    <a:pt x="707655" y="4993879"/>
                  </a:lnTo>
                  <a:lnTo>
                    <a:pt x="633695" y="5114073"/>
                  </a:lnTo>
                  <a:lnTo>
                    <a:pt x="563751" y="5230715"/>
                  </a:lnTo>
                  <a:lnTo>
                    <a:pt x="496484" y="5344989"/>
                  </a:lnTo>
                  <a:lnTo>
                    <a:pt x="431002" y="5457684"/>
                  </a:lnTo>
                  <a:lnTo>
                    <a:pt x="369885" y="5563770"/>
                  </a:lnTo>
                  <a:lnTo>
                    <a:pt x="311677" y="5665451"/>
                  </a:lnTo>
                  <a:lnTo>
                    <a:pt x="255410" y="5764194"/>
                  </a:lnTo>
                  <a:lnTo>
                    <a:pt x="202023" y="5853835"/>
                  </a:lnTo>
                  <a:lnTo>
                    <a:pt x="150557" y="5937408"/>
                  </a:lnTo>
                  <a:lnTo>
                    <a:pt x="100371" y="6016937"/>
                  </a:lnTo>
                  <a:lnTo>
                    <a:pt x="66914" y="6069955"/>
                  </a:lnTo>
                  <a:lnTo>
                    <a:pt x="0" y="6175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27"/>
            <p:cNvSpPr/>
            <p:nvPr/>
          </p:nvSpPr>
          <p:spPr bwMode="auto">
            <a:xfrm>
              <a:off x="1817541" y="286743"/>
              <a:ext cx="5969148" cy="5485408"/>
            </a:xfrm>
            <a:custGeom>
              <a:avLst/>
              <a:gdLst/>
              <a:ahLst/>
              <a:cxnLst/>
              <a:rect l="0" t="0" r="0" b="0"/>
              <a:pathLst>
                <a:path w="5969148" h="5485408">
                  <a:moveTo>
                    <a:pt x="4115" y="6151"/>
                  </a:moveTo>
                  <a:lnTo>
                    <a:pt x="4115" y="2358"/>
                  </a:lnTo>
                  <a:lnTo>
                    <a:pt x="3322" y="1241"/>
                  </a:lnTo>
                  <a:lnTo>
                    <a:pt x="1999" y="496"/>
                  </a:lnTo>
                  <a:lnTo>
                    <a:pt x="323" y="0"/>
                  </a:lnTo>
                  <a:lnTo>
                    <a:pt x="0" y="1256"/>
                  </a:lnTo>
                  <a:lnTo>
                    <a:pt x="11001" y="30357"/>
                  </a:lnTo>
                  <a:lnTo>
                    <a:pt x="25696" y="57655"/>
                  </a:lnTo>
                  <a:lnTo>
                    <a:pt x="48632" y="92542"/>
                  </a:lnTo>
                  <a:lnTo>
                    <a:pt x="64749" y="112957"/>
                  </a:lnTo>
                  <a:lnTo>
                    <a:pt x="82638" y="134505"/>
                  </a:lnTo>
                  <a:lnTo>
                    <a:pt x="104089" y="159189"/>
                  </a:lnTo>
                  <a:lnTo>
                    <a:pt x="127914" y="185964"/>
                  </a:lnTo>
                  <a:lnTo>
                    <a:pt x="153323" y="214132"/>
                  </a:lnTo>
                  <a:lnTo>
                    <a:pt x="181375" y="244024"/>
                  </a:lnTo>
                  <a:lnTo>
                    <a:pt x="211188" y="275064"/>
                  </a:lnTo>
                  <a:lnTo>
                    <a:pt x="242176" y="306870"/>
                  </a:lnTo>
                  <a:lnTo>
                    <a:pt x="276329" y="340774"/>
                  </a:lnTo>
                  <a:lnTo>
                    <a:pt x="312591" y="376077"/>
                  </a:lnTo>
                  <a:lnTo>
                    <a:pt x="350260" y="412312"/>
                  </a:lnTo>
                  <a:lnTo>
                    <a:pt x="391247" y="451550"/>
                  </a:lnTo>
                  <a:lnTo>
                    <a:pt x="434447" y="492790"/>
                  </a:lnTo>
                  <a:lnTo>
                    <a:pt x="479122" y="535364"/>
                  </a:lnTo>
                  <a:lnTo>
                    <a:pt x="525574" y="580416"/>
                  </a:lnTo>
                  <a:lnTo>
                    <a:pt x="573211" y="627119"/>
                  </a:lnTo>
                  <a:lnTo>
                    <a:pt x="621637" y="674923"/>
                  </a:lnTo>
                  <a:lnTo>
                    <a:pt x="672178" y="725049"/>
                  </a:lnTo>
                  <a:lnTo>
                    <a:pt x="724128" y="776723"/>
                  </a:lnTo>
                  <a:lnTo>
                    <a:pt x="777017" y="829428"/>
                  </a:lnTo>
                  <a:lnTo>
                    <a:pt x="832121" y="883615"/>
                  </a:lnTo>
                  <a:lnTo>
                    <a:pt x="888700" y="938789"/>
                  </a:lnTo>
                  <a:lnTo>
                    <a:pt x="946264" y="994622"/>
                  </a:lnTo>
                  <a:lnTo>
                    <a:pt x="1005277" y="1052482"/>
                  </a:lnTo>
                  <a:lnTo>
                    <a:pt x="1065256" y="1111692"/>
                  </a:lnTo>
                  <a:lnTo>
                    <a:pt x="1125880" y="1171803"/>
                  </a:lnTo>
                  <a:lnTo>
                    <a:pt x="1188521" y="1232515"/>
                  </a:lnTo>
                  <a:lnTo>
                    <a:pt x="1252506" y="1293627"/>
                  </a:lnTo>
                  <a:lnTo>
                    <a:pt x="1317389" y="1355006"/>
                  </a:lnTo>
                  <a:lnTo>
                    <a:pt x="1382868" y="1417356"/>
                  </a:lnTo>
                  <a:lnTo>
                    <a:pt x="1448746" y="1480354"/>
                  </a:lnTo>
                  <a:lnTo>
                    <a:pt x="1514890" y="1543784"/>
                  </a:lnTo>
                  <a:lnTo>
                    <a:pt x="1582799" y="1608296"/>
                  </a:lnTo>
                  <a:lnTo>
                    <a:pt x="1651883" y="1673529"/>
                  </a:lnTo>
                  <a:lnTo>
                    <a:pt x="1721752" y="1739242"/>
                  </a:lnTo>
                  <a:lnTo>
                    <a:pt x="1792938" y="1805276"/>
                  </a:lnTo>
                  <a:lnTo>
                    <a:pt x="1865001" y="1871524"/>
                  </a:lnTo>
                  <a:lnTo>
                    <a:pt x="1937650" y="1937914"/>
                  </a:lnTo>
                  <a:lnTo>
                    <a:pt x="2012276" y="2005987"/>
                  </a:lnTo>
                  <a:lnTo>
                    <a:pt x="2088220" y="2075181"/>
                  </a:lnTo>
                  <a:lnTo>
                    <a:pt x="2165043" y="2145123"/>
                  </a:lnTo>
                  <a:lnTo>
                    <a:pt x="2242453" y="2217151"/>
                  </a:lnTo>
                  <a:lnTo>
                    <a:pt x="2320253" y="2290570"/>
                  </a:lnTo>
                  <a:lnTo>
                    <a:pt x="2398313" y="2364915"/>
                  </a:lnTo>
                  <a:lnTo>
                    <a:pt x="2478135" y="2439879"/>
                  </a:lnTo>
                  <a:lnTo>
                    <a:pt x="2559130" y="2515255"/>
                  </a:lnTo>
                  <a:lnTo>
                    <a:pt x="2640909" y="2590906"/>
                  </a:lnTo>
                  <a:lnTo>
                    <a:pt x="2724796" y="2667533"/>
                  </a:lnTo>
                  <a:lnTo>
                    <a:pt x="2810090" y="2744812"/>
                  </a:lnTo>
                  <a:lnTo>
                    <a:pt x="2896321" y="2822525"/>
                  </a:lnTo>
                  <a:lnTo>
                    <a:pt x="2983178" y="2900527"/>
                  </a:lnTo>
                  <a:lnTo>
                    <a:pt x="3070451" y="2978722"/>
                  </a:lnTo>
                  <a:lnTo>
                    <a:pt x="3158001" y="3057047"/>
                  </a:lnTo>
                  <a:lnTo>
                    <a:pt x="3246531" y="3136250"/>
                  </a:lnTo>
                  <a:lnTo>
                    <a:pt x="3335713" y="3216040"/>
                  </a:lnTo>
                  <a:lnTo>
                    <a:pt x="3425330" y="3296220"/>
                  </a:lnTo>
                  <a:lnTo>
                    <a:pt x="3515238" y="3376662"/>
                  </a:lnTo>
                  <a:lnTo>
                    <a:pt x="3605339" y="3457277"/>
                  </a:lnTo>
                  <a:lnTo>
                    <a:pt x="3695568" y="3538008"/>
                  </a:lnTo>
                  <a:lnTo>
                    <a:pt x="3785884" y="3618816"/>
                  </a:lnTo>
                  <a:lnTo>
                    <a:pt x="3876257" y="3699675"/>
                  </a:lnTo>
                  <a:lnTo>
                    <a:pt x="3966668" y="3780569"/>
                  </a:lnTo>
                  <a:lnTo>
                    <a:pt x="4057104" y="3860692"/>
                  </a:lnTo>
                  <a:lnTo>
                    <a:pt x="4147558" y="3940301"/>
                  </a:lnTo>
                  <a:lnTo>
                    <a:pt x="4238023" y="4019568"/>
                  </a:lnTo>
                  <a:lnTo>
                    <a:pt x="4329289" y="4099400"/>
                  </a:lnTo>
                  <a:lnTo>
                    <a:pt x="4421089" y="4179608"/>
                  </a:lnTo>
                  <a:lnTo>
                    <a:pt x="4513246" y="4260069"/>
                  </a:lnTo>
                  <a:lnTo>
                    <a:pt x="4605640" y="4340696"/>
                  </a:lnTo>
                  <a:lnTo>
                    <a:pt x="4698192" y="4421435"/>
                  </a:lnTo>
                  <a:lnTo>
                    <a:pt x="4790849" y="4502249"/>
                  </a:lnTo>
                  <a:lnTo>
                    <a:pt x="4881990" y="4583112"/>
                  </a:lnTo>
                  <a:lnTo>
                    <a:pt x="4972120" y="4664008"/>
                  </a:lnTo>
                  <a:lnTo>
                    <a:pt x="5061575" y="4744927"/>
                  </a:lnTo>
                  <a:lnTo>
                    <a:pt x="5150579" y="4823478"/>
                  </a:lnTo>
                  <a:lnTo>
                    <a:pt x="5239286" y="4900453"/>
                  </a:lnTo>
                  <a:lnTo>
                    <a:pt x="5327792" y="4976375"/>
                  </a:lnTo>
                  <a:lnTo>
                    <a:pt x="5413783" y="5048421"/>
                  </a:lnTo>
                  <a:lnTo>
                    <a:pt x="5498098" y="5117883"/>
                  </a:lnTo>
                  <a:lnTo>
                    <a:pt x="5581295" y="5185622"/>
                  </a:lnTo>
                  <a:lnTo>
                    <a:pt x="5661367" y="5249038"/>
                  </a:lnTo>
                  <a:lnTo>
                    <a:pt x="5739354" y="5309571"/>
                  </a:lnTo>
                  <a:lnTo>
                    <a:pt x="5815951" y="5368183"/>
                  </a:lnTo>
                  <a:lnTo>
                    <a:pt x="5867016" y="5407258"/>
                  </a:lnTo>
                  <a:lnTo>
                    <a:pt x="5969147" y="54854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Precedence of operators</a:t>
            </a:r>
          </a:p>
        </p:txBody>
      </p:sp>
      <p:sp>
        <p:nvSpPr>
          <p:cNvPr id="246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Yacc Specifications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%prec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%left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%right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%nonassoc</a:t>
            </a:r>
          </a:p>
          <a:p>
            <a:pPr>
              <a:lnSpc>
                <a:spcPct val="85000"/>
              </a:lnSpc>
            </a:pPr>
            <a:r>
              <a:rPr lang="en-US" altLang="en-US"/>
              <a:t>Choosing between shift and reduce</a:t>
            </a:r>
          </a:p>
          <a:p>
            <a:pPr>
              <a:lnSpc>
                <a:spcPct val="85000"/>
              </a:lnSpc>
            </a:pPr>
            <a:r>
              <a:rPr lang="en-US" altLang="en-US"/>
              <a:t>Parse: x+y*z</a:t>
            </a:r>
          </a:p>
          <a:p>
            <a:pPr>
              <a:lnSpc>
                <a:spcPct val="85000"/>
              </a:lnSpc>
            </a:pPr>
            <a:r>
              <a:rPr lang="en-US" altLang="en-US"/>
              <a:t>Stack:			INPUT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ID					+y*z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					+y*z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 +				  y*z</a:t>
            </a:r>
          </a:p>
          <a:p>
            <a:pPr>
              <a:lnSpc>
                <a:spcPct val="70000"/>
              </a:lnSpc>
            </a:pPr>
            <a:r>
              <a:rPr lang="en-US" altLang="en-US" sz="2000"/>
              <a:t>E + ID				    *z				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E + E				    *z		//Shift or reduce</a:t>
            </a:r>
          </a:p>
        </p:txBody>
      </p:sp>
      <p:grpSp>
        <p:nvGrpSpPr>
          <p:cNvPr id="4" name="SMARTInkShape-Group119"/>
          <p:cNvGrpSpPr/>
          <p:nvPr/>
        </p:nvGrpSpPr>
        <p:grpSpPr>
          <a:xfrm>
            <a:off x="863023" y="321469"/>
            <a:ext cx="5509203" cy="6065045"/>
            <a:chOff x="863023" y="321469"/>
            <a:chExt cx="5509203" cy="6065045"/>
          </a:xfrm>
        </p:grpSpPr>
        <p:sp>
          <p:nvSpPr>
            <p:cNvPr id="2" name="SMARTInkShape-528"/>
            <p:cNvSpPr/>
            <p:nvPr/>
          </p:nvSpPr>
          <p:spPr bwMode="auto">
            <a:xfrm>
              <a:off x="1600200" y="321469"/>
              <a:ext cx="4772026" cy="6065045"/>
            </a:xfrm>
            <a:custGeom>
              <a:avLst/>
              <a:gdLst/>
              <a:ahLst/>
              <a:cxnLst/>
              <a:rect l="0" t="0" r="0" b="0"/>
              <a:pathLst>
                <a:path w="4772026" h="6065045">
                  <a:moveTo>
                    <a:pt x="0" y="0"/>
                  </a:moveTo>
                  <a:lnTo>
                    <a:pt x="13735" y="33621"/>
                  </a:lnTo>
                  <a:lnTo>
                    <a:pt x="24361" y="59657"/>
                  </a:lnTo>
                  <a:lnTo>
                    <a:pt x="39402" y="93983"/>
                  </a:lnTo>
                  <a:lnTo>
                    <a:pt x="50080" y="114249"/>
                  </a:lnTo>
                  <a:lnTo>
                    <a:pt x="61962" y="135697"/>
                  </a:lnTo>
                  <a:lnTo>
                    <a:pt x="74645" y="159521"/>
                  </a:lnTo>
                  <a:lnTo>
                    <a:pt x="87864" y="184928"/>
                  </a:lnTo>
                  <a:lnTo>
                    <a:pt x="101438" y="211392"/>
                  </a:lnTo>
                  <a:lnTo>
                    <a:pt x="117632" y="240147"/>
                  </a:lnTo>
                  <a:lnTo>
                    <a:pt x="135571" y="270429"/>
                  </a:lnTo>
                  <a:lnTo>
                    <a:pt x="154675" y="301730"/>
                  </a:lnTo>
                  <a:lnTo>
                    <a:pt x="175348" y="335297"/>
                  </a:lnTo>
                  <a:lnTo>
                    <a:pt x="197067" y="370375"/>
                  </a:lnTo>
                  <a:lnTo>
                    <a:pt x="219484" y="406460"/>
                  </a:lnTo>
                  <a:lnTo>
                    <a:pt x="243954" y="444011"/>
                  </a:lnTo>
                  <a:lnTo>
                    <a:pt x="269792" y="482538"/>
                  </a:lnTo>
                  <a:lnTo>
                    <a:pt x="296543" y="521717"/>
                  </a:lnTo>
                  <a:lnTo>
                    <a:pt x="324695" y="561330"/>
                  </a:lnTo>
                  <a:lnTo>
                    <a:pt x="353782" y="601233"/>
                  </a:lnTo>
                  <a:lnTo>
                    <a:pt x="383492" y="641328"/>
                  </a:lnTo>
                  <a:lnTo>
                    <a:pt x="414412" y="683139"/>
                  </a:lnTo>
                  <a:lnTo>
                    <a:pt x="446137" y="726095"/>
                  </a:lnTo>
                  <a:lnTo>
                    <a:pt x="478399" y="769813"/>
                  </a:lnTo>
                  <a:lnTo>
                    <a:pt x="512608" y="814834"/>
                  </a:lnTo>
                  <a:lnTo>
                    <a:pt x="548114" y="860722"/>
                  </a:lnTo>
                  <a:lnTo>
                    <a:pt x="584484" y="907190"/>
                  </a:lnTo>
                  <a:lnTo>
                    <a:pt x="621431" y="955631"/>
                  </a:lnTo>
                  <a:lnTo>
                    <a:pt x="658762" y="1005387"/>
                  </a:lnTo>
                  <a:lnTo>
                    <a:pt x="696350" y="1056020"/>
                  </a:lnTo>
                  <a:lnTo>
                    <a:pt x="735696" y="1108826"/>
                  </a:lnTo>
                  <a:lnTo>
                    <a:pt x="776214" y="1163080"/>
                  </a:lnTo>
                  <a:lnTo>
                    <a:pt x="817513" y="1218299"/>
                  </a:lnTo>
                  <a:lnTo>
                    <a:pt x="859334" y="1275749"/>
                  </a:lnTo>
                  <a:lnTo>
                    <a:pt x="901502" y="1334687"/>
                  </a:lnTo>
                  <a:lnTo>
                    <a:pt x="943901" y="1394616"/>
                  </a:lnTo>
                  <a:lnTo>
                    <a:pt x="987249" y="1455207"/>
                  </a:lnTo>
                  <a:lnTo>
                    <a:pt x="1031228" y="1516238"/>
                  </a:lnTo>
                  <a:lnTo>
                    <a:pt x="1075629" y="1577562"/>
                  </a:lnTo>
                  <a:lnTo>
                    <a:pt x="1120311" y="1639877"/>
                  </a:lnTo>
                  <a:lnTo>
                    <a:pt x="1165180" y="1702851"/>
                  </a:lnTo>
                  <a:lnTo>
                    <a:pt x="1210174" y="1766265"/>
                  </a:lnTo>
                  <a:lnTo>
                    <a:pt x="1256045" y="1829973"/>
                  </a:lnTo>
                  <a:lnTo>
                    <a:pt x="1302501" y="1893875"/>
                  </a:lnTo>
                  <a:lnTo>
                    <a:pt x="1349347" y="1957909"/>
                  </a:lnTo>
                  <a:lnTo>
                    <a:pt x="1398039" y="2022822"/>
                  </a:lnTo>
                  <a:lnTo>
                    <a:pt x="1447964" y="2088323"/>
                  </a:lnTo>
                  <a:lnTo>
                    <a:pt x="1498709" y="2154215"/>
                  </a:lnTo>
                  <a:lnTo>
                    <a:pt x="1550002" y="2219575"/>
                  </a:lnTo>
                  <a:lnTo>
                    <a:pt x="1601660" y="2284579"/>
                  </a:lnTo>
                  <a:lnTo>
                    <a:pt x="1653561" y="2349346"/>
                  </a:lnTo>
                  <a:lnTo>
                    <a:pt x="1705624" y="2414749"/>
                  </a:lnTo>
                  <a:lnTo>
                    <a:pt x="1757795" y="2480577"/>
                  </a:lnTo>
                  <a:lnTo>
                    <a:pt x="1810038" y="2546687"/>
                  </a:lnTo>
                  <a:lnTo>
                    <a:pt x="1863123" y="2612985"/>
                  </a:lnTo>
                  <a:lnTo>
                    <a:pt x="1916770" y="2679409"/>
                  </a:lnTo>
                  <a:lnTo>
                    <a:pt x="1970790" y="2745916"/>
                  </a:lnTo>
                  <a:lnTo>
                    <a:pt x="2025060" y="2813273"/>
                  </a:lnTo>
                  <a:lnTo>
                    <a:pt x="2079496" y="2881196"/>
                  </a:lnTo>
                  <a:lnTo>
                    <a:pt x="2134043" y="2949498"/>
                  </a:lnTo>
                  <a:lnTo>
                    <a:pt x="2190252" y="3018050"/>
                  </a:lnTo>
                  <a:lnTo>
                    <a:pt x="2247568" y="3086771"/>
                  </a:lnTo>
                  <a:lnTo>
                    <a:pt x="2305622" y="3155604"/>
                  </a:lnTo>
                  <a:lnTo>
                    <a:pt x="2364169" y="3223717"/>
                  </a:lnTo>
                  <a:lnTo>
                    <a:pt x="2423044" y="3291351"/>
                  </a:lnTo>
                  <a:lnTo>
                    <a:pt x="2482138" y="3358665"/>
                  </a:lnTo>
                  <a:lnTo>
                    <a:pt x="2541377" y="3425766"/>
                  </a:lnTo>
                  <a:lnTo>
                    <a:pt x="2600714" y="3492725"/>
                  </a:lnTo>
                  <a:lnTo>
                    <a:pt x="2660116" y="3559590"/>
                  </a:lnTo>
                  <a:lnTo>
                    <a:pt x="2718767" y="3626391"/>
                  </a:lnTo>
                  <a:lnTo>
                    <a:pt x="2776917" y="3693150"/>
                  </a:lnTo>
                  <a:lnTo>
                    <a:pt x="2834735" y="3759881"/>
                  </a:lnTo>
                  <a:lnTo>
                    <a:pt x="2892329" y="3826594"/>
                  </a:lnTo>
                  <a:lnTo>
                    <a:pt x="2949776" y="3893294"/>
                  </a:lnTo>
                  <a:lnTo>
                    <a:pt x="3007123" y="3959985"/>
                  </a:lnTo>
                  <a:lnTo>
                    <a:pt x="3064405" y="4026671"/>
                  </a:lnTo>
                  <a:lnTo>
                    <a:pt x="3121643" y="4093354"/>
                  </a:lnTo>
                  <a:lnTo>
                    <a:pt x="3178852" y="4160033"/>
                  </a:lnTo>
                  <a:lnTo>
                    <a:pt x="3235247" y="4225918"/>
                  </a:lnTo>
                  <a:lnTo>
                    <a:pt x="3291100" y="4291272"/>
                  </a:lnTo>
                  <a:lnTo>
                    <a:pt x="3346592" y="4356273"/>
                  </a:lnTo>
                  <a:lnTo>
                    <a:pt x="3401049" y="4420245"/>
                  </a:lnTo>
                  <a:lnTo>
                    <a:pt x="3454816" y="4483530"/>
                  </a:lnTo>
                  <a:lnTo>
                    <a:pt x="3508123" y="4546357"/>
                  </a:lnTo>
                  <a:lnTo>
                    <a:pt x="3559536" y="4608880"/>
                  </a:lnTo>
                  <a:lnTo>
                    <a:pt x="3609687" y="4671199"/>
                  </a:lnTo>
                  <a:lnTo>
                    <a:pt x="3658995" y="4733382"/>
                  </a:lnTo>
                  <a:lnTo>
                    <a:pt x="3708536" y="4794682"/>
                  </a:lnTo>
                  <a:lnTo>
                    <a:pt x="3758233" y="4855393"/>
                  </a:lnTo>
                  <a:lnTo>
                    <a:pt x="3808032" y="4915709"/>
                  </a:lnTo>
                  <a:lnTo>
                    <a:pt x="3856313" y="4974971"/>
                  </a:lnTo>
                  <a:lnTo>
                    <a:pt x="3903581" y="5033528"/>
                  </a:lnTo>
                  <a:lnTo>
                    <a:pt x="3950175" y="5091617"/>
                  </a:lnTo>
                  <a:lnTo>
                    <a:pt x="3997113" y="5148598"/>
                  </a:lnTo>
                  <a:lnTo>
                    <a:pt x="4044279" y="5204843"/>
                  </a:lnTo>
                  <a:lnTo>
                    <a:pt x="4091598" y="5260595"/>
                  </a:lnTo>
                  <a:lnTo>
                    <a:pt x="4136639" y="5315226"/>
                  </a:lnTo>
                  <a:lnTo>
                    <a:pt x="4180160" y="5369108"/>
                  </a:lnTo>
                  <a:lnTo>
                    <a:pt x="4222667" y="5422493"/>
                  </a:lnTo>
                  <a:lnTo>
                    <a:pt x="4265292" y="5474752"/>
                  </a:lnTo>
                  <a:lnTo>
                    <a:pt x="4307997" y="5526259"/>
                  </a:lnTo>
                  <a:lnTo>
                    <a:pt x="4350754" y="5577266"/>
                  </a:lnTo>
                  <a:lnTo>
                    <a:pt x="4392753" y="5627146"/>
                  </a:lnTo>
                  <a:lnTo>
                    <a:pt x="4434246" y="5676275"/>
                  </a:lnTo>
                  <a:lnTo>
                    <a:pt x="4475401" y="5724901"/>
                  </a:lnTo>
                  <a:lnTo>
                    <a:pt x="4514745" y="5772401"/>
                  </a:lnTo>
                  <a:lnTo>
                    <a:pt x="4552879" y="5819148"/>
                  </a:lnTo>
                  <a:lnTo>
                    <a:pt x="4590209" y="5865394"/>
                  </a:lnTo>
                  <a:lnTo>
                    <a:pt x="4627002" y="5908131"/>
                  </a:lnTo>
                  <a:lnTo>
                    <a:pt x="4663437" y="5948529"/>
                  </a:lnTo>
                  <a:lnTo>
                    <a:pt x="4699633" y="5987368"/>
                  </a:lnTo>
                  <a:lnTo>
                    <a:pt x="4723764" y="6013259"/>
                  </a:lnTo>
                  <a:lnTo>
                    <a:pt x="4772025" y="6065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29"/>
            <p:cNvSpPr/>
            <p:nvPr/>
          </p:nvSpPr>
          <p:spPr bwMode="auto">
            <a:xfrm>
              <a:off x="863023" y="564356"/>
              <a:ext cx="4037591" cy="5199582"/>
            </a:xfrm>
            <a:custGeom>
              <a:avLst/>
              <a:gdLst/>
              <a:ahLst/>
              <a:cxnLst/>
              <a:rect l="0" t="0" r="0" b="0"/>
              <a:pathLst>
                <a:path w="4037591" h="5199582">
                  <a:moveTo>
                    <a:pt x="4037590" y="0"/>
                  </a:moveTo>
                  <a:lnTo>
                    <a:pt x="4019236" y="794"/>
                  </a:lnTo>
                  <a:lnTo>
                    <a:pt x="4004547" y="7291"/>
                  </a:lnTo>
                  <a:lnTo>
                    <a:pt x="3979204" y="25179"/>
                  </a:lnTo>
                  <a:lnTo>
                    <a:pt x="3955284" y="44264"/>
                  </a:lnTo>
                  <a:lnTo>
                    <a:pt x="3928778" y="72325"/>
                  </a:lnTo>
                  <a:lnTo>
                    <a:pt x="3898741" y="106757"/>
                  </a:lnTo>
                  <a:lnTo>
                    <a:pt x="3880730" y="125940"/>
                  </a:lnTo>
                  <a:lnTo>
                    <a:pt x="3861579" y="145873"/>
                  </a:lnTo>
                  <a:lnTo>
                    <a:pt x="3840874" y="168686"/>
                  </a:lnTo>
                  <a:lnTo>
                    <a:pt x="3819133" y="193420"/>
                  </a:lnTo>
                  <a:lnTo>
                    <a:pt x="3796702" y="219434"/>
                  </a:lnTo>
                  <a:lnTo>
                    <a:pt x="3773017" y="247096"/>
                  </a:lnTo>
                  <a:lnTo>
                    <a:pt x="3748495" y="275856"/>
                  </a:lnTo>
                  <a:lnTo>
                    <a:pt x="3723416" y="305348"/>
                  </a:lnTo>
                  <a:lnTo>
                    <a:pt x="3696378" y="336121"/>
                  </a:lnTo>
                  <a:lnTo>
                    <a:pt x="3668034" y="367750"/>
                  </a:lnTo>
                  <a:lnTo>
                    <a:pt x="3638819" y="399948"/>
                  </a:lnTo>
                  <a:lnTo>
                    <a:pt x="3608230" y="433320"/>
                  </a:lnTo>
                  <a:lnTo>
                    <a:pt x="3576725" y="467473"/>
                  </a:lnTo>
                  <a:lnTo>
                    <a:pt x="3544609" y="502149"/>
                  </a:lnTo>
                  <a:lnTo>
                    <a:pt x="3511292" y="537966"/>
                  </a:lnTo>
                  <a:lnTo>
                    <a:pt x="3477174" y="574544"/>
                  </a:lnTo>
                  <a:lnTo>
                    <a:pt x="3442523" y="611629"/>
                  </a:lnTo>
                  <a:lnTo>
                    <a:pt x="3405135" y="649847"/>
                  </a:lnTo>
                  <a:lnTo>
                    <a:pt x="3365922" y="688819"/>
                  </a:lnTo>
                  <a:lnTo>
                    <a:pt x="3325492" y="728294"/>
                  </a:lnTo>
                  <a:lnTo>
                    <a:pt x="3284252" y="769692"/>
                  </a:lnTo>
                  <a:lnTo>
                    <a:pt x="3242471" y="812372"/>
                  </a:lnTo>
                  <a:lnTo>
                    <a:pt x="3200329" y="855906"/>
                  </a:lnTo>
                  <a:lnTo>
                    <a:pt x="3154772" y="901598"/>
                  </a:lnTo>
                  <a:lnTo>
                    <a:pt x="3106938" y="948728"/>
                  </a:lnTo>
                  <a:lnTo>
                    <a:pt x="3057587" y="996817"/>
                  </a:lnTo>
                  <a:lnTo>
                    <a:pt x="3007223" y="1046338"/>
                  </a:lnTo>
                  <a:lnTo>
                    <a:pt x="2956185" y="1096815"/>
                  </a:lnTo>
                  <a:lnTo>
                    <a:pt x="2904697" y="1147929"/>
                  </a:lnTo>
                  <a:lnTo>
                    <a:pt x="2851321" y="1202642"/>
                  </a:lnTo>
                  <a:lnTo>
                    <a:pt x="2796688" y="1259755"/>
                  </a:lnTo>
                  <a:lnTo>
                    <a:pt x="2741216" y="1318468"/>
                  </a:lnTo>
                  <a:lnTo>
                    <a:pt x="2683596" y="1379041"/>
                  </a:lnTo>
                  <a:lnTo>
                    <a:pt x="2624546" y="1440855"/>
                  </a:lnTo>
                  <a:lnTo>
                    <a:pt x="2564542" y="1503495"/>
                  </a:lnTo>
                  <a:lnTo>
                    <a:pt x="2503108" y="1569068"/>
                  </a:lnTo>
                  <a:lnTo>
                    <a:pt x="2440720" y="1636595"/>
                  </a:lnTo>
                  <a:lnTo>
                    <a:pt x="2377697" y="1705426"/>
                  </a:lnTo>
                  <a:lnTo>
                    <a:pt x="2314251" y="1778301"/>
                  </a:lnTo>
                  <a:lnTo>
                    <a:pt x="2250522" y="1853871"/>
                  </a:lnTo>
                  <a:lnTo>
                    <a:pt x="2186605" y="1931239"/>
                  </a:lnTo>
                  <a:lnTo>
                    <a:pt x="2120975" y="2010599"/>
                  </a:lnTo>
                  <a:lnTo>
                    <a:pt x="2054203" y="2091287"/>
                  </a:lnTo>
                  <a:lnTo>
                    <a:pt x="1986669" y="2172860"/>
                  </a:lnTo>
                  <a:lnTo>
                    <a:pt x="1920216" y="2255817"/>
                  </a:lnTo>
                  <a:lnTo>
                    <a:pt x="1854482" y="2339697"/>
                  </a:lnTo>
                  <a:lnTo>
                    <a:pt x="1789228" y="2424192"/>
                  </a:lnTo>
                  <a:lnTo>
                    <a:pt x="1725088" y="2510684"/>
                  </a:lnTo>
                  <a:lnTo>
                    <a:pt x="1661691" y="2598508"/>
                  </a:lnTo>
                  <a:lnTo>
                    <a:pt x="1598788" y="2687220"/>
                  </a:lnTo>
                  <a:lnTo>
                    <a:pt x="1537009" y="2776524"/>
                  </a:lnTo>
                  <a:lnTo>
                    <a:pt x="1475980" y="2866222"/>
                  </a:lnTo>
                  <a:lnTo>
                    <a:pt x="1415450" y="2956184"/>
                  </a:lnTo>
                  <a:lnTo>
                    <a:pt x="1356840" y="3046321"/>
                  </a:lnTo>
                  <a:lnTo>
                    <a:pt x="1299511" y="3136574"/>
                  </a:lnTo>
                  <a:lnTo>
                    <a:pt x="1243035" y="3226906"/>
                  </a:lnTo>
                  <a:lnTo>
                    <a:pt x="1187922" y="3315702"/>
                  </a:lnTo>
                  <a:lnTo>
                    <a:pt x="1133717" y="3403474"/>
                  </a:lnTo>
                  <a:lnTo>
                    <a:pt x="1080118" y="3490564"/>
                  </a:lnTo>
                  <a:lnTo>
                    <a:pt x="1027717" y="3574818"/>
                  </a:lnTo>
                  <a:lnTo>
                    <a:pt x="976114" y="3657181"/>
                  </a:lnTo>
                  <a:lnTo>
                    <a:pt x="925043" y="3738283"/>
                  </a:lnTo>
                  <a:lnTo>
                    <a:pt x="875915" y="3816958"/>
                  </a:lnTo>
                  <a:lnTo>
                    <a:pt x="828082" y="3894013"/>
                  </a:lnTo>
                  <a:lnTo>
                    <a:pt x="781111" y="3969990"/>
                  </a:lnTo>
                  <a:lnTo>
                    <a:pt x="736304" y="4042867"/>
                  </a:lnTo>
                  <a:lnTo>
                    <a:pt x="692939" y="4113676"/>
                  </a:lnTo>
                  <a:lnTo>
                    <a:pt x="650535" y="4183107"/>
                  </a:lnTo>
                  <a:lnTo>
                    <a:pt x="610359" y="4248444"/>
                  </a:lnTo>
                  <a:lnTo>
                    <a:pt x="571669" y="4311052"/>
                  </a:lnTo>
                  <a:lnTo>
                    <a:pt x="533970" y="4371841"/>
                  </a:lnTo>
                  <a:lnTo>
                    <a:pt x="497724" y="4429830"/>
                  </a:lnTo>
                  <a:lnTo>
                    <a:pt x="462448" y="4485951"/>
                  </a:lnTo>
                  <a:lnTo>
                    <a:pt x="427818" y="4540828"/>
                  </a:lnTo>
                  <a:lnTo>
                    <a:pt x="395207" y="4590906"/>
                  </a:lnTo>
                  <a:lnTo>
                    <a:pt x="363940" y="4637785"/>
                  </a:lnTo>
                  <a:lnTo>
                    <a:pt x="333571" y="4682532"/>
                  </a:lnTo>
                  <a:lnTo>
                    <a:pt x="305388" y="4724269"/>
                  </a:lnTo>
                  <a:lnTo>
                    <a:pt x="278661" y="4764001"/>
                  </a:lnTo>
                  <a:lnTo>
                    <a:pt x="252906" y="4802394"/>
                  </a:lnTo>
                  <a:lnTo>
                    <a:pt x="228592" y="4838309"/>
                  </a:lnTo>
                  <a:lnTo>
                    <a:pt x="205239" y="4872571"/>
                  </a:lnTo>
                  <a:lnTo>
                    <a:pt x="182527" y="4905730"/>
                  </a:lnTo>
                  <a:lnTo>
                    <a:pt x="161829" y="4935775"/>
                  </a:lnTo>
                  <a:lnTo>
                    <a:pt x="142474" y="4963741"/>
                  </a:lnTo>
                  <a:lnTo>
                    <a:pt x="124015" y="4990324"/>
                  </a:lnTo>
                  <a:lnTo>
                    <a:pt x="107740" y="5015189"/>
                  </a:lnTo>
                  <a:lnTo>
                    <a:pt x="92921" y="5038910"/>
                  </a:lnTo>
                  <a:lnTo>
                    <a:pt x="79073" y="5061867"/>
                  </a:lnTo>
                  <a:lnTo>
                    <a:pt x="66666" y="5082728"/>
                  </a:lnTo>
                  <a:lnTo>
                    <a:pt x="55220" y="5102192"/>
                  </a:lnTo>
                  <a:lnTo>
                    <a:pt x="34829" y="5137047"/>
                  </a:lnTo>
                  <a:lnTo>
                    <a:pt x="17828" y="5165767"/>
                  </a:lnTo>
                  <a:lnTo>
                    <a:pt x="506" y="5197052"/>
                  </a:lnTo>
                  <a:lnTo>
                    <a:pt x="0" y="5199045"/>
                  </a:lnTo>
                  <a:lnTo>
                    <a:pt x="457" y="5199581"/>
                  </a:lnTo>
                  <a:lnTo>
                    <a:pt x="4892" y="5169994"/>
                  </a:lnTo>
                  <a:lnTo>
                    <a:pt x="8481" y="5150050"/>
                  </a:lnTo>
                  <a:lnTo>
                    <a:pt x="13255" y="5125642"/>
                  </a:lnTo>
                  <a:lnTo>
                    <a:pt x="18818" y="5098257"/>
                  </a:lnTo>
                  <a:lnTo>
                    <a:pt x="29946" y="5043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Attrbutes</a:t>
            </a:r>
          </a:p>
        </p:txBody>
      </p:sp>
      <p:sp>
        <p:nvSpPr>
          <p:cNvPr id="246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Lexical Analysis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Hash table</a:t>
            </a:r>
          </a:p>
          <a:p>
            <a:pPr lvl="2">
              <a:lnSpc>
                <a:spcPct val="97000"/>
              </a:lnSpc>
            </a:pPr>
            <a:r>
              <a:rPr lang="en-US" altLang="en-US" dirty="0"/>
              <a:t>Token / Lexeme / Token Code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Review of LR Parsing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Backup for an instance: </a:t>
            </a:r>
            <a:r>
              <a:rPr lang="en-US" altLang="en-US" dirty="0" smtClean="0"/>
              <a:t>LR(1) </a:t>
            </a:r>
            <a:r>
              <a:rPr lang="en-US" altLang="en-US" dirty="0"/>
              <a:t>sets of items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Attributes	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Project 1 -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Semantic Attributes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Examples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References:  Sections 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14350"/>
          </a:xfrm>
        </p:spPr>
        <p:txBody>
          <a:bodyPr/>
          <a:lstStyle/>
          <a:p>
            <a:r>
              <a:rPr lang="en-US" altLang="en-US"/>
              <a:t>Postfix.y – definitions section</a:t>
            </a:r>
          </a:p>
        </p:txBody>
      </p:sp>
      <p:sp>
        <p:nvSpPr>
          <p:cNvPr id="245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683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#define ADDOP  301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#define MULTOP 302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char *place;    /* symbol table pointer  - attribute for ID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int  ival; 	/*  arribute value for integer constants 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%type &lt;place&gt; expr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%token &lt;ival&gt; INT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%token &lt;place&gt; ID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%left '+' '-'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%left '*' '/'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sp>
        <p:nvSpPr>
          <p:cNvPr id="2" name="SMARTInkShape-530"/>
          <p:cNvSpPr/>
          <p:nvPr/>
        </p:nvSpPr>
        <p:spPr bwMode="auto">
          <a:xfrm>
            <a:off x="2828928" y="2758506"/>
            <a:ext cx="704235" cy="41844"/>
          </a:xfrm>
          <a:custGeom>
            <a:avLst/>
            <a:gdLst/>
            <a:ahLst/>
            <a:cxnLst/>
            <a:rect l="0" t="0" r="0" b="0"/>
            <a:pathLst>
              <a:path w="704235" h="41844">
                <a:moveTo>
                  <a:pt x="50003" y="27557"/>
                </a:moveTo>
                <a:lnTo>
                  <a:pt x="35811" y="27557"/>
                </a:lnTo>
                <a:lnTo>
                  <a:pt x="29573" y="33707"/>
                </a:lnTo>
                <a:lnTo>
                  <a:pt x="29240" y="33245"/>
                </a:lnTo>
                <a:lnTo>
                  <a:pt x="28869" y="30614"/>
                </a:lnTo>
                <a:lnTo>
                  <a:pt x="27976" y="29595"/>
                </a:lnTo>
                <a:lnTo>
                  <a:pt x="24868" y="28462"/>
                </a:lnTo>
                <a:lnTo>
                  <a:pt x="22927" y="28954"/>
                </a:lnTo>
                <a:lnTo>
                  <a:pt x="14110" y="33330"/>
                </a:lnTo>
                <a:lnTo>
                  <a:pt x="4725" y="34430"/>
                </a:lnTo>
                <a:lnTo>
                  <a:pt x="3149" y="35314"/>
                </a:lnTo>
                <a:lnTo>
                  <a:pt x="2098" y="36697"/>
                </a:lnTo>
                <a:lnTo>
                  <a:pt x="0" y="41836"/>
                </a:lnTo>
                <a:lnTo>
                  <a:pt x="6148" y="41843"/>
                </a:lnTo>
                <a:lnTo>
                  <a:pt x="14285" y="34700"/>
                </a:lnTo>
                <a:lnTo>
                  <a:pt x="14285" y="27851"/>
                </a:lnTo>
                <a:lnTo>
                  <a:pt x="21402" y="27557"/>
                </a:lnTo>
                <a:lnTo>
                  <a:pt x="21428" y="34613"/>
                </a:lnTo>
                <a:lnTo>
                  <a:pt x="10227" y="34700"/>
                </a:lnTo>
                <a:lnTo>
                  <a:pt x="35001" y="33907"/>
                </a:lnTo>
                <a:lnTo>
                  <a:pt x="65137" y="28549"/>
                </a:lnTo>
                <a:lnTo>
                  <a:pt x="93558" y="24058"/>
                </a:lnTo>
                <a:lnTo>
                  <a:pt x="117780" y="19917"/>
                </a:lnTo>
                <a:lnTo>
                  <a:pt x="145213" y="16223"/>
                </a:lnTo>
                <a:lnTo>
                  <a:pt x="175927" y="14582"/>
                </a:lnTo>
                <a:lnTo>
                  <a:pt x="208099" y="13853"/>
                </a:lnTo>
                <a:lnTo>
                  <a:pt x="241712" y="13528"/>
                </a:lnTo>
                <a:lnTo>
                  <a:pt x="259565" y="13442"/>
                </a:lnTo>
                <a:lnTo>
                  <a:pt x="277817" y="13384"/>
                </a:lnTo>
                <a:lnTo>
                  <a:pt x="296336" y="13346"/>
                </a:lnTo>
                <a:lnTo>
                  <a:pt x="315031" y="13320"/>
                </a:lnTo>
                <a:lnTo>
                  <a:pt x="333845" y="13303"/>
                </a:lnTo>
                <a:lnTo>
                  <a:pt x="351943" y="13292"/>
                </a:lnTo>
                <a:lnTo>
                  <a:pt x="386870" y="13279"/>
                </a:lnTo>
                <a:lnTo>
                  <a:pt x="420914" y="13273"/>
                </a:lnTo>
                <a:lnTo>
                  <a:pt x="453771" y="13271"/>
                </a:lnTo>
                <a:lnTo>
                  <a:pt x="484250" y="13270"/>
                </a:lnTo>
                <a:lnTo>
                  <a:pt x="513670" y="13269"/>
                </a:lnTo>
                <a:lnTo>
                  <a:pt x="541827" y="13269"/>
                </a:lnTo>
                <a:lnTo>
                  <a:pt x="567571" y="13269"/>
                </a:lnTo>
                <a:lnTo>
                  <a:pt x="592241" y="11152"/>
                </a:lnTo>
                <a:lnTo>
                  <a:pt x="626327" y="7615"/>
                </a:lnTo>
                <a:lnTo>
                  <a:pt x="654418" y="6567"/>
                </a:lnTo>
                <a:lnTo>
                  <a:pt x="675706" y="4139"/>
                </a:lnTo>
                <a:lnTo>
                  <a:pt x="697121" y="0"/>
                </a:lnTo>
                <a:lnTo>
                  <a:pt x="700490" y="454"/>
                </a:lnTo>
                <a:lnTo>
                  <a:pt x="702736" y="1551"/>
                </a:lnTo>
                <a:lnTo>
                  <a:pt x="704234" y="3076"/>
                </a:lnTo>
                <a:lnTo>
                  <a:pt x="703644" y="4092"/>
                </a:lnTo>
                <a:lnTo>
                  <a:pt x="696024" y="5523"/>
                </a:lnTo>
                <a:lnTo>
                  <a:pt x="690871" y="5857"/>
                </a:lnTo>
                <a:lnTo>
                  <a:pt x="685936" y="8123"/>
                </a:lnTo>
                <a:lnTo>
                  <a:pt x="680092" y="12252"/>
                </a:lnTo>
                <a:lnTo>
                  <a:pt x="679612" y="11798"/>
                </a:lnTo>
                <a:lnTo>
                  <a:pt x="678653" y="61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531"/>
          <p:cNvSpPr/>
          <p:nvPr/>
        </p:nvSpPr>
        <p:spPr bwMode="auto">
          <a:xfrm>
            <a:off x="293377" y="3787204"/>
            <a:ext cx="199223" cy="1334866"/>
          </a:xfrm>
          <a:custGeom>
            <a:avLst/>
            <a:gdLst/>
            <a:ahLst/>
            <a:cxnLst/>
            <a:rect l="0" t="0" r="0" b="0"/>
            <a:pathLst>
              <a:path w="199223" h="1334866">
                <a:moveTo>
                  <a:pt x="185254" y="20415"/>
                </a:moveTo>
                <a:lnTo>
                  <a:pt x="185254" y="27264"/>
                </a:lnTo>
                <a:lnTo>
                  <a:pt x="185254" y="23679"/>
                </a:lnTo>
                <a:lnTo>
                  <a:pt x="186048" y="22591"/>
                </a:lnTo>
                <a:lnTo>
                  <a:pt x="192530" y="19812"/>
                </a:lnTo>
                <a:lnTo>
                  <a:pt x="198462" y="14289"/>
                </a:lnTo>
                <a:lnTo>
                  <a:pt x="199222" y="9780"/>
                </a:lnTo>
                <a:lnTo>
                  <a:pt x="198535" y="8563"/>
                </a:lnTo>
                <a:lnTo>
                  <a:pt x="197283" y="7751"/>
                </a:lnTo>
                <a:lnTo>
                  <a:pt x="193363" y="6448"/>
                </a:lnTo>
                <a:lnTo>
                  <a:pt x="175630" y="6135"/>
                </a:lnTo>
                <a:lnTo>
                  <a:pt x="174076" y="6926"/>
                </a:lnTo>
                <a:lnTo>
                  <a:pt x="173039" y="8248"/>
                </a:lnTo>
                <a:lnTo>
                  <a:pt x="172349" y="9922"/>
                </a:lnTo>
                <a:lnTo>
                  <a:pt x="171094" y="11038"/>
                </a:lnTo>
                <a:lnTo>
                  <a:pt x="167584" y="12279"/>
                </a:lnTo>
                <a:lnTo>
                  <a:pt x="132105" y="5513"/>
                </a:lnTo>
                <a:lnTo>
                  <a:pt x="112746" y="0"/>
                </a:lnTo>
                <a:lnTo>
                  <a:pt x="78244" y="6008"/>
                </a:lnTo>
                <a:lnTo>
                  <a:pt x="68602" y="6104"/>
                </a:lnTo>
                <a:lnTo>
                  <a:pt x="67005" y="6905"/>
                </a:lnTo>
                <a:lnTo>
                  <a:pt x="65940" y="8233"/>
                </a:lnTo>
                <a:lnTo>
                  <a:pt x="65230" y="9912"/>
                </a:lnTo>
                <a:lnTo>
                  <a:pt x="63963" y="11032"/>
                </a:lnTo>
                <a:lnTo>
                  <a:pt x="57784" y="12976"/>
                </a:lnTo>
                <a:lnTo>
                  <a:pt x="43696" y="13263"/>
                </a:lnTo>
                <a:lnTo>
                  <a:pt x="36344" y="19421"/>
                </a:lnTo>
                <a:lnTo>
                  <a:pt x="35728" y="22090"/>
                </a:lnTo>
                <a:lnTo>
                  <a:pt x="35564" y="23913"/>
                </a:lnTo>
                <a:lnTo>
                  <a:pt x="34661" y="25128"/>
                </a:lnTo>
                <a:lnTo>
                  <a:pt x="31540" y="26478"/>
                </a:lnTo>
                <a:lnTo>
                  <a:pt x="30391" y="27632"/>
                </a:lnTo>
                <a:lnTo>
                  <a:pt x="29114" y="31031"/>
                </a:lnTo>
                <a:lnTo>
                  <a:pt x="28100" y="64674"/>
                </a:lnTo>
                <a:lnTo>
                  <a:pt x="28092" y="99364"/>
                </a:lnTo>
                <a:lnTo>
                  <a:pt x="28092" y="132509"/>
                </a:lnTo>
                <a:lnTo>
                  <a:pt x="23182" y="164442"/>
                </a:lnTo>
                <a:lnTo>
                  <a:pt x="21610" y="195205"/>
                </a:lnTo>
                <a:lnTo>
                  <a:pt x="20350" y="225575"/>
                </a:lnTo>
                <a:lnTo>
                  <a:pt x="16097" y="259356"/>
                </a:lnTo>
                <a:lnTo>
                  <a:pt x="14823" y="282715"/>
                </a:lnTo>
                <a:lnTo>
                  <a:pt x="12140" y="308443"/>
                </a:lnTo>
                <a:lnTo>
                  <a:pt x="9096" y="334958"/>
                </a:lnTo>
                <a:lnTo>
                  <a:pt x="7743" y="359972"/>
                </a:lnTo>
                <a:lnTo>
                  <a:pt x="5025" y="386435"/>
                </a:lnTo>
                <a:lnTo>
                  <a:pt x="1965" y="413278"/>
                </a:lnTo>
                <a:lnTo>
                  <a:pt x="605" y="438437"/>
                </a:lnTo>
                <a:lnTo>
                  <a:pt x="0" y="464965"/>
                </a:lnTo>
                <a:lnTo>
                  <a:pt x="525" y="491836"/>
                </a:lnTo>
                <a:lnTo>
                  <a:pt x="3405" y="517008"/>
                </a:lnTo>
                <a:lnTo>
                  <a:pt x="5213" y="543542"/>
                </a:lnTo>
                <a:lnTo>
                  <a:pt x="6017" y="570416"/>
                </a:lnTo>
                <a:lnTo>
                  <a:pt x="6375" y="595589"/>
                </a:lnTo>
                <a:lnTo>
                  <a:pt x="8650" y="620006"/>
                </a:lnTo>
                <a:lnTo>
                  <a:pt x="11514" y="644087"/>
                </a:lnTo>
                <a:lnTo>
                  <a:pt x="12786" y="668019"/>
                </a:lnTo>
                <a:lnTo>
                  <a:pt x="15468" y="691885"/>
                </a:lnTo>
                <a:lnTo>
                  <a:pt x="18513" y="715721"/>
                </a:lnTo>
                <a:lnTo>
                  <a:pt x="20226" y="750659"/>
                </a:lnTo>
                <a:lnTo>
                  <a:pt x="20734" y="782266"/>
                </a:lnTo>
                <a:lnTo>
                  <a:pt x="21678" y="815620"/>
                </a:lnTo>
                <a:lnTo>
                  <a:pt x="25839" y="845964"/>
                </a:lnTo>
                <a:lnTo>
                  <a:pt x="26630" y="874269"/>
                </a:lnTo>
                <a:lnTo>
                  <a:pt x="22306" y="905569"/>
                </a:lnTo>
                <a:lnTo>
                  <a:pt x="21216" y="938474"/>
                </a:lnTo>
                <a:lnTo>
                  <a:pt x="21001" y="969846"/>
                </a:lnTo>
                <a:lnTo>
                  <a:pt x="20958" y="998972"/>
                </a:lnTo>
                <a:lnTo>
                  <a:pt x="20950" y="1027657"/>
                </a:lnTo>
                <a:lnTo>
                  <a:pt x="20948" y="1061282"/>
                </a:lnTo>
                <a:lnTo>
                  <a:pt x="20948" y="1091845"/>
                </a:lnTo>
                <a:lnTo>
                  <a:pt x="20948" y="1123507"/>
                </a:lnTo>
                <a:lnTo>
                  <a:pt x="20948" y="1157971"/>
                </a:lnTo>
                <a:lnTo>
                  <a:pt x="20154" y="1172738"/>
                </a:lnTo>
                <a:lnTo>
                  <a:pt x="14246" y="1206265"/>
                </a:lnTo>
                <a:lnTo>
                  <a:pt x="13821" y="1239467"/>
                </a:lnTo>
                <a:lnTo>
                  <a:pt x="13805" y="1272541"/>
                </a:lnTo>
                <a:lnTo>
                  <a:pt x="13804" y="1297645"/>
                </a:lnTo>
                <a:lnTo>
                  <a:pt x="8150" y="1306719"/>
                </a:lnTo>
                <a:lnTo>
                  <a:pt x="6661" y="1334857"/>
                </a:lnTo>
                <a:lnTo>
                  <a:pt x="42379" y="13348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532"/>
          <p:cNvSpPr/>
          <p:nvPr/>
        </p:nvSpPr>
        <p:spPr bwMode="auto">
          <a:xfrm>
            <a:off x="214314" y="857250"/>
            <a:ext cx="150018" cy="2843214"/>
          </a:xfrm>
          <a:custGeom>
            <a:avLst/>
            <a:gdLst/>
            <a:ahLst/>
            <a:cxnLst/>
            <a:rect l="0" t="0" r="0" b="0"/>
            <a:pathLst>
              <a:path w="150018" h="2843214">
                <a:moveTo>
                  <a:pt x="150017" y="14288"/>
                </a:moveTo>
                <a:lnTo>
                  <a:pt x="143168" y="7438"/>
                </a:lnTo>
                <a:lnTo>
                  <a:pt x="132239" y="7152"/>
                </a:lnTo>
                <a:lnTo>
                  <a:pt x="128093" y="5031"/>
                </a:lnTo>
                <a:lnTo>
                  <a:pt x="123604" y="2236"/>
                </a:lnTo>
                <a:lnTo>
                  <a:pt x="114255" y="442"/>
                </a:lnTo>
                <a:lnTo>
                  <a:pt x="78580" y="1"/>
                </a:lnTo>
                <a:lnTo>
                  <a:pt x="61911" y="0"/>
                </a:lnTo>
                <a:lnTo>
                  <a:pt x="57149" y="2117"/>
                </a:lnTo>
                <a:lnTo>
                  <a:pt x="52386" y="4909"/>
                </a:lnTo>
                <a:lnTo>
                  <a:pt x="42861" y="6702"/>
                </a:lnTo>
                <a:lnTo>
                  <a:pt x="40480" y="6849"/>
                </a:lnTo>
                <a:lnTo>
                  <a:pt x="35717" y="9130"/>
                </a:lnTo>
                <a:lnTo>
                  <a:pt x="30955" y="11995"/>
                </a:lnTo>
                <a:lnTo>
                  <a:pt x="26192" y="13269"/>
                </a:lnTo>
                <a:lnTo>
                  <a:pt x="24605" y="14402"/>
                </a:lnTo>
                <a:lnTo>
                  <a:pt x="23546" y="15951"/>
                </a:lnTo>
                <a:lnTo>
                  <a:pt x="21577" y="19789"/>
                </a:lnTo>
                <a:lnTo>
                  <a:pt x="11611" y="34846"/>
                </a:lnTo>
                <a:lnTo>
                  <a:pt x="2494" y="61075"/>
                </a:lnTo>
                <a:lnTo>
                  <a:pt x="218" y="95448"/>
                </a:lnTo>
                <a:lnTo>
                  <a:pt x="27" y="128927"/>
                </a:lnTo>
                <a:lnTo>
                  <a:pt x="4" y="162139"/>
                </a:lnTo>
                <a:lnTo>
                  <a:pt x="0" y="194570"/>
                </a:lnTo>
                <a:lnTo>
                  <a:pt x="2115" y="221957"/>
                </a:lnTo>
                <a:lnTo>
                  <a:pt x="5653" y="250179"/>
                </a:lnTo>
                <a:lnTo>
                  <a:pt x="8818" y="278650"/>
                </a:lnTo>
                <a:lnTo>
                  <a:pt x="14782" y="307194"/>
                </a:lnTo>
                <a:lnTo>
                  <a:pt x="19460" y="335760"/>
                </a:lnTo>
                <a:lnTo>
                  <a:pt x="22963" y="364332"/>
                </a:lnTo>
                <a:lnTo>
                  <a:pt x="29028" y="395023"/>
                </a:lnTo>
                <a:lnTo>
                  <a:pt x="33735" y="427136"/>
                </a:lnTo>
                <a:lnTo>
                  <a:pt x="37247" y="456759"/>
                </a:lnTo>
                <a:lnTo>
                  <a:pt x="41197" y="487761"/>
                </a:lnTo>
                <a:lnTo>
                  <a:pt x="44485" y="519966"/>
                </a:lnTo>
                <a:lnTo>
                  <a:pt x="50486" y="551733"/>
                </a:lnTo>
                <a:lnTo>
                  <a:pt x="55174" y="586280"/>
                </a:lnTo>
                <a:lnTo>
                  <a:pt x="56564" y="621652"/>
                </a:lnTo>
                <a:lnTo>
                  <a:pt x="56975" y="657268"/>
                </a:lnTo>
                <a:lnTo>
                  <a:pt x="57097" y="692957"/>
                </a:lnTo>
                <a:lnTo>
                  <a:pt x="57133" y="728666"/>
                </a:lnTo>
                <a:lnTo>
                  <a:pt x="57142" y="753270"/>
                </a:lnTo>
                <a:lnTo>
                  <a:pt x="57145" y="780081"/>
                </a:lnTo>
                <a:lnTo>
                  <a:pt x="59264" y="805755"/>
                </a:lnTo>
                <a:lnTo>
                  <a:pt x="62057" y="831188"/>
                </a:lnTo>
                <a:lnTo>
                  <a:pt x="63299" y="858367"/>
                </a:lnTo>
                <a:lnTo>
                  <a:pt x="63851" y="884205"/>
                </a:lnTo>
                <a:lnTo>
                  <a:pt x="64096" y="909711"/>
                </a:lnTo>
                <a:lnTo>
                  <a:pt x="64205" y="936922"/>
                </a:lnTo>
                <a:lnTo>
                  <a:pt x="64253" y="962775"/>
                </a:lnTo>
                <a:lnTo>
                  <a:pt x="64275" y="987494"/>
                </a:lnTo>
                <a:lnTo>
                  <a:pt x="64285" y="1011709"/>
                </a:lnTo>
                <a:lnTo>
                  <a:pt x="66406" y="1035701"/>
                </a:lnTo>
                <a:lnTo>
                  <a:pt x="69200" y="1060386"/>
                </a:lnTo>
                <a:lnTo>
                  <a:pt x="70442" y="1087233"/>
                </a:lnTo>
                <a:lnTo>
                  <a:pt x="70994" y="1112923"/>
                </a:lnTo>
                <a:lnTo>
                  <a:pt x="71240" y="1137570"/>
                </a:lnTo>
                <a:lnTo>
                  <a:pt x="71349" y="1161753"/>
                </a:lnTo>
                <a:lnTo>
                  <a:pt x="73514" y="1185731"/>
                </a:lnTo>
                <a:lnTo>
                  <a:pt x="76328" y="1209616"/>
                </a:lnTo>
                <a:lnTo>
                  <a:pt x="77579" y="1233461"/>
                </a:lnTo>
                <a:lnTo>
                  <a:pt x="80252" y="1257288"/>
                </a:lnTo>
                <a:lnTo>
                  <a:pt x="83292" y="1281901"/>
                </a:lnTo>
                <a:lnTo>
                  <a:pt x="84643" y="1308715"/>
                </a:lnTo>
                <a:lnTo>
                  <a:pt x="85243" y="1334391"/>
                </a:lnTo>
                <a:lnTo>
                  <a:pt x="86304" y="1359031"/>
                </a:lnTo>
                <a:lnTo>
                  <a:pt x="89421" y="1383212"/>
                </a:lnTo>
                <a:lnTo>
                  <a:pt x="91336" y="1407188"/>
                </a:lnTo>
                <a:lnTo>
                  <a:pt x="92187" y="1431073"/>
                </a:lnTo>
                <a:lnTo>
                  <a:pt x="92666" y="1466039"/>
                </a:lnTo>
                <a:lnTo>
                  <a:pt x="93601" y="1497654"/>
                </a:lnTo>
                <a:lnTo>
                  <a:pt x="97759" y="1531804"/>
                </a:lnTo>
                <a:lnTo>
                  <a:pt x="99344" y="1567058"/>
                </a:lnTo>
                <a:lnTo>
                  <a:pt x="99813" y="1602639"/>
                </a:lnTo>
                <a:lnTo>
                  <a:pt x="100746" y="1638317"/>
                </a:lnTo>
                <a:lnTo>
                  <a:pt x="104903" y="1674024"/>
                </a:lnTo>
                <a:lnTo>
                  <a:pt x="106488" y="1709739"/>
                </a:lnTo>
                <a:lnTo>
                  <a:pt x="107751" y="1745457"/>
                </a:lnTo>
                <a:lnTo>
                  <a:pt x="112006" y="1781175"/>
                </a:lnTo>
                <a:lnTo>
                  <a:pt x="114413" y="1816894"/>
                </a:lnTo>
                <a:lnTo>
                  <a:pt x="119007" y="1851819"/>
                </a:lnTo>
                <a:lnTo>
                  <a:pt x="120721" y="1883422"/>
                </a:lnTo>
                <a:lnTo>
                  <a:pt x="121228" y="1916774"/>
                </a:lnTo>
                <a:lnTo>
                  <a:pt x="121379" y="1947912"/>
                </a:lnTo>
                <a:lnTo>
                  <a:pt x="121423" y="1981126"/>
                </a:lnTo>
                <a:lnTo>
                  <a:pt x="121437" y="2011429"/>
                </a:lnTo>
                <a:lnTo>
                  <a:pt x="121441" y="2041310"/>
                </a:lnTo>
                <a:lnTo>
                  <a:pt x="120648" y="2074152"/>
                </a:lnTo>
                <a:lnTo>
                  <a:pt x="116533" y="2104344"/>
                </a:lnTo>
                <a:lnTo>
                  <a:pt x="114960" y="2133398"/>
                </a:lnTo>
                <a:lnTo>
                  <a:pt x="113701" y="2162115"/>
                </a:lnTo>
                <a:lnTo>
                  <a:pt x="109447" y="2190732"/>
                </a:lnTo>
                <a:lnTo>
                  <a:pt x="107040" y="2219320"/>
                </a:lnTo>
                <a:lnTo>
                  <a:pt x="102447" y="2247898"/>
                </a:lnTo>
                <a:lnTo>
                  <a:pt x="99939" y="2276474"/>
                </a:lnTo>
                <a:lnTo>
                  <a:pt x="95315" y="2305050"/>
                </a:lnTo>
                <a:lnTo>
                  <a:pt x="93593" y="2333625"/>
                </a:lnTo>
                <a:lnTo>
                  <a:pt x="92288" y="2361406"/>
                </a:lnTo>
                <a:lnTo>
                  <a:pt x="85139" y="2394646"/>
                </a:lnTo>
                <a:lnTo>
                  <a:pt x="80523" y="2422173"/>
                </a:lnTo>
                <a:lnTo>
                  <a:pt x="75171" y="2456126"/>
                </a:lnTo>
                <a:lnTo>
                  <a:pt x="72174" y="2491467"/>
                </a:lnTo>
                <a:lnTo>
                  <a:pt x="71582" y="2526905"/>
                </a:lnTo>
                <a:lnTo>
                  <a:pt x="71465" y="2557071"/>
                </a:lnTo>
                <a:lnTo>
                  <a:pt x="66532" y="2590869"/>
                </a:lnTo>
                <a:lnTo>
                  <a:pt x="64735" y="2621300"/>
                </a:lnTo>
                <a:lnTo>
                  <a:pt x="64380" y="2650241"/>
                </a:lnTo>
                <a:lnTo>
                  <a:pt x="64304" y="2683921"/>
                </a:lnTo>
                <a:lnTo>
                  <a:pt x="64294" y="2714492"/>
                </a:lnTo>
                <a:lnTo>
                  <a:pt x="63499" y="2730549"/>
                </a:lnTo>
                <a:lnTo>
                  <a:pt x="57590" y="2764587"/>
                </a:lnTo>
                <a:lnTo>
                  <a:pt x="57152" y="2800295"/>
                </a:lnTo>
                <a:lnTo>
                  <a:pt x="57149" y="2827808"/>
                </a:lnTo>
                <a:lnTo>
                  <a:pt x="57942" y="2828180"/>
                </a:lnTo>
                <a:lnTo>
                  <a:pt x="60941" y="2828594"/>
                </a:lnTo>
                <a:lnTo>
                  <a:pt x="64919" y="2830895"/>
                </a:lnTo>
                <a:lnTo>
                  <a:pt x="76885" y="2840776"/>
                </a:lnTo>
                <a:lnTo>
                  <a:pt x="83546" y="2842490"/>
                </a:lnTo>
                <a:lnTo>
                  <a:pt x="92867" y="284321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533"/>
          <p:cNvSpPr/>
          <p:nvPr/>
        </p:nvSpPr>
        <p:spPr bwMode="auto">
          <a:xfrm>
            <a:off x="2536031" y="4386263"/>
            <a:ext cx="2200276" cy="114301"/>
          </a:xfrm>
          <a:custGeom>
            <a:avLst/>
            <a:gdLst/>
            <a:ahLst/>
            <a:cxnLst/>
            <a:rect l="0" t="0" r="0" b="0"/>
            <a:pathLst>
              <a:path w="2200276" h="114301">
                <a:moveTo>
                  <a:pt x="0" y="114300"/>
                </a:moveTo>
                <a:lnTo>
                  <a:pt x="3793" y="114300"/>
                </a:lnTo>
                <a:lnTo>
                  <a:pt x="37021" y="102115"/>
                </a:lnTo>
                <a:lnTo>
                  <a:pt x="66668" y="94930"/>
                </a:lnTo>
                <a:lnTo>
                  <a:pt x="93572" y="91363"/>
                </a:lnTo>
                <a:lnTo>
                  <a:pt x="121653" y="87395"/>
                </a:lnTo>
                <a:lnTo>
                  <a:pt x="150081" y="86219"/>
                </a:lnTo>
                <a:lnTo>
                  <a:pt x="180729" y="85871"/>
                </a:lnTo>
                <a:lnTo>
                  <a:pt x="204149" y="85790"/>
                </a:lnTo>
                <a:lnTo>
                  <a:pt x="230433" y="85754"/>
                </a:lnTo>
                <a:lnTo>
                  <a:pt x="257990" y="85737"/>
                </a:lnTo>
                <a:lnTo>
                  <a:pt x="286906" y="85730"/>
                </a:lnTo>
                <a:lnTo>
                  <a:pt x="318278" y="85727"/>
                </a:lnTo>
                <a:lnTo>
                  <a:pt x="350742" y="85726"/>
                </a:lnTo>
                <a:lnTo>
                  <a:pt x="383692" y="84931"/>
                </a:lnTo>
                <a:lnTo>
                  <a:pt x="416857" y="81932"/>
                </a:lnTo>
                <a:lnTo>
                  <a:pt x="452235" y="80071"/>
                </a:lnTo>
                <a:lnTo>
                  <a:pt x="470558" y="79574"/>
                </a:lnTo>
                <a:lnTo>
                  <a:pt x="489918" y="78449"/>
                </a:lnTo>
                <a:lnTo>
                  <a:pt x="509969" y="76906"/>
                </a:lnTo>
                <a:lnTo>
                  <a:pt x="530479" y="75083"/>
                </a:lnTo>
                <a:lnTo>
                  <a:pt x="550503" y="73867"/>
                </a:lnTo>
                <a:lnTo>
                  <a:pt x="570202" y="73057"/>
                </a:lnTo>
                <a:lnTo>
                  <a:pt x="589685" y="72517"/>
                </a:lnTo>
                <a:lnTo>
                  <a:pt x="609023" y="71363"/>
                </a:lnTo>
                <a:lnTo>
                  <a:pt x="628266" y="69800"/>
                </a:lnTo>
                <a:lnTo>
                  <a:pt x="647444" y="67964"/>
                </a:lnTo>
                <a:lnTo>
                  <a:pt x="667373" y="66741"/>
                </a:lnTo>
                <a:lnTo>
                  <a:pt x="687803" y="65925"/>
                </a:lnTo>
                <a:lnTo>
                  <a:pt x="708567" y="65381"/>
                </a:lnTo>
                <a:lnTo>
                  <a:pt x="728759" y="65018"/>
                </a:lnTo>
                <a:lnTo>
                  <a:pt x="748571" y="64777"/>
                </a:lnTo>
                <a:lnTo>
                  <a:pt x="768129" y="64615"/>
                </a:lnTo>
                <a:lnTo>
                  <a:pt x="787517" y="63714"/>
                </a:lnTo>
                <a:lnTo>
                  <a:pt x="806793" y="62320"/>
                </a:lnTo>
                <a:lnTo>
                  <a:pt x="825993" y="60597"/>
                </a:lnTo>
                <a:lnTo>
                  <a:pt x="846731" y="59447"/>
                </a:lnTo>
                <a:lnTo>
                  <a:pt x="868494" y="58682"/>
                </a:lnTo>
                <a:lnTo>
                  <a:pt x="890940" y="58171"/>
                </a:lnTo>
                <a:lnTo>
                  <a:pt x="913841" y="57830"/>
                </a:lnTo>
                <a:lnTo>
                  <a:pt x="937046" y="57603"/>
                </a:lnTo>
                <a:lnTo>
                  <a:pt x="960454" y="57452"/>
                </a:lnTo>
                <a:lnTo>
                  <a:pt x="983996" y="56557"/>
                </a:lnTo>
                <a:lnTo>
                  <a:pt x="1007629" y="55167"/>
                </a:lnTo>
                <a:lnTo>
                  <a:pt x="1031322" y="53447"/>
                </a:lnTo>
                <a:lnTo>
                  <a:pt x="1055054" y="52300"/>
                </a:lnTo>
                <a:lnTo>
                  <a:pt x="1078813" y="51535"/>
                </a:lnTo>
                <a:lnTo>
                  <a:pt x="1102590" y="51025"/>
                </a:lnTo>
                <a:lnTo>
                  <a:pt x="1126379" y="50686"/>
                </a:lnTo>
                <a:lnTo>
                  <a:pt x="1150175" y="50459"/>
                </a:lnTo>
                <a:lnTo>
                  <a:pt x="1173977" y="50308"/>
                </a:lnTo>
                <a:lnTo>
                  <a:pt x="1198577" y="49414"/>
                </a:lnTo>
                <a:lnTo>
                  <a:pt x="1223707" y="48023"/>
                </a:lnTo>
                <a:lnTo>
                  <a:pt x="1249193" y="46303"/>
                </a:lnTo>
                <a:lnTo>
                  <a:pt x="1274914" y="45156"/>
                </a:lnTo>
                <a:lnTo>
                  <a:pt x="1300793" y="44391"/>
                </a:lnTo>
                <a:lnTo>
                  <a:pt x="1326776" y="43882"/>
                </a:lnTo>
                <a:lnTo>
                  <a:pt x="1351243" y="42748"/>
                </a:lnTo>
                <a:lnTo>
                  <a:pt x="1374697" y="41199"/>
                </a:lnTo>
                <a:lnTo>
                  <a:pt x="1397477" y="39372"/>
                </a:lnTo>
                <a:lnTo>
                  <a:pt x="1420602" y="37360"/>
                </a:lnTo>
                <a:lnTo>
                  <a:pt x="1443956" y="35225"/>
                </a:lnTo>
                <a:lnTo>
                  <a:pt x="1467462" y="33008"/>
                </a:lnTo>
                <a:lnTo>
                  <a:pt x="1490277" y="31531"/>
                </a:lnTo>
                <a:lnTo>
                  <a:pt x="1512630" y="30545"/>
                </a:lnTo>
                <a:lnTo>
                  <a:pt x="1534677" y="29888"/>
                </a:lnTo>
                <a:lnTo>
                  <a:pt x="1556518" y="29450"/>
                </a:lnTo>
                <a:lnTo>
                  <a:pt x="1578223" y="29158"/>
                </a:lnTo>
                <a:lnTo>
                  <a:pt x="1599836" y="28964"/>
                </a:lnTo>
                <a:lnTo>
                  <a:pt x="1621388" y="28834"/>
                </a:lnTo>
                <a:lnTo>
                  <a:pt x="1642901" y="28747"/>
                </a:lnTo>
                <a:lnTo>
                  <a:pt x="1664386" y="28690"/>
                </a:lnTo>
                <a:lnTo>
                  <a:pt x="1685059" y="28651"/>
                </a:lnTo>
                <a:lnTo>
                  <a:pt x="1705192" y="28626"/>
                </a:lnTo>
                <a:lnTo>
                  <a:pt x="1724964" y="28609"/>
                </a:lnTo>
                <a:lnTo>
                  <a:pt x="1744495" y="29391"/>
                </a:lnTo>
                <a:lnTo>
                  <a:pt x="1763865" y="30706"/>
                </a:lnTo>
                <a:lnTo>
                  <a:pt x="1783129" y="32377"/>
                </a:lnTo>
                <a:lnTo>
                  <a:pt x="1802321" y="33491"/>
                </a:lnTo>
                <a:lnTo>
                  <a:pt x="1821467" y="34233"/>
                </a:lnTo>
                <a:lnTo>
                  <a:pt x="1840580" y="34728"/>
                </a:lnTo>
                <a:lnTo>
                  <a:pt x="1859672" y="35058"/>
                </a:lnTo>
                <a:lnTo>
                  <a:pt x="1878750" y="35278"/>
                </a:lnTo>
                <a:lnTo>
                  <a:pt x="1897819" y="35425"/>
                </a:lnTo>
                <a:lnTo>
                  <a:pt x="1917675" y="35523"/>
                </a:lnTo>
                <a:lnTo>
                  <a:pt x="1938056" y="35588"/>
                </a:lnTo>
                <a:lnTo>
                  <a:pt x="1958788" y="35631"/>
                </a:lnTo>
                <a:lnTo>
                  <a:pt x="1978959" y="34866"/>
                </a:lnTo>
                <a:lnTo>
                  <a:pt x="1998756" y="33563"/>
                </a:lnTo>
                <a:lnTo>
                  <a:pt x="2018304" y="31900"/>
                </a:lnTo>
                <a:lnTo>
                  <a:pt x="2036892" y="29998"/>
                </a:lnTo>
                <a:lnTo>
                  <a:pt x="2072363" y="25767"/>
                </a:lnTo>
                <a:lnTo>
                  <a:pt x="2104531" y="21242"/>
                </a:lnTo>
                <a:lnTo>
                  <a:pt x="2133116" y="16584"/>
                </a:lnTo>
                <a:lnTo>
                  <a:pt x="2166265" y="9500"/>
                </a:lnTo>
                <a:lnTo>
                  <a:pt x="220027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" name="SMARTInkShape-Group124"/>
          <p:cNvGrpSpPr/>
          <p:nvPr/>
        </p:nvGrpSpPr>
        <p:grpSpPr>
          <a:xfrm>
            <a:off x="2564606" y="4514937"/>
            <a:ext cx="235745" cy="219353"/>
            <a:chOff x="2564606" y="4514937"/>
            <a:chExt cx="235745" cy="219353"/>
          </a:xfrm>
        </p:grpSpPr>
        <p:sp>
          <p:nvSpPr>
            <p:cNvPr id="6" name="SMARTInkShape-534"/>
            <p:cNvSpPr/>
            <p:nvPr/>
          </p:nvSpPr>
          <p:spPr bwMode="auto">
            <a:xfrm>
              <a:off x="2564606" y="4521994"/>
              <a:ext cx="235745" cy="71438"/>
            </a:xfrm>
            <a:custGeom>
              <a:avLst/>
              <a:gdLst/>
              <a:ahLst/>
              <a:cxnLst/>
              <a:rect l="0" t="0" r="0" b="0"/>
              <a:pathLst>
                <a:path w="235745" h="71438">
                  <a:moveTo>
                    <a:pt x="0" y="71437"/>
                  </a:moveTo>
                  <a:lnTo>
                    <a:pt x="35297" y="69321"/>
                  </a:lnTo>
                  <a:lnTo>
                    <a:pt x="66285" y="63666"/>
                  </a:lnTo>
                  <a:lnTo>
                    <a:pt x="100603" y="56964"/>
                  </a:lnTo>
                  <a:lnTo>
                    <a:pt x="135906" y="49951"/>
                  </a:lnTo>
                  <a:lnTo>
                    <a:pt x="169386" y="40729"/>
                  </a:lnTo>
                  <a:lnTo>
                    <a:pt x="197297" y="27943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535"/>
            <p:cNvSpPr/>
            <p:nvPr/>
          </p:nvSpPr>
          <p:spPr bwMode="auto">
            <a:xfrm>
              <a:off x="2673312" y="4521994"/>
              <a:ext cx="77033" cy="184905"/>
            </a:xfrm>
            <a:custGeom>
              <a:avLst/>
              <a:gdLst/>
              <a:ahLst/>
              <a:cxnLst/>
              <a:rect l="0" t="0" r="0" b="0"/>
              <a:pathLst>
                <a:path w="77033" h="184905">
                  <a:moveTo>
                    <a:pt x="34169" y="0"/>
                  </a:moveTo>
                  <a:lnTo>
                    <a:pt x="34169" y="3792"/>
                  </a:lnTo>
                  <a:lnTo>
                    <a:pt x="32053" y="7771"/>
                  </a:lnTo>
                  <a:lnTo>
                    <a:pt x="30377" y="9943"/>
                  </a:lnTo>
                  <a:lnTo>
                    <a:pt x="28515" y="16590"/>
                  </a:lnTo>
                  <a:lnTo>
                    <a:pt x="28018" y="20585"/>
                  </a:lnTo>
                  <a:lnTo>
                    <a:pt x="23233" y="29257"/>
                  </a:lnTo>
                  <a:lnTo>
                    <a:pt x="16609" y="39990"/>
                  </a:lnTo>
                  <a:lnTo>
                    <a:pt x="9211" y="63883"/>
                  </a:lnTo>
                  <a:lnTo>
                    <a:pt x="5872" y="91071"/>
                  </a:lnTo>
                  <a:lnTo>
                    <a:pt x="152" y="126586"/>
                  </a:lnTo>
                  <a:lnTo>
                    <a:pt x="0" y="141192"/>
                  </a:lnTo>
                  <a:lnTo>
                    <a:pt x="6371" y="163503"/>
                  </a:lnTo>
                  <a:lnTo>
                    <a:pt x="8493" y="168533"/>
                  </a:lnTo>
                  <a:lnTo>
                    <a:pt x="15085" y="176239"/>
                  </a:lnTo>
                  <a:lnTo>
                    <a:pt x="23306" y="181516"/>
                  </a:lnTo>
                  <a:lnTo>
                    <a:pt x="41519" y="184904"/>
                  </a:lnTo>
                  <a:lnTo>
                    <a:pt x="50929" y="184573"/>
                  </a:lnTo>
                  <a:lnTo>
                    <a:pt x="60404" y="181780"/>
                  </a:lnTo>
                  <a:lnTo>
                    <a:pt x="67790" y="175777"/>
                  </a:lnTo>
                  <a:lnTo>
                    <a:pt x="77032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536"/>
            <p:cNvSpPr/>
            <p:nvPr/>
          </p:nvSpPr>
          <p:spPr bwMode="auto">
            <a:xfrm>
              <a:off x="2616536" y="4514937"/>
              <a:ext cx="48084" cy="219353"/>
            </a:xfrm>
            <a:custGeom>
              <a:avLst/>
              <a:gdLst/>
              <a:ahLst/>
              <a:cxnLst/>
              <a:rect l="0" t="0" r="0" b="0"/>
              <a:pathLst>
                <a:path w="48084" h="219353">
                  <a:moveTo>
                    <a:pt x="33795" y="14201"/>
                  </a:moveTo>
                  <a:lnTo>
                    <a:pt x="33795" y="0"/>
                  </a:lnTo>
                  <a:lnTo>
                    <a:pt x="33795" y="31406"/>
                  </a:lnTo>
                  <a:lnTo>
                    <a:pt x="30003" y="61432"/>
                  </a:lnTo>
                  <a:lnTo>
                    <a:pt x="23852" y="92400"/>
                  </a:lnTo>
                  <a:lnTo>
                    <a:pt x="13210" y="122919"/>
                  </a:lnTo>
                  <a:lnTo>
                    <a:pt x="3795" y="155863"/>
                  </a:lnTo>
                  <a:lnTo>
                    <a:pt x="0" y="190350"/>
                  </a:lnTo>
                  <a:lnTo>
                    <a:pt x="4115" y="207239"/>
                  </a:lnTo>
                  <a:lnTo>
                    <a:pt x="8168" y="214560"/>
                  </a:lnTo>
                  <a:lnTo>
                    <a:pt x="11154" y="216830"/>
                  </a:lnTo>
                  <a:lnTo>
                    <a:pt x="18705" y="219352"/>
                  </a:lnTo>
                  <a:lnTo>
                    <a:pt x="22942" y="218437"/>
                  </a:lnTo>
                  <a:lnTo>
                    <a:pt x="31882" y="213187"/>
                  </a:lnTo>
                  <a:lnTo>
                    <a:pt x="48083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125"/>
          <p:cNvGrpSpPr/>
          <p:nvPr/>
        </p:nvGrpSpPr>
        <p:grpSpPr>
          <a:xfrm>
            <a:off x="2071688" y="5450681"/>
            <a:ext cx="514351" cy="49912"/>
            <a:chOff x="2071688" y="5450681"/>
            <a:chExt cx="514351" cy="49912"/>
          </a:xfrm>
        </p:grpSpPr>
        <p:sp>
          <p:nvSpPr>
            <p:cNvPr id="10" name="SMARTInkShape-537"/>
            <p:cNvSpPr/>
            <p:nvPr/>
          </p:nvSpPr>
          <p:spPr bwMode="auto">
            <a:xfrm>
              <a:off x="2071688" y="5450681"/>
              <a:ext cx="514351" cy="49912"/>
            </a:xfrm>
            <a:custGeom>
              <a:avLst/>
              <a:gdLst/>
              <a:ahLst/>
              <a:cxnLst/>
              <a:rect l="0" t="0" r="0" b="0"/>
              <a:pathLst>
                <a:path w="514351" h="49912">
                  <a:moveTo>
                    <a:pt x="0" y="35719"/>
                  </a:moveTo>
                  <a:lnTo>
                    <a:pt x="0" y="31927"/>
                  </a:lnTo>
                  <a:lnTo>
                    <a:pt x="793" y="30809"/>
                  </a:lnTo>
                  <a:lnTo>
                    <a:pt x="2116" y="30065"/>
                  </a:lnTo>
                  <a:lnTo>
                    <a:pt x="3792" y="29568"/>
                  </a:lnTo>
                  <a:lnTo>
                    <a:pt x="5703" y="30031"/>
                  </a:lnTo>
                  <a:lnTo>
                    <a:pt x="12978" y="33681"/>
                  </a:lnTo>
                  <a:lnTo>
                    <a:pt x="45693" y="40450"/>
                  </a:lnTo>
                  <a:lnTo>
                    <a:pt x="76862" y="42941"/>
                  </a:lnTo>
                  <a:lnTo>
                    <a:pt x="102423" y="46337"/>
                  </a:lnTo>
                  <a:lnTo>
                    <a:pt x="131775" y="48376"/>
                  </a:lnTo>
                  <a:lnTo>
                    <a:pt x="164135" y="49282"/>
                  </a:lnTo>
                  <a:lnTo>
                    <a:pt x="199684" y="49684"/>
                  </a:lnTo>
                  <a:lnTo>
                    <a:pt x="218054" y="49792"/>
                  </a:lnTo>
                  <a:lnTo>
                    <a:pt x="236650" y="49863"/>
                  </a:lnTo>
                  <a:lnTo>
                    <a:pt x="255398" y="49911"/>
                  </a:lnTo>
                  <a:lnTo>
                    <a:pt x="274246" y="49149"/>
                  </a:lnTo>
                  <a:lnTo>
                    <a:pt x="293162" y="47847"/>
                  </a:lnTo>
                  <a:lnTo>
                    <a:pt x="312123" y="46186"/>
                  </a:lnTo>
                  <a:lnTo>
                    <a:pt x="331113" y="43491"/>
                  </a:lnTo>
                  <a:lnTo>
                    <a:pt x="350123" y="40106"/>
                  </a:lnTo>
                  <a:lnTo>
                    <a:pt x="369146" y="36262"/>
                  </a:lnTo>
                  <a:lnTo>
                    <a:pt x="402983" y="29875"/>
                  </a:lnTo>
                  <a:lnTo>
                    <a:pt x="433104" y="24391"/>
                  </a:lnTo>
                  <a:lnTo>
                    <a:pt x="459720" y="19307"/>
                  </a:lnTo>
                  <a:lnTo>
                    <a:pt x="489432" y="8190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38"/>
            <p:cNvSpPr/>
            <p:nvPr/>
          </p:nvSpPr>
          <p:spPr bwMode="auto">
            <a:xfrm>
              <a:off x="2085975" y="5479256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21431" y="0"/>
                  </a:moveTo>
                  <a:lnTo>
                    <a:pt x="11488" y="0"/>
                  </a:lnTo>
                  <a:lnTo>
                    <a:pt x="6958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539"/>
          <p:cNvSpPr/>
          <p:nvPr/>
        </p:nvSpPr>
        <p:spPr bwMode="auto">
          <a:xfrm>
            <a:off x="392907" y="5436394"/>
            <a:ext cx="646788" cy="64295"/>
          </a:xfrm>
          <a:custGeom>
            <a:avLst/>
            <a:gdLst/>
            <a:ahLst/>
            <a:cxnLst/>
            <a:rect l="0" t="0" r="0" b="0"/>
            <a:pathLst>
              <a:path w="646788" h="64295">
                <a:moveTo>
                  <a:pt x="21431" y="57150"/>
                </a:moveTo>
                <a:lnTo>
                  <a:pt x="3464" y="57150"/>
                </a:lnTo>
                <a:lnTo>
                  <a:pt x="2309" y="56356"/>
                </a:lnTo>
                <a:lnTo>
                  <a:pt x="1539" y="55033"/>
                </a:lnTo>
                <a:lnTo>
                  <a:pt x="26" y="50093"/>
                </a:lnTo>
                <a:lnTo>
                  <a:pt x="0" y="56858"/>
                </a:lnTo>
                <a:lnTo>
                  <a:pt x="7056" y="64204"/>
                </a:lnTo>
                <a:lnTo>
                  <a:pt x="41938" y="64294"/>
                </a:lnTo>
                <a:lnTo>
                  <a:pt x="66218" y="63500"/>
                </a:lnTo>
                <a:lnTo>
                  <a:pt x="76946" y="59384"/>
                </a:lnTo>
                <a:lnTo>
                  <a:pt x="109873" y="56552"/>
                </a:lnTo>
                <a:lnTo>
                  <a:pt x="145347" y="49891"/>
                </a:lnTo>
                <a:lnTo>
                  <a:pt x="181044" y="43584"/>
                </a:lnTo>
                <a:lnTo>
                  <a:pt x="216761" y="42926"/>
                </a:lnTo>
                <a:lnTo>
                  <a:pt x="252480" y="42074"/>
                </a:lnTo>
                <a:lnTo>
                  <a:pt x="286072" y="36712"/>
                </a:lnTo>
                <a:lnTo>
                  <a:pt x="319394" y="35849"/>
                </a:lnTo>
                <a:lnTo>
                  <a:pt x="349917" y="35736"/>
                </a:lnTo>
                <a:lnTo>
                  <a:pt x="379699" y="35721"/>
                </a:lnTo>
                <a:lnTo>
                  <a:pt x="408825" y="33602"/>
                </a:lnTo>
                <a:lnTo>
                  <a:pt x="442428" y="29016"/>
                </a:lnTo>
                <a:lnTo>
                  <a:pt x="476221" y="28600"/>
                </a:lnTo>
                <a:lnTo>
                  <a:pt x="511223" y="28576"/>
                </a:lnTo>
                <a:lnTo>
                  <a:pt x="516399" y="28575"/>
                </a:lnTo>
                <a:lnTo>
                  <a:pt x="521346" y="30692"/>
                </a:lnTo>
                <a:lnTo>
                  <a:pt x="526190" y="33485"/>
                </a:lnTo>
                <a:lnTo>
                  <a:pt x="535768" y="35277"/>
                </a:lnTo>
                <a:lnTo>
                  <a:pt x="538153" y="35424"/>
                </a:lnTo>
                <a:lnTo>
                  <a:pt x="542920" y="33471"/>
                </a:lnTo>
                <a:lnTo>
                  <a:pt x="545303" y="31839"/>
                </a:lnTo>
                <a:lnTo>
                  <a:pt x="548479" y="31544"/>
                </a:lnTo>
                <a:lnTo>
                  <a:pt x="559740" y="33335"/>
                </a:lnTo>
                <a:lnTo>
                  <a:pt x="583347" y="28729"/>
                </a:lnTo>
                <a:lnTo>
                  <a:pt x="618023" y="28575"/>
                </a:lnTo>
                <a:lnTo>
                  <a:pt x="641595" y="28575"/>
                </a:lnTo>
                <a:lnTo>
                  <a:pt x="646332" y="24783"/>
                </a:lnTo>
                <a:lnTo>
                  <a:pt x="646787" y="23665"/>
                </a:lnTo>
                <a:lnTo>
                  <a:pt x="646298" y="22920"/>
                </a:lnTo>
                <a:lnTo>
                  <a:pt x="643601" y="21725"/>
                </a:lnTo>
                <a:lnTo>
                  <a:pt x="63579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SMARTInkShape-540"/>
          <p:cNvSpPr/>
          <p:nvPr/>
        </p:nvSpPr>
        <p:spPr bwMode="auto">
          <a:xfrm>
            <a:off x="1965553" y="5802245"/>
            <a:ext cx="396799" cy="34200"/>
          </a:xfrm>
          <a:custGeom>
            <a:avLst/>
            <a:gdLst/>
            <a:ahLst/>
            <a:cxnLst/>
            <a:rect l="0" t="0" r="0" b="0"/>
            <a:pathLst>
              <a:path w="396799" h="34200">
                <a:moveTo>
                  <a:pt x="27553" y="27055"/>
                </a:moveTo>
                <a:lnTo>
                  <a:pt x="21402" y="27055"/>
                </a:lnTo>
                <a:lnTo>
                  <a:pt x="14346" y="33206"/>
                </a:lnTo>
                <a:lnTo>
                  <a:pt x="6444" y="34173"/>
                </a:lnTo>
                <a:lnTo>
                  <a:pt x="0" y="34196"/>
                </a:lnTo>
                <a:lnTo>
                  <a:pt x="9011" y="34199"/>
                </a:lnTo>
                <a:lnTo>
                  <a:pt x="44155" y="28048"/>
                </a:lnTo>
                <a:lnTo>
                  <a:pt x="76570" y="27349"/>
                </a:lnTo>
                <a:lnTo>
                  <a:pt x="101726" y="25069"/>
                </a:lnTo>
                <a:lnTo>
                  <a:pt x="130369" y="21410"/>
                </a:lnTo>
                <a:lnTo>
                  <a:pt x="164266" y="17138"/>
                </a:lnTo>
                <a:lnTo>
                  <a:pt x="198381" y="14710"/>
                </a:lnTo>
                <a:lnTo>
                  <a:pt x="232858" y="12837"/>
                </a:lnTo>
                <a:lnTo>
                  <a:pt x="250942" y="11227"/>
                </a:lnTo>
                <a:lnTo>
                  <a:pt x="285587" y="8114"/>
                </a:lnTo>
                <a:lnTo>
                  <a:pt x="314214" y="6731"/>
                </a:lnTo>
                <a:lnTo>
                  <a:pt x="340166" y="3999"/>
                </a:lnTo>
                <a:lnTo>
                  <a:pt x="370740" y="116"/>
                </a:lnTo>
                <a:lnTo>
                  <a:pt x="383281" y="0"/>
                </a:lnTo>
                <a:lnTo>
                  <a:pt x="391500" y="2595"/>
                </a:lnTo>
                <a:lnTo>
                  <a:pt x="394010" y="4398"/>
                </a:lnTo>
                <a:lnTo>
                  <a:pt x="396798" y="8519"/>
                </a:lnTo>
                <a:lnTo>
                  <a:pt x="396748" y="10729"/>
                </a:lnTo>
                <a:lnTo>
                  <a:pt x="394575" y="15301"/>
                </a:lnTo>
                <a:lnTo>
                  <a:pt x="385097" y="22338"/>
                </a:lnTo>
                <a:lnTo>
                  <a:pt x="372235" y="25657"/>
                </a:lnTo>
                <a:lnTo>
                  <a:pt x="362162" y="26641"/>
                </a:lnTo>
                <a:lnTo>
                  <a:pt x="360163" y="25985"/>
                </a:lnTo>
                <a:lnTo>
                  <a:pt x="358831" y="24754"/>
                </a:lnTo>
                <a:lnTo>
                  <a:pt x="356166" y="199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5" name="SMARTInkShape-541"/>
          <p:cNvSpPr/>
          <p:nvPr/>
        </p:nvSpPr>
        <p:spPr bwMode="auto">
          <a:xfrm>
            <a:off x="1300163" y="5794663"/>
            <a:ext cx="550066" cy="63213"/>
          </a:xfrm>
          <a:custGeom>
            <a:avLst/>
            <a:gdLst/>
            <a:ahLst/>
            <a:cxnLst/>
            <a:rect l="0" t="0" r="0" b="0"/>
            <a:pathLst>
              <a:path w="550066" h="63213">
                <a:moveTo>
                  <a:pt x="0" y="63212"/>
                </a:moveTo>
                <a:lnTo>
                  <a:pt x="0" y="52570"/>
                </a:lnTo>
                <a:lnTo>
                  <a:pt x="2116" y="48428"/>
                </a:lnTo>
                <a:lnTo>
                  <a:pt x="3792" y="46212"/>
                </a:lnTo>
                <a:lnTo>
                  <a:pt x="7770" y="43750"/>
                </a:lnTo>
                <a:lnTo>
                  <a:pt x="16792" y="42170"/>
                </a:lnTo>
                <a:lnTo>
                  <a:pt x="18338" y="41247"/>
                </a:lnTo>
                <a:lnTo>
                  <a:pt x="19369" y="39837"/>
                </a:lnTo>
                <a:lnTo>
                  <a:pt x="20056" y="38103"/>
                </a:lnTo>
                <a:lnTo>
                  <a:pt x="21308" y="36948"/>
                </a:lnTo>
                <a:lnTo>
                  <a:pt x="24816" y="35664"/>
                </a:lnTo>
                <a:lnTo>
                  <a:pt x="49062" y="34664"/>
                </a:lnTo>
                <a:lnTo>
                  <a:pt x="80118" y="40790"/>
                </a:lnTo>
                <a:lnTo>
                  <a:pt x="108253" y="41585"/>
                </a:lnTo>
                <a:lnTo>
                  <a:pt x="141445" y="41742"/>
                </a:lnTo>
                <a:lnTo>
                  <a:pt x="174959" y="41773"/>
                </a:lnTo>
                <a:lnTo>
                  <a:pt x="206533" y="41778"/>
                </a:lnTo>
                <a:lnTo>
                  <a:pt x="237231" y="41780"/>
                </a:lnTo>
                <a:lnTo>
                  <a:pt x="270227" y="41781"/>
                </a:lnTo>
                <a:lnTo>
                  <a:pt x="305139" y="37988"/>
                </a:lnTo>
                <a:lnTo>
                  <a:pt x="340619" y="31838"/>
                </a:lnTo>
                <a:lnTo>
                  <a:pt x="372474" y="24988"/>
                </a:lnTo>
                <a:lnTo>
                  <a:pt x="402021" y="17932"/>
                </a:lnTo>
                <a:lnTo>
                  <a:pt x="430884" y="14606"/>
                </a:lnTo>
                <a:lnTo>
                  <a:pt x="462585" y="13482"/>
                </a:lnTo>
                <a:lnTo>
                  <a:pt x="479786" y="12494"/>
                </a:lnTo>
                <a:lnTo>
                  <a:pt x="512161" y="4392"/>
                </a:lnTo>
                <a:lnTo>
                  <a:pt x="518139" y="1351"/>
                </a:lnTo>
                <a:lnTo>
                  <a:pt x="523442" y="0"/>
                </a:lnTo>
                <a:lnTo>
                  <a:pt x="525968" y="433"/>
                </a:lnTo>
                <a:lnTo>
                  <a:pt x="530890" y="3031"/>
                </a:lnTo>
                <a:lnTo>
                  <a:pt x="532520" y="4835"/>
                </a:lnTo>
                <a:lnTo>
                  <a:pt x="535770" y="13173"/>
                </a:lnTo>
                <a:lnTo>
                  <a:pt x="550035" y="13206"/>
                </a:lnTo>
                <a:lnTo>
                  <a:pt x="550065" y="19357"/>
                </a:lnTo>
                <a:lnTo>
                  <a:pt x="549273" y="19688"/>
                </a:lnTo>
                <a:lnTo>
                  <a:pt x="546275" y="20055"/>
                </a:lnTo>
                <a:lnTo>
                  <a:pt x="542297" y="22335"/>
                </a:lnTo>
                <a:lnTo>
                  <a:pt x="537068" y="26475"/>
                </a:lnTo>
                <a:lnTo>
                  <a:pt x="530332" y="27292"/>
                </a:lnTo>
                <a:lnTo>
                  <a:pt x="521493" y="274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" name="SMARTInkShape-Group129"/>
          <p:cNvGrpSpPr/>
          <p:nvPr/>
        </p:nvGrpSpPr>
        <p:grpSpPr>
          <a:xfrm>
            <a:off x="3301405" y="5433039"/>
            <a:ext cx="884834" cy="617718"/>
            <a:chOff x="3301405" y="5433039"/>
            <a:chExt cx="884834" cy="617718"/>
          </a:xfrm>
        </p:grpSpPr>
        <p:sp>
          <p:nvSpPr>
            <p:cNvPr id="16" name="SMARTInkShape-542"/>
            <p:cNvSpPr/>
            <p:nvPr/>
          </p:nvSpPr>
          <p:spPr bwMode="auto">
            <a:xfrm>
              <a:off x="3886767" y="5433039"/>
              <a:ext cx="299472" cy="294062"/>
            </a:xfrm>
            <a:custGeom>
              <a:avLst/>
              <a:gdLst/>
              <a:ahLst/>
              <a:cxnLst/>
              <a:rect l="0" t="0" r="0" b="0"/>
              <a:pathLst>
                <a:path w="299472" h="294062">
                  <a:moveTo>
                    <a:pt x="85158" y="139086"/>
                  </a:moveTo>
                  <a:lnTo>
                    <a:pt x="79455" y="145583"/>
                  </a:lnTo>
                  <a:lnTo>
                    <a:pt x="55901" y="179279"/>
                  </a:lnTo>
                  <a:lnTo>
                    <a:pt x="33606" y="209996"/>
                  </a:lnTo>
                  <a:lnTo>
                    <a:pt x="12769" y="243110"/>
                  </a:lnTo>
                  <a:lnTo>
                    <a:pt x="3737" y="262071"/>
                  </a:lnTo>
                  <a:lnTo>
                    <a:pt x="0" y="288867"/>
                  </a:lnTo>
                  <a:lnTo>
                    <a:pt x="1398" y="291327"/>
                  </a:lnTo>
                  <a:lnTo>
                    <a:pt x="3918" y="292968"/>
                  </a:lnTo>
                  <a:lnTo>
                    <a:pt x="7185" y="294061"/>
                  </a:lnTo>
                  <a:lnTo>
                    <a:pt x="17166" y="291043"/>
                  </a:lnTo>
                  <a:lnTo>
                    <a:pt x="34056" y="280418"/>
                  </a:lnTo>
                  <a:lnTo>
                    <a:pt x="69433" y="247333"/>
                  </a:lnTo>
                  <a:lnTo>
                    <a:pt x="99161" y="217883"/>
                  </a:lnTo>
                  <a:lnTo>
                    <a:pt x="128630" y="183565"/>
                  </a:lnTo>
                  <a:lnTo>
                    <a:pt x="137109" y="172726"/>
                  </a:lnTo>
                  <a:lnTo>
                    <a:pt x="137254" y="171038"/>
                  </a:lnTo>
                  <a:lnTo>
                    <a:pt x="136558" y="169912"/>
                  </a:lnTo>
                  <a:lnTo>
                    <a:pt x="136093" y="170749"/>
                  </a:lnTo>
                  <a:lnTo>
                    <a:pt x="129543" y="198660"/>
                  </a:lnTo>
                  <a:lnTo>
                    <a:pt x="120707" y="232904"/>
                  </a:lnTo>
                  <a:lnTo>
                    <a:pt x="115111" y="262658"/>
                  </a:lnTo>
                  <a:lnTo>
                    <a:pt x="117934" y="278799"/>
                  </a:lnTo>
                  <a:lnTo>
                    <a:pt x="121296" y="282234"/>
                  </a:lnTo>
                  <a:lnTo>
                    <a:pt x="131382" y="286051"/>
                  </a:lnTo>
                  <a:lnTo>
                    <a:pt x="141685" y="285631"/>
                  </a:lnTo>
                  <a:lnTo>
                    <a:pt x="168820" y="275101"/>
                  </a:lnTo>
                  <a:lnTo>
                    <a:pt x="199050" y="256147"/>
                  </a:lnTo>
                  <a:lnTo>
                    <a:pt x="227952" y="221358"/>
                  </a:lnTo>
                  <a:lnTo>
                    <a:pt x="249440" y="188069"/>
                  </a:lnTo>
                  <a:lnTo>
                    <a:pt x="262948" y="164031"/>
                  </a:lnTo>
                  <a:lnTo>
                    <a:pt x="274242" y="137473"/>
                  </a:lnTo>
                  <a:lnTo>
                    <a:pt x="282437" y="111910"/>
                  </a:lnTo>
                  <a:lnTo>
                    <a:pt x="287931" y="87321"/>
                  </a:lnTo>
                  <a:lnTo>
                    <a:pt x="290231" y="51958"/>
                  </a:lnTo>
                  <a:lnTo>
                    <a:pt x="285444" y="22606"/>
                  </a:lnTo>
                  <a:lnTo>
                    <a:pt x="278420" y="9001"/>
                  </a:lnTo>
                  <a:lnTo>
                    <a:pt x="270006" y="1895"/>
                  </a:lnTo>
                  <a:lnTo>
                    <a:pt x="265540" y="0"/>
                  </a:lnTo>
                  <a:lnTo>
                    <a:pt x="260976" y="325"/>
                  </a:lnTo>
                  <a:lnTo>
                    <a:pt x="251670" y="4919"/>
                  </a:lnTo>
                  <a:lnTo>
                    <a:pt x="237506" y="24015"/>
                  </a:lnTo>
                  <a:lnTo>
                    <a:pt x="227048" y="53573"/>
                  </a:lnTo>
                  <a:lnTo>
                    <a:pt x="219393" y="78062"/>
                  </a:lnTo>
                  <a:lnTo>
                    <a:pt x="213080" y="105614"/>
                  </a:lnTo>
                  <a:lnTo>
                    <a:pt x="212921" y="136380"/>
                  </a:lnTo>
                  <a:lnTo>
                    <a:pt x="217612" y="164342"/>
                  </a:lnTo>
                  <a:lnTo>
                    <a:pt x="225783" y="189998"/>
                  </a:lnTo>
                  <a:lnTo>
                    <a:pt x="237352" y="214630"/>
                  </a:lnTo>
                  <a:lnTo>
                    <a:pt x="253460" y="247018"/>
                  </a:lnTo>
                  <a:lnTo>
                    <a:pt x="285093" y="281954"/>
                  </a:lnTo>
                  <a:lnTo>
                    <a:pt x="291228" y="285927"/>
                  </a:lnTo>
                  <a:lnTo>
                    <a:pt x="293976" y="286986"/>
                  </a:lnTo>
                  <a:lnTo>
                    <a:pt x="295807" y="286899"/>
                  </a:lnTo>
                  <a:lnTo>
                    <a:pt x="297028" y="286046"/>
                  </a:lnTo>
                  <a:lnTo>
                    <a:pt x="299471" y="2819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43"/>
            <p:cNvSpPr/>
            <p:nvPr/>
          </p:nvSpPr>
          <p:spPr bwMode="auto">
            <a:xfrm>
              <a:off x="3744315" y="5557838"/>
              <a:ext cx="156174" cy="162733"/>
            </a:xfrm>
            <a:custGeom>
              <a:avLst/>
              <a:gdLst/>
              <a:ahLst/>
              <a:cxnLst/>
              <a:rect l="0" t="0" r="0" b="0"/>
              <a:pathLst>
                <a:path w="156174" h="162733">
                  <a:moveTo>
                    <a:pt x="6154" y="0"/>
                  </a:moveTo>
                  <a:lnTo>
                    <a:pt x="6154" y="3792"/>
                  </a:lnTo>
                  <a:lnTo>
                    <a:pt x="3" y="30528"/>
                  </a:lnTo>
                  <a:lnTo>
                    <a:pt x="0" y="58329"/>
                  </a:lnTo>
                  <a:lnTo>
                    <a:pt x="5565" y="83604"/>
                  </a:lnTo>
                  <a:lnTo>
                    <a:pt x="21266" y="113880"/>
                  </a:lnTo>
                  <a:lnTo>
                    <a:pt x="39654" y="138999"/>
                  </a:lnTo>
                  <a:lnTo>
                    <a:pt x="58573" y="153545"/>
                  </a:lnTo>
                  <a:lnTo>
                    <a:pt x="74774" y="162732"/>
                  </a:lnTo>
                  <a:lnTo>
                    <a:pt x="76506" y="162463"/>
                  </a:lnTo>
                  <a:lnTo>
                    <a:pt x="80548" y="160047"/>
                  </a:lnTo>
                  <a:lnTo>
                    <a:pt x="87287" y="146639"/>
                  </a:lnTo>
                  <a:lnTo>
                    <a:pt x="90972" y="115073"/>
                  </a:lnTo>
                  <a:lnTo>
                    <a:pt x="92404" y="87629"/>
                  </a:lnTo>
                  <a:lnTo>
                    <a:pt x="96709" y="59390"/>
                  </a:lnTo>
                  <a:lnTo>
                    <a:pt x="99131" y="31708"/>
                  </a:lnTo>
                  <a:lnTo>
                    <a:pt x="104523" y="10453"/>
                  </a:lnTo>
                  <a:lnTo>
                    <a:pt x="108875" y="4646"/>
                  </a:lnTo>
                  <a:lnTo>
                    <a:pt x="111941" y="3891"/>
                  </a:lnTo>
                  <a:lnTo>
                    <a:pt x="119581" y="5168"/>
                  </a:lnTo>
                  <a:lnTo>
                    <a:pt x="126151" y="10499"/>
                  </a:lnTo>
                  <a:lnTo>
                    <a:pt x="131717" y="18953"/>
                  </a:lnTo>
                  <a:lnTo>
                    <a:pt x="145797" y="51062"/>
                  </a:lnTo>
                  <a:lnTo>
                    <a:pt x="15617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44"/>
            <p:cNvSpPr/>
            <p:nvPr/>
          </p:nvSpPr>
          <p:spPr bwMode="auto">
            <a:xfrm>
              <a:off x="3672996" y="5436394"/>
              <a:ext cx="27147" cy="285751"/>
            </a:xfrm>
            <a:custGeom>
              <a:avLst/>
              <a:gdLst/>
              <a:ahLst/>
              <a:cxnLst/>
              <a:rect l="0" t="0" r="0" b="0"/>
              <a:pathLst>
                <a:path w="27147" h="285751">
                  <a:moveTo>
                    <a:pt x="13179" y="0"/>
                  </a:moveTo>
                  <a:lnTo>
                    <a:pt x="19330" y="0"/>
                  </a:lnTo>
                  <a:lnTo>
                    <a:pt x="23821" y="3792"/>
                  </a:lnTo>
                  <a:lnTo>
                    <a:pt x="25846" y="12004"/>
                  </a:lnTo>
                  <a:lnTo>
                    <a:pt x="27146" y="44263"/>
                  </a:lnTo>
                  <a:lnTo>
                    <a:pt x="25208" y="68092"/>
                  </a:lnTo>
                  <a:lnTo>
                    <a:pt x="22494" y="94556"/>
                  </a:lnTo>
                  <a:lnTo>
                    <a:pt x="21288" y="122193"/>
                  </a:lnTo>
                  <a:lnTo>
                    <a:pt x="18635" y="150352"/>
                  </a:lnTo>
                  <a:lnTo>
                    <a:pt x="14810" y="177948"/>
                  </a:lnTo>
                  <a:lnTo>
                    <a:pt x="10464" y="203442"/>
                  </a:lnTo>
                  <a:lnTo>
                    <a:pt x="7348" y="236315"/>
                  </a:lnTo>
                  <a:lnTo>
                    <a:pt x="1385" y="268576"/>
                  </a:lnTo>
                  <a:lnTo>
                    <a:pt x="0" y="277588"/>
                  </a:lnTo>
                  <a:lnTo>
                    <a:pt x="424" y="280309"/>
                  </a:lnTo>
                  <a:lnTo>
                    <a:pt x="1501" y="282123"/>
                  </a:lnTo>
                  <a:lnTo>
                    <a:pt x="6035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45"/>
            <p:cNvSpPr/>
            <p:nvPr/>
          </p:nvSpPr>
          <p:spPr bwMode="auto">
            <a:xfrm>
              <a:off x="3493294" y="5557838"/>
              <a:ext cx="113883" cy="492919"/>
            </a:xfrm>
            <a:custGeom>
              <a:avLst/>
              <a:gdLst/>
              <a:ahLst/>
              <a:cxnLst/>
              <a:rect l="0" t="0" r="0" b="0"/>
              <a:pathLst>
                <a:path w="113883" h="492919">
                  <a:moveTo>
                    <a:pt x="14287" y="0"/>
                  </a:moveTo>
                  <a:lnTo>
                    <a:pt x="14287" y="32111"/>
                  </a:lnTo>
                  <a:lnTo>
                    <a:pt x="14287" y="64759"/>
                  </a:lnTo>
                  <a:lnTo>
                    <a:pt x="14287" y="100073"/>
                  </a:lnTo>
                  <a:lnTo>
                    <a:pt x="15081" y="112739"/>
                  </a:lnTo>
                  <a:lnTo>
                    <a:pt x="18079" y="121014"/>
                  </a:lnTo>
                  <a:lnTo>
                    <a:pt x="26644" y="135360"/>
                  </a:lnTo>
                  <a:lnTo>
                    <a:pt x="27288" y="137866"/>
                  </a:lnTo>
                  <a:lnTo>
                    <a:pt x="28510" y="138741"/>
                  </a:lnTo>
                  <a:lnTo>
                    <a:pt x="30119" y="138531"/>
                  </a:lnTo>
                  <a:lnTo>
                    <a:pt x="34024" y="136976"/>
                  </a:lnTo>
                  <a:lnTo>
                    <a:pt x="38405" y="136284"/>
                  </a:lnTo>
                  <a:lnTo>
                    <a:pt x="42998" y="131743"/>
                  </a:lnTo>
                  <a:lnTo>
                    <a:pt x="46891" y="125228"/>
                  </a:lnTo>
                  <a:lnTo>
                    <a:pt x="55478" y="99467"/>
                  </a:lnTo>
                  <a:lnTo>
                    <a:pt x="57052" y="80378"/>
                  </a:lnTo>
                  <a:lnTo>
                    <a:pt x="57878" y="79779"/>
                  </a:lnTo>
                  <a:lnTo>
                    <a:pt x="63292" y="78739"/>
                  </a:lnTo>
                  <a:lnTo>
                    <a:pt x="74149" y="78595"/>
                  </a:lnTo>
                  <a:lnTo>
                    <a:pt x="75626" y="77796"/>
                  </a:lnTo>
                  <a:lnTo>
                    <a:pt x="76611" y="76470"/>
                  </a:lnTo>
                  <a:lnTo>
                    <a:pt x="77705" y="72880"/>
                  </a:lnTo>
                  <a:lnTo>
                    <a:pt x="79115" y="65603"/>
                  </a:lnTo>
                  <a:lnTo>
                    <a:pt x="90743" y="40971"/>
                  </a:lnTo>
                  <a:lnTo>
                    <a:pt x="104797" y="19948"/>
                  </a:lnTo>
                  <a:lnTo>
                    <a:pt x="112892" y="15032"/>
                  </a:lnTo>
                  <a:lnTo>
                    <a:pt x="113361" y="15578"/>
                  </a:lnTo>
                  <a:lnTo>
                    <a:pt x="113882" y="18300"/>
                  </a:lnTo>
                  <a:lnTo>
                    <a:pt x="108514" y="44419"/>
                  </a:lnTo>
                  <a:lnTo>
                    <a:pt x="102090" y="76484"/>
                  </a:lnTo>
                  <a:lnTo>
                    <a:pt x="97497" y="102255"/>
                  </a:lnTo>
                  <a:lnTo>
                    <a:pt x="92809" y="127467"/>
                  </a:lnTo>
                  <a:lnTo>
                    <a:pt x="88873" y="152696"/>
                  </a:lnTo>
                  <a:lnTo>
                    <a:pt x="87124" y="179783"/>
                  </a:lnTo>
                  <a:lnTo>
                    <a:pt x="88463" y="205581"/>
                  </a:lnTo>
                  <a:lnTo>
                    <a:pt x="90911" y="230275"/>
                  </a:lnTo>
                  <a:lnTo>
                    <a:pt x="93082" y="265696"/>
                  </a:lnTo>
                  <a:lnTo>
                    <a:pt x="98400" y="297447"/>
                  </a:lnTo>
                  <a:lnTo>
                    <a:pt x="104209" y="330843"/>
                  </a:lnTo>
                  <a:lnTo>
                    <a:pt x="104695" y="361993"/>
                  </a:lnTo>
                  <a:lnTo>
                    <a:pt x="94697" y="396006"/>
                  </a:lnTo>
                  <a:lnTo>
                    <a:pt x="77006" y="430425"/>
                  </a:lnTo>
                  <a:lnTo>
                    <a:pt x="56683" y="460291"/>
                  </a:lnTo>
                  <a:lnTo>
                    <a:pt x="42655" y="476830"/>
                  </a:lnTo>
                  <a:lnTo>
                    <a:pt x="26366" y="485768"/>
                  </a:lnTo>
                  <a:lnTo>
                    <a:pt x="0" y="492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46"/>
            <p:cNvSpPr/>
            <p:nvPr/>
          </p:nvSpPr>
          <p:spPr bwMode="auto">
            <a:xfrm>
              <a:off x="3301405" y="5564552"/>
              <a:ext cx="141749" cy="331067"/>
            </a:xfrm>
            <a:custGeom>
              <a:avLst/>
              <a:gdLst/>
              <a:ahLst/>
              <a:cxnLst/>
              <a:rect l="0" t="0" r="0" b="0"/>
              <a:pathLst>
                <a:path w="141749" h="331067">
                  <a:moveTo>
                    <a:pt x="6151" y="43292"/>
                  </a:moveTo>
                  <a:lnTo>
                    <a:pt x="6151" y="39500"/>
                  </a:lnTo>
                  <a:lnTo>
                    <a:pt x="4035" y="35521"/>
                  </a:lnTo>
                  <a:lnTo>
                    <a:pt x="0" y="30291"/>
                  </a:lnTo>
                  <a:lnTo>
                    <a:pt x="463" y="29069"/>
                  </a:lnTo>
                  <a:lnTo>
                    <a:pt x="4113" y="23555"/>
                  </a:lnTo>
                  <a:lnTo>
                    <a:pt x="5547" y="18482"/>
                  </a:lnTo>
                  <a:lnTo>
                    <a:pt x="5749" y="18815"/>
                  </a:lnTo>
                  <a:lnTo>
                    <a:pt x="5883" y="19830"/>
                  </a:lnTo>
                  <a:lnTo>
                    <a:pt x="11770" y="29364"/>
                  </a:lnTo>
                  <a:lnTo>
                    <a:pt x="12994" y="46185"/>
                  </a:lnTo>
                  <a:lnTo>
                    <a:pt x="9718" y="79391"/>
                  </a:lnTo>
                  <a:lnTo>
                    <a:pt x="15098" y="114135"/>
                  </a:lnTo>
                  <a:lnTo>
                    <a:pt x="18859" y="122402"/>
                  </a:lnTo>
                  <a:lnTo>
                    <a:pt x="30069" y="131938"/>
                  </a:lnTo>
                  <a:lnTo>
                    <a:pt x="32416" y="132552"/>
                  </a:lnTo>
                  <a:lnTo>
                    <a:pt x="34773" y="132167"/>
                  </a:lnTo>
                  <a:lnTo>
                    <a:pt x="39510" y="129623"/>
                  </a:lnTo>
                  <a:lnTo>
                    <a:pt x="47432" y="122141"/>
                  </a:lnTo>
                  <a:lnTo>
                    <a:pt x="68483" y="88600"/>
                  </a:lnTo>
                  <a:lnTo>
                    <a:pt x="86403" y="53153"/>
                  </a:lnTo>
                  <a:lnTo>
                    <a:pt x="100526" y="22397"/>
                  </a:lnTo>
                  <a:lnTo>
                    <a:pt x="109214" y="9399"/>
                  </a:lnTo>
                  <a:lnTo>
                    <a:pt x="118367" y="977"/>
                  </a:lnTo>
                  <a:lnTo>
                    <a:pt x="122237" y="0"/>
                  </a:lnTo>
                  <a:lnTo>
                    <a:pt x="125611" y="937"/>
                  </a:lnTo>
                  <a:lnTo>
                    <a:pt x="128653" y="3149"/>
                  </a:lnTo>
                  <a:lnTo>
                    <a:pt x="136728" y="17639"/>
                  </a:lnTo>
                  <a:lnTo>
                    <a:pt x="140355" y="44599"/>
                  </a:lnTo>
                  <a:lnTo>
                    <a:pt x="141204" y="68479"/>
                  </a:lnTo>
                  <a:lnTo>
                    <a:pt x="141581" y="94967"/>
                  </a:lnTo>
                  <a:lnTo>
                    <a:pt x="141748" y="122615"/>
                  </a:lnTo>
                  <a:lnTo>
                    <a:pt x="139706" y="150777"/>
                  </a:lnTo>
                  <a:lnTo>
                    <a:pt x="136946" y="178376"/>
                  </a:lnTo>
                  <a:lnTo>
                    <a:pt x="135720" y="203871"/>
                  </a:lnTo>
                  <a:lnTo>
                    <a:pt x="135175" y="228431"/>
                  </a:lnTo>
                  <a:lnTo>
                    <a:pt x="134868" y="262454"/>
                  </a:lnTo>
                  <a:lnTo>
                    <a:pt x="134777" y="290527"/>
                  </a:lnTo>
                  <a:lnTo>
                    <a:pt x="134742" y="326052"/>
                  </a:lnTo>
                  <a:lnTo>
                    <a:pt x="134741" y="329430"/>
                  </a:lnTo>
                  <a:lnTo>
                    <a:pt x="133947" y="330888"/>
                  </a:lnTo>
                  <a:lnTo>
                    <a:pt x="132623" y="331066"/>
                  </a:lnTo>
                  <a:lnTo>
                    <a:pt x="130947" y="330392"/>
                  </a:lnTo>
                  <a:lnTo>
                    <a:pt x="109109" y="298254"/>
                  </a:lnTo>
                  <a:lnTo>
                    <a:pt x="84733" y="2647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2490" name="SMARTInkShape-Group130"/>
          <p:cNvGrpSpPr/>
          <p:nvPr/>
        </p:nvGrpSpPr>
        <p:grpSpPr>
          <a:xfrm>
            <a:off x="4400550" y="5322094"/>
            <a:ext cx="2814639" cy="642010"/>
            <a:chOff x="4400550" y="5322094"/>
            <a:chExt cx="2814639" cy="642010"/>
          </a:xfrm>
        </p:grpSpPr>
        <p:sp>
          <p:nvSpPr>
            <p:cNvPr id="22" name="SMARTInkShape-547"/>
            <p:cNvSpPr/>
            <p:nvPr/>
          </p:nvSpPr>
          <p:spPr bwMode="auto">
            <a:xfrm>
              <a:off x="6122333" y="5679281"/>
              <a:ext cx="21293" cy="21433"/>
            </a:xfrm>
            <a:custGeom>
              <a:avLst/>
              <a:gdLst/>
              <a:ahLst/>
              <a:cxnLst/>
              <a:rect l="0" t="0" r="0" b="0"/>
              <a:pathLst>
                <a:path w="21293" h="21433">
                  <a:moveTo>
                    <a:pt x="21292" y="0"/>
                  </a:moveTo>
                  <a:lnTo>
                    <a:pt x="1442" y="0"/>
                  </a:lnTo>
                  <a:lnTo>
                    <a:pt x="915" y="794"/>
                  </a:lnTo>
                  <a:lnTo>
                    <a:pt x="69" y="7771"/>
                  </a:lnTo>
                  <a:lnTo>
                    <a:pt x="0" y="9943"/>
                  </a:lnTo>
                  <a:lnTo>
                    <a:pt x="2039" y="14473"/>
                  </a:lnTo>
                  <a:lnTo>
                    <a:pt x="7005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48"/>
            <p:cNvSpPr/>
            <p:nvPr/>
          </p:nvSpPr>
          <p:spPr bwMode="auto">
            <a:xfrm>
              <a:off x="6124708" y="5829300"/>
              <a:ext cx="104643" cy="112731"/>
            </a:xfrm>
            <a:custGeom>
              <a:avLst/>
              <a:gdLst/>
              <a:ahLst/>
              <a:cxnLst/>
              <a:rect l="0" t="0" r="0" b="0"/>
              <a:pathLst>
                <a:path w="104643" h="112731">
                  <a:moveTo>
                    <a:pt x="54636" y="0"/>
                  </a:moveTo>
                  <a:lnTo>
                    <a:pt x="27900" y="30528"/>
                  </a:lnTo>
                  <a:lnTo>
                    <a:pt x="10212" y="64551"/>
                  </a:lnTo>
                  <a:lnTo>
                    <a:pt x="3142" y="77901"/>
                  </a:lnTo>
                  <a:lnTo>
                    <a:pt x="0" y="89127"/>
                  </a:lnTo>
                  <a:lnTo>
                    <a:pt x="720" y="97291"/>
                  </a:lnTo>
                  <a:lnTo>
                    <a:pt x="2023" y="100580"/>
                  </a:lnTo>
                  <a:lnTo>
                    <a:pt x="7705" y="106350"/>
                  </a:lnTo>
                  <a:lnTo>
                    <a:pt x="11442" y="109000"/>
                  </a:lnTo>
                  <a:lnTo>
                    <a:pt x="28079" y="112730"/>
                  </a:lnTo>
                  <a:lnTo>
                    <a:pt x="48090" y="110042"/>
                  </a:lnTo>
                  <a:lnTo>
                    <a:pt x="65308" y="104219"/>
                  </a:lnTo>
                  <a:lnTo>
                    <a:pt x="80464" y="93674"/>
                  </a:lnTo>
                  <a:lnTo>
                    <a:pt x="10464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49"/>
            <p:cNvSpPr/>
            <p:nvPr/>
          </p:nvSpPr>
          <p:spPr bwMode="auto">
            <a:xfrm>
              <a:off x="5943600" y="5823409"/>
              <a:ext cx="99386" cy="125447"/>
            </a:xfrm>
            <a:custGeom>
              <a:avLst/>
              <a:gdLst/>
              <a:ahLst/>
              <a:cxnLst/>
              <a:rect l="0" t="0" r="0" b="0"/>
              <a:pathLst>
                <a:path w="99386" h="125447">
                  <a:moveTo>
                    <a:pt x="57150" y="13035"/>
                  </a:moveTo>
                  <a:lnTo>
                    <a:pt x="40560" y="44098"/>
                  </a:lnTo>
                  <a:lnTo>
                    <a:pt x="30009" y="65895"/>
                  </a:lnTo>
                  <a:lnTo>
                    <a:pt x="22561" y="99635"/>
                  </a:lnTo>
                  <a:lnTo>
                    <a:pt x="22560" y="114188"/>
                  </a:lnTo>
                  <a:lnTo>
                    <a:pt x="25372" y="120963"/>
                  </a:lnTo>
                  <a:lnTo>
                    <a:pt x="28027" y="123087"/>
                  </a:lnTo>
                  <a:lnTo>
                    <a:pt x="35211" y="125446"/>
                  </a:lnTo>
                  <a:lnTo>
                    <a:pt x="43695" y="124379"/>
                  </a:lnTo>
                  <a:lnTo>
                    <a:pt x="52757" y="120465"/>
                  </a:lnTo>
                  <a:lnTo>
                    <a:pt x="80041" y="96758"/>
                  </a:lnTo>
                  <a:lnTo>
                    <a:pt x="92860" y="76736"/>
                  </a:lnTo>
                  <a:lnTo>
                    <a:pt x="97893" y="55722"/>
                  </a:lnTo>
                  <a:lnTo>
                    <a:pt x="99385" y="34414"/>
                  </a:lnTo>
                  <a:lnTo>
                    <a:pt x="95500" y="20155"/>
                  </a:lnTo>
                  <a:lnTo>
                    <a:pt x="92242" y="13019"/>
                  </a:lnTo>
                  <a:lnTo>
                    <a:pt x="87688" y="8262"/>
                  </a:lnTo>
                  <a:lnTo>
                    <a:pt x="76279" y="2976"/>
                  </a:lnTo>
                  <a:lnTo>
                    <a:pt x="56468" y="0"/>
                  </a:lnTo>
                  <a:lnTo>
                    <a:pt x="31724" y="6703"/>
                  </a:lnTo>
                  <a:lnTo>
                    <a:pt x="17804" y="16571"/>
                  </a:lnTo>
                  <a:lnTo>
                    <a:pt x="11869" y="22536"/>
                  </a:lnTo>
                  <a:lnTo>
                    <a:pt x="5275" y="35514"/>
                  </a:lnTo>
                  <a:lnTo>
                    <a:pt x="0" y="55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50"/>
            <p:cNvSpPr/>
            <p:nvPr/>
          </p:nvSpPr>
          <p:spPr bwMode="auto">
            <a:xfrm>
              <a:off x="5683023" y="5743575"/>
              <a:ext cx="346303" cy="57151"/>
            </a:xfrm>
            <a:custGeom>
              <a:avLst/>
              <a:gdLst/>
              <a:ahLst/>
              <a:cxnLst/>
              <a:rect l="0" t="0" r="0" b="0"/>
              <a:pathLst>
                <a:path w="346303" h="57151">
                  <a:moveTo>
                    <a:pt x="46265" y="0"/>
                  </a:moveTo>
                  <a:lnTo>
                    <a:pt x="34858" y="794"/>
                  </a:lnTo>
                  <a:lnTo>
                    <a:pt x="15201" y="5654"/>
                  </a:lnTo>
                  <a:lnTo>
                    <a:pt x="4678" y="7276"/>
                  </a:lnTo>
                  <a:lnTo>
                    <a:pt x="1871" y="8819"/>
                  </a:lnTo>
                  <a:lnTo>
                    <a:pt x="0" y="10642"/>
                  </a:lnTo>
                  <a:lnTo>
                    <a:pt x="341" y="12651"/>
                  </a:lnTo>
                  <a:lnTo>
                    <a:pt x="4952" y="17000"/>
                  </a:lnTo>
                  <a:lnTo>
                    <a:pt x="38751" y="26260"/>
                  </a:lnTo>
                  <a:lnTo>
                    <a:pt x="63563" y="30985"/>
                  </a:lnTo>
                  <a:lnTo>
                    <a:pt x="94698" y="35732"/>
                  </a:lnTo>
                  <a:lnTo>
                    <a:pt x="129703" y="40487"/>
                  </a:lnTo>
                  <a:lnTo>
                    <a:pt x="147927" y="42866"/>
                  </a:lnTo>
                  <a:lnTo>
                    <a:pt x="166428" y="45246"/>
                  </a:lnTo>
                  <a:lnTo>
                    <a:pt x="201800" y="50007"/>
                  </a:lnTo>
                  <a:lnTo>
                    <a:pt x="235248" y="53976"/>
                  </a:lnTo>
                  <a:lnTo>
                    <a:pt x="265988" y="55739"/>
                  </a:lnTo>
                  <a:lnTo>
                    <a:pt x="291293" y="56523"/>
                  </a:lnTo>
                  <a:lnTo>
                    <a:pt x="321272" y="56965"/>
                  </a:lnTo>
                  <a:lnTo>
                    <a:pt x="34630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51"/>
            <p:cNvSpPr/>
            <p:nvPr/>
          </p:nvSpPr>
          <p:spPr bwMode="auto">
            <a:xfrm>
              <a:off x="5545412" y="5705762"/>
              <a:ext cx="369614" cy="258342"/>
            </a:xfrm>
            <a:custGeom>
              <a:avLst/>
              <a:gdLst/>
              <a:ahLst/>
              <a:cxnLst/>
              <a:rect l="0" t="0" r="0" b="0"/>
              <a:pathLst>
                <a:path w="369614" h="258342">
                  <a:moveTo>
                    <a:pt x="98151" y="159257"/>
                  </a:moveTo>
                  <a:lnTo>
                    <a:pt x="98151" y="132082"/>
                  </a:lnTo>
                  <a:lnTo>
                    <a:pt x="97357" y="131615"/>
                  </a:lnTo>
                  <a:lnTo>
                    <a:pt x="94358" y="131097"/>
                  </a:lnTo>
                  <a:lnTo>
                    <a:pt x="84415" y="138389"/>
                  </a:lnTo>
                  <a:lnTo>
                    <a:pt x="54420" y="167416"/>
                  </a:lnTo>
                  <a:lnTo>
                    <a:pt x="35716" y="190249"/>
                  </a:lnTo>
                  <a:lnTo>
                    <a:pt x="15174" y="222617"/>
                  </a:lnTo>
                  <a:lnTo>
                    <a:pt x="930" y="243604"/>
                  </a:lnTo>
                  <a:lnTo>
                    <a:pt x="0" y="246445"/>
                  </a:lnTo>
                  <a:lnTo>
                    <a:pt x="173" y="247545"/>
                  </a:lnTo>
                  <a:lnTo>
                    <a:pt x="1082" y="247485"/>
                  </a:lnTo>
                  <a:lnTo>
                    <a:pt x="34865" y="231393"/>
                  </a:lnTo>
                  <a:lnTo>
                    <a:pt x="63171" y="218289"/>
                  </a:lnTo>
                  <a:lnTo>
                    <a:pt x="92902" y="204353"/>
                  </a:lnTo>
                  <a:lnTo>
                    <a:pt x="121819" y="190170"/>
                  </a:lnTo>
                  <a:lnTo>
                    <a:pt x="152744" y="172742"/>
                  </a:lnTo>
                  <a:lnTo>
                    <a:pt x="165832" y="168279"/>
                  </a:lnTo>
                  <a:lnTo>
                    <a:pt x="174798" y="167235"/>
                  </a:lnTo>
                  <a:lnTo>
                    <a:pt x="177824" y="167751"/>
                  </a:lnTo>
                  <a:lnTo>
                    <a:pt x="179841" y="168888"/>
                  </a:lnTo>
                  <a:lnTo>
                    <a:pt x="181186" y="170441"/>
                  </a:lnTo>
                  <a:lnTo>
                    <a:pt x="182680" y="174281"/>
                  </a:lnTo>
                  <a:lnTo>
                    <a:pt x="183079" y="176417"/>
                  </a:lnTo>
                  <a:lnTo>
                    <a:pt x="189957" y="186464"/>
                  </a:lnTo>
                  <a:lnTo>
                    <a:pt x="192663" y="187224"/>
                  </a:lnTo>
                  <a:lnTo>
                    <a:pt x="194497" y="187426"/>
                  </a:lnTo>
                  <a:lnTo>
                    <a:pt x="204661" y="183919"/>
                  </a:lnTo>
                  <a:lnTo>
                    <a:pt x="235445" y="161086"/>
                  </a:lnTo>
                  <a:lnTo>
                    <a:pt x="269806" y="129982"/>
                  </a:lnTo>
                  <a:lnTo>
                    <a:pt x="288976" y="106927"/>
                  </a:lnTo>
                  <a:lnTo>
                    <a:pt x="309676" y="74484"/>
                  </a:lnTo>
                  <a:lnTo>
                    <a:pt x="322555" y="45145"/>
                  </a:lnTo>
                  <a:lnTo>
                    <a:pt x="326198" y="13055"/>
                  </a:lnTo>
                  <a:lnTo>
                    <a:pt x="324389" y="4849"/>
                  </a:lnTo>
                  <a:lnTo>
                    <a:pt x="322794" y="1549"/>
                  </a:lnTo>
                  <a:lnTo>
                    <a:pt x="320938" y="144"/>
                  </a:lnTo>
                  <a:lnTo>
                    <a:pt x="318907" y="0"/>
                  </a:lnTo>
                  <a:lnTo>
                    <a:pt x="316759" y="698"/>
                  </a:lnTo>
                  <a:lnTo>
                    <a:pt x="306151" y="9265"/>
                  </a:lnTo>
                  <a:lnTo>
                    <a:pt x="288344" y="38583"/>
                  </a:lnTo>
                  <a:lnTo>
                    <a:pt x="275066" y="71202"/>
                  </a:lnTo>
                  <a:lnTo>
                    <a:pt x="268590" y="97102"/>
                  </a:lnTo>
                  <a:lnTo>
                    <a:pt x="265183" y="122372"/>
                  </a:lnTo>
                  <a:lnTo>
                    <a:pt x="265256" y="147626"/>
                  </a:lnTo>
                  <a:lnTo>
                    <a:pt x="270580" y="174725"/>
                  </a:lnTo>
                  <a:lnTo>
                    <a:pt x="282503" y="209172"/>
                  </a:lnTo>
                  <a:lnTo>
                    <a:pt x="296090" y="231902"/>
                  </a:lnTo>
                  <a:lnTo>
                    <a:pt x="313962" y="248691"/>
                  </a:lnTo>
                  <a:lnTo>
                    <a:pt x="325300" y="254568"/>
                  </a:lnTo>
                  <a:lnTo>
                    <a:pt x="341722" y="258341"/>
                  </a:lnTo>
                  <a:lnTo>
                    <a:pt x="353852" y="255202"/>
                  </a:lnTo>
                  <a:lnTo>
                    <a:pt x="360756" y="249259"/>
                  </a:lnTo>
                  <a:lnTo>
                    <a:pt x="363709" y="245452"/>
                  </a:lnTo>
                  <a:lnTo>
                    <a:pt x="369613" y="2092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52"/>
            <p:cNvSpPr/>
            <p:nvPr/>
          </p:nvSpPr>
          <p:spPr bwMode="auto">
            <a:xfrm>
              <a:off x="6753185" y="5458652"/>
              <a:ext cx="462004" cy="109253"/>
            </a:xfrm>
            <a:custGeom>
              <a:avLst/>
              <a:gdLst/>
              <a:ahLst/>
              <a:cxnLst/>
              <a:rect l="0" t="0" r="0" b="0"/>
              <a:pathLst>
                <a:path w="462004" h="109253">
                  <a:moveTo>
                    <a:pt x="47665" y="42036"/>
                  </a:moveTo>
                  <a:lnTo>
                    <a:pt x="41514" y="42036"/>
                  </a:lnTo>
                  <a:lnTo>
                    <a:pt x="41183" y="42829"/>
                  </a:lnTo>
                  <a:lnTo>
                    <a:pt x="40547" y="55036"/>
                  </a:lnTo>
                  <a:lnTo>
                    <a:pt x="48114" y="59734"/>
                  </a:lnTo>
                  <a:lnTo>
                    <a:pt x="56617" y="62361"/>
                  </a:lnTo>
                  <a:lnTo>
                    <a:pt x="81371" y="63370"/>
                  </a:lnTo>
                  <a:lnTo>
                    <a:pt x="90691" y="59190"/>
                  </a:lnTo>
                  <a:lnTo>
                    <a:pt x="117000" y="40170"/>
                  </a:lnTo>
                  <a:lnTo>
                    <a:pt x="137277" y="5450"/>
                  </a:lnTo>
                  <a:lnTo>
                    <a:pt x="139086" y="1963"/>
                  </a:lnTo>
                  <a:lnTo>
                    <a:pt x="137981" y="1033"/>
                  </a:lnTo>
                  <a:lnTo>
                    <a:pt x="132520" y="0"/>
                  </a:lnTo>
                  <a:lnTo>
                    <a:pt x="116728" y="3210"/>
                  </a:lnTo>
                  <a:lnTo>
                    <a:pt x="85149" y="17110"/>
                  </a:lnTo>
                  <a:lnTo>
                    <a:pt x="53041" y="37259"/>
                  </a:lnTo>
                  <a:lnTo>
                    <a:pt x="20152" y="63934"/>
                  </a:lnTo>
                  <a:lnTo>
                    <a:pt x="5558" y="81244"/>
                  </a:lnTo>
                  <a:lnTo>
                    <a:pt x="1169" y="91476"/>
                  </a:lnTo>
                  <a:lnTo>
                    <a:pt x="0" y="96428"/>
                  </a:lnTo>
                  <a:lnTo>
                    <a:pt x="807" y="99728"/>
                  </a:lnTo>
                  <a:lnTo>
                    <a:pt x="2932" y="101928"/>
                  </a:lnTo>
                  <a:lnTo>
                    <a:pt x="21543" y="109252"/>
                  </a:lnTo>
                  <a:lnTo>
                    <a:pt x="45040" y="108430"/>
                  </a:lnTo>
                  <a:lnTo>
                    <a:pt x="72112" y="103160"/>
                  </a:lnTo>
                  <a:lnTo>
                    <a:pt x="100240" y="96571"/>
                  </a:lnTo>
                  <a:lnTo>
                    <a:pt x="128683" y="85799"/>
                  </a:lnTo>
                  <a:lnTo>
                    <a:pt x="161036" y="67143"/>
                  </a:lnTo>
                  <a:lnTo>
                    <a:pt x="190356" y="43467"/>
                  </a:lnTo>
                  <a:lnTo>
                    <a:pt x="207683" y="28172"/>
                  </a:lnTo>
                  <a:lnTo>
                    <a:pt x="222519" y="9694"/>
                  </a:lnTo>
                  <a:lnTo>
                    <a:pt x="224597" y="4378"/>
                  </a:lnTo>
                  <a:lnTo>
                    <a:pt x="224357" y="3437"/>
                  </a:lnTo>
                  <a:lnTo>
                    <a:pt x="223403" y="3604"/>
                  </a:lnTo>
                  <a:lnTo>
                    <a:pt x="205631" y="16101"/>
                  </a:lnTo>
                  <a:lnTo>
                    <a:pt x="202982" y="19983"/>
                  </a:lnTo>
                  <a:lnTo>
                    <a:pt x="199253" y="36030"/>
                  </a:lnTo>
                  <a:lnTo>
                    <a:pt x="198943" y="51192"/>
                  </a:lnTo>
                  <a:lnTo>
                    <a:pt x="207689" y="75324"/>
                  </a:lnTo>
                  <a:lnTo>
                    <a:pt x="214301" y="82760"/>
                  </a:lnTo>
                  <a:lnTo>
                    <a:pt x="227689" y="94001"/>
                  </a:lnTo>
                  <a:lnTo>
                    <a:pt x="231181" y="94935"/>
                  </a:lnTo>
                  <a:lnTo>
                    <a:pt x="252787" y="92580"/>
                  </a:lnTo>
                  <a:lnTo>
                    <a:pt x="256644" y="90813"/>
                  </a:lnTo>
                  <a:lnTo>
                    <a:pt x="287433" y="65177"/>
                  </a:lnTo>
                  <a:lnTo>
                    <a:pt x="299981" y="47807"/>
                  </a:lnTo>
                  <a:lnTo>
                    <a:pt x="310985" y="39953"/>
                  </a:lnTo>
                  <a:lnTo>
                    <a:pt x="338299" y="31544"/>
                  </a:lnTo>
                  <a:lnTo>
                    <a:pt x="349873" y="31552"/>
                  </a:lnTo>
                  <a:lnTo>
                    <a:pt x="380498" y="34232"/>
                  </a:lnTo>
                  <a:lnTo>
                    <a:pt x="407779" y="34696"/>
                  </a:lnTo>
                  <a:lnTo>
                    <a:pt x="439763" y="31042"/>
                  </a:lnTo>
                  <a:lnTo>
                    <a:pt x="462003" y="277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53"/>
            <p:cNvSpPr/>
            <p:nvPr/>
          </p:nvSpPr>
          <p:spPr bwMode="auto">
            <a:xfrm>
              <a:off x="6555972" y="5495396"/>
              <a:ext cx="165364" cy="296611"/>
            </a:xfrm>
            <a:custGeom>
              <a:avLst/>
              <a:gdLst/>
              <a:ahLst/>
              <a:cxnLst/>
              <a:rect l="0" t="0" r="0" b="0"/>
              <a:pathLst>
                <a:path w="165364" h="296611">
                  <a:moveTo>
                    <a:pt x="80572" y="5292"/>
                  </a:moveTo>
                  <a:lnTo>
                    <a:pt x="69165" y="6085"/>
                  </a:lnTo>
                  <a:lnTo>
                    <a:pt x="39401" y="19027"/>
                  </a:lnTo>
                  <a:lnTo>
                    <a:pt x="20572" y="32027"/>
                  </a:lnTo>
                  <a:lnTo>
                    <a:pt x="5690" y="50642"/>
                  </a:lnTo>
                  <a:lnTo>
                    <a:pt x="195" y="60108"/>
                  </a:lnTo>
                  <a:lnTo>
                    <a:pt x="0" y="64855"/>
                  </a:lnTo>
                  <a:lnTo>
                    <a:pt x="4016" y="74362"/>
                  </a:lnTo>
                  <a:lnTo>
                    <a:pt x="11093" y="81762"/>
                  </a:lnTo>
                  <a:lnTo>
                    <a:pt x="15202" y="84847"/>
                  </a:lnTo>
                  <a:lnTo>
                    <a:pt x="26118" y="88274"/>
                  </a:lnTo>
                  <a:lnTo>
                    <a:pt x="52529" y="90475"/>
                  </a:lnTo>
                  <a:lnTo>
                    <a:pt x="85587" y="80297"/>
                  </a:lnTo>
                  <a:lnTo>
                    <a:pt x="107722" y="71524"/>
                  </a:lnTo>
                  <a:lnTo>
                    <a:pt x="124688" y="58430"/>
                  </a:lnTo>
                  <a:lnTo>
                    <a:pt x="145687" y="29987"/>
                  </a:lnTo>
                  <a:lnTo>
                    <a:pt x="150136" y="15078"/>
                  </a:lnTo>
                  <a:lnTo>
                    <a:pt x="151845" y="0"/>
                  </a:lnTo>
                  <a:lnTo>
                    <a:pt x="151105" y="176"/>
                  </a:lnTo>
                  <a:lnTo>
                    <a:pt x="148168" y="2489"/>
                  </a:lnTo>
                  <a:lnTo>
                    <a:pt x="142052" y="12046"/>
                  </a:lnTo>
                  <a:lnTo>
                    <a:pt x="139005" y="28724"/>
                  </a:lnTo>
                  <a:lnTo>
                    <a:pt x="138769" y="62190"/>
                  </a:lnTo>
                  <a:lnTo>
                    <a:pt x="143500" y="93941"/>
                  </a:lnTo>
                  <a:lnTo>
                    <a:pt x="149929" y="124603"/>
                  </a:lnTo>
                  <a:lnTo>
                    <a:pt x="156861" y="157677"/>
                  </a:lnTo>
                  <a:lnTo>
                    <a:pt x="163148" y="187938"/>
                  </a:lnTo>
                  <a:lnTo>
                    <a:pt x="165363" y="216219"/>
                  </a:lnTo>
                  <a:lnTo>
                    <a:pt x="163996" y="247510"/>
                  </a:lnTo>
                  <a:lnTo>
                    <a:pt x="162382" y="254877"/>
                  </a:lnTo>
                  <a:lnTo>
                    <a:pt x="154238" y="267296"/>
                  </a:lnTo>
                  <a:lnTo>
                    <a:pt x="133400" y="284411"/>
                  </a:lnTo>
                  <a:lnTo>
                    <a:pt x="103384" y="294641"/>
                  </a:lnTo>
                  <a:lnTo>
                    <a:pt x="88329" y="296610"/>
                  </a:lnTo>
                  <a:lnTo>
                    <a:pt x="73701" y="293252"/>
                  </a:lnTo>
                  <a:lnTo>
                    <a:pt x="44906" y="278161"/>
                  </a:lnTo>
                  <a:lnTo>
                    <a:pt x="27229" y="260767"/>
                  </a:lnTo>
                  <a:lnTo>
                    <a:pt x="15731" y="236739"/>
                  </a:lnTo>
                  <a:lnTo>
                    <a:pt x="11089" y="201927"/>
                  </a:lnTo>
                  <a:lnTo>
                    <a:pt x="12119" y="177352"/>
                  </a:lnTo>
                  <a:lnTo>
                    <a:pt x="16278" y="1410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554"/>
            <p:cNvSpPr/>
            <p:nvPr/>
          </p:nvSpPr>
          <p:spPr bwMode="auto">
            <a:xfrm>
              <a:off x="6398671" y="5480755"/>
              <a:ext cx="209299" cy="132179"/>
            </a:xfrm>
            <a:custGeom>
              <a:avLst/>
              <a:gdLst/>
              <a:ahLst/>
              <a:cxnLst/>
              <a:rect l="0" t="0" r="0" b="0"/>
              <a:pathLst>
                <a:path w="209299" h="132179">
                  <a:moveTo>
                    <a:pt x="52135" y="34220"/>
                  </a:moveTo>
                  <a:lnTo>
                    <a:pt x="48343" y="38012"/>
                  </a:lnTo>
                  <a:lnTo>
                    <a:pt x="44364" y="39874"/>
                  </a:lnTo>
                  <a:lnTo>
                    <a:pt x="11187" y="46979"/>
                  </a:lnTo>
                  <a:lnTo>
                    <a:pt x="5361" y="48622"/>
                  </a:lnTo>
                  <a:lnTo>
                    <a:pt x="126" y="51998"/>
                  </a:lnTo>
                  <a:lnTo>
                    <a:pt x="0" y="53216"/>
                  </a:lnTo>
                  <a:lnTo>
                    <a:pt x="1503" y="54027"/>
                  </a:lnTo>
                  <a:lnTo>
                    <a:pt x="36289" y="55556"/>
                  </a:lnTo>
                  <a:lnTo>
                    <a:pt x="71819" y="49930"/>
                  </a:lnTo>
                  <a:lnTo>
                    <a:pt x="99948" y="43461"/>
                  </a:lnTo>
                  <a:lnTo>
                    <a:pt x="133664" y="34163"/>
                  </a:lnTo>
                  <a:lnTo>
                    <a:pt x="144726" y="28639"/>
                  </a:lnTo>
                  <a:lnTo>
                    <a:pt x="161009" y="11397"/>
                  </a:lnTo>
                  <a:lnTo>
                    <a:pt x="161230" y="8686"/>
                  </a:lnTo>
                  <a:lnTo>
                    <a:pt x="159791" y="6085"/>
                  </a:lnTo>
                  <a:lnTo>
                    <a:pt x="157243" y="3557"/>
                  </a:lnTo>
                  <a:lnTo>
                    <a:pt x="150179" y="748"/>
                  </a:lnTo>
                  <a:lnTo>
                    <a:pt x="146072" y="0"/>
                  </a:lnTo>
                  <a:lnTo>
                    <a:pt x="125124" y="2737"/>
                  </a:lnTo>
                  <a:lnTo>
                    <a:pt x="95016" y="16161"/>
                  </a:lnTo>
                  <a:lnTo>
                    <a:pt x="64752" y="35219"/>
                  </a:lnTo>
                  <a:lnTo>
                    <a:pt x="32579" y="63786"/>
                  </a:lnTo>
                  <a:lnTo>
                    <a:pt x="20689" y="80962"/>
                  </a:lnTo>
                  <a:lnTo>
                    <a:pt x="16464" y="94947"/>
                  </a:lnTo>
                  <a:lnTo>
                    <a:pt x="16448" y="100898"/>
                  </a:lnTo>
                  <a:lnTo>
                    <a:pt x="20664" y="111744"/>
                  </a:lnTo>
                  <a:lnTo>
                    <a:pt x="24011" y="116859"/>
                  </a:lnTo>
                  <a:lnTo>
                    <a:pt x="36196" y="124659"/>
                  </a:lnTo>
                  <a:lnTo>
                    <a:pt x="52989" y="129978"/>
                  </a:lnTo>
                  <a:lnTo>
                    <a:pt x="84755" y="132178"/>
                  </a:lnTo>
                  <a:lnTo>
                    <a:pt x="120097" y="127362"/>
                  </a:lnTo>
                  <a:lnTo>
                    <a:pt x="146634" y="120331"/>
                  </a:lnTo>
                  <a:lnTo>
                    <a:pt x="172187" y="109798"/>
                  </a:lnTo>
                  <a:lnTo>
                    <a:pt x="209298" y="913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555"/>
            <p:cNvSpPr/>
            <p:nvPr/>
          </p:nvSpPr>
          <p:spPr bwMode="auto">
            <a:xfrm>
              <a:off x="6179638" y="5443538"/>
              <a:ext cx="285457" cy="33616"/>
            </a:xfrm>
            <a:custGeom>
              <a:avLst/>
              <a:gdLst/>
              <a:ahLst/>
              <a:cxnLst/>
              <a:rect l="0" t="0" r="0" b="0"/>
              <a:pathLst>
                <a:path w="285457" h="33616">
                  <a:moveTo>
                    <a:pt x="6850" y="0"/>
                  </a:moveTo>
                  <a:lnTo>
                    <a:pt x="0" y="0"/>
                  </a:lnTo>
                  <a:lnTo>
                    <a:pt x="7377" y="3792"/>
                  </a:lnTo>
                  <a:lnTo>
                    <a:pt x="36293" y="7275"/>
                  </a:lnTo>
                  <a:lnTo>
                    <a:pt x="69637" y="12651"/>
                  </a:lnTo>
                  <a:lnTo>
                    <a:pt x="98519" y="16999"/>
                  </a:lnTo>
                  <a:lnTo>
                    <a:pt x="129878" y="21578"/>
                  </a:lnTo>
                  <a:lnTo>
                    <a:pt x="161541" y="26259"/>
                  </a:lnTo>
                  <a:lnTo>
                    <a:pt x="191489" y="30985"/>
                  </a:lnTo>
                  <a:lnTo>
                    <a:pt x="218557" y="33615"/>
                  </a:lnTo>
                  <a:lnTo>
                    <a:pt x="253992" y="32978"/>
                  </a:lnTo>
                  <a:lnTo>
                    <a:pt x="285456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56"/>
            <p:cNvSpPr/>
            <p:nvPr/>
          </p:nvSpPr>
          <p:spPr bwMode="auto">
            <a:xfrm>
              <a:off x="5353817" y="5486694"/>
              <a:ext cx="468340" cy="151956"/>
            </a:xfrm>
            <a:custGeom>
              <a:avLst/>
              <a:gdLst/>
              <a:ahLst/>
              <a:cxnLst/>
              <a:rect l="0" t="0" r="0" b="0"/>
              <a:pathLst>
                <a:path w="468340" h="151956">
                  <a:moveTo>
                    <a:pt x="118296" y="6850"/>
                  </a:moveTo>
                  <a:lnTo>
                    <a:pt x="114503" y="3058"/>
                  </a:lnTo>
                  <a:lnTo>
                    <a:pt x="110525" y="1195"/>
                  </a:lnTo>
                  <a:lnTo>
                    <a:pt x="97711" y="0"/>
                  </a:lnTo>
                  <a:lnTo>
                    <a:pt x="80711" y="3586"/>
                  </a:lnTo>
                  <a:lnTo>
                    <a:pt x="60593" y="13467"/>
                  </a:lnTo>
                  <a:lnTo>
                    <a:pt x="31009" y="43440"/>
                  </a:lnTo>
                  <a:lnTo>
                    <a:pt x="7479" y="71316"/>
                  </a:lnTo>
                  <a:lnTo>
                    <a:pt x="1575" y="83391"/>
                  </a:lnTo>
                  <a:lnTo>
                    <a:pt x="0" y="88833"/>
                  </a:lnTo>
                  <a:lnTo>
                    <a:pt x="368" y="99114"/>
                  </a:lnTo>
                  <a:lnTo>
                    <a:pt x="3177" y="108181"/>
                  </a:lnTo>
                  <a:lnTo>
                    <a:pt x="7071" y="114856"/>
                  </a:lnTo>
                  <a:lnTo>
                    <a:pt x="15682" y="120470"/>
                  </a:lnTo>
                  <a:lnTo>
                    <a:pt x="21311" y="123078"/>
                  </a:lnTo>
                  <a:lnTo>
                    <a:pt x="31800" y="123858"/>
                  </a:lnTo>
                  <a:lnTo>
                    <a:pt x="66894" y="115009"/>
                  </a:lnTo>
                  <a:lnTo>
                    <a:pt x="89307" y="102573"/>
                  </a:lnTo>
                  <a:lnTo>
                    <a:pt x="121592" y="74371"/>
                  </a:lnTo>
                  <a:lnTo>
                    <a:pt x="133119" y="55696"/>
                  </a:lnTo>
                  <a:lnTo>
                    <a:pt x="139147" y="37570"/>
                  </a:lnTo>
                  <a:lnTo>
                    <a:pt x="138546" y="37649"/>
                  </a:lnTo>
                  <a:lnTo>
                    <a:pt x="135763" y="39852"/>
                  </a:lnTo>
                  <a:lnTo>
                    <a:pt x="133996" y="45595"/>
                  </a:lnTo>
                  <a:lnTo>
                    <a:pt x="133525" y="49348"/>
                  </a:lnTo>
                  <a:lnTo>
                    <a:pt x="119282" y="79180"/>
                  </a:lnTo>
                  <a:lnTo>
                    <a:pt x="113560" y="99983"/>
                  </a:lnTo>
                  <a:lnTo>
                    <a:pt x="111627" y="124553"/>
                  </a:lnTo>
                  <a:lnTo>
                    <a:pt x="115085" y="139797"/>
                  </a:lnTo>
                  <a:lnTo>
                    <a:pt x="121102" y="147429"/>
                  </a:lnTo>
                  <a:lnTo>
                    <a:pt x="124929" y="150576"/>
                  </a:lnTo>
                  <a:lnTo>
                    <a:pt x="128274" y="151879"/>
                  </a:lnTo>
                  <a:lnTo>
                    <a:pt x="131298" y="151955"/>
                  </a:lnTo>
                  <a:lnTo>
                    <a:pt x="149439" y="146373"/>
                  </a:lnTo>
                  <a:lnTo>
                    <a:pt x="169063" y="132327"/>
                  </a:lnTo>
                  <a:lnTo>
                    <a:pt x="198467" y="99308"/>
                  </a:lnTo>
                  <a:lnTo>
                    <a:pt x="227102" y="63945"/>
                  </a:lnTo>
                  <a:lnTo>
                    <a:pt x="255550" y="28424"/>
                  </a:lnTo>
                  <a:lnTo>
                    <a:pt x="263385" y="23296"/>
                  </a:lnTo>
                  <a:lnTo>
                    <a:pt x="263441" y="22576"/>
                  </a:lnTo>
                  <a:lnTo>
                    <a:pt x="262684" y="22096"/>
                  </a:lnTo>
                  <a:lnTo>
                    <a:pt x="255556" y="52839"/>
                  </a:lnTo>
                  <a:lnTo>
                    <a:pt x="244389" y="85843"/>
                  </a:lnTo>
                  <a:lnTo>
                    <a:pt x="241117" y="106984"/>
                  </a:lnTo>
                  <a:lnTo>
                    <a:pt x="242468" y="116970"/>
                  </a:lnTo>
                  <a:lnTo>
                    <a:pt x="247691" y="127055"/>
                  </a:lnTo>
                  <a:lnTo>
                    <a:pt x="249803" y="129849"/>
                  </a:lnTo>
                  <a:lnTo>
                    <a:pt x="256383" y="132954"/>
                  </a:lnTo>
                  <a:lnTo>
                    <a:pt x="260360" y="133782"/>
                  </a:lnTo>
                  <a:lnTo>
                    <a:pt x="263805" y="133540"/>
                  </a:lnTo>
                  <a:lnTo>
                    <a:pt x="269750" y="131155"/>
                  </a:lnTo>
                  <a:lnTo>
                    <a:pt x="298636" y="98715"/>
                  </a:lnTo>
                  <a:lnTo>
                    <a:pt x="330721" y="65985"/>
                  </a:lnTo>
                  <a:lnTo>
                    <a:pt x="356784" y="43370"/>
                  </a:lnTo>
                  <a:lnTo>
                    <a:pt x="358251" y="40721"/>
                  </a:lnTo>
                  <a:lnTo>
                    <a:pt x="359228" y="39749"/>
                  </a:lnTo>
                  <a:lnTo>
                    <a:pt x="359880" y="39895"/>
                  </a:lnTo>
                  <a:lnTo>
                    <a:pt x="360314" y="40786"/>
                  </a:lnTo>
                  <a:lnTo>
                    <a:pt x="363266" y="73563"/>
                  </a:lnTo>
                  <a:lnTo>
                    <a:pt x="367883" y="106448"/>
                  </a:lnTo>
                  <a:lnTo>
                    <a:pt x="368923" y="115409"/>
                  </a:lnTo>
                  <a:lnTo>
                    <a:pt x="372031" y="122038"/>
                  </a:lnTo>
                  <a:lnTo>
                    <a:pt x="373972" y="124123"/>
                  </a:lnTo>
                  <a:lnTo>
                    <a:pt x="378244" y="126440"/>
                  </a:lnTo>
                  <a:lnTo>
                    <a:pt x="384906" y="125353"/>
                  </a:lnTo>
                  <a:lnTo>
                    <a:pt x="419878" y="107661"/>
                  </a:lnTo>
                  <a:lnTo>
                    <a:pt x="444368" y="95110"/>
                  </a:lnTo>
                  <a:lnTo>
                    <a:pt x="468339" y="92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0" name="SMARTInkShape-557"/>
            <p:cNvSpPr/>
            <p:nvPr/>
          </p:nvSpPr>
          <p:spPr bwMode="auto">
            <a:xfrm>
              <a:off x="4915307" y="5559932"/>
              <a:ext cx="206763" cy="126928"/>
            </a:xfrm>
            <a:custGeom>
              <a:avLst/>
              <a:gdLst/>
              <a:ahLst/>
              <a:cxnLst/>
              <a:rect l="0" t="0" r="0" b="0"/>
              <a:pathLst>
                <a:path w="206763" h="126928">
                  <a:moveTo>
                    <a:pt x="21024" y="40768"/>
                  </a:moveTo>
                  <a:lnTo>
                    <a:pt x="6551" y="57358"/>
                  </a:lnTo>
                  <a:lnTo>
                    <a:pt x="1655" y="67909"/>
                  </a:lnTo>
                  <a:lnTo>
                    <a:pt x="0" y="74792"/>
                  </a:lnTo>
                  <a:lnTo>
                    <a:pt x="1452" y="75357"/>
                  </a:lnTo>
                  <a:lnTo>
                    <a:pt x="23307" y="76338"/>
                  </a:lnTo>
                  <a:lnTo>
                    <a:pt x="55754" y="70754"/>
                  </a:lnTo>
                  <a:lnTo>
                    <a:pt x="84143" y="63499"/>
                  </a:lnTo>
                  <a:lnTo>
                    <a:pt x="116543" y="52442"/>
                  </a:lnTo>
                  <a:lnTo>
                    <a:pt x="152105" y="39076"/>
                  </a:lnTo>
                  <a:lnTo>
                    <a:pt x="164214" y="29697"/>
                  </a:lnTo>
                  <a:lnTo>
                    <a:pt x="178368" y="12617"/>
                  </a:lnTo>
                  <a:lnTo>
                    <a:pt x="182236" y="4973"/>
                  </a:lnTo>
                  <a:lnTo>
                    <a:pt x="181680" y="2618"/>
                  </a:lnTo>
                  <a:lnTo>
                    <a:pt x="179722" y="1046"/>
                  </a:lnTo>
                  <a:lnTo>
                    <a:pt x="176829" y="0"/>
                  </a:lnTo>
                  <a:lnTo>
                    <a:pt x="161380" y="2318"/>
                  </a:lnTo>
                  <a:lnTo>
                    <a:pt x="137930" y="11825"/>
                  </a:lnTo>
                  <a:lnTo>
                    <a:pt x="114665" y="32280"/>
                  </a:lnTo>
                  <a:lnTo>
                    <a:pt x="92690" y="58449"/>
                  </a:lnTo>
                  <a:lnTo>
                    <a:pt x="84626" y="76937"/>
                  </a:lnTo>
                  <a:lnTo>
                    <a:pt x="79449" y="107091"/>
                  </a:lnTo>
                  <a:lnTo>
                    <a:pt x="82199" y="112764"/>
                  </a:lnTo>
                  <a:lnTo>
                    <a:pt x="93721" y="123302"/>
                  </a:lnTo>
                  <a:lnTo>
                    <a:pt x="111543" y="126927"/>
                  </a:lnTo>
                  <a:lnTo>
                    <a:pt x="143888" y="124505"/>
                  </a:lnTo>
                  <a:lnTo>
                    <a:pt x="166118" y="119259"/>
                  </a:lnTo>
                  <a:lnTo>
                    <a:pt x="206762" y="97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1" name="SMARTInkShape-558"/>
            <p:cNvSpPr/>
            <p:nvPr/>
          </p:nvSpPr>
          <p:spPr bwMode="auto">
            <a:xfrm>
              <a:off x="4802350" y="5530929"/>
              <a:ext cx="169701" cy="146427"/>
            </a:xfrm>
            <a:custGeom>
              <a:avLst/>
              <a:gdLst/>
              <a:ahLst/>
              <a:cxnLst/>
              <a:rect l="0" t="0" r="0" b="0"/>
              <a:pathLst>
                <a:path w="169701" h="146427">
                  <a:moveTo>
                    <a:pt x="41113" y="5477"/>
                  </a:moveTo>
                  <a:lnTo>
                    <a:pt x="34616" y="11180"/>
                  </a:lnTo>
                  <a:lnTo>
                    <a:pt x="24018" y="18456"/>
                  </a:lnTo>
                  <a:lnTo>
                    <a:pt x="10414" y="39269"/>
                  </a:lnTo>
                  <a:lnTo>
                    <a:pt x="1476" y="63658"/>
                  </a:lnTo>
                  <a:lnTo>
                    <a:pt x="0" y="83570"/>
                  </a:lnTo>
                  <a:lnTo>
                    <a:pt x="2467" y="94689"/>
                  </a:lnTo>
                  <a:lnTo>
                    <a:pt x="18434" y="125264"/>
                  </a:lnTo>
                  <a:lnTo>
                    <a:pt x="21231" y="130579"/>
                  </a:lnTo>
                  <a:lnTo>
                    <a:pt x="30689" y="138601"/>
                  </a:lnTo>
                  <a:lnTo>
                    <a:pt x="45168" y="145463"/>
                  </a:lnTo>
                  <a:lnTo>
                    <a:pt x="48578" y="146426"/>
                  </a:lnTo>
                  <a:lnTo>
                    <a:pt x="56601" y="145380"/>
                  </a:lnTo>
                  <a:lnTo>
                    <a:pt x="60964" y="143989"/>
                  </a:lnTo>
                  <a:lnTo>
                    <a:pt x="67927" y="138211"/>
                  </a:lnTo>
                  <a:lnTo>
                    <a:pt x="82657" y="117774"/>
                  </a:lnTo>
                  <a:lnTo>
                    <a:pt x="87358" y="104600"/>
                  </a:lnTo>
                  <a:lnTo>
                    <a:pt x="94168" y="72946"/>
                  </a:lnTo>
                  <a:lnTo>
                    <a:pt x="103951" y="41823"/>
                  </a:lnTo>
                  <a:lnTo>
                    <a:pt x="121099" y="13144"/>
                  </a:lnTo>
                  <a:lnTo>
                    <a:pt x="132722" y="3956"/>
                  </a:lnTo>
                  <a:lnTo>
                    <a:pt x="141624" y="833"/>
                  </a:lnTo>
                  <a:lnTo>
                    <a:pt x="146220" y="0"/>
                  </a:lnTo>
                  <a:lnTo>
                    <a:pt x="153444" y="1191"/>
                  </a:lnTo>
                  <a:lnTo>
                    <a:pt x="161973" y="4207"/>
                  </a:lnTo>
                  <a:lnTo>
                    <a:pt x="169700" y="54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4" name="SMARTInkShape-559"/>
            <p:cNvSpPr/>
            <p:nvPr/>
          </p:nvSpPr>
          <p:spPr bwMode="auto">
            <a:xfrm>
              <a:off x="4610166" y="5548067"/>
              <a:ext cx="183291" cy="130248"/>
            </a:xfrm>
            <a:custGeom>
              <a:avLst/>
              <a:gdLst/>
              <a:ahLst/>
              <a:cxnLst/>
              <a:rect l="0" t="0" r="0" b="0"/>
              <a:pathLst>
                <a:path w="183291" h="130248">
                  <a:moveTo>
                    <a:pt x="40415" y="31202"/>
                  </a:moveTo>
                  <a:lnTo>
                    <a:pt x="33918" y="36905"/>
                  </a:lnTo>
                  <a:lnTo>
                    <a:pt x="26680" y="41145"/>
                  </a:lnTo>
                  <a:lnTo>
                    <a:pt x="20288" y="49908"/>
                  </a:lnTo>
                  <a:lnTo>
                    <a:pt x="10110" y="66113"/>
                  </a:lnTo>
                  <a:lnTo>
                    <a:pt x="3133" y="76087"/>
                  </a:lnTo>
                  <a:lnTo>
                    <a:pt x="33" y="85811"/>
                  </a:lnTo>
                  <a:lnTo>
                    <a:pt x="0" y="89039"/>
                  </a:lnTo>
                  <a:lnTo>
                    <a:pt x="772" y="91192"/>
                  </a:lnTo>
                  <a:lnTo>
                    <a:pt x="4540" y="94376"/>
                  </a:lnTo>
                  <a:lnTo>
                    <a:pt x="11506" y="98438"/>
                  </a:lnTo>
                  <a:lnTo>
                    <a:pt x="15586" y="99045"/>
                  </a:lnTo>
                  <a:lnTo>
                    <a:pt x="42006" y="92327"/>
                  </a:lnTo>
                  <a:lnTo>
                    <a:pt x="69305" y="76937"/>
                  </a:lnTo>
                  <a:lnTo>
                    <a:pt x="100958" y="44926"/>
                  </a:lnTo>
                  <a:lnTo>
                    <a:pt x="114610" y="18391"/>
                  </a:lnTo>
                  <a:lnTo>
                    <a:pt x="117047" y="10162"/>
                  </a:lnTo>
                  <a:lnTo>
                    <a:pt x="116903" y="6857"/>
                  </a:lnTo>
                  <a:lnTo>
                    <a:pt x="114626" y="1067"/>
                  </a:lnTo>
                  <a:lnTo>
                    <a:pt x="112114" y="0"/>
                  </a:lnTo>
                  <a:lnTo>
                    <a:pt x="105090" y="930"/>
                  </a:lnTo>
                  <a:lnTo>
                    <a:pt x="75243" y="25716"/>
                  </a:lnTo>
                  <a:lnTo>
                    <a:pt x="56555" y="48097"/>
                  </a:lnTo>
                  <a:lnTo>
                    <a:pt x="39811" y="80312"/>
                  </a:lnTo>
                  <a:lnTo>
                    <a:pt x="35209" y="102373"/>
                  </a:lnTo>
                  <a:lnTo>
                    <a:pt x="38366" y="114692"/>
                  </a:lnTo>
                  <a:lnTo>
                    <a:pt x="41430" y="120199"/>
                  </a:lnTo>
                  <a:lnTo>
                    <a:pt x="45854" y="123871"/>
                  </a:lnTo>
                  <a:lnTo>
                    <a:pt x="57120" y="127950"/>
                  </a:lnTo>
                  <a:lnTo>
                    <a:pt x="76850" y="130247"/>
                  </a:lnTo>
                  <a:lnTo>
                    <a:pt x="111347" y="124526"/>
                  </a:lnTo>
                  <a:lnTo>
                    <a:pt x="143277" y="112476"/>
                  </a:lnTo>
                  <a:lnTo>
                    <a:pt x="183290" y="883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5" name="SMARTInkShape-560"/>
            <p:cNvSpPr/>
            <p:nvPr/>
          </p:nvSpPr>
          <p:spPr bwMode="auto">
            <a:xfrm>
              <a:off x="4400550" y="5458818"/>
              <a:ext cx="200026" cy="225651"/>
            </a:xfrm>
            <a:custGeom>
              <a:avLst/>
              <a:gdLst/>
              <a:ahLst/>
              <a:cxnLst/>
              <a:rect l="0" t="0" r="0" b="0"/>
              <a:pathLst>
                <a:path w="200026" h="225651">
                  <a:moveTo>
                    <a:pt x="0" y="6151"/>
                  </a:moveTo>
                  <a:lnTo>
                    <a:pt x="0" y="2359"/>
                  </a:lnTo>
                  <a:lnTo>
                    <a:pt x="794" y="1241"/>
                  </a:lnTo>
                  <a:lnTo>
                    <a:pt x="2117" y="496"/>
                  </a:lnTo>
                  <a:lnTo>
                    <a:pt x="3792" y="0"/>
                  </a:lnTo>
                  <a:lnTo>
                    <a:pt x="4909" y="463"/>
                  </a:lnTo>
                  <a:lnTo>
                    <a:pt x="5654" y="1565"/>
                  </a:lnTo>
                  <a:lnTo>
                    <a:pt x="6151" y="3094"/>
                  </a:lnTo>
                  <a:lnTo>
                    <a:pt x="11857" y="12044"/>
                  </a:lnTo>
                  <a:lnTo>
                    <a:pt x="13967" y="40392"/>
                  </a:lnTo>
                  <a:lnTo>
                    <a:pt x="14193" y="70448"/>
                  </a:lnTo>
                  <a:lnTo>
                    <a:pt x="14259" y="100696"/>
                  </a:lnTo>
                  <a:lnTo>
                    <a:pt x="14279" y="133559"/>
                  </a:lnTo>
                  <a:lnTo>
                    <a:pt x="14285" y="164640"/>
                  </a:lnTo>
                  <a:lnTo>
                    <a:pt x="14287" y="197089"/>
                  </a:lnTo>
                  <a:lnTo>
                    <a:pt x="14288" y="225609"/>
                  </a:lnTo>
                  <a:lnTo>
                    <a:pt x="18080" y="219430"/>
                  </a:lnTo>
                  <a:lnTo>
                    <a:pt x="34873" y="184027"/>
                  </a:lnTo>
                  <a:lnTo>
                    <a:pt x="59188" y="151118"/>
                  </a:lnTo>
                  <a:lnTo>
                    <a:pt x="91625" y="122981"/>
                  </a:lnTo>
                  <a:lnTo>
                    <a:pt x="107397" y="113638"/>
                  </a:lnTo>
                  <a:lnTo>
                    <a:pt x="124991" y="109485"/>
                  </a:lnTo>
                  <a:lnTo>
                    <a:pt x="141276" y="111873"/>
                  </a:lnTo>
                  <a:lnTo>
                    <a:pt x="154864" y="118226"/>
                  </a:lnTo>
                  <a:lnTo>
                    <a:pt x="163549" y="126341"/>
                  </a:lnTo>
                  <a:lnTo>
                    <a:pt x="167939" y="139473"/>
                  </a:lnTo>
                  <a:lnTo>
                    <a:pt x="170756" y="169981"/>
                  </a:lnTo>
                  <a:lnTo>
                    <a:pt x="165704" y="203996"/>
                  </a:lnTo>
                  <a:lnTo>
                    <a:pt x="164582" y="221003"/>
                  </a:lnTo>
                  <a:lnTo>
                    <a:pt x="165284" y="223204"/>
                  </a:lnTo>
                  <a:lnTo>
                    <a:pt x="166546" y="224672"/>
                  </a:lnTo>
                  <a:lnTo>
                    <a:pt x="168180" y="225650"/>
                  </a:lnTo>
                  <a:lnTo>
                    <a:pt x="174230" y="224620"/>
                  </a:lnTo>
                  <a:lnTo>
                    <a:pt x="178066" y="223235"/>
                  </a:lnTo>
                  <a:lnTo>
                    <a:pt x="200025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6" name="SMARTInkShape-561"/>
            <p:cNvSpPr/>
            <p:nvPr/>
          </p:nvSpPr>
          <p:spPr bwMode="auto">
            <a:xfrm>
              <a:off x="6312867" y="5322094"/>
              <a:ext cx="59359" cy="266216"/>
            </a:xfrm>
            <a:custGeom>
              <a:avLst/>
              <a:gdLst/>
              <a:ahLst/>
              <a:cxnLst/>
              <a:rect l="0" t="0" r="0" b="0"/>
              <a:pathLst>
                <a:path w="59359" h="266216">
                  <a:moveTo>
                    <a:pt x="59358" y="0"/>
                  </a:moveTo>
                  <a:lnTo>
                    <a:pt x="55566" y="0"/>
                  </a:lnTo>
                  <a:lnTo>
                    <a:pt x="51587" y="2117"/>
                  </a:lnTo>
                  <a:lnTo>
                    <a:pt x="19458" y="29257"/>
                  </a:lnTo>
                  <a:lnTo>
                    <a:pt x="10230" y="45181"/>
                  </a:lnTo>
                  <a:lnTo>
                    <a:pt x="0" y="75687"/>
                  </a:lnTo>
                  <a:lnTo>
                    <a:pt x="319" y="102947"/>
                  </a:lnTo>
                  <a:lnTo>
                    <a:pt x="1648" y="134925"/>
                  </a:lnTo>
                  <a:lnTo>
                    <a:pt x="5835" y="169535"/>
                  </a:lnTo>
                  <a:lnTo>
                    <a:pt x="12102" y="201133"/>
                  </a:lnTo>
                  <a:lnTo>
                    <a:pt x="15194" y="230604"/>
                  </a:lnTo>
                  <a:lnTo>
                    <a:pt x="22532" y="264419"/>
                  </a:lnTo>
                  <a:lnTo>
                    <a:pt x="24489" y="265973"/>
                  </a:lnTo>
                  <a:lnTo>
                    <a:pt x="27380" y="266215"/>
                  </a:lnTo>
                  <a:lnTo>
                    <a:pt x="37927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7" name="SMARTInkShape-562"/>
            <p:cNvSpPr/>
            <p:nvPr/>
          </p:nvSpPr>
          <p:spPr bwMode="auto">
            <a:xfrm>
              <a:off x="6107906" y="5486400"/>
              <a:ext cx="150020" cy="118707"/>
            </a:xfrm>
            <a:custGeom>
              <a:avLst/>
              <a:gdLst/>
              <a:ahLst/>
              <a:cxnLst/>
              <a:rect l="0" t="0" r="0" b="0"/>
              <a:pathLst>
                <a:path w="150020" h="118707">
                  <a:moveTo>
                    <a:pt x="0" y="0"/>
                  </a:moveTo>
                  <a:lnTo>
                    <a:pt x="0" y="32577"/>
                  </a:lnTo>
                  <a:lnTo>
                    <a:pt x="0" y="66879"/>
                  </a:lnTo>
                  <a:lnTo>
                    <a:pt x="0" y="101680"/>
                  </a:lnTo>
                  <a:lnTo>
                    <a:pt x="0" y="118706"/>
                  </a:lnTo>
                  <a:lnTo>
                    <a:pt x="0" y="116787"/>
                  </a:lnTo>
                  <a:lnTo>
                    <a:pt x="6497" y="102591"/>
                  </a:lnTo>
                  <a:lnTo>
                    <a:pt x="31318" y="68803"/>
                  </a:lnTo>
                  <a:lnTo>
                    <a:pt x="59563" y="34841"/>
                  </a:lnTo>
                  <a:lnTo>
                    <a:pt x="69070" y="27920"/>
                  </a:lnTo>
                  <a:lnTo>
                    <a:pt x="78588" y="24316"/>
                  </a:lnTo>
                  <a:lnTo>
                    <a:pt x="83348" y="23354"/>
                  </a:lnTo>
                  <a:lnTo>
                    <a:pt x="87315" y="24300"/>
                  </a:lnTo>
                  <a:lnTo>
                    <a:pt x="93840" y="29585"/>
                  </a:lnTo>
                  <a:lnTo>
                    <a:pt x="101976" y="45279"/>
                  </a:lnTo>
                  <a:lnTo>
                    <a:pt x="106474" y="76783"/>
                  </a:lnTo>
                  <a:lnTo>
                    <a:pt x="107139" y="109393"/>
                  </a:lnTo>
                  <a:lnTo>
                    <a:pt x="107145" y="108647"/>
                  </a:lnTo>
                  <a:lnTo>
                    <a:pt x="119159" y="95348"/>
                  </a:lnTo>
                  <a:lnTo>
                    <a:pt x="135054" y="75083"/>
                  </a:lnTo>
                  <a:lnTo>
                    <a:pt x="150019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8" name="SMARTInkShape-563"/>
            <p:cNvSpPr/>
            <p:nvPr/>
          </p:nvSpPr>
          <p:spPr bwMode="auto">
            <a:xfrm>
              <a:off x="5957888" y="5379244"/>
              <a:ext cx="78582" cy="42863"/>
            </a:xfrm>
            <a:custGeom>
              <a:avLst/>
              <a:gdLst/>
              <a:ahLst/>
              <a:cxnLst/>
              <a:rect l="0" t="0" r="0" b="0"/>
              <a:pathLst>
                <a:path w="78582" h="42863">
                  <a:moveTo>
                    <a:pt x="0" y="0"/>
                  </a:moveTo>
                  <a:lnTo>
                    <a:pt x="0" y="9943"/>
                  </a:lnTo>
                  <a:lnTo>
                    <a:pt x="793" y="11391"/>
                  </a:lnTo>
                  <a:lnTo>
                    <a:pt x="2116" y="12356"/>
                  </a:lnTo>
                  <a:lnTo>
                    <a:pt x="5703" y="13429"/>
                  </a:lnTo>
                  <a:lnTo>
                    <a:pt x="9942" y="13906"/>
                  </a:lnTo>
                  <a:lnTo>
                    <a:pt x="14472" y="16234"/>
                  </a:lnTo>
                  <a:lnTo>
                    <a:pt x="20720" y="19916"/>
                  </a:lnTo>
                  <a:lnTo>
                    <a:pt x="50853" y="31070"/>
                  </a:lnTo>
                  <a:lnTo>
                    <a:pt x="78581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89" name="SMARTInkShape-564"/>
            <p:cNvSpPr/>
            <p:nvPr/>
          </p:nvSpPr>
          <p:spPr bwMode="auto">
            <a:xfrm>
              <a:off x="5965031" y="5522119"/>
              <a:ext cx="42864" cy="95708"/>
            </a:xfrm>
            <a:custGeom>
              <a:avLst/>
              <a:gdLst/>
              <a:ahLst/>
              <a:cxnLst/>
              <a:rect l="0" t="0" r="0" b="0"/>
              <a:pathLst>
                <a:path w="42864" h="95708">
                  <a:moveTo>
                    <a:pt x="0" y="0"/>
                  </a:moveTo>
                  <a:lnTo>
                    <a:pt x="0" y="26735"/>
                  </a:lnTo>
                  <a:lnTo>
                    <a:pt x="4234" y="35959"/>
                  </a:lnTo>
                  <a:lnTo>
                    <a:pt x="13426" y="52193"/>
                  </a:lnTo>
                  <a:lnTo>
                    <a:pt x="19059" y="69969"/>
                  </a:lnTo>
                  <a:lnTo>
                    <a:pt x="19850" y="75221"/>
                  </a:lnTo>
                  <a:lnTo>
                    <a:pt x="21965" y="79516"/>
                  </a:lnTo>
                  <a:lnTo>
                    <a:pt x="32532" y="92112"/>
                  </a:lnTo>
                  <a:lnTo>
                    <a:pt x="33594" y="94746"/>
                  </a:lnTo>
                  <a:lnTo>
                    <a:pt x="35097" y="95707"/>
                  </a:lnTo>
                  <a:lnTo>
                    <a:pt x="36892" y="95555"/>
                  </a:lnTo>
                  <a:lnTo>
                    <a:pt x="38882" y="94659"/>
                  </a:lnTo>
                  <a:lnTo>
                    <a:pt x="40209" y="92475"/>
                  </a:lnTo>
                  <a:lnTo>
                    <a:pt x="4286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2491" name="SMARTInkShape-565"/>
          <p:cNvSpPr/>
          <p:nvPr/>
        </p:nvSpPr>
        <p:spPr bwMode="auto">
          <a:xfrm>
            <a:off x="2264569" y="5165546"/>
            <a:ext cx="461440" cy="1228111"/>
          </a:xfrm>
          <a:custGeom>
            <a:avLst/>
            <a:gdLst/>
            <a:ahLst/>
            <a:cxnLst/>
            <a:rect l="0" t="0" r="0" b="0"/>
            <a:pathLst>
              <a:path w="461440" h="1228111">
                <a:moveTo>
                  <a:pt x="235744" y="42248"/>
                </a:moveTo>
                <a:lnTo>
                  <a:pt x="225801" y="42248"/>
                </a:lnTo>
                <a:lnTo>
                  <a:pt x="221270" y="40131"/>
                </a:lnTo>
                <a:lnTo>
                  <a:pt x="218951" y="38456"/>
                </a:lnTo>
                <a:lnTo>
                  <a:pt x="216374" y="34477"/>
                </a:lnTo>
                <a:lnTo>
                  <a:pt x="215687" y="32305"/>
                </a:lnTo>
                <a:lnTo>
                  <a:pt x="214435" y="30857"/>
                </a:lnTo>
                <a:lnTo>
                  <a:pt x="210468" y="28818"/>
                </a:lnTo>
                <a:lnTo>
                  <a:pt x="210956" y="28532"/>
                </a:lnTo>
                <a:lnTo>
                  <a:pt x="245919" y="20692"/>
                </a:lnTo>
                <a:lnTo>
                  <a:pt x="274178" y="13178"/>
                </a:lnTo>
                <a:lnTo>
                  <a:pt x="302959" y="6382"/>
                </a:lnTo>
                <a:lnTo>
                  <a:pt x="336622" y="1458"/>
                </a:lnTo>
                <a:lnTo>
                  <a:pt x="369615" y="0"/>
                </a:lnTo>
                <a:lnTo>
                  <a:pt x="401615" y="1684"/>
                </a:lnTo>
                <a:lnTo>
                  <a:pt x="422177" y="5963"/>
                </a:lnTo>
                <a:lnTo>
                  <a:pt x="442677" y="17297"/>
                </a:lnTo>
                <a:lnTo>
                  <a:pt x="453656" y="26132"/>
                </a:lnTo>
                <a:lnTo>
                  <a:pt x="459593" y="37466"/>
                </a:lnTo>
                <a:lnTo>
                  <a:pt x="461439" y="50441"/>
                </a:lnTo>
                <a:lnTo>
                  <a:pt x="459613" y="64146"/>
                </a:lnTo>
                <a:lnTo>
                  <a:pt x="454039" y="76057"/>
                </a:lnTo>
                <a:lnTo>
                  <a:pt x="450330" y="81456"/>
                </a:lnTo>
                <a:lnTo>
                  <a:pt x="417039" y="106373"/>
                </a:lnTo>
                <a:lnTo>
                  <a:pt x="395821" y="125558"/>
                </a:lnTo>
                <a:lnTo>
                  <a:pt x="376702" y="160314"/>
                </a:lnTo>
                <a:lnTo>
                  <a:pt x="375915" y="172509"/>
                </a:lnTo>
                <a:lnTo>
                  <a:pt x="381877" y="199741"/>
                </a:lnTo>
                <a:lnTo>
                  <a:pt x="401311" y="233754"/>
                </a:lnTo>
                <a:lnTo>
                  <a:pt x="417180" y="261621"/>
                </a:lnTo>
                <a:lnTo>
                  <a:pt x="435024" y="289986"/>
                </a:lnTo>
                <a:lnTo>
                  <a:pt x="446043" y="320087"/>
                </a:lnTo>
                <a:lnTo>
                  <a:pt x="451712" y="345119"/>
                </a:lnTo>
                <a:lnTo>
                  <a:pt x="454761" y="370003"/>
                </a:lnTo>
                <a:lnTo>
                  <a:pt x="454528" y="395879"/>
                </a:lnTo>
                <a:lnTo>
                  <a:pt x="449133" y="425900"/>
                </a:lnTo>
                <a:lnTo>
                  <a:pt x="437211" y="457764"/>
                </a:lnTo>
                <a:lnTo>
                  <a:pt x="421328" y="492034"/>
                </a:lnTo>
                <a:lnTo>
                  <a:pt x="412648" y="511174"/>
                </a:lnTo>
                <a:lnTo>
                  <a:pt x="403686" y="531078"/>
                </a:lnTo>
                <a:lnTo>
                  <a:pt x="392949" y="551490"/>
                </a:lnTo>
                <a:lnTo>
                  <a:pt x="381028" y="572243"/>
                </a:lnTo>
                <a:lnTo>
                  <a:pt x="368319" y="593222"/>
                </a:lnTo>
                <a:lnTo>
                  <a:pt x="355877" y="615145"/>
                </a:lnTo>
                <a:lnTo>
                  <a:pt x="343614" y="637698"/>
                </a:lnTo>
                <a:lnTo>
                  <a:pt x="331470" y="660670"/>
                </a:lnTo>
                <a:lnTo>
                  <a:pt x="320992" y="683924"/>
                </a:lnTo>
                <a:lnTo>
                  <a:pt x="311626" y="707363"/>
                </a:lnTo>
                <a:lnTo>
                  <a:pt x="303000" y="730927"/>
                </a:lnTo>
                <a:lnTo>
                  <a:pt x="296456" y="754573"/>
                </a:lnTo>
                <a:lnTo>
                  <a:pt x="291300" y="778276"/>
                </a:lnTo>
                <a:lnTo>
                  <a:pt x="287069" y="802014"/>
                </a:lnTo>
                <a:lnTo>
                  <a:pt x="285835" y="825777"/>
                </a:lnTo>
                <a:lnTo>
                  <a:pt x="286600" y="849557"/>
                </a:lnTo>
                <a:lnTo>
                  <a:pt x="288698" y="873347"/>
                </a:lnTo>
                <a:lnTo>
                  <a:pt x="293272" y="895558"/>
                </a:lnTo>
                <a:lnTo>
                  <a:pt x="299496" y="916715"/>
                </a:lnTo>
                <a:lnTo>
                  <a:pt x="306820" y="937170"/>
                </a:lnTo>
                <a:lnTo>
                  <a:pt x="315672" y="956362"/>
                </a:lnTo>
                <a:lnTo>
                  <a:pt x="325541" y="974713"/>
                </a:lnTo>
                <a:lnTo>
                  <a:pt x="346298" y="1008334"/>
                </a:lnTo>
                <a:lnTo>
                  <a:pt x="366106" y="1036505"/>
                </a:lnTo>
                <a:lnTo>
                  <a:pt x="391315" y="1067092"/>
                </a:lnTo>
                <a:lnTo>
                  <a:pt x="398020" y="1083522"/>
                </a:lnTo>
                <a:lnTo>
                  <a:pt x="398696" y="1091236"/>
                </a:lnTo>
                <a:lnTo>
                  <a:pt x="394385" y="1098761"/>
                </a:lnTo>
                <a:lnTo>
                  <a:pt x="376895" y="1113472"/>
                </a:lnTo>
                <a:lnTo>
                  <a:pt x="344779" y="1125830"/>
                </a:lnTo>
                <a:lnTo>
                  <a:pt x="325103" y="1131349"/>
                </a:lnTo>
                <a:lnTo>
                  <a:pt x="302460" y="1137409"/>
                </a:lnTo>
                <a:lnTo>
                  <a:pt x="277840" y="1143830"/>
                </a:lnTo>
                <a:lnTo>
                  <a:pt x="251901" y="1150493"/>
                </a:lnTo>
                <a:lnTo>
                  <a:pt x="222703" y="1158902"/>
                </a:lnTo>
                <a:lnTo>
                  <a:pt x="191331" y="1168478"/>
                </a:lnTo>
                <a:lnTo>
                  <a:pt x="158510" y="1178831"/>
                </a:lnTo>
                <a:lnTo>
                  <a:pt x="126311" y="1188907"/>
                </a:lnTo>
                <a:lnTo>
                  <a:pt x="94526" y="1198800"/>
                </a:lnTo>
                <a:lnTo>
                  <a:pt x="63017" y="1208570"/>
                </a:lnTo>
                <a:lnTo>
                  <a:pt x="0" y="12281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2495" name="SMARTInkShape-Group132"/>
          <p:cNvGrpSpPr/>
          <p:nvPr/>
        </p:nvGrpSpPr>
        <p:grpSpPr>
          <a:xfrm>
            <a:off x="2365869" y="5409193"/>
            <a:ext cx="55863" cy="34346"/>
            <a:chOff x="2365869" y="5409193"/>
            <a:chExt cx="55863" cy="34346"/>
          </a:xfrm>
        </p:grpSpPr>
        <p:sp>
          <p:nvSpPr>
            <p:cNvPr id="2452492" name="SMARTInkShape-566"/>
            <p:cNvSpPr/>
            <p:nvPr/>
          </p:nvSpPr>
          <p:spPr bwMode="auto">
            <a:xfrm>
              <a:off x="2393156" y="5429250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0"/>
                  </a:moveTo>
                  <a:lnTo>
                    <a:pt x="9943" y="0"/>
                  </a:lnTo>
                  <a:lnTo>
                    <a:pt x="14474" y="2117"/>
                  </a:lnTo>
                  <a:lnTo>
                    <a:pt x="19133" y="4910"/>
                  </a:lnTo>
                  <a:lnTo>
                    <a:pt x="2857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93" name="SMARTInkShape-567"/>
            <p:cNvSpPr/>
            <p:nvPr/>
          </p:nvSpPr>
          <p:spPr bwMode="auto">
            <a:xfrm>
              <a:off x="2365869" y="5409193"/>
              <a:ext cx="13001" cy="20058"/>
            </a:xfrm>
            <a:custGeom>
              <a:avLst/>
              <a:gdLst/>
              <a:ahLst/>
              <a:cxnLst/>
              <a:rect l="0" t="0" r="0" b="0"/>
              <a:pathLst>
                <a:path w="13001" h="20058">
                  <a:moveTo>
                    <a:pt x="13000" y="20057"/>
                  </a:moveTo>
                  <a:lnTo>
                    <a:pt x="1609" y="7872"/>
                  </a:lnTo>
                  <a:lnTo>
                    <a:pt x="0" y="3264"/>
                  </a:lnTo>
                  <a:lnTo>
                    <a:pt x="364" y="1718"/>
                  </a:lnTo>
                  <a:lnTo>
                    <a:pt x="1401" y="687"/>
                  </a:lnTo>
                  <a:lnTo>
                    <a:pt x="2886" y="0"/>
                  </a:lnTo>
                  <a:lnTo>
                    <a:pt x="4670" y="336"/>
                  </a:lnTo>
                  <a:lnTo>
                    <a:pt x="13000" y="57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94" name="SMARTInkShape-568"/>
            <p:cNvSpPr/>
            <p:nvPr/>
          </p:nvSpPr>
          <p:spPr bwMode="auto">
            <a:xfrm>
              <a:off x="2386013" y="5443538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7143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2500" name="SMARTInkShape-Group133"/>
          <p:cNvGrpSpPr/>
          <p:nvPr/>
        </p:nvGrpSpPr>
        <p:grpSpPr>
          <a:xfrm>
            <a:off x="1385888" y="5386482"/>
            <a:ext cx="92869" cy="71344"/>
            <a:chOff x="1385888" y="5386482"/>
            <a:chExt cx="92869" cy="71344"/>
          </a:xfrm>
        </p:grpSpPr>
        <p:sp>
          <p:nvSpPr>
            <p:cNvPr id="2452496" name="SMARTInkShape-569"/>
            <p:cNvSpPr/>
            <p:nvPr/>
          </p:nvSpPr>
          <p:spPr bwMode="auto">
            <a:xfrm>
              <a:off x="1478756" y="5450681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97" name="SMARTInkShape-570"/>
            <p:cNvSpPr/>
            <p:nvPr/>
          </p:nvSpPr>
          <p:spPr bwMode="auto">
            <a:xfrm>
              <a:off x="1407319" y="5450681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98" name="SMARTInkShape-571"/>
            <p:cNvSpPr/>
            <p:nvPr/>
          </p:nvSpPr>
          <p:spPr bwMode="auto">
            <a:xfrm>
              <a:off x="1385888" y="5422106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0" y="7144"/>
                  </a:moveTo>
                  <a:lnTo>
                    <a:pt x="6849" y="7144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499" name="SMARTInkShape-572"/>
            <p:cNvSpPr/>
            <p:nvPr/>
          </p:nvSpPr>
          <p:spPr bwMode="auto">
            <a:xfrm>
              <a:off x="1407406" y="5386482"/>
              <a:ext cx="28489" cy="14194"/>
            </a:xfrm>
            <a:custGeom>
              <a:avLst/>
              <a:gdLst/>
              <a:ahLst/>
              <a:cxnLst/>
              <a:rect l="0" t="0" r="0" b="0"/>
              <a:pathLst>
                <a:path w="28489" h="14194">
                  <a:moveTo>
                    <a:pt x="7057" y="14193"/>
                  </a:moveTo>
                  <a:lnTo>
                    <a:pt x="906" y="8042"/>
                  </a:lnTo>
                  <a:lnTo>
                    <a:pt x="0" y="986"/>
                  </a:lnTo>
                  <a:lnTo>
                    <a:pt x="765" y="626"/>
                  </a:lnTo>
                  <a:lnTo>
                    <a:pt x="9863" y="0"/>
                  </a:lnTo>
                  <a:lnTo>
                    <a:pt x="14389" y="2064"/>
                  </a:lnTo>
                  <a:lnTo>
                    <a:pt x="28488" y="141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2503" name="SMARTInkShape-Group134"/>
          <p:cNvGrpSpPr/>
          <p:nvPr/>
        </p:nvGrpSpPr>
        <p:grpSpPr>
          <a:xfrm>
            <a:off x="2235994" y="5739517"/>
            <a:ext cx="14288" cy="11203"/>
            <a:chOff x="2235994" y="5739517"/>
            <a:chExt cx="14288" cy="11203"/>
          </a:xfrm>
        </p:grpSpPr>
        <p:sp>
          <p:nvSpPr>
            <p:cNvPr id="2452501" name="SMARTInkShape-573"/>
            <p:cNvSpPr/>
            <p:nvPr/>
          </p:nvSpPr>
          <p:spPr bwMode="auto">
            <a:xfrm>
              <a:off x="2236089" y="5739517"/>
              <a:ext cx="14193" cy="11203"/>
            </a:xfrm>
            <a:custGeom>
              <a:avLst/>
              <a:gdLst/>
              <a:ahLst/>
              <a:cxnLst/>
              <a:rect l="0" t="0" r="0" b="0"/>
              <a:pathLst>
                <a:path w="14193" h="11203">
                  <a:moveTo>
                    <a:pt x="14192" y="11202"/>
                  </a:moveTo>
                  <a:lnTo>
                    <a:pt x="10400" y="11202"/>
                  </a:lnTo>
                  <a:lnTo>
                    <a:pt x="9283" y="10408"/>
                  </a:lnTo>
                  <a:lnTo>
                    <a:pt x="8538" y="9085"/>
                  </a:lnTo>
                  <a:lnTo>
                    <a:pt x="8041" y="7410"/>
                  </a:lnTo>
                  <a:lnTo>
                    <a:pt x="6917" y="6292"/>
                  </a:lnTo>
                  <a:lnTo>
                    <a:pt x="985" y="4352"/>
                  </a:lnTo>
                  <a:lnTo>
                    <a:pt x="385" y="2072"/>
                  </a:lnTo>
                  <a:lnTo>
                    <a:pt x="118" y="0"/>
                  </a:lnTo>
                  <a:lnTo>
                    <a:pt x="0" y="1726"/>
                  </a:lnTo>
                  <a:lnTo>
                    <a:pt x="762" y="2503"/>
                  </a:lnTo>
                  <a:lnTo>
                    <a:pt x="7049" y="40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2502" name="SMARTInkShape-574"/>
            <p:cNvSpPr/>
            <p:nvPr/>
          </p:nvSpPr>
          <p:spPr bwMode="auto">
            <a:xfrm>
              <a:off x="2235994" y="57507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/>
              <a:t>Postfix.y - Rules section</a:t>
            </a:r>
          </a:p>
        </p:txBody>
      </p:sp>
      <p:sp>
        <p:nvSpPr>
          <p:cNvPr id="245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20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400"/>
              <a:t>task: …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expr '+' expr           { $$ = 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                	     gen(ADDOP,$1, $3, $$);}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expr '*' expr           {$$ = newtemp();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                	    gen(MULTOP,$1, $3, $$);  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ID                      { $&lt;place&gt;$ = yylval.place;  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sp>
        <p:nvSpPr>
          <p:cNvPr id="2459802" name="SMARTInkShape-734"/>
          <p:cNvSpPr/>
          <p:nvPr/>
        </p:nvSpPr>
        <p:spPr bwMode="auto">
          <a:xfrm>
            <a:off x="4164806" y="3944358"/>
            <a:ext cx="853890" cy="127359"/>
          </a:xfrm>
          <a:custGeom>
            <a:avLst/>
            <a:gdLst/>
            <a:ahLst/>
            <a:cxnLst/>
            <a:rect l="0" t="0" r="0" b="0"/>
            <a:pathLst>
              <a:path w="853890" h="127359">
                <a:moveTo>
                  <a:pt x="0" y="34711"/>
                </a:moveTo>
                <a:lnTo>
                  <a:pt x="20720" y="33917"/>
                </a:lnTo>
                <a:lnTo>
                  <a:pt x="48367" y="29056"/>
                </a:lnTo>
                <a:lnTo>
                  <a:pt x="82329" y="28008"/>
                </a:lnTo>
                <a:lnTo>
                  <a:pt x="111204" y="27763"/>
                </a:lnTo>
                <a:lnTo>
                  <a:pt x="128904" y="27698"/>
                </a:lnTo>
                <a:lnTo>
                  <a:pt x="147849" y="27654"/>
                </a:lnTo>
                <a:lnTo>
                  <a:pt x="168416" y="27625"/>
                </a:lnTo>
                <a:lnTo>
                  <a:pt x="190065" y="27606"/>
                </a:lnTo>
                <a:lnTo>
                  <a:pt x="212435" y="27593"/>
                </a:lnTo>
                <a:lnTo>
                  <a:pt x="236080" y="27584"/>
                </a:lnTo>
                <a:lnTo>
                  <a:pt x="260574" y="27579"/>
                </a:lnTo>
                <a:lnTo>
                  <a:pt x="285635" y="27575"/>
                </a:lnTo>
                <a:lnTo>
                  <a:pt x="311073" y="26778"/>
                </a:lnTo>
                <a:lnTo>
                  <a:pt x="336763" y="25454"/>
                </a:lnTo>
                <a:lnTo>
                  <a:pt x="362622" y="23777"/>
                </a:lnTo>
                <a:lnTo>
                  <a:pt x="389385" y="22659"/>
                </a:lnTo>
                <a:lnTo>
                  <a:pt x="416753" y="21914"/>
                </a:lnTo>
                <a:lnTo>
                  <a:pt x="444523" y="21417"/>
                </a:lnTo>
                <a:lnTo>
                  <a:pt x="472561" y="20292"/>
                </a:lnTo>
                <a:lnTo>
                  <a:pt x="500778" y="18748"/>
                </a:lnTo>
                <a:lnTo>
                  <a:pt x="529115" y="16925"/>
                </a:lnTo>
                <a:lnTo>
                  <a:pt x="555149" y="15710"/>
                </a:lnTo>
                <a:lnTo>
                  <a:pt x="579650" y="14900"/>
                </a:lnTo>
                <a:lnTo>
                  <a:pt x="603127" y="14360"/>
                </a:lnTo>
                <a:lnTo>
                  <a:pt x="624335" y="13206"/>
                </a:lnTo>
                <a:lnTo>
                  <a:pt x="644030" y="11643"/>
                </a:lnTo>
                <a:lnTo>
                  <a:pt x="679142" y="8583"/>
                </a:lnTo>
                <a:lnTo>
                  <a:pt x="707976" y="7223"/>
                </a:lnTo>
                <a:lnTo>
                  <a:pt x="739334" y="1441"/>
                </a:lnTo>
                <a:lnTo>
                  <a:pt x="741333" y="625"/>
                </a:lnTo>
                <a:lnTo>
                  <a:pt x="741872" y="81"/>
                </a:lnTo>
                <a:lnTo>
                  <a:pt x="717543" y="0"/>
                </a:lnTo>
                <a:lnTo>
                  <a:pt x="691706" y="2880"/>
                </a:lnTo>
                <a:lnTo>
                  <a:pt x="674656" y="4759"/>
                </a:lnTo>
                <a:lnTo>
                  <a:pt x="655352" y="6805"/>
                </a:lnTo>
                <a:lnTo>
                  <a:pt x="634545" y="8963"/>
                </a:lnTo>
                <a:lnTo>
                  <a:pt x="611149" y="11196"/>
                </a:lnTo>
                <a:lnTo>
                  <a:pt x="586026" y="13478"/>
                </a:lnTo>
                <a:lnTo>
                  <a:pt x="559753" y="15793"/>
                </a:lnTo>
                <a:lnTo>
                  <a:pt x="531125" y="18130"/>
                </a:lnTo>
                <a:lnTo>
                  <a:pt x="500927" y="20482"/>
                </a:lnTo>
                <a:lnTo>
                  <a:pt x="469683" y="22844"/>
                </a:lnTo>
                <a:lnTo>
                  <a:pt x="437741" y="26006"/>
                </a:lnTo>
                <a:lnTo>
                  <a:pt x="405334" y="29701"/>
                </a:lnTo>
                <a:lnTo>
                  <a:pt x="372616" y="33752"/>
                </a:lnTo>
                <a:lnTo>
                  <a:pt x="340486" y="38040"/>
                </a:lnTo>
                <a:lnTo>
                  <a:pt x="308747" y="42487"/>
                </a:lnTo>
                <a:lnTo>
                  <a:pt x="277269" y="47039"/>
                </a:lnTo>
                <a:lnTo>
                  <a:pt x="245965" y="51660"/>
                </a:lnTo>
                <a:lnTo>
                  <a:pt x="214777" y="56329"/>
                </a:lnTo>
                <a:lnTo>
                  <a:pt x="183666" y="61029"/>
                </a:lnTo>
                <a:lnTo>
                  <a:pt x="155781" y="65750"/>
                </a:lnTo>
                <a:lnTo>
                  <a:pt x="130048" y="70485"/>
                </a:lnTo>
                <a:lnTo>
                  <a:pt x="105749" y="75229"/>
                </a:lnTo>
                <a:lnTo>
                  <a:pt x="84787" y="79979"/>
                </a:lnTo>
                <a:lnTo>
                  <a:pt x="66050" y="84733"/>
                </a:lnTo>
                <a:lnTo>
                  <a:pt x="34912" y="93455"/>
                </a:lnTo>
                <a:lnTo>
                  <a:pt x="7170" y="101241"/>
                </a:lnTo>
                <a:lnTo>
                  <a:pt x="3986" y="101289"/>
                </a:lnTo>
                <a:lnTo>
                  <a:pt x="2657" y="100528"/>
                </a:lnTo>
                <a:lnTo>
                  <a:pt x="37920" y="98512"/>
                </a:lnTo>
                <a:lnTo>
                  <a:pt x="55442" y="97088"/>
                </a:lnTo>
                <a:lnTo>
                  <a:pt x="75062" y="95346"/>
                </a:lnTo>
                <a:lnTo>
                  <a:pt x="99253" y="92597"/>
                </a:lnTo>
                <a:lnTo>
                  <a:pt x="126494" y="89176"/>
                </a:lnTo>
                <a:lnTo>
                  <a:pt x="155767" y="85309"/>
                </a:lnTo>
                <a:lnTo>
                  <a:pt x="188776" y="81143"/>
                </a:lnTo>
                <a:lnTo>
                  <a:pt x="224276" y="76778"/>
                </a:lnTo>
                <a:lnTo>
                  <a:pt x="261436" y="72281"/>
                </a:lnTo>
                <a:lnTo>
                  <a:pt x="300497" y="67695"/>
                </a:lnTo>
                <a:lnTo>
                  <a:pt x="340825" y="63050"/>
                </a:lnTo>
                <a:lnTo>
                  <a:pt x="381998" y="58366"/>
                </a:lnTo>
                <a:lnTo>
                  <a:pt x="423734" y="54450"/>
                </a:lnTo>
                <a:lnTo>
                  <a:pt x="465846" y="51045"/>
                </a:lnTo>
                <a:lnTo>
                  <a:pt x="508208" y="47981"/>
                </a:lnTo>
                <a:lnTo>
                  <a:pt x="549149" y="45145"/>
                </a:lnTo>
                <a:lnTo>
                  <a:pt x="589143" y="42461"/>
                </a:lnTo>
                <a:lnTo>
                  <a:pt x="628506" y="39877"/>
                </a:lnTo>
                <a:lnTo>
                  <a:pt x="665066" y="38156"/>
                </a:lnTo>
                <a:lnTo>
                  <a:pt x="699759" y="37007"/>
                </a:lnTo>
                <a:lnTo>
                  <a:pt x="733206" y="36242"/>
                </a:lnTo>
                <a:lnTo>
                  <a:pt x="761855" y="35731"/>
                </a:lnTo>
                <a:lnTo>
                  <a:pt x="787303" y="35391"/>
                </a:lnTo>
                <a:lnTo>
                  <a:pt x="810619" y="35165"/>
                </a:lnTo>
                <a:lnTo>
                  <a:pt x="840759" y="34912"/>
                </a:lnTo>
                <a:lnTo>
                  <a:pt x="851018" y="34845"/>
                </a:lnTo>
                <a:lnTo>
                  <a:pt x="853889" y="35594"/>
                </a:lnTo>
                <a:lnTo>
                  <a:pt x="851835" y="36887"/>
                </a:lnTo>
                <a:lnTo>
                  <a:pt x="819398" y="42499"/>
                </a:lnTo>
                <a:lnTo>
                  <a:pt x="801059" y="44666"/>
                </a:lnTo>
                <a:lnTo>
                  <a:pt x="776926" y="46904"/>
                </a:lnTo>
                <a:lnTo>
                  <a:pt x="748933" y="49189"/>
                </a:lnTo>
                <a:lnTo>
                  <a:pt x="718363" y="51507"/>
                </a:lnTo>
                <a:lnTo>
                  <a:pt x="682109" y="53846"/>
                </a:lnTo>
                <a:lnTo>
                  <a:pt x="642065" y="56199"/>
                </a:lnTo>
                <a:lnTo>
                  <a:pt x="599493" y="58561"/>
                </a:lnTo>
                <a:lnTo>
                  <a:pt x="555237" y="61723"/>
                </a:lnTo>
                <a:lnTo>
                  <a:pt x="509858" y="65419"/>
                </a:lnTo>
                <a:lnTo>
                  <a:pt x="463731" y="69471"/>
                </a:lnTo>
                <a:lnTo>
                  <a:pt x="417898" y="73759"/>
                </a:lnTo>
                <a:lnTo>
                  <a:pt x="372261" y="78205"/>
                </a:lnTo>
                <a:lnTo>
                  <a:pt x="326755" y="82757"/>
                </a:lnTo>
                <a:lnTo>
                  <a:pt x="284512" y="87379"/>
                </a:lnTo>
                <a:lnTo>
                  <a:pt x="244443" y="92048"/>
                </a:lnTo>
                <a:lnTo>
                  <a:pt x="205825" y="96748"/>
                </a:lnTo>
                <a:lnTo>
                  <a:pt x="172142" y="100675"/>
                </a:lnTo>
                <a:lnTo>
                  <a:pt x="141749" y="104087"/>
                </a:lnTo>
                <a:lnTo>
                  <a:pt x="113549" y="107156"/>
                </a:lnTo>
                <a:lnTo>
                  <a:pt x="91575" y="110788"/>
                </a:lnTo>
                <a:lnTo>
                  <a:pt x="58691" y="119058"/>
                </a:lnTo>
                <a:lnTo>
                  <a:pt x="46194" y="123793"/>
                </a:lnTo>
                <a:lnTo>
                  <a:pt x="45083" y="125055"/>
                </a:lnTo>
                <a:lnTo>
                  <a:pt x="73860" y="126831"/>
                </a:lnTo>
                <a:lnTo>
                  <a:pt x="92102" y="127081"/>
                </a:lnTo>
                <a:lnTo>
                  <a:pt x="113789" y="127247"/>
                </a:lnTo>
                <a:lnTo>
                  <a:pt x="137772" y="127358"/>
                </a:lnTo>
                <a:lnTo>
                  <a:pt x="165667" y="126638"/>
                </a:lnTo>
                <a:lnTo>
                  <a:pt x="196170" y="125364"/>
                </a:lnTo>
                <a:lnTo>
                  <a:pt x="228411" y="123721"/>
                </a:lnTo>
                <a:lnTo>
                  <a:pt x="263399" y="121833"/>
                </a:lnTo>
                <a:lnTo>
                  <a:pt x="300218" y="119779"/>
                </a:lnTo>
                <a:lnTo>
                  <a:pt x="338258" y="117617"/>
                </a:lnTo>
                <a:lnTo>
                  <a:pt x="377112" y="116175"/>
                </a:lnTo>
                <a:lnTo>
                  <a:pt x="416508" y="115214"/>
                </a:lnTo>
                <a:lnTo>
                  <a:pt x="456266" y="114573"/>
                </a:lnTo>
                <a:lnTo>
                  <a:pt x="495471" y="114146"/>
                </a:lnTo>
                <a:lnTo>
                  <a:pt x="534308" y="113861"/>
                </a:lnTo>
                <a:lnTo>
                  <a:pt x="572899" y="113672"/>
                </a:lnTo>
                <a:lnTo>
                  <a:pt x="607358" y="113545"/>
                </a:lnTo>
                <a:lnTo>
                  <a:pt x="639062" y="113461"/>
                </a:lnTo>
                <a:lnTo>
                  <a:pt x="668928" y="113404"/>
                </a:lnTo>
                <a:lnTo>
                  <a:pt x="694396" y="113367"/>
                </a:lnTo>
                <a:lnTo>
                  <a:pt x="716931" y="113342"/>
                </a:lnTo>
                <a:lnTo>
                  <a:pt x="751230" y="113314"/>
                </a:lnTo>
                <a:lnTo>
                  <a:pt x="766474" y="113302"/>
                </a:lnTo>
                <a:lnTo>
                  <a:pt x="767364" y="112505"/>
                </a:lnTo>
                <a:lnTo>
                  <a:pt x="759886" y="109503"/>
                </a:lnTo>
                <a:lnTo>
                  <a:pt x="733280" y="107639"/>
                </a:lnTo>
                <a:lnTo>
                  <a:pt x="715072" y="107142"/>
                </a:lnTo>
                <a:lnTo>
                  <a:pt x="692615" y="105224"/>
                </a:lnTo>
                <a:lnTo>
                  <a:pt x="667324" y="102357"/>
                </a:lnTo>
                <a:lnTo>
                  <a:pt x="640146" y="98858"/>
                </a:lnTo>
                <a:lnTo>
                  <a:pt x="611707" y="95732"/>
                </a:lnTo>
                <a:lnTo>
                  <a:pt x="582430" y="92854"/>
                </a:lnTo>
                <a:lnTo>
                  <a:pt x="552593" y="90141"/>
                </a:lnTo>
                <a:lnTo>
                  <a:pt x="523177" y="87540"/>
                </a:lnTo>
                <a:lnTo>
                  <a:pt x="494041" y="85011"/>
                </a:lnTo>
                <a:lnTo>
                  <a:pt x="465092" y="82532"/>
                </a:lnTo>
                <a:lnTo>
                  <a:pt x="441030" y="80879"/>
                </a:lnTo>
                <a:lnTo>
                  <a:pt x="420227" y="79777"/>
                </a:lnTo>
                <a:lnTo>
                  <a:pt x="386793" y="79346"/>
                </a:lnTo>
                <a:lnTo>
                  <a:pt x="363995" y="81801"/>
                </a:lnTo>
                <a:lnTo>
                  <a:pt x="360139" y="83567"/>
                </a:lnTo>
                <a:lnTo>
                  <a:pt x="360743" y="85537"/>
                </a:lnTo>
                <a:lnTo>
                  <a:pt x="364320" y="87646"/>
                </a:lnTo>
                <a:lnTo>
                  <a:pt x="399694" y="90612"/>
                </a:lnTo>
                <a:lnTo>
                  <a:pt x="418863" y="91028"/>
                </a:lnTo>
                <a:lnTo>
                  <a:pt x="441167" y="91306"/>
                </a:lnTo>
                <a:lnTo>
                  <a:pt x="465561" y="91491"/>
                </a:lnTo>
                <a:lnTo>
                  <a:pt x="493731" y="91614"/>
                </a:lnTo>
                <a:lnTo>
                  <a:pt x="524416" y="91696"/>
                </a:lnTo>
                <a:lnTo>
                  <a:pt x="556779" y="91751"/>
                </a:lnTo>
                <a:lnTo>
                  <a:pt x="578355" y="91788"/>
                </a:lnTo>
                <a:lnTo>
                  <a:pt x="621507" y="9186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13" name="SMARTInkShape-Group176"/>
          <p:cNvGrpSpPr/>
          <p:nvPr/>
        </p:nvGrpSpPr>
        <p:grpSpPr>
          <a:xfrm>
            <a:off x="4169894" y="3879056"/>
            <a:ext cx="954279" cy="249462"/>
            <a:chOff x="4169894" y="3879056"/>
            <a:chExt cx="954279" cy="249462"/>
          </a:xfrm>
        </p:grpSpPr>
        <p:sp>
          <p:nvSpPr>
            <p:cNvPr id="2459803" name="SMARTInkShape-735"/>
            <p:cNvSpPr/>
            <p:nvPr/>
          </p:nvSpPr>
          <p:spPr bwMode="auto">
            <a:xfrm>
              <a:off x="5007770" y="3979185"/>
              <a:ext cx="116403" cy="71322"/>
            </a:xfrm>
            <a:custGeom>
              <a:avLst/>
              <a:gdLst/>
              <a:ahLst/>
              <a:cxnLst/>
              <a:rect l="0" t="0" r="0" b="0"/>
              <a:pathLst>
                <a:path w="116403" h="71322">
                  <a:moveTo>
                    <a:pt x="0" y="21315"/>
                  </a:moveTo>
                  <a:lnTo>
                    <a:pt x="0" y="27466"/>
                  </a:lnTo>
                  <a:lnTo>
                    <a:pt x="3791" y="31957"/>
                  </a:lnTo>
                  <a:lnTo>
                    <a:pt x="7770" y="33982"/>
                  </a:lnTo>
                  <a:lnTo>
                    <a:pt x="9942" y="34522"/>
                  </a:lnTo>
                  <a:lnTo>
                    <a:pt x="12183" y="34089"/>
                  </a:lnTo>
                  <a:lnTo>
                    <a:pt x="44701" y="18782"/>
                  </a:lnTo>
                  <a:lnTo>
                    <a:pt x="78823" y="12662"/>
                  </a:lnTo>
                  <a:lnTo>
                    <a:pt x="111576" y="1868"/>
                  </a:lnTo>
                  <a:lnTo>
                    <a:pt x="116265" y="765"/>
                  </a:lnTo>
                  <a:lnTo>
                    <a:pt x="116402" y="472"/>
                  </a:lnTo>
                  <a:lnTo>
                    <a:pt x="114714" y="0"/>
                  </a:lnTo>
                  <a:lnTo>
                    <a:pt x="100928" y="7670"/>
                  </a:lnTo>
                  <a:lnTo>
                    <a:pt x="74515" y="26896"/>
                  </a:lnTo>
                  <a:lnTo>
                    <a:pt x="69365" y="34643"/>
                  </a:lnTo>
                  <a:lnTo>
                    <a:pt x="68468" y="38932"/>
                  </a:lnTo>
                  <a:lnTo>
                    <a:pt x="69588" y="47930"/>
                  </a:lnTo>
                  <a:lnTo>
                    <a:pt x="74681" y="58129"/>
                  </a:lnTo>
                  <a:lnTo>
                    <a:pt x="92868" y="713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4" name="SMARTInkShape-736"/>
            <p:cNvSpPr/>
            <p:nvPr/>
          </p:nvSpPr>
          <p:spPr bwMode="auto">
            <a:xfrm>
              <a:off x="4965228" y="3979069"/>
              <a:ext cx="49686" cy="57151"/>
            </a:xfrm>
            <a:custGeom>
              <a:avLst/>
              <a:gdLst/>
              <a:ahLst/>
              <a:cxnLst/>
              <a:rect l="0" t="0" r="0" b="0"/>
              <a:pathLst>
                <a:path w="49686" h="57151">
                  <a:moveTo>
                    <a:pt x="21110" y="0"/>
                  </a:moveTo>
                  <a:lnTo>
                    <a:pt x="10468" y="0"/>
                  </a:lnTo>
                  <a:lnTo>
                    <a:pt x="9252" y="1587"/>
                  </a:lnTo>
                  <a:lnTo>
                    <a:pt x="5186" y="13425"/>
                  </a:lnTo>
                  <a:lnTo>
                    <a:pt x="3349" y="16093"/>
                  </a:lnTo>
                  <a:lnTo>
                    <a:pt x="766" y="27434"/>
                  </a:lnTo>
                  <a:lnTo>
                    <a:pt x="0" y="40849"/>
                  </a:lnTo>
                  <a:lnTo>
                    <a:pt x="1938" y="48053"/>
                  </a:lnTo>
                  <a:lnTo>
                    <a:pt x="3566" y="51085"/>
                  </a:lnTo>
                  <a:lnTo>
                    <a:pt x="5445" y="53107"/>
                  </a:lnTo>
                  <a:lnTo>
                    <a:pt x="9651" y="55353"/>
                  </a:lnTo>
                  <a:lnTo>
                    <a:pt x="44086" y="57119"/>
                  </a:lnTo>
                  <a:lnTo>
                    <a:pt x="4968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5" name="SMARTInkShape-737"/>
            <p:cNvSpPr/>
            <p:nvPr/>
          </p:nvSpPr>
          <p:spPr bwMode="auto">
            <a:xfrm>
              <a:off x="4843647" y="3986213"/>
              <a:ext cx="71254" cy="95750"/>
            </a:xfrm>
            <a:custGeom>
              <a:avLst/>
              <a:gdLst/>
              <a:ahLst/>
              <a:cxnLst/>
              <a:rect l="0" t="0" r="0" b="0"/>
              <a:pathLst>
                <a:path w="71254" h="95750">
                  <a:moveTo>
                    <a:pt x="28391" y="0"/>
                  </a:moveTo>
                  <a:lnTo>
                    <a:pt x="24598" y="0"/>
                  </a:lnTo>
                  <a:lnTo>
                    <a:pt x="20620" y="2116"/>
                  </a:lnTo>
                  <a:lnTo>
                    <a:pt x="18448" y="3792"/>
                  </a:lnTo>
                  <a:lnTo>
                    <a:pt x="16034" y="9887"/>
                  </a:lnTo>
                  <a:lnTo>
                    <a:pt x="15390" y="13735"/>
                  </a:lnTo>
                  <a:lnTo>
                    <a:pt x="1915" y="36849"/>
                  </a:lnTo>
                  <a:lnTo>
                    <a:pt x="0" y="58428"/>
                  </a:lnTo>
                  <a:lnTo>
                    <a:pt x="1526" y="61177"/>
                  </a:lnTo>
                  <a:lnTo>
                    <a:pt x="7455" y="66348"/>
                  </a:lnTo>
                  <a:lnTo>
                    <a:pt x="13265" y="69175"/>
                  </a:lnTo>
                  <a:lnTo>
                    <a:pt x="27255" y="70990"/>
                  </a:lnTo>
                  <a:lnTo>
                    <a:pt x="40666" y="67512"/>
                  </a:lnTo>
                  <a:lnTo>
                    <a:pt x="43717" y="65645"/>
                  </a:lnTo>
                  <a:lnTo>
                    <a:pt x="47109" y="61455"/>
                  </a:lnTo>
                  <a:lnTo>
                    <a:pt x="61054" y="33032"/>
                  </a:lnTo>
                  <a:lnTo>
                    <a:pt x="63998" y="19753"/>
                  </a:lnTo>
                  <a:lnTo>
                    <a:pt x="70141" y="8961"/>
                  </a:lnTo>
                  <a:lnTo>
                    <a:pt x="69717" y="8355"/>
                  </a:lnTo>
                  <a:lnTo>
                    <a:pt x="67131" y="7682"/>
                  </a:lnTo>
                  <a:lnTo>
                    <a:pt x="66124" y="9090"/>
                  </a:lnTo>
                  <a:lnTo>
                    <a:pt x="63119" y="18656"/>
                  </a:lnTo>
                  <a:lnTo>
                    <a:pt x="45495" y="50327"/>
                  </a:lnTo>
                  <a:lnTo>
                    <a:pt x="33210" y="75928"/>
                  </a:lnTo>
                  <a:lnTo>
                    <a:pt x="32398" y="79987"/>
                  </a:lnTo>
                  <a:lnTo>
                    <a:pt x="32649" y="83487"/>
                  </a:lnTo>
                  <a:lnTo>
                    <a:pt x="35046" y="89493"/>
                  </a:lnTo>
                  <a:lnTo>
                    <a:pt x="38757" y="94808"/>
                  </a:lnTo>
                  <a:lnTo>
                    <a:pt x="41651" y="95749"/>
                  </a:lnTo>
                  <a:lnTo>
                    <a:pt x="49101" y="94678"/>
                  </a:lnTo>
                  <a:lnTo>
                    <a:pt x="7125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6" name="SMARTInkShape-738"/>
            <p:cNvSpPr/>
            <p:nvPr/>
          </p:nvSpPr>
          <p:spPr bwMode="auto">
            <a:xfrm>
              <a:off x="4801010" y="3893344"/>
              <a:ext cx="35310" cy="173718"/>
            </a:xfrm>
            <a:custGeom>
              <a:avLst/>
              <a:gdLst/>
              <a:ahLst/>
              <a:cxnLst/>
              <a:rect l="0" t="0" r="0" b="0"/>
              <a:pathLst>
                <a:path w="35310" h="173718">
                  <a:moveTo>
                    <a:pt x="28165" y="0"/>
                  </a:moveTo>
                  <a:lnTo>
                    <a:pt x="24373" y="3792"/>
                  </a:lnTo>
                  <a:lnTo>
                    <a:pt x="22511" y="9887"/>
                  </a:lnTo>
                  <a:lnTo>
                    <a:pt x="13381" y="43730"/>
                  </a:lnTo>
                  <a:lnTo>
                    <a:pt x="2700" y="78695"/>
                  </a:lnTo>
                  <a:lnTo>
                    <a:pt x="0" y="114315"/>
                  </a:lnTo>
                  <a:lnTo>
                    <a:pt x="3504" y="131943"/>
                  </a:lnTo>
                  <a:lnTo>
                    <a:pt x="18730" y="165811"/>
                  </a:lnTo>
                  <a:lnTo>
                    <a:pt x="23442" y="172383"/>
                  </a:lnTo>
                  <a:lnTo>
                    <a:pt x="25810" y="173660"/>
                  </a:lnTo>
                  <a:lnTo>
                    <a:pt x="28183" y="173717"/>
                  </a:lnTo>
                  <a:lnTo>
                    <a:pt x="35309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7" name="SMARTInkShape-739"/>
            <p:cNvSpPr/>
            <p:nvPr/>
          </p:nvSpPr>
          <p:spPr bwMode="auto">
            <a:xfrm>
              <a:off x="4643579" y="3973499"/>
              <a:ext cx="141484" cy="155019"/>
            </a:xfrm>
            <a:custGeom>
              <a:avLst/>
              <a:gdLst/>
              <a:ahLst/>
              <a:cxnLst/>
              <a:rect l="0" t="0" r="0" b="0"/>
              <a:pathLst>
                <a:path w="141484" h="155019">
                  <a:moveTo>
                    <a:pt x="14146" y="48432"/>
                  </a:moveTo>
                  <a:lnTo>
                    <a:pt x="10354" y="44640"/>
                  </a:lnTo>
                  <a:lnTo>
                    <a:pt x="8492" y="40661"/>
                  </a:lnTo>
                  <a:lnTo>
                    <a:pt x="7296" y="35432"/>
                  </a:lnTo>
                  <a:lnTo>
                    <a:pt x="7133" y="36833"/>
                  </a:lnTo>
                  <a:lnTo>
                    <a:pt x="7089" y="38318"/>
                  </a:lnTo>
                  <a:lnTo>
                    <a:pt x="9158" y="42085"/>
                  </a:lnTo>
                  <a:lnTo>
                    <a:pt x="10820" y="44201"/>
                  </a:lnTo>
                  <a:lnTo>
                    <a:pt x="12668" y="50785"/>
                  </a:lnTo>
                  <a:lnTo>
                    <a:pt x="13161" y="54763"/>
                  </a:lnTo>
                  <a:lnTo>
                    <a:pt x="7908" y="85700"/>
                  </a:lnTo>
                  <a:lnTo>
                    <a:pt x="13233" y="120999"/>
                  </a:lnTo>
                  <a:lnTo>
                    <a:pt x="13172" y="142171"/>
                  </a:lnTo>
                  <a:lnTo>
                    <a:pt x="7971" y="153665"/>
                  </a:lnTo>
                  <a:lnTo>
                    <a:pt x="6855" y="154306"/>
                  </a:lnTo>
                  <a:lnTo>
                    <a:pt x="3497" y="155018"/>
                  </a:lnTo>
                  <a:lnTo>
                    <a:pt x="2284" y="153621"/>
                  </a:lnTo>
                  <a:lnTo>
                    <a:pt x="936" y="147835"/>
                  </a:lnTo>
                  <a:lnTo>
                    <a:pt x="0" y="118849"/>
                  </a:lnTo>
                  <a:lnTo>
                    <a:pt x="3679" y="87301"/>
                  </a:lnTo>
                  <a:lnTo>
                    <a:pt x="7933" y="56198"/>
                  </a:lnTo>
                  <a:lnTo>
                    <a:pt x="23009" y="23731"/>
                  </a:lnTo>
                  <a:lnTo>
                    <a:pt x="30256" y="15494"/>
                  </a:lnTo>
                  <a:lnTo>
                    <a:pt x="47843" y="3738"/>
                  </a:lnTo>
                  <a:lnTo>
                    <a:pt x="65670" y="0"/>
                  </a:lnTo>
                  <a:lnTo>
                    <a:pt x="93027" y="4440"/>
                  </a:lnTo>
                  <a:lnTo>
                    <a:pt x="121362" y="15077"/>
                  </a:lnTo>
                  <a:lnTo>
                    <a:pt x="133235" y="22495"/>
                  </a:lnTo>
                  <a:lnTo>
                    <a:pt x="138512" y="28438"/>
                  </a:lnTo>
                  <a:lnTo>
                    <a:pt x="140857" y="35842"/>
                  </a:lnTo>
                  <a:lnTo>
                    <a:pt x="141483" y="40039"/>
                  </a:lnTo>
                  <a:lnTo>
                    <a:pt x="139518" y="43630"/>
                  </a:lnTo>
                  <a:lnTo>
                    <a:pt x="112795" y="61431"/>
                  </a:lnTo>
                  <a:lnTo>
                    <a:pt x="92323" y="67365"/>
                  </a:lnTo>
                  <a:lnTo>
                    <a:pt x="57414" y="69644"/>
                  </a:lnTo>
                  <a:lnTo>
                    <a:pt x="54898" y="68130"/>
                  </a:lnTo>
                  <a:lnTo>
                    <a:pt x="53220" y="65533"/>
                  </a:lnTo>
                  <a:lnTo>
                    <a:pt x="52101" y="62214"/>
                  </a:lnTo>
                  <a:lnTo>
                    <a:pt x="52150" y="59208"/>
                  </a:lnTo>
                  <a:lnTo>
                    <a:pt x="57009" y="48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8" name="SMARTInkShape-740"/>
            <p:cNvSpPr/>
            <p:nvPr/>
          </p:nvSpPr>
          <p:spPr bwMode="auto">
            <a:xfrm>
              <a:off x="4464844" y="4036219"/>
              <a:ext cx="14201" cy="27194"/>
            </a:xfrm>
            <a:custGeom>
              <a:avLst/>
              <a:gdLst/>
              <a:ahLst/>
              <a:cxnLst/>
              <a:rect l="0" t="0" r="0" b="0"/>
              <a:pathLst>
                <a:path w="14201" h="27194">
                  <a:moveTo>
                    <a:pt x="7144" y="0"/>
                  </a:moveTo>
                  <a:lnTo>
                    <a:pt x="13294" y="6151"/>
                  </a:lnTo>
                  <a:lnTo>
                    <a:pt x="13993" y="10642"/>
                  </a:lnTo>
                  <a:lnTo>
                    <a:pt x="14200" y="16999"/>
                  </a:lnTo>
                  <a:lnTo>
                    <a:pt x="12132" y="21578"/>
                  </a:lnTo>
                  <a:lnTo>
                    <a:pt x="8129" y="27193"/>
                  </a:lnTo>
                  <a:lnTo>
                    <a:pt x="5465" y="23727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09" name="SMARTInkShape-741"/>
            <p:cNvSpPr/>
            <p:nvPr/>
          </p:nvSpPr>
          <p:spPr bwMode="auto">
            <a:xfrm>
              <a:off x="4389371" y="3886200"/>
              <a:ext cx="25468" cy="195056"/>
            </a:xfrm>
            <a:custGeom>
              <a:avLst/>
              <a:gdLst/>
              <a:ahLst/>
              <a:cxnLst/>
              <a:rect l="0" t="0" r="0" b="0"/>
              <a:pathLst>
                <a:path w="25468" h="195056">
                  <a:moveTo>
                    <a:pt x="25467" y="0"/>
                  </a:moveTo>
                  <a:lnTo>
                    <a:pt x="25467" y="31374"/>
                  </a:lnTo>
                  <a:lnTo>
                    <a:pt x="21674" y="61495"/>
                  </a:lnTo>
                  <a:lnTo>
                    <a:pt x="15524" y="88688"/>
                  </a:lnTo>
                  <a:lnTo>
                    <a:pt x="8674" y="116854"/>
                  </a:lnTo>
                  <a:lnTo>
                    <a:pt x="5410" y="145307"/>
                  </a:lnTo>
                  <a:lnTo>
                    <a:pt x="2100" y="177346"/>
                  </a:lnTo>
                  <a:lnTo>
                    <a:pt x="364" y="182525"/>
                  </a:lnTo>
                  <a:lnTo>
                    <a:pt x="0" y="186771"/>
                  </a:lnTo>
                  <a:lnTo>
                    <a:pt x="1713" y="193605"/>
                  </a:lnTo>
                  <a:lnTo>
                    <a:pt x="2487" y="194951"/>
                  </a:lnTo>
                  <a:lnTo>
                    <a:pt x="3003" y="195055"/>
                  </a:lnTo>
                  <a:lnTo>
                    <a:pt x="3347" y="194331"/>
                  </a:lnTo>
                  <a:lnTo>
                    <a:pt x="22019" y="172810"/>
                  </a:lnTo>
                  <a:lnTo>
                    <a:pt x="2546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0" name="SMARTInkShape-742"/>
            <p:cNvSpPr/>
            <p:nvPr/>
          </p:nvSpPr>
          <p:spPr bwMode="auto">
            <a:xfrm>
              <a:off x="4271963" y="3907631"/>
              <a:ext cx="28576" cy="183034"/>
            </a:xfrm>
            <a:custGeom>
              <a:avLst/>
              <a:gdLst/>
              <a:ahLst/>
              <a:cxnLst/>
              <a:rect l="0" t="0" r="0" b="0"/>
              <a:pathLst>
                <a:path w="28576" h="183034">
                  <a:moveTo>
                    <a:pt x="0" y="0"/>
                  </a:moveTo>
                  <a:lnTo>
                    <a:pt x="0" y="3792"/>
                  </a:lnTo>
                  <a:lnTo>
                    <a:pt x="2116" y="7771"/>
                  </a:lnTo>
                  <a:lnTo>
                    <a:pt x="3792" y="9943"/>
                  </a:lnTo>
                  <a:lnTo>
                    <a:pt x="4115" y="12979"/>
                  </a:lnTo>
                  <a:lnTo>
                    <a:pt x="2365" y="25630"/>
                  </a:lnTo>
                  <a:lnTo>
                    <a:pt x="6357" y="57703"/>
                  </a:lnTo>
                  <a:lnTo>
                    <a:pt x="7782" y="86628"/>
                  </a:lnTo>
                  <a:lnTo>
                    <a:pt x="12767" y="119976"/>
                  </a:lnTo>
                  <a:lnTo>
                    <a:pt x="14087" y="151266"/>
                  </a:lnTo>
                  <a:lnTo>
                    <a:pt x="14261" y="176063"/>
                  </a:lnTo>
                  <a:lnTo>
                    <a:pt x="15063" y="179288"/>
                  </a:lnTo>
                  <a:lnTo>
                    <a:pt x="16392" y="181438"/>
                  </a:lnTo>
                  <a:lnTo>
                    <a:pt x="18072" y="182871"/>
                  </a:lnTo>
                  <a:lnTo>
                    <a:pt x="19985" y="183033"/>
                  </a:lnTo>
                  <a:lnTo>
                    <a:pt x="24227" y="181096"/>
                  </a:lnTo>
                  <a:lnTo>
                    <a:pt x="26642" y="173356"/>
                  </a:lnTo>
                  <a:lnTo>
                    <a:pt x="28575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1" name="SMARTInkShape-743"/>
            <p:cNvSpPr/>
            <p:nvPr/>
          </p:nvSpPr>
          <p:spPr bwMode="auto">
            <a:xfrm>
              <a:off x="4214909" y="3879056"/>
              <a:ext cx="28480" cy="220459"/>
            </a:xfrm>
            <a:custGeom>
              <a:avLst/>
              <a:gdLst/>
              <a:ahLst/>
              <a:cxnLst/>
              <a:rect l="0" t="0" r="0" b="0"/>
              <a:pathLst>
                <a:path w="28480" h="220459">
                  <a:moveTo>
                    <a:pt x="21335" y="0"/>
                  </a:moveTo>
                  <a:lnTo>
                    <a:pt x="21335" y="30528"/>
                  </a:lnTo>
                  <a:lnTo>
                    <a:pt x="21335" y="58330"/>
                  </a:lnTo>
                  <a:lnTo>
                    <a:pt x="20541" y="85193"/>
                  </a:lnTo>
                  <a:lnTo>
                    <a:pt x="15632" y="117141"/>
                  </a:lnTo>
                  <a:lnTo>
                    <a:pt x="9944" y="147068"/>
                  </a:lnTo>
                  <a:lnTo>
                    <a:pt x="7112" y="175250"/>
                  </a:lnTo>
                  <a:lnTo>
                    <a:pt x="1010" y="210080"/>
                  </a:lnTo>
                  <a:lnTo>
                    <a:pt x="0" y="220458"/>
                  </a:lnTo>
                  <a:lnTo>
                    <a:pt x="12094" y="191325"/>
                  </a:lnTo>
                  <a:lnTo>
                    <a:pt x="18244" y="169402"/>
                  </a:lnTo>
                  <a:lnTo>
                    <a:pt x="21213" y="139270"/>
                  </a:lnTo>
                  <a:lnTo>
                    <a:pt x="2847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2" name="SMARTInkShape-744"/>
            <p:cNvSpPr/>
            <p:nvPr/>
          </p:nvSpPr>
          <p:spPr bwMode="auto">
            <a:xfrm>
              <a:off x="4169894" y="3929091"/>
              <a:ext cx="161178" cy="110227"/>
            </a:xfrm>
            <a:custGeom>
              <a:avLst/>
              <a:gdLst/>
              <a:ahLst/>
              <a:cxnLst/>
              <a:rect l="0" t="0" r="0" b="0"/>
              <a:pathLst>
                <a:path w="161178" h="110227">
                  <a:moveTo>
                    <a:pt x="144931" y="28547"/>
                  </a:moveTo>
                  <a:lnTo>
                    <a:pt x="151082" y="22396"/>
                  </a:lnTo>
                  <a:lnTo>
                    <a:pt x="151988" y="15339"/>
                  </a:lnTo>
                  <a:lnTo>
                    <a:pt x="152067" y="8203"/>
                  </a:lnTo>
                  <a:lnTo>
                    <a:pt x="148280" y="3645"/>
                  </a:lnTo>
                  <a:lnTo>
                    <a:pt x="144303" y="1604"/>
                  </a:lnTo>
                  <a:lnTo>
                    <a:pt x="132148" y="187"/>
                  </a:lnTo>
                  <a:lnTo>
                    <a:pt x="114957" y="0"/>
                  </a:lnTo>
                  <a:lnTo>
                    <a:pt x="84385" y="6455"/>
                  </a:lnTo>
                  <a:lnTo>
                    <a:pt x="60652" y="9102"/>
                  </a:lnTo>
                  <a:lnTo>
                    <a:pt x="47464" y="14848"/>
                  </a:lnTo>
                  <a:lnTo>
                    <a:pt x="35897" y="23900"/>
                  </a:lnTo>
                  <a:lnTo>
                    <a:pt x="34935" y="25449"/>
                  </a:lnTo>
                  <a:lnTo>
                    <a:pt x="35088" y="26482"/>
                  </a:lnTo>
                  <a:lnTo>
                    <a:pt x="35983" y="27170"/>
                  </a:lnTo>
                  <a:lnTo>
                    <a:pt x="41036" y="28138"/>
                  </a:lnTo>
                  <a:lnTo>
                    <a:pt x="74765" y="33432"/>
                  </a:lnTo>
                  <a:lnTo>
                    <a:pt x="109380" y="39185"/>
                  </a:lnTo>
                  <a:lnTo>
                    <a:pt x="142837" y="55779"/>
                  </a:lnTo>
                  <a:lnTo>
                    <a:pt x="152731" y="62081"/>
                  </a:lnTo>
                  <a:lnTo>
                    <a:pt x="159775" y="70173"/>
                  </a:lnTo>
                  <a:lnTo>
                    <a:pt x="161177" y="74554"/>
                  </a:lnTo>
                  <a:lnTo>
                    <a:pt x="160618" y="83655"/>
                  </a:lnTo>
                  <a:lnTo>
                    <a:pt x="157771" y="87510"/>
                  </a:lnTo>
                  <a:lnTo>
                    <a:pt x="142385" y="96729"/>
                  </a:lnTo>
                  <a:lnTo>
                    <a:pt x="113736" y="106955"/>
                  </a:lnTo>
                  <a:lnTo>
                    <a:pt x="96935" y="110226"/>
                  </a:lnTo>
                  <a:lnTo>
                    <a:pt x="64630" y="105858"/>
                  </a:lnTo>
                  <a:lnTo>
                    <a:pt x="31702" y="97352"/>
                  </a:lnTo>
                  <a:lnTo>
                    <a:pt x="13310" y="90385"/>
                  </a:lnTo>
                  <a:lnTo>
                    <a:pt x="4941" y="83547"/>
                  </a:lnTo>
                  <a:lnTo>
                    <a:pt x="1598" y="79501"/>
                  </a:lnTo>
                  <a:lnTo>
                    <a:pt x="163" y="76010"/>
                  </a:lnTo>
                  <a:lnTo>
                    <a:pt x="0" y="72889"/>
                  </a:lnTo>
                  <a:lnTo>
                    <a:pt x="9200" y="499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814" name="SMARTInkShape-745"/>
          <p:cNvSpPr/>
          <p:nvPr/>
        </p:nvSpPr>
        <p:spPr bwMode="auto">
          <a:xfrm>
            <a:off x="2664619" y="4386410"/>
            <a:ext cx="998911" cy="75407"/>
          </a:xfrm>
          <a:custGeom>
            <a:avLst/>
            <a:gdLst/>
            <a:ahLst/>
            <a:cxnLst/>
            <a:rect l="0" t="0" r="0" b="0"/>
            <a:pathLst>
              <a:path w="998911" h="75407">
                <a:moveTo>
                  <a:pt x="0" y="71290"/>
                </a:moveTo>
                <a:lnTo>
                  <a:pt x="16792" y="71290"/>
                </a:lnTo>
                <a:lnTo>
                  <a:pt x="21486" y="73407"/>
                </a:lnTo>
                <a:lnTo>
                  <a:pt x="23849" y="75082"/>
                </a:lnTo>
                <a:lnTo>
                  <a:pt x="27012" y="75406"/>
                </a:lnTo>
                <a:lnTo>
                  <a:pt x="55631" y="71989"/>
                </a:lnTo>
                <a:lnTo>
                  <a:pt x="81923" y="71497"/>
                </a:lnTo>
                <a:lnTo>
                  <a:pt x="106789" y="69265"/>
                </a:lnTo>
                <a:lnTo>
                  <a:pt x="136362" y="66421"/>
                </a:lnTo>
                <a:lnTo>
                  <a:pt x="168026" y="65157"/>
                </a:lnTo>
                <a:lnTo>
                  <a:pt x="186630" y="64026"/>
                </a:lnTo>
                <a:lnTo>
                  <a:pt x="206970" y="62479"/>
                </a:lnTo>
                <a:lnTo>
                  <a:pt x="228467" y="60653"/>
                </a:lnTo>
                <a:lnTo>
                  <a:pt x="251530" y="59436"/>
                </a:lnTo>
                <a:lnTo>
                  <a:pt x="275637" y="58625"/>
                </a:lnTo>
                <a:lnTo>
                  <a:pt x="300439" y="58085"/>
                </a:lnTo>
                <a:lnTo>
                  <a:pt x="326499" y="56930"/>
                </a:lnTo>
                <a:lnTo>
                  <a:pt x="353397" y="55367"/>
                </a:lnTo>
                <a:lnTo>
                  <a:pt x="380854" y="53531"/>
                </a:lnTo>
                <a:lnTo>
                  <a:pt x="408684" y="51513"/>
                </a:lnTo>
                <a:lnTo>
                  <a:pt x="436762" y="49374"/>
                </a:lnTo>
                <a:lnTo>
                  <a:pt x="465006" y="47154"/>
                </a:lnTo>
                <a:lnTo>
                  <a:pt x="493360" y="44881"/>
                </a:lnTo>
                <a:lnTo>
                  <a:pt x="521788" y="42571"/>
                </a:lnTo>
                <a:lnTo>
                  <a:pt x="550265" y="40238"/>
                </a:lnTo>
                <a:lnTo>
                  <a:pt x="578774" y="37889"/>
                </a:lnTo>
                <a:lnTo>
                  <a:pt x="607306" y="35529"/>
                </a:lnTo>
                <a:lnTo>
                  <a:pt x="635852" y="33161"/>
                </a:lnTo>
                <a:lnTo>
                  <a:pt x="663614" y="31584"/>
                </a:lnTo>
                <a:lnTo>
                  <a:pt x="690853" y="30532"/>
                </a:lnTo>
                <a:lnTo>
                  <a:pt x="717743" y="29831"/>
                </a:lnTo>
                <a:lnTo>
                  <a:pt x="744402" y="28569"/>
                </a:lnTo>
                <a:lnTo>
                  <a:pt x="770905" y="26934"/>
                </a:lnTo>
                <a:lnTo>
                  <a:pt x="797305" y="25051"/>
                </a:lnTo>
                <a:lnTo>
                  <a:pt x="821255" y="22208"/>
                </a:lnTo>
                <a:lnTo>
                  <a:pt x="843572" y="18725"/>
                </a:lnTo>
                <a:lnTo>
                  <a:pt x="864800" y="14815"/>
                </a:lnTo>
                <a:lnTo>
                  <a:pt x="884508" y="11415"/>
                </a:lnTo>
                <a:lnTo>
                  <a:pt x="903204" y="8355"/>
                </a:lnTo>
                <a:lnTo>
                  <a:pt x="936411" y="3631"/>
                </a:lnTo>
                <a:lnTo>
                  <a:pt x="971369" y="972"/>
                </a:lnTo>
                <a:lnTo>
                  <a:pt x="996024" y="0"/>
                </a:lnTo>
                <a:lnTo>
                  <a:pt x="997391" y="745"/>
                </a:lnTo>
                <a:lnTo>
                  <a:pt x="998302" y="2035"/>
                </a:lnTo>
                <a:lnTo>
                  <a:pt x="998910" y="3689"/>
                </a:lnTo>
                <a:lnTo>
                  <a:pt x="998521" y="5585"/>
                </a:lnTo>
                <a:lnTo>
                  <a:pt x="994182" y="12046"/>
                </a:lnTo>
                <a:lnTo>
                  <a:pt x="990075" y="16649"/>
                </a:lnTo>
                <a:lnTo>
                  <a:pt x="985604" y="19224"/>
                </a:lnTo>
                <a:lnTo>
                  <a:pt x="975488" y="21012"/>
                </a:lnTo>
                <a:lnTo>
                  <a:pt x="975763" y="21103"/>
                </a:lnTo>
                <a:lnTo>
                  <a:pt x="992981" y="2128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39" name="SMARTInkShape-Group178"/>
          <p:cNvGrpSpPr/>
          <p:nvPr/>
        </p:nvGrpSpPr>
        <p:grpSpPr>
          <a:xfrm>
            <a:off x="735806" y="5164930"/>
            <a:ext cx="992983" cy="400051"/>
            <a:chOff x="735806" y="5164930"/>
            <a:chExt cx="992983" cy="400051"/>
          </a:xfrm>
        </p:grpSpPr>
        <p:sp>
          <p:nvSpPr>
            <p:cNvPr id="2459815" name="SMARTInkShape-746"/>
            <p:cNvSpPr/>
            <p:nvPr/>
          </p:nvSpPr>
          <p:spPr bwMode="auto">
            <a:xfrm>
              <a:off x="1714500" y="5364955"/>
              <a:ext cx="14289" cy="20353"/>
            </a:xfrm>
            <a:custGeom>
              <a:avLst/>
              <a:gdLst/>
              <a:ahLst/>
              <a:cxnLst/>
              <a:rect l="0" t="0" r="0" b="0"/>
              <a:pathLst>
                <a:path w="14289" h="20353">
                  <a:moveTo>
                    <a:pt x="0" y="7145"/>
                  </a:moveTo>
                  <a:lnTo>
                    <a:pt x="0" y="17787"/>
                  </a:lnTo>
                  <a:lnTo>
                    <a:pt x="794" y="19002"/>
                  </a:lnTo>
                  <a:lnTo>
                    <a:pt x="2117" y="19812"/>
                  </a:lnTo>
                  <a:lnTo>
                    <a:pt x="3792" y="20352"/>
                  </a:lnTo>
                  <a:lnTo>
                    <a:pt x="4910" y="19919"/>
                  </a:lnTo>
                  <a:lnTo>
                    <a:pt x="5654" y="18836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6" name="SMARTInkShape-747"/>
            <p:cNvSpPr/>
            <p:nvPr/>
          </p:nvSpPr>
          <p:spPr bwMode="auto">
            <a:xfrm>
              <a:off x="1650206" y="5372100"/>
              <a:ext cx="28576" cy="31770"/>
            </a:xfrm>
            <a:custGeom>
              <a:avLst/>
              <a:gdLst/>
              <a:ahLst/>
              <a:cxnLst/>
              <a:rect l="0" t="0" r="0" b="0"/>
              <a:pathLst>
                <a:path w="28576" h="31770">
                  <a:moveTo>
                    <a:pt x="28575" y="0"/>
                  </a:moveTo>
                  <a:lnTo>
                    <a:pt x="28575" y="3792"/>
                  </a:lnTo>
                  <a:lnTo>
                    <a:pt x="27782" y="4910"/>
                  </a:lnTo>
                  <a:lnTo>
                    <a:pt x="26459" y="5654"/>
                  </a:lnTo>
                  <a:lnTo>
                    <a:pt x="24783" y="6152"/>
                  </a:lnTo>
                  <a:lnTo>
                    <a:pt x="14102" y="14784"/>
                  </a:lnTo>
                  <a:lnTo>
                    <a:pt x="10236" y="19271"/>
                  </a:lnTo>
                  <a:lnTo>
                    <a:pt x="5638" y="28618"/>
                  </a:lnTo>
                  <a:lnTo>
                    <a:pt x="3759" y="30985"/>
                  </a:lnTo>
                  <a:lnTo>
                    <a:pt x="2506" y="31769"/>
                  </a:lnTo>
                  <a:lnTo>
                    <a:pt x="1671" y="31499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7" name="SMARTInkShape-748"/>
            <p:cNvSpPr/>
            <p:nvPr/>
          </p:nvSpPr>
          <p:spPr bwMode="auto">
            <a:xfrm>
              <a:off x="1622746" y="5372100"/>
              <a:ext cx="34605" cy="27255"/>
            </a:xfrm>
            <a:custGeom>
              <a:avLst/>
              <a:gdLst/>
              <a:ahLst/>
              <a:cxnLst/>
              <a:rect l="0" t="0" r="0" b="0"/>
              <a:pathLst>
                <a:path w="34605" h="27255">
                  <a:moveTo>
                    <a:pt x="34604" y="0"/>
                  </a:moveTo>
                  <a:lnTo>
                    <a:pt x="28453" y="0"/>
                  </a:lnTo>
                  <a:lnTo>
                    <a:pt x="13026" y="12357"/>
                  </a:lnTo>
                  <a:lnTo>
                    <a:pt x="10693" y="13000"/>
                  </a:lnTo>
                  <a:lnTo>
                    <a:pt x="9139" y="14223"/>
                  </a:lnTo>
                  <a:lnTo>
                    <a:pt x="0" y="27254"/>
                  </a:lnTo>
                  <a:lnTo>
                    <a:pt x="6029" y="21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8" name="SMARTInkShape-749"/>
            <p:cNvSpPr/>
            <p:nvPr/>
          </p:nvSpPr>
          <p:spPr bwMode="auto">
            <a:xfrm>
              <a:off x="1621631" y="5372100"/>
              <a:ext cx="21433" cy="1"/>
            </a:xfrm>
            <a:custGeom>
              <a:avLst/>
              <a:gdLst/>
              <a:ahLst/>
              <a:cxnLst/>
              <a:rect l="0" t="0" r="0" b="0"/>
              <a:pathLst>
                <a:path w="21433" h="1">
                  <a:moveTo>
                    <a:pt x="21432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19" name="SMARTInkShape-750"/>
            <p:cNvSpPr/>
            <p:nvPr/>
          </p:nvSpPr>
          <p:spPr bwMode="auto">
            <a:xfrm>
              <a:off x="1621631" y="5357813"/>
              <a:ext cx="7145" cy="6850"/>
            </a:xfrm>
            <a:custGeom>
              <a:avLst/>
              <a:gdLst/>
              <a:ahLst/>
              <a:cxnLst/>
              <a:rect l="0" t="0" r="0" b="0"/>
              <a:pathLst>
                <a:path w="7145" h="6850">
                  <a:moveTo>
                    <a:pt x="7144" y="0"/>
                  </a:moveTo>
                  <a:lnTo>
                    <a:pt x="294" y="684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0" name="SMARTInkShape-751"/>
            <p:cNvSpPr/>
            <p:nvPr/>
          </p:nvSpPr>
          <p:spPr bwMode="auto">
            <a:xfrm>
              <a:off x="1628775" y="5350670"/>
              <a:ext cx="14289" cy="14286"/>
            </a:xfrm>
            <a:custGeom>
              <a:avLst/>
              <a:gdLst/>
              <a:ahLst/>
              <a:cxnLst/>
              <a:rect l="0" t="0" r="0" b="0"/>
              <a:pathLst>
                <a:path w="14289" h="14286">
                  <a:moveTo>
                    <a:pt x="14288" y="14285"/>
                  </a:moveTo>
                  <a:lnTo>
                    <a:pt x="7438" y="7437"/>
                  </a:lnTo>
                  <a:lnTo>
                    <a:pt x="1019" y="7168"/>
                  </a:lnTo>
                  <a:lnTo>
                    <a:pt x="679" y="636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1" name="SMARTInkShape-752"/>
            <p:cNvSpPr/>
            <p:nvPr/>
          </p:nvSpPr>
          <p:spPr bwMode="auto">
            <a:xfrm>
              <a:off x="1600200" y="5357838"/>
              <a:ext cx="7145" cy="7118"/>
            </a:xfrm>
            <a:custGeom>
              <a:avLst/>
              <a:gdLst/>
              <a:ahLst/>
              <a:cxnLst/>
              <a:rect l="0" t="0" r="0" b="0"/>
              <a:pathLst>
                <a:path w="7145" h="7118">
                  <a:moveTo>
                    <a:pt x="7144" y="7117"/>
                  </a:moveTo>
                  <a:lnTo>
                    <a:pt x="7144" y="3326"/>
                  </a:lnTo>
                  <a:lnTo>
                    <a:pt x="6350" y="2208"/>
                  </a:lnTo>
                  <a:lnTo>
                    <a:pt x="5027" y="1464"/>
                  </a:lnTo>
                  <a:lnTo>
                    <a:pt x="87" y="0"/>
                  </a:lnTo>
                  <a:lnTo>
                    <a:pt x="0" y="71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2" name="SMARTInkShape-753"/>
            <p:cNvSpPr/>
            <p:nvPr/>
          </p:nvSpPr>
          <p:spPr bwMode="auto">
            <a:xfrm>
              <a:off x="1593056" y="5336380"/>
              <a:ext cx="7145" cy="28480"/>
            </a:xfrm>
            <a:custGeom>
              <a:avLst/>
              <a:gdLst/>
              <a:ahLst/>
              <a:cxnLst/>
              <a:rect l="0" t="0" r="0" b="0"/>
              <a:pathLst>
                <a:path w="7145" h="28480">
                  <a:moveTo>
                    <a:pt x="0" y="7145"/>
                  </a:moveTo>
                  <a:lnTo>
                    <a:pt x="0" y="24843"/>
                  </a:lnTo>
                  <a:lnTo>
                    <a:pt x="794" y="26087"/>
                  </a:lnTo>
                  <a:lnTo>
                    <a:pt x="2117" y="26917"/>
                  </a:lnTo>
                  <a:lnTo>
                    <a:pt x="6850" y="28479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3" name="SMARTInkShape-754"/>
            <p:cNvSpPr/>
            <p:nvPr/>
          </p:nvSpPr>
          <p:spPr bwMode="auto">
            <a:xfrm>
              <a:off x="778963" y="5443538"/>
              <a:ext cx="6851" cy="35718"/>
            </a:xfrm>
            <a:custGeom>
              <a:avLst/>
              <a:gdLst/>
              <a:ahLst/>
              <a:cxnLst/>
              <a:rect l="0" t="0" r="0" b="0"/>
              <a:pathLst>
                <a:path w="6851" h="35718">
                  <a:moveTo>
                    <a:pt x="6850" y="35717"/>
                  </a:moveTo>
                  <a:lnTo>
                    <a:pt x="6850" y="29567"/>
                  </a:lnTo>
                  <a:lnTo>
                    <a:pt x="1940" y="23067"/>
                  </a:lnTo>
                  <a:lnTo>
                    <a:pt x="0" y="15600"/>
                  </a:lnTo>
                  <a:lnTo>
                    <a:pt x="5399" y="6689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4" name="SMARTInkShape-755"/>
            <p:cNvSpPr/>
            <p:nvPr/>
          </p:nvSpPr>
          <p:spPr bwMode="auto">
            <a:xfrm>
              <a:off x="742950" y="5507830"/>
              <a:ext cx="14289" cy="57151"/>
            </a:xfrm>
            <a:custGeom>
              <a:avLst/>
              <a:gdLst/>
              <a:ahLst/>
              <a:cxnLst/>
              <a:rect l="0" t="0" r="0" b="0"/>
              <a:pathLst>
                <a:path w="14289" h="57151">
                  <a:moveTo>
                    <a:pt x="14288" y="57150"/>
                  </a:moveTo>
                  <a:lnTo>
                    <a:pt x="14288" y="46509"/>
                  </a:lnTo>
                  <a:lnTo>
                    <a:pt x="12171" y="42367"/>
                  </a:lnTo>
                  <a:lnTo>
                    <a:pt x="9378" y="37880"/>
                  </a:lnTo>
                  <a:lnTo>
                    <a:pt x="480" y="758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5" name="SMARTInkShape-756"/>
            <p:cNvSpPr/>
            <p:nvPr/>
          </p:nvSpPr>
          <p:spPr bwMode="auto">
            <a:xfrm>
              <a:off x="737188" y="5472113"/>
              <a:ext cx="27194" cy="35718"/>
            </a:xfrm>
            <a:custGeom>
              <a:avLst/>
              <a:gdLst/>
              <a:ahLst/>
              <a:cxnLst/>
              <a:rect l="0" t="0" r="0" b="0"/>
              <a:pathLst>
                <a:path w="27194" h="35718">
                  <a:moveTo>
                    <a:pt x="27193" y="35717"/>
                  </a:moveTo>
                  <a:lnTo>
                    <a:pt x="16551" y="25076"/>
                  </a:lnTo>
                  <a:lnTo>
                    <a:pt x="12409" y="23051"/>
                  </a:lnTo>
                  <a:lnTo>
                    <a:pt x="10194" y="22511"/>
                  </a:lnTo>
                  <a:lnTo>
                    <a:pt x="0" y="15375"/>
                  </a:lnTo>
                  <a:lnTo>
                    <a:pt x="333" y="14218"/>
                  </a:lnTo>
                  <a:lnTo>
                    <a:pt x="2820" y="10817"/>
                  </a:lnTo>
                  <a:lnTo>
                    <a:pt x="6571" y="8776"/>
                  </a:lnTo>
                  <a:lnTo>
                    <a:pt x="8683" y="8232"/>
                  </a:lnTo>
                  <a:lnTo>
                    <a:pt x="10090" y="7075"/>
                  </a:lnTo>
                  <a:lnTo>
                    <a:pt x="12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6" name="SMARTInkShape-757"/>
            <p:cNvSpPr/>
            <p:nvPr/>
          </p:nvSpPr>
          <p:spPr bwMode="auto">
            <a:xfrm>
              <a:off x="735806" y="5450680"/>
              <a:ext cx="14289" cy="14291"/>
            </a:xfrm>
            <a:custGeom>
              <a:avLst/>
              <a:gdLst/>
              <a:ahLst/>
              <a:cxnLst/>
              <a:rect l="0" t="0" r="0" b="0"/>
              <a:pathLst>
                <a:path w="14289" h="14291">
                  <a:moveTo>
                    <a:pt x="14288" y="14290"/>
                  </a:moveTo>
                  <a:lnTo>
                    <a:pt x="10495" y="14290"/>
                  </a:lnTo>
                  <a:lnTo>
                    <a:pt x="9378" y="13495"/>
                  </a:lnTo>
                  <a:lnTo>
                    <a:pt x="8634" y="12172"/>
                  </a:lnTo>
                  <a:lnTo>
                    <a:pt x="7438" y="8138"/>
                  </a:lnTo>
                  <a:lnTo>
                    <a:pt x="5158" y="7586"/>
                  </a:lnTo>
                  <a:lnTo>
                    <a:pt x="3439" y="7439"/>
                  </a:lnTo>
                  <a:lnTo>
                    <a:pt x="2293" y="654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7" name="SMARTInkShape-758"/>
            <p:cNvSpPr/>
            <p:nvPr/>
          </p:nvSpPr>
          <p:spPr bwMode="auto">
            <a:xfrm>
              <a:off x="785813" y="5407820"/>
              <a:ext cx="6151" cy="1"/>
            </a:xfrm>
            <a:custGeom>
              <a:avLst/>
              <a:gdLst/>
              <a:ahLst/>
              <a:cxnLst/>
              <a:rect l="0" t="0" r="0" b="0"/>
              <a:pathLst>
                <a:path w="6151" h="1">
                  <a:moveTo>
                    <a:pt x="0" y="0"/>
                  </a:moveTo>
                  <a:lnTo>
                    <a:pt x="6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8" name="SMARTInkShape-759"/>
            <p:cNvSpPr/>
            <p:nvPr/>
          </p:nvSpPr>
          <p:spPr bwMode="auto">
            <a:xfrm>
              <a:off x="785813" y="5336380"/>
              <a:ext cx="13994" cy="7146"/>
            </a:xfrm>
            <a:custGeom>
              <a:avLst/>
              <a:gdLst/>
              <a:ahLst/>
              <a:cxnLst/>
              <a:rect l="0" t="0" r="0" b="0"/>
              <a:pathLst>
                <a:path w="13994" h="7146">
                  <a:moveTo>
                    <a:pt x="7143" y="7145"/>
                  </a:moveTo>
                  <a:lnTo>
                    <a:pt x="7143" y="3353"/>
                  </a:lnTo>
                  <a:lnTo>
                    <a:pt x="7937" y="2235"/>
                  </a:lnTo>
                  <a:lnTo>
                    <a:pt x="9260" y="1491"/>
                  </a:lnTo>
                  <a:lnTo>
                    <a:pt x="13993" y="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29" name="SMARTInkShape-760"/>
            <p:cNvSpPr/>
            <p:nvPr/>
          </p:nvSpPr>
          <p:spPr bwMode="auto">
            <a:xfrm>
              <a:off x="1557338" y="5164930"/>
              <a:ext cx="130676" cy="181018"/>
            </a:xfrm>
            <a:custGeom>
              <a:avLst/>
              <a:gdLst/>
              <a:ahLst/>
              <a:cxnLst/>
              <a:rect l="0" t="0" r="0" b="0"/>
              <a:pathLst>
                <a:path w="130676" h="181018">
                  <a:moveTo>
                    <a:pt x="0" y="0"/>
                  </a:moveTo>
                  <a:lnTo>
                    <a:pt x="0" y="9944"/>
                  </a:lnTo>
                  <a:lnTo>
                    <a:pt x="2116" y="14474"/>
                  </a:lnTo>
                  <a:lnTo>
                    <a:pt x="3792" y="16794"/>
                  </a:lnTo>
                  <a:lnTo>
                    <a:pt x="13735" y="23850"/>
                  </a:lnTo>
                  <a:lnTo>
                    <a:pt x="30528" y="30968"/>
                  </a:lnTo>
                  <a:lnTo>
                    <a:pt x="54377" y="34312"/>
                  </a:lnTo>
                  <a:lnTo>
                    <a:pt x="85177" y="31326"/>
                  </a:lnTo>
                  <a:lnTo>
                    <a:pt x="99769" y="33238"/>
                  </a:lnTo>
                  <a:lnTo>
                    <a:pt x="112075" y="38850"/>
                  </a:lnTo>
                  <a:lnTo>
                    <a:pt x="117579" y="42569"/>
                  </a:lnTo>
                  <a:lnTo>
                    <a:pt x="125811" y="53052"/>
                  </a:lnTo>
                  <a:lnTo>
                    <a:pt x="129118" y="59181"/>
                  </a:lnTo>
                  <a:lnTo>
                    <a:pt x="130675" y="74457"/>
                  </a:lnTo>
                  <a:lnTo>
                    <a:pt x="124972" y="103024"/>
                  </a:lnTo>
                  <a:lnTo>
                    <a:pt x="115868" y="124371"/>
                  </a:lnTo>
                  <a:lnTo>
                    <a:pt x="93686" y="153445"/>
                  </a:lnTo>
                  <a:lnTo>
                    <a:pt x="71679" y="175112"/>
                  </a:lnTo>
                  <a:lnTo>
                    <a:pt x="57257" y="181017"/>
                  </a:lnTo>
                  <a:lnTo>
                    <a:pt x="51665" y="181003"/>
                  </a:lnTo>
                  <a:lnTo>
                    <a:pt x="47143" y="179406"/>
                  </a:lnTo>
                  <a:lnTo>
                    <a:pt x="43335" y="176754"/>
                  </a:lnTo>
                  <a:lnTo>
                    <a:pt x="41590" y="171812"/>
                  </a:lnTo>
                  <a:lnTo>
                    <a:pt x="4286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0" name="SMARTInkShape-761"/>
            <p:cNvSpPr/>
            <p:nvPr/>
          </p:nvSpPr>
          <p:spPr bwMode="auto">
            <a:xfrm>
              <a:off x="1564561" y="5172075"/>
              <a:ext cx="14209" cy="174064"/>
            </a:xfrm>
            <a:custGeom>
              <a:avLst/>
              <a:gdLst/>
              <a:ahLst/>
              <a:cxnLst/>
              <a:rect l="0" t="0" r="0" b="0"/>
              <a:pathLst>
                <a:path w="14209" h="174064">
                  <a:moveTo>
                    <a:pt x="14208" y="0"/>
                  </a:moveTo>
                  <a:lnTo>
                    <a:pt x="10415" y="0"/>
                  </a:lnTo>
                  <a:lnTo>
                    <a:pt x="9298" y="794"/>
                  </a:lnTo>
                  <a:lnTo>
                    <a:pt x="8554" y="2117"/>
                  </a:lnTo>
                  <a:lnTo>
                    <a:pt x="939" y="37585"/>
                  </a:lnTo>
                  <a:lnTo>
                    <a:pt x="915" y="65456"/>
                  </a:lnTo>
                  <a:lnTo>
                    <a:pt x="5614" y="98596"/>
                  </a:lnTo>
                  <a:lnTo>
                    <a:pt x="4518" y="121024"/>
                  </a:lnTo>
                  <a:lnTo>
                    <a:pt x="526" y="155520"/>
                  </a:lnTo>
                  <a:lnTo>
                    <a:pt x="0" y="172988"/>
                  </a:lnTo>
                  <a:lnTo>
                    <a:pt x="767" y="174063"/>
                  </a:lnTo>
                  <a:lnTo>
                    <a:pt x="2072" y="173986"/>
                  </a:lnTo>
                  <a:lnTo>
                    <a:pt x="3736" y="173141"/>
                  </a:lnTo>
                  <a:lnTo>
                    <a:pt x="4846" y="170990"/>
                  </a:lnTo>
                  <a:lnTo>
                    <a:pt x="7064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1" name="SMARTInkShape-762"/>
            <p:cNvSpPr/>
            <p:nvPr/>
          </p:nvSpPr>
          <p:spPr bwMode="auto">
            <a:xfrm>
              <a:off x="1321594" y="5164930"/>
              <a:ext cx="250032" cy="114301"/>
            </a:xfrm>
            <a:custGeom>
              <a:avLst/>
              <a:gdLst/>
              <a:ahLst/>
              <a:cxnLst/>
              <a:rect l="0" t="0" r="0" b="0"/>
              <a:pathLst>
                <a:path w="250032" h="114301">
                  <a:moveTo>
                    <a:pt x="0" y="114300"/>
                  </a:moveTo>
                  <a:lnTo>
                    <a:pt x="0" y="110509"/>
                  </a:lnTo>
                  <a:lnTo>
                    <a:pt x="794" y="109391"/>
                  </a:lnTo>
                  <a:lnTo>
                    <a:pt x="2116" y="108647"/>
                  </a:lnTo>
                  <a:lnTo>
                    <a:pt x="3792" y="108150"/>
                  </a:lnTo>
                  <a:lnTo>
                    <a:pt x="7771" y="103365"/>
                  </a:lnTo>
                  <a:lnTo>
                    <a:pt x="9943" y="99866"/>
                  </a:lnTo>
                  <a:lnTo>
                    <a:pt x="18706" y="93863"/>
                  </a:lnTo>
                  <a:lnTo>
                    <a:pt x="52175" y="75391"/>
                  </a:lnTo>
                  <a:lnTo>
                    <a:pt x="83016" y="61673"/>
                  </a:lnTo>
                  <a:lnTo>
                    <a:pt x="118083" y="47555"/>
                  </a:lnTo>
                  <a:lnTo>
                    <a:pt x="144556" y="38070"/>
                  </a:lnTo>
                  <a:lnTo>
                    <a:pt x="170080" y="28562"/>
                  </a:lnTo>
                  <a:lnTo>
                    <a:pt x="202529" y="16401"/>
                  </a:lnTo>
                  <a:lnTo>
                    <a:pt x="234827" y="5181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2" name="SMARTInkShape-763"/>
            <p:cNvSpPr/>
            <p:nvPr/>
          </p:nvSpPr>
          <p:spPr bwMode="auto">
            <a:xfrm>
              <a:off x="1365449" y="5336380"/>
              <a:ext cx="163315" cy="48554"/>
            </a:xfrm>
            <a:custGeom>
              <a:avLst/>
              <a:gdLst/>
              <a:ahLst/>
              <a:cxnLst/>
              <a:rect l="0" t="0" r="0" b="0"/>
              <a:pathLst>
                <a:path w="163315" h="48554">
                  <a:moveTo>
                    <a:pt x="6151" y="42865"/>
                  </a:moveTo>
                  <a:lnTo>
                    <a:pt x="0" y="42865"/>
                  </a:lnTo>
                  <a:lnTo>
                    <a:pt x="3094" y="46656"/>
                  </a:lnTo>
                  <a:lnTo>
                    <a:pt x="9026" y="48518"/>
                  </a:lnTo>
                  <a:lnTo>
                    <a:pt x="17747" y="48553"/>
                  </a:lnTo>
                  <a:lnTo>
                    <a:pt x="49600" y="43770"/>
                  </a:lnTo>
                  <a:lnTo>
                    <a:pt x="78203" y="39340"/>
                  </a:lnTo>
                  <a:lnTo>
                    <a:pt x="108021" y="33000"/>
                  </a:lnTo>
                  <a:lnTo>
                    <a:pt x="140044" y="22953"/>
                  </a:lnTo>
                  <a:lnTo>
                    <a:pt x="155713" y="11741"/>
                  </a:lnTo>
                  <a:lnTo>
                    <a:pt x="1633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3" name="SMARTInkShape-764"/>
            <p:cNvSpPr/>
            <p:nvPr/>
          </p:nvSpPr>
          <p:spPr bwMode="auto">
            <a:xfrm>
              <a:off x="1414463" y="5193888"/>
              <a:ext cx="57151" cy="192501"/>
            </a:xfrm>
            <a:custGeom>
              <a:avLst/>
              <a:gdLst/>
              <a:ahLst/>
              <a:cxnLst/>
              <a:rect l="0" t="0" r="0" b="0"/>
              <a:pathLst>
                <a:path w="57151" h="192501">
                  <a:moveTo>
                    <a:pt x="0" y="13907"/>
                  </a:moveTo>
                  <a:lnTo>
                    <a:pt x="12185" y="2515"/>
                  </a:lnTo>
                  <a:lnTo>
                    <a:pt x="16792" y="905"/>
                  </a:lnTo>
                  <a:lnTo>
                    <a:pt x="27641" y="0"/>
                  </a:lnTo>
                  <a:lnTo>
                    <a:pt x="34245" y="1905"/>
                  </a:lnTo>
                  <a:lnTo>
                    <a:pt x="37117" y="3524"/>
                  </a:lnTo>
                  <a:lnTo>
                    <a:pt x="44952" y="13387"/>
                  </a:lnTo>
                  <a:lnTo>
                    <a:pt x="48508" y="30156"/>
                  </a:lnTo>
                  <a:lnTo>
                    <a:pt x="48916" y="57950"/>
                  </a:lnTo>
                  <a:lnTo>
                    <a:pt x="42176" y="93191"/>
                  </a:lnTo>
                  <a:lnTo>
                    <a:pt x="35515" y="121271"/>
                  </a:lnTo>
                  <a:lnTo>
                    <a:pt x="29946" y="155411"/>
                  </a:lnTo>
                  <a:lnTo>
                    <a:pt x="33417" y="168343"/>
                  </a:lnTo>
                  <a:lnTo>
                    <a:pt x="44789" y="185788"/>
                  </a:lnTo>
                  <a:lnTo>
                    <a:pt x="49804" y="189517"/>
                  </a:lnTo>
                  <a:lnTo>
                    <a:pt x="57150" y="1925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4" name="SMARTInkShape-765"/>
            <p:cNvSpPr/>
            <p:nvPr/>
          </p:nvSpPr>
          <p:spPr bwMode="auto">
            <a:xfrm>
              <a:off x="1150144" y="5259469"/>
              <a:ext cx="164732" cy="123916"/>
            </a:xfrm>
            <a:custGeom>
              <a:avLst/>
              <a:gdLst/>
              <a:ahLst/>
              <a:cxnLst/>
              <a:rect l="0" t="0" r="0" b="0"/>
              <a:pathLst>
                <a:path w="164732" h="123916">
                  <a:moveTo>
                    <a:pt x="0" y="19761"/>
                  </a:moveTo>
                  <a:lnTo>
                    <a:pt x="3792" y="19761"/>
                  </a:lnTo>
                  <a:lnTo>
                    <a:pt x="7771" y="17645"/>
                  </a:lnTo>
                  <a:lnTo>
                    <a:pt x="9943" y="15970"/>
                  </a:lnTo>
                  <a:lnTo>
                    <a:pt x="16590" y="14108"/>
                  </a:lnTo>
                  <a:lnTo>
                    <a:pt x="49809" y="7111"/>
                  </a:lnTo>
                  <a:lnTo>
                    <a:pt x="76847" y="1285"/>
                  </a:lnTo>
                  <a:lnTo>
                    <a:pt x="104967" y="0"/>
                  </a:lnTo>
                  <a:lnTo>
                    <a:pt x="138679" y="6275"/>
                  </a:lnTo>
                  <a:lnTo>
                    <a:pt x="150535" y="11387"/>
                  </a:lnTo>
                  <a:lnTo>
                    <a:pt x="161096" y="18950"/>
                  </a:lnTo>
                  <a:lnTo>
                    <a:pt x="163754" y="23189"/>
                  </a:lnTo>
                  <a:lnTo>
                    <a:pt x="164731" y="27603"/>
                  </a:lnTo>
                  <a:lnTo>
                    <a:pt x="162315" y="43517"/>
                  </a:lnTo>
                  <a:lnTo>
                    <a:pt x="150595" y="74019"/>
                  </a:lnTo>
                  <a:lnTo>
                    <a:pt x="132993" y="104121"/>
                  </a:lnTo>
                  <a:lnTo>
                    <a:pt x="117075" y="123603"/>
                  </a:lnTo>
                  <a:lnTo>
                    <a:pt x="116944" y="123915"/>
                  </a:lnTo>
                  <a:lnTo>
                    <a:pt x="118914" y="122144"/>
                  </a:lnTo>
                  <a:lnTo>
                    <a:pt x="140886" y="92541"/>
                  </a:lnTo>
                  <a:lnTo>
                    <a:pt x="164306" y="626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5" name="SMARTInkShape-766"/>
            <p:cNvSpPr/>
            <p:nvPr/>
          </p:nvSpPr>
          <p:spPr bwMode="auto">
            <a:xfrm>
              <a:off x="1028700" y="5300663"/>
              <a:ext cx="221457" cy="85726"/>
            </a:xfrm>
            <a:custGeom>
              <a:avLst/>
              <a:gdLst/>
              <a:ahLst/>
              <a:cxnLst/>
              <a:rect l="0" t="0" r="0" b="0"/>
              <a:pathLst>
                <a:path w="221457" h="85726">
                  <a:moveTo>
                    <a:pt x="0" y="85725"/>
                  </a:moveTo>
                  <a:lnTo>
                    <a:pt x="3792" y="85725"/>
                  </a:lnTo>
                  <a:lnTo>
                    <a:pt x="7771" y="83608"/>
                  </a:lnTo>
                  <a:lnTo>
                    <a:pt x="20720" y="73540"/>
                  </a:lnTo>
                  <a:lnTo>
                    <a:pt x="50853" y="58083"/>
                  </a:lnTo>
                  <a:lnTo>
                    <a:pt x="85246" y="45104"/>
                  </a:lnTo>
                  <a:lnTo>
                    <a:pt x="117157" y="33384"/>
                  </a:lnTo>
                  <a:lnTo>
                    <a:pt x="147073" y="24532"/>
                  </a:lnTo>
                  <a:lnTo>
                    <a:pt x="175251" y="16881"/>
                  </a:lnTo>
                  <a:lnTo>
                    <a:pt x="210080" y="4790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6" name="SMARTInkShape-767"/>
            <p:cNvSpPr/>
            <p:nvPr/>
          </p:nvSpPr>
          <p:spPr bwMode="auto">
            <a:xfrm>
              <a:off x="821531" y="5257800"/>
              <a:ext cx="200026" cy="78581"/>
            </a:xfrm>
            <a:custGeom>
              <a:avLst/>
              <a:gdLst/>
              <a:ahLst/>
              <a:cxnLst/>
              <a:rect l="0" t="0" r="0" b="0"/>
              <a:pathLst>
                <a:path w="200026" h="78581">
                  <a:moveTo>
                    <a:pt x="0" y="78580"/>
                  </a:moveTo>
                  <a:lnTo>
                    <a:pt x="30074" y="60693"/>
                  </a:lnTo>
                  <a:lnTo>
                    <a:pt x="59563" y="42622"/>
                  </a:lnTo>
                  <a:lnTo>
                    <a:pt x="86440" y="30620"/>
                  </a:lnTo>
                  <a:lnTo>
                    <a:pt x="116629" y="22037"/>
                  </a:lnTo>
                  <a:lnTo>
                    <a:pt x="148592" y="14467"/>
                  </a:lnTo>
                  <a:lnTo>
                    <a:pt x="184045" y="4798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7" name="SMARTInkShape-768"/>
            <p:cNvSpPr/>
            <p:nvPr/>
          </p:nvSpPr>
          <p:spPr bwMode="auto">
            <a:xfrm>
              <a:off x="842963" y="5379245"/>
              <a:ext cx="114301" cy="35711"/>
            </a:xfrm>
            <a:custGeom>
              <a:avLst/>
              <a:gdLst/>
              <a:ahLst/>
              <a:cxnLst/>
              <a:rect l="0" t="0" r="0" b="0"/>
              <a:pathLst>
                <a:path w="114301" h="35711">
                  <a:moveTo>
                    <a:pt x="0" y="28575"/>
                  </a:moveTo>
                  <a:lnTo>
                    <a:pt x="0" y="32366"/>
                  </a:lnTo>
                  <a:lnTo>
                    <a:pt x="793" y="33484"/>
                  </a:lnTo>
                  <a:lnTo>
                    <a:pt x="2116" y="34228"/>
                  </a:lnTo>
                  <a:lnTo>
                    <a:pt x="9943" y="35423"/>
                  </a:lnTo>
                  <a:lnTo>
                    <a:pt x="39943" y="35692"/>
                  </a:lnTo>
                  <a:lnTo>
                    <a:pt x="58401" y="35710"/>
                  </a:lnTo>
                  <a:lnTo>
                    <a:pt x="85178" y="25103"/>
                  </a:lnTo>
                  <a:lnTo>
                    <a:pt x="100732" y="16257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38" name="SMARTInkShape-769"/>
            <p:cNvSpPr/>
            <p:nvPr/>
          </p:nvSpPr>
          <p:spPr bwMode="auto">
            <a:xfrm>
              <a:off x="821531" y="5322095"/>
              <a:ext cx="207170" cy="198354"/>
            </a:xfrm>
            <a:custGeom>
              <a:avLst/>
              <a:gdLst/>
              <a:ahLst/>
              <a:cxnLst/>
              <a:rect l="0" t="0" r="0" b="0"/>
              <a:pathLst>
                <a:path w="207170" h="198354">
                  <a:moveTo>
                    <a:pt x="0" y="0"/>
                  </a:moveTo>
                  <a:lnTo>
                    <a:pt x="10642" y="0"/>
                  </a:lnTo>
                  <a:lnTo>
                    <a:pt x="11857" y="793"/>
                  </a:lnTo>
                  <a:lnTo>
                    <a:pt x="12668" y="2116"/>
                  </a:lnTo>
                  <a:lnTo>
                    <a:pt x="18190" y="17887"/>
                  </a:lnTo>
                  <a:lnTo>
                    <a:pt x="14958" y="48225"/>
                  </a:lnTo>
                  <a:lnTo>
                    <a:pt x="13626" y="83932"/>
                  </a:lnTo>
                  <a:lnTo>
                    <a:pt x="10211" y="112886"/>
                  </a:lnTo>
                  <a:lnTo>
                    <a:pt x="12727" y="144660"/>
                  </a:lnTo>
                  <a:lnTo>
                    <a:pt x="16096" y="177534"/>
                  </a:lnTo>
                  <a:lnTo>
                    <a:pt x="19854" y="190028"/>
                  </a:lnTo>
                  <a:lnTo>
                    <a:pt x="24170" y="195581"/>
                  </a:lnTo>
                  <a:lnTo>
                    <a:pt x="32967" y="198049"/>
                  </a:lnTo>
                  <a:lnTo>
                    <a:pt x="44815" y="198353"/>
                  </a:lnTo>
                  <a:lnTo>
                    <a:pt x="58018" y="195841"/>
                  </a:lnTo>
                  <a:lnTo>
                    <a:pt x="91600" y="177149"/>
                  </a:lnTo>
                  <a:lnTo>
                    <a:pt x="120186" y="162202"/>
                  </a:lnTo>
                  <a:lnTo>
                    <a:pt x="151851" y="148512"/>
                  </a:lnTo>
                  <a:lnTo>
                    <a:pt x="182572" y="138490"/>
                  </a:lnTo>
                  <a:lnTo>
                    <a:pt x="193062" y="136163"/>
                  </a:lnTo>
                  <a:lnTo>
                    <a:pt x="207169" y="12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843" name="SMARTInkShape-Group179"/>
          <p:cNvGrpSpPr/>
          <p:nvPr/>
        </p:nvGrpSpPr>
        <p:grpSpPr>
          <a:xfrm>
            <a:off x="4872040" y="2838458"/>
            <a:ext cx="3335874" cy="2004982"/>
            <a:chOff x="4872040" y="2838458"/>
            <a:chExt cx="3335874" cy="2004982"/>
          </a:xfrm>
        </p:grpSpPr>
        <p:sp>
          <p:nvSpPr>
            <p:cNvPr id="2459840" name="SMARTInkShape-770"/>
            <p:cNvSpPr/>
            <p:nvPr/>
          </p:nvSpPr>
          <p:spPr bwMode="auto">
            <a:xfrm>
              <a:off x="7986713" y="2986088"/>
              <a:ext cx="200026" cy="14288"/>
            </a:xfrm>
            <a:custGeom>
              <a:avLst/>
              <a:gdLst/>
              <a:ahLst/>
              <a:cxnLst/>
              <a:rect l="0" t="0" r="0" b="0"/>
              <a:pathLst>
                <a:path w="200026" h="14288">
                  <a:moveTo>
                    <a:pt x="0" y="14287"/>
                  </a:moveTo>
                  <a:lnTo>
                    <a:pt x="31660" y="14287"/>
                  </a:lnTo>
                  <a:lnTo>
                    <a:pt x="62650" y="14287"/>
                  </a:lnTo>
                  <a:lnTo>
                    <a:pt x="88169" y="14287"/>
                  </a:lnTo>
                  <a:lnTo>
                    <a:pt x="115386" y="12170"/>
                  </a:lnTo>
                  <a:lnTo>
                    <a:pt x="143357" y="8584"/>
                  </a:lnTo>
                  <a:lnTo>
                    <a:pt x="171664" y="434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1" name="SMARTInkShape-771"/>
            <p:cNvSpPr/>
            <p:nvPr/>
          </p:nvSpPr>
          <p:spPr bwMode="auto">
            <a:xfrm>
              <a:off x="8009689" y="2838458"/>
              <a:ext cx="198225" cy="204781"/>
            </a:xfrm>
            <a:custGeom>
              <a:avLst/>
              <a:gdLst/>
              <a:ahLst/>
              <a:cxnLst/>
              <a:rect l="0" t="0" r="0" b="0"/>
              <a:pathLst>
                <a:path w="198225" h="204781">
                  <a:moveTo>
                    <a:pt x="119899" y="76192"/>
                  </a:moveTo>
                  <a:lnTo>
                    <a:pt x="123691" y="76192"/>
                  </a:lnTo>
                  <a:lnTo>
                    <a:pt x="124808" y="75398"/>
                  </a:lnTo>
                  <a:lnTo>
                    <a:pt x="125553" y="74075"/>
                  </a:lnTo>
                  <a:lnTo>
                    <a:pt x="126049" y="72400"/>
                  </a:lnTo>
                  <a:lnTo>
                    <a:pt x="132566" y="61719"/>
                  </a:lnTo>
                  <a:lnTo>
                    <a:pt x="133105" y="59399"/>
                  </a:lnTo>
                  <a:lnTo>
                    <a:pt x="140605" y="47757"/>
                  </a:lnTo>
                  <a:lnTo>
                    <a:pt x="141007" y="44240"/>
                  </a:lnTo>
                  <a:lnTo>
                    <a:pt x="140321" y="42984"/>
                  </a:lnTo>
                  <a:lnTo>
                    <a:pt x="139069" y="42147"/>
                  </a:lnTo>
                  <a:lnTo>
                    <a:pt x="135151" y="40804"/>
                  </a:lnTo>
                  <a:lnTo>
                    <a:pt x="130680" y="40571"/>
                  </a:lnTo>
                  <a:lnTo>
                    <a:pt x="126542" y="38400"/>
                  </a:lnTo>
                  <a:lnTo>
                    <a:pt x="120288" y="33626"/>
                  </a:lnTo>
                  <a:lnTo>
                    <a:pt x="116221" y="33417"/>
                  </a:lnTo>
                  <a:lnTo>
                    <a:pt x="112179" y="35485"/>
                  </a:lnTo>
                  <a:lnTo>
                    <a:pt x="109990" y="37148"/>
                  </a:lnTo>
                  <a:lnTo>
                    <a:pt x="92260" y="70011"/>
                  </a:lnTo>
                  <a:lnTo>
                    <a:pt x="61931" y="104894"/>
                  </a:lnTo>
                  <a:lnTo>
                    <a:pt x="32626" y="140502"/>
                  </a:lnTo>
                  <a:lnTo>
                    <a:pt x="11882" y="172414"/>
                  </a:lnTo>
                  <a:lnTo>
                    <a:pt x="0" y="188539"/>
                  </a:lnTo>
                  <a:lnTo>
                    <a:pt x="2704" y="182329"/>
                  </a:lnTo>
                  <a:lnTo>
                    <a:pt x="21438" y="153063"/>
                  </a:lnTo>
                  <a:lnTo>
                    <a:pt x="36538" y="125067"/>
                  </a:lnTo>
                  <a:lnTo>
                    <a:pt x="46163" y="98170"/>
                  </a:lnTo>
                  <a:lnTo>
                    <a:pt x="58716" y="66212"/>
                  </a:lnTo>
                  <a:lnTo>
                    <a:pt x="72490" y="37075"/>
                  </a:lnTo>
                  <a:lnTo>
                    <a:pt x="94371" y="2996"/>
                  </a:lnTo>
                  <a:lnTo>
                    <a:pt x="96646" y="4"/>
                  </a:lnTo>
                  <a:lnTo>
                    <a:pt x="97253" y="0"/>
                  </a:lnTo>
                  <a:lnTo>
                    <a:pt x="97658" y="791"/>
                  </a:lnTo>
                  <a:lnTo>
                    <a:pt x="99229" y="34673"/>
                  </a:lnTo>
                  <a:lnTo>
                    <a:pt x="108406" y="69225"/>
                  </a:lnTo>
                  <a:lnTo>
                    <a:pt x="133378" y="104790"/>
                  </a:lnTo>
                  <a:lnTo>
                    <a:pt x="144146" y="117477"/>
                  </a:lnTo>
                  <a:lnTo>
                    <a:pt x="173627" y="134888"/>
                  </a:lnTo>
                  <a:lnTo>
                    <a:pt x="195566" y="139994"/>
                  </a:lnTo>
                  <a:lnTo>
                    <a:pt x="196537" y="140952"/>
                  </a:lnTo>
                  <a:lnTo>
                    <a:pt x="198224" y="146594"/>
                  </a:lnTo>
                  <a:lnTo>
                    <a:pt x="193520" y="153922"/>
                  </a:lnTo>
                  <a:lnTo>
                    <a:pt x="190395" y="165457"/>
                  </a:lnTo>
                  <a:lnTo>
                    <a:pt x="164965" y="197470"/>
                  </a:lnTo>
                  <a:lnTo>
                    <a:pt x="162761" y="204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2" name="SMARTInkShape-772"/>
            <p:cNvSpPr/>
            <p:nvPr/>
          </p:nvSpPr>
          <p:spPr bwMode="auto">
            <a:xfrm>
              <a:off x="4872040" y="2928938"/>
              <a:ext cx="3250405" cy="1914502"/>
            </a:xfrm>
            <a:custGeom>
              <a:avLst/>
              <a:gdLst/>
              <a:ahLst/>
              <a:cxnLst/>
              <a:rect l="0" t="0" r="0" b="0"/>
              <a:pathLst>
                <a:path w="3250405" h="1914502">
                  <a:moveTo>
                    <a:pt x="7140" y="1514475"/>
                  </a:moveTo>
                  <a:lnTo>
                    <a:pt x="7140" y="1508324"/>
                  </a:lnTo>
                  <a:lnTo>
                    <a:pt x="6348" y="1507993"/>
                  </a:lnTo>
                  <a:lnTo>
                    <a:pt x="3349" y="1507625"/>
                  </a:lnTo>
                  <a:lnTo>
                    <a:pt x="2232" y="1506733"/>
                  </a:lnTo>
                  <a:lnTo>
                    <a:pt x="990" y="1503626"/>
                  </a:lnTo>
                  <a:lnTo>
                    <a:pt x="0" y="1493077"/>
                  </a:lnTo>
                  <a:lnTo>
                    <a:pt x="12184" y="1506024"/>
                  </a:lnTo>
                  <a:lnTo>
                    <a:pt x="16790" y="1513629"/>
                  </a:lnTo>
                  <a:lnTo>
                    <a:pt x="22934" y="1543879"/>
                  </a:lnTo>
                  <a:lnTo>
                    <a:pt x="27830" y="1574762"/>
                  </a:lnTo>
                  <a:lnTo>
                    <a:pt x="28426" y="1606317"/>
                  </a:lnTo>
                  <a:lnTo>
                    <a:pt x="28543" y="1639508"/>
                  </a:lnTo>
                  <a:lnTo>
                    <a:pt x="32356" y="1667232"/>
                  </a:lnTo>
                  <a:lnTo>
                    <a:pt x="35846" y="1700136"/>
                  </a:lnTo>
                  <a:lnTo>
                    <a:pt x="42017" y="1726295"/>
                  </a:lnTo>
                  <a:lnTo>
                    <a:pt x="58633" y="1760385"/>
                  </a:lnTo>
                  <a:lnTo>
                    <a:pt x="77530" y="1794339"/>
                  </a:lnTo>
                  <a:lnTo>
                    <a:pt x="90600" y="1815407"/>
                  </a:lnTo>
                  <a:lnTo>
                    <a:pt x="120151" y="1848117"/>
                  </a:lnTo>
                  <a:lnTo>
                    <a:pt x="143016" y="1869580"/>
                  </a:lnTo>
                  <a:lnTo>
                    <a:pt x="152461" y="1874706"/>
                  </a:lnTo>
                  <a:lnTo>
                    <a:pt x="185739" y="1884220"/>
                  </a:lnTo>
                  <a:lnTo>
                    <a:pt x="200024" y="1887554"/>
                  </a:lnTo>
                  <a:lnTo>
                    <a:pt x="214311" y="1891452"/>
                  </a:lnTo>
                  <a:lnTo>
                    <a:pt x="228598" y="1894724"/>
                  </a:lnTo>
                  <a:lnTo>
                    <a:pt x="238916" y="1897787"/>
                  </a:lnTo>
                  <a:lnTo>
                    <a:pt x="272508" y="1900094"/>
                  </a:lnTo>
                  <a:lnTo>
                    <a:pt x="281451" y="1900967"/>
                  </a:lnTo>
                  <a:lnTo>
                    <a:pt x="309601" y="1906713"/>
                  </a:lnTo>
                  <a:lnTo>
                    <a:pt x="339726" y="1907322"/>
                  </a:lnTo>
                  <a:lnTo>
                    <a:pt x="370611" y="1907369"/>
                  </a:lnTo>
                  <a:lnTo>
                    <a:pt x="399877" y="1907378"/>
                  </a:lnTo>
                  <a:lnTo>
                    <a:pt x="429013" y="1907380"/>
                  </a:lnTo>
                  <a:lnTo>
                    <a:pt x="458989" y="1907380"/>
                  </a:lnTo>
                  <a:lnTo>
                    <a:pt x="482600" y="1909497"/>
                  </a:lnTo>
                  <a:lnTo>
                    <a:pt x="508970" y="1912290"/>
                  </a:lnTo>
                  <a:lnTo>
                    <a:pt x="536563" y="1913532"/>
                  </a:lnTo>
                  <a:lnTo>
                    <a:pt x="562586" y="1914083"/>
                  </a:lnTo>
                  <a:lnTo>
                    <a:pt x="588174" y="1914328"/>
                  </a:lnTo>
                  <a:lnTo>
                    <a:pt x="615422" y="1914437"/>
                  </a:lnTo>
                  <a:lnTo>
                    <a:pt x="645524" y="1914486"/>
                  </a:lnTo>
                  <a:lnTo>
                    <a:pt x="676629" y="1913714"/>
                  </a:lnTo>
                  <a:lnTo>
                    <a:pt x="706330" y="1910724"/>
                  </a:lnTo>
                  <a:lnTo>
                    <a:pt x="737521" y="1908867"/>
                  </a:lnTo>
                  <a:lnTo>
                    <a:pt x="769110" y="1908835"/>
                  </a:lnTo>
                  <a:lnTo>
                    <a:pt x="799025" y="1911467"/>
                  </a:lnTo>
                  <a:lnTo>
                    <a:pt x="830313" y="1913165"/>
                  </a:lnTo>
                  <a:lnTo>
                    <a:pt x="862739" y="1913921"/>
                  </a:lnTo>
                  <a:lnTo>
                    <a:pt x="895672" y="1914256"/>
                  </a:lnTo>
                  <a:lnTo>
                    <a:pt x="930946" y="1914405"/>
                  </a:lnTo>
                  <a:lnTo>
                    <a:pt x="966202" y="1914471"/>
                  </a:lnTo>
                  <a:lnTo>
                    <a:pt x="997747" y="1914501"/>
                  </a:lnTo>
                  <a:lnTo>
                    <a:pt x="1031875" y="1912397"/>
                  </a:lnTo>
                  <a:lnTo>
                    <a:pt x="1067416" y="1909610"/>
                  </a:lnTo>
                  <a:lnTo>
                    <a:pt x="1101733" y="1908372"/>
                  </a:lnTo>
                  <a:lnTo>
                    <a:pt x="1135506" y="1907821"/>
                  </a:lnTo>
                  <a:lnTo>
                    <a:pt x="1168243" y="1906783"/>
                  </a:lnTo>
                  <a:lnTo>
                    <a:pt x="1198668" y="1903675"/>
                  </a:lnTo>
                  <a:lnTo>
                    <a:pt x="1228065" y="1899648"/>
                  </a:lnTo>
                  <a:lnTo>
                    <a:pt x="1257799" y="1896007"/>
                  </a:lnTo>
                  <a:lnTo>
                    <a:pt x="1289535" y="1894388"/>
                  </a:lnTo>
                  <a:lnTo>
                    <a:pt x="1317928" y="1891552"/>
                  </a:lnTo>
                  <a:lnTo>
                    <a:pt x="1344569" y="1888439"/>
                  </a:lnTo>
                  <a:lnTo>
                    <a:pt x="1372285" y="1887056"/>
                  </a:lnTo>
                  <a:lnTo>
                    <a:pt x="1400478" y="1884325"/>
                  </a:lnTo>
                  <a:lnTo>
                    <a:pt x="1428883" y="1880465"/>
                  </a:lnTo>
                  <a:lnTo>
                    <a:pt x="1457383" y="1876104"/>
                  </a:lnTo>
                  <a:lnTo>
                    <a:pt x="1490158" y="1869403"/>
                  </a:lnTo>
                  <a:lnTo>
                    <a:pt x="1525097" y="1861927"/>
                  </a:lnTo>
                  <a:lnTo>
                    <a:pt x="1559147" y="1855958"/>
                  </a:lnTo>
                  <a:lnTo>
                    <a:pt x="1576799" y="1852462"/>
                  </a:lnTo>
                  <a:lnTo>
                    <a:pt x="1594917" y="1848543"/>
                  </a:lnTo>
                  <a:lnTo>
                    <a:pt x="1613346" y="1844343"/>
                  </a:lnTo>
                  <a:lnTo>
                    <a:pt x="1631982" y="1839955"/>
                  </a:lnTo>
                  <a:lnTo>
                    <a:pt x="1650756" y="1835443"/>
                  </a:lnTo>
                  <a:lnTo>
                    <a:pt x="1669622" y="1830847"/>
                  </a:lnTo>
                  <a:lnTo>
                    <a:pt x="1687756" y="1826196"/>
                  </a:lnTo>
                  <a:lnTo>
                    <a:pt x="1722720" y="1816794"/>
                  </a:lnTo>
                  <a:lnTo>
                    <a:pt x="1756781" y="1807324"/>
                  </a:lnTo>
                  <a:lnTo>
                    <a:pt x="1790440" y="1798618"/>
                  </a:lnTo>
                  <a:lnTo>
                    <a:pt x="1823921" y="1792102"/>
                  </a:lnTo>
                  <a:lnTo>
                    <a:pt x="1857322" y="1786560"/>
                  </a:lnTo>
                  <a:lnTo>
                    <a:pt x="1889894" y="1780657"/>
                  </a:lnTo>
                  <a:lnTo>
                    <a:pt x="1920245" y="1772743"/>
                  </a:lnTo>
                  <a:lnTo>
                    <a:pt x="1953843" y="1766050"/>
                  </a:lnTo>
                  <a:lnTo>
                    <a:pt x="1989148" y="1760430"/>
                  </a:lnTo>
                  <a:lnTo>
                    <a:pt x="2023360" y="1755286"/>
                  </a:lnTo>
                  <a:lnTo>
                    <a:pt x="2041056" y="1752803"/>
                  </a:lnTo>
                  <a:lnTo>
                    <a:pt x="2059203" y="1750354"/>
                  </a:lnTo>
                  <a:lnTo>
                    <a:pt x="2077651" y="1747927"/>
                  </a:lnTo>
                  <a:lnTo>
                    <a:pt x="2112965" y="1743115"/>
                  </a:lnTo>
                  <a:lnTo>
                    <a:pt x="2147976" y="1738330"/>
                  </a:lnTo>
                  <a:lnTo>
                    <a:pt x="2166202" y="1735943"/>
                  </a:lnTo>
                  <a:lnTo>
                    <a:pt x="2201799" y="1731967"/>
                  </a:lnTo>
                  <a:lnTo>
                    <a:pt x="2233495" y="1730200"/>
                  </a:lnTo>
                  <a:lnTo>
                    <a:pt x="2263457" y="1727299"/>
                  </a:lnTo>
                  <a:lnTo>
                    <a:pt x="2291855" y="1723363"/>
                  </a:lnTo>
                  <a:lnTo>
                    <a:pt x="2317705" y="1718968"/>
                  </a:lnTo>
                  <a:lnTo>
                    <a:pt x="2342423" y="1714369"/>
                  </a:lnTo>
                  <a:lnTo>
                    <a:pt x="2366638" y="1710473"/>
                  </a:lnTo>
                  <a:lnTo>
                    <a:pt x="2390630" y="1708741"/>
                  </a:lnTo>
                  <a:lnTo>
                    <a:pt x="2414521" y="1707971"/>
                  </a:lnTo>
                  <a:lnTo>
                    <a:pt x="2438369" y="1707629"/>
                  </a:lnTo>
                  <a:lnTo>
                    <a:pt x="2462198" y="1707477"/>
                  </a:lnTo>
                  <a:lnTo>
                    <a:pt x="2486017" y="1707410"/>
                  </a:lnTo>
                  <a:lnTo>
                    <a:pt x="2509833" y="1706586"/>
                  </a:lnTo>
                  <a:lnTo>
                    <a:pt x="2533646" y="1703574"/>
                  </a:lnTo>
                  <a:lnTo>
                    <a:pt x="2557459" y="1701706"/>
                  </a:lnTo>
                  <a:lnTo>
                    <a:pt x="2581272" y="1700083"/>
                  </a:lnTo>
                  <a:lnTo>
                    <a:pt x="2616198" y="1695499"/>
                  </a:lnTo>
                  <a:lnTo>
                    <a:pt x="2646213" y="1693788"/>
                  </a:lnTo>
                  <a:lnTo>
                    <a:pt x="2678091" y="1691094"/>
                  </a:lnTo>
                  <a:lnTo>
                    <a:pt x="2712768" y="1682435"/>
                  </a:lnTo>
                  <a:lnTo>
                    <a:pt x="2719884" y="1676172"/>
                  </a:lnTo>
                  <a:lnTo>
                    <a:pt x="2726486" y="1668890"/>
                  </a:lnTo>
                  <a:lnTo>
                    <a:pt x="2738334" y="1659534"/>
                  </a:lnTo>
                  <a:lnTo>
                    <a:pt x="2766981" y="1626487"/>
                  </a:lnTo>
                  <a:lnTo>
                    <a:pt x="2795290" y="1604964"/>
                  </a:lnTo>
                  <a:lnTo>
                    <a:pt x="2802642" y="1594027"/>
                  </a:lnTo>
                  <a:lnTo>
                    <a:pt x="2806054" y="1584524"/>
                  </a:lnTo>
                  <a:lnTo>
                    <a:pt x="2808001" y="1569292"/>
                  </a:lnTo>
                  <a:lnTo>
                    <a:pt x="2826616" y="1534103"/>
                  </a:lnTo>
                  <a:lnTo>
                    <a:pt x="2838458" y="1519627"/>
                  </a:lnTo>
                  <a:lnTo>
                    <a:pt x="2862679" y="1504984"/>
                  </a:lnTo>
                  <a:lnTo>
                    <a:pt x="2878357" y="1498702"/>
                  </a:lnTo>
                  <a:lnTo>
                    <a:pt x="2883437" y="1495558"/>
                  </a:lnTo>
                  <a:lnTo>
                    <a:pt x="2914202" y="1484268"/>
                  </a:lnTo>
                  <a:lnTo>
                    <a:pt x="2916732" y="1482431"/>
                  </a:lnTo>
                  <a:lnTo>
                    <a:pt x="2920006" y="1481999"/>
                  </a:lnTo>
                  <a:lnTo>
                    <a:pt x="2932198" y="1485185"/>
                  </a:lnTo>
                  <a:lnTo>
                    <a:pt x="2946659" y="1490362"/>
                  </a:lnTo>
                  <a:lnTo>
                    <a:pt x="2980684" y="1492808"/>
                  </a:lnTo>
                  <a:lnTo>
                    <a:pt x="3015606" y="1493034"/>
                  </a:lnTo>
                  <a:lnTo>
                    <a:pt x="3049432" y="1493043"/>
                  </a:lnTo>
                  <a:lnTo>
                    <a:pt x="3066755" y="1493043"/>
                  </a:lnTo>
                  <a:lnTo>
                    <a:pt x="3081424" y="1488928"/>
                  </a:lnTo>
                  <a:lnTo>
                    <a:pt x="3095321" y="1492344"/>
                  </a:lnTo>
                  <a:lnTo>
                    <a:pt x="3100251" y="1490616"/>
                  </a:lnTo>
                  <a:lnTo>
                    <a:pt x="3105088" y="1487995"/>
                  </a:lnTo>
                  <a:lnTo>
                    <a:pt x="3112274" y="1485727"/>
                  </a:lnTo>
                  <a:lnTo>
                    <a:pt x="3117046" y="1482383"/>
                  </a:lnTo>
                  <a:lnTo>
                    <a:pt x="3117842" y="1480380"/>
                  </a:lnTo>
                  <a:lnTo>
                    <a:pt x="3117579" y="1478251"/>
                  </a:lnTo>
                  <a:lnTo>
                    <a:pt x="3115247" y="1472924"/>
                  </a:lnTo>
                  <a:lnTo>
                    <a:pt x="3113882" y="1440491"/>
                  </a:lnTo>
                  <a:lnTo>
                    <a:pt x="3098840" y="1405682"/>
                  </a:lnTo>
                  <a:lnTo>
                    <a:pt x="3095729" y="1397066"/>
                  </a:lnTo>
                  <a:lnTo>
                    <a:pt x="3093338" y="1363457"/>
                  </a:lnTo>
                  <a:lnTo>
                    <a:pt x="3095401" y="1357926"/>
                  </a:lnTo>
                  <a:lnTo>
                    <a:pt x="3113169" y="1326101"/>
                  </a:lnTo>
                  <a:lnTo>
                    <a:pt x="3127487" y="1305139"/>
                  </a:lnTo>
                  <a:lnTo>
                    <a:pt x="3137784" y="1287349"/>
                  </a:lnTo>
                  <a:lnTo>
                    <a:pt x="3159597" y="1252623"/>
                  </a:lnTo>
                  <a:lnTo>
                    <a:pt x="3166653" y="1245167"/>
                  </a:lnTo>
                  <a:lnTo>
                    <a:pt x="3173494" y="1239207"/>
                  </a:lnTo>
                  <a:lnTo>
                    <a:pt x="3182038" y="1226470"/>
                  </a:lnTo>
                  <a:lnTo>
                    <a:pt x="3186417" y="1223753"/>
                  </a:lnTo>
                  <a:lnTo>
                    <a:pt x="3188696" y="1223029"/>
                  </a:lnTo>
                  <a:lnTo>
                    <a:pt x="3190215" y="1220959"/>
                  </a:lnTo>
                  <a:lnTo>
                    <a:pt x="3192854" y="1209406"/>
                  </a:lnTo>
                  <a:lnTo>
                    <a:pt x="3200093" y="1200499"/>
                  </a:lnTo>
                  <a:lnTo>
                    <a:pt x="3200395" y="1166360"/>
                  </a:lnTo>
                  <a:lnTo>
                    <a:pt x="3200398" y="1133448"/>
                  </a:lnTo>
                  <a:lnTo>
                    <a:pt x="3200398" y="1101524"/>
                  </a:lnTo>
                  <a:lnTo>
                    <a:pt x="3206879" y="1069123"/>
                  </a:lnTo>
                  <a:lnTo>
                    <a:pt x="3208277" y="1034898"/>
                  </a:lnTo>
                  <a:lnTo>
                    <a:pt x="3215300" y="1004965"/>
                  </a:lnTo>
                  <a:lnTo>
                    <a:pt x="3222011" y="978011"/>
                  </a:lnTo>
                  <a:lnTo>
                    <a:pt x="3226910" y="949916"/>
                  </a:lnTo>
                  <a:lnTo>
                    <a:pt x="3230478" y="921483"/>
                  </a:lnTo>
                  <a:lnTo>
                    <a:pt x="3232816" y="903260"/>
                  </a:lnTo>
                  <a:lnTo>
                    <a:pt x="3227850" y="872159"/>
                  </a:lnTo>
                  <a:lnTo>
                    <a:pt x="3223018" y="843084"/>
                  </a:lnTo>
                  <a:lnTo>
                    <a:pt x="3222857" y="814411"/>
                  </a:lnTo>
                  <a:lnTo>
                    <a:pt x="3229646" y="781584"/>
                  </a:lnTo>
                  <a:lnTo>
                    <a:pt x="3233240" y="758533"/>
                  </a:lnTo>
                  <a:lnTo>
                    <a:pt x="3234839" y="729767"/>
                  </a:lnTo>
                  <a:lnTo>
                    <a:pt x="3237665" y="696345"/>
                  </a:lnTo>
                  <a:lnTo>
                    <a:pt x="3239530" y="678543"/>
                  </a:lnTo>
                  <a:lnTo>
                    <a:pt x="3240773" y="657943"/>
                  </a:lnTo>
                  <a:lnTo>
                    <a:pt x="3241602" y="635478"/>
                  </a:lnTo>
                  <a:lnTo>
                    <a:pt x="3242155" y="611771"/>
                  </a:lnTo>
                  <a:lnTo>
                    <a:pt x="3242523" y="585647"/>
                  </a:lnTo>
                  <a:lnTo>
                    <a:pt x="3242769" y="557912"/>
                  </a:lnTo>
                  <a:lnTo>
                    <a:pt x="3242932" y="529104"/>
                  </a:lnTo>
                  <a:lnTo>
                    <a:pt x="3242248" y="499579"/>
                  </a:lnTo>
                  <a:lnTo>
                    <a:pt x="3240997" y="469578"/>
                  </a:lnTo>
                  <a:lnTo>
                    <a:pt x="3239370" y="439258"/>
                  </a:lnTo>
                  <a:lnTo>
                    <a:pt x="3238286" y="407932"/>
                  </a:lnTo>
                  <a:lnTo>
                    <a:pt x="3237563" y="375936"/>
                  </a:lnTo>
                  <a:lnTo>
                    <a:pt x="3237081" y="343492"/>
                  </a:lnTo>
                  <a:lnTo>
                    <a:pt x="3235965" y="311545"/>
                  </a:lnTo>
                  <a:lnTo>
                    <a:pt x="3234428" y="279928"/>
                  </a:lnTo>
                  <a:lnTo>
                    <a:pt x="3232609" y="248531"/>
                  </a:lnTo>
                  <a:lnTo>
                    <a:pt x="3232191" y="219662"/>
                  </a:lnTo>
                  <a:lnTo>
                    <a:pt x="3232706" y="192479"/>
                  </a:lnTo>
                  <a:lnTo>
                    <a:pt x="3233843" y="166419"/>
                  </a:lnTo>
                  <a:lnTo>
                    <a:pt x="3235394" y="141902"/>
                  </a:lnTo>
                  <a:lnTo>
                    <a:pt x="3237222" y="118414"/>
                  </a:lnTo>
                  <a:lnTo>
                    <a:pt x="3239235" y="95611"/>
                  </a:lnTo>
                  <a:lnTo>
                    <a:pt x="3241370" y="74853"/>
                  </a:lnTo>
                  <a:lnTo>
                    <a:pt x="3243588" y="55458"/>
                  </a:lnTo>
                  <a:lnTo>
                    <a:pt x="3247374" y="24648"/>
                  </a:lnTo>
                  <a:lnTo>
                    <a:pt x="325040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844" name="SMARTInkShape-773"/>
          <p:cNvSpPr/>
          <p:nvPr/>
        </p:nvSpPr>
        <p:spPr bwMode="auto">
          <a:xfrm>
            <a:off x="4929188" y="4429125"/>
            <a:ext cx="1" cy="14289"/>
          </a:xfrm>
          <a:custGeom>
            <a:avLst/>
            <a:gdLst/>
            <a:ahLst/>
            <a:cxnLst/>
            <a:rect l="0" t="0" r="0" b="0"/>
            <a:pathLst>
              <a:path w="1" h="14289">
                <a:moveTo>
                  <a:pt x="0" y="14288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50" name="SMARTInkShape-Group181"/>
          <p:cNvGrpSpPr/>
          <p:nvPr/>
        </p:nvGrpSpPr>
        <p:grpSpPr>
          <a:xfrm>
            <a:off x="5458119" y="4307681"/>
            <a:ext cx="106862" cy="114301"/>
            <a:chOff x="5458119" y="4307681"/>
            <a:chExt cx="106862" cy="114301"/>
          </a:xfrm>
        </p:grpSpPr>
        <p:sp>
          <p:nvSpPr>
            <p:cNvPr id="2459845" name="SMARTInkShape-774"/>
            <p:cNvSpPr/>
            <p:nvPr/>
          </p:nvSpPr>
          <p:spPr bwMode="auto">
            <a:xfrm>
              <a:off x="5564980" y="4371975"/>
              <a:ext cx="1" cy="50007"/>
            </a:xfrm>
            <a:custGeom>
              <a:avLst/>
              <a:gdLst/>
              <a:ahLst/>
              <a:cxnLst/>
              <a:rect l="0" t="0" r="0" b="0"/>
              <a:pathLst>
                <a:path w="1" h="50007">
                  <a:moveTo>
                    <a:pt x="0" y="50006"/>
                  </a:moveTo>
                  <a:lnTo>
                    <a:pt x="0" y="1822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6" name="SMARTInkShape-775"/>
            <p:cNvSpPr/>
            <p:nvPr/>
          </p:nvSpPr>
          <p:spPr bwMode="auto">
            <a:xfrm>
              <a:off x="5494831" y="4364831"/>
              <a:ext cx="20145" cy="14289"/>
            </a:xfrm>
            <a:custGeom>
              <a:avLst/>
              <a:gdLst/>
              <a:ahLst/>
              <a:cxnLst/>
              <a:rect l="0" t="0" r="0" b="0"/>
              <a:pathLst>
                <a:path w="20145" h="14289">
                  <a:moveTo>
                    <a:pt x="12999" y="14288"/>
                  </a:moveTo>
                  <a:lnTo>
                    <a:pt x="9208" y="14288"/>
                  </a:lnTo>
                  <a:lnTo>
                    <a:pt x="5229" y="12171"/>
                  </a:lnTo>
                  <a:lnTo>
                    <a:pt x="0" y="8137"/>
                  </a:lnTo>
                  <a:lnTo>
                    <a:pt x="365" y="7806"/>
                  </a:lnTo>
                  <a:lnTo>
                    <a:pt x="6857" y="6408"/>
                  </a:lnTo>
                  <a:lnTo>
                    <a:pt x="20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7" name="SMARTInkShape-776"/>
            <p:cNvSpPr/>
            <p:nvPr/>
          </p:nvSpPr>
          <p:spPr bwMode="auto">
            <a:xfrm>
              <a:off x="5465082" y="4357688"/>
              <a:ext cx="14174" cy="13994"/>
            </a:xfrm>
            <a:custGeom>
              <a:avLst/>
              <a:gdLst/>
              <a:ahLst/>
              <a:cxnLst/>
              <a:rect l="0" t="0" r="0" b="0"/>
              <a:pathLst>
                <a:path w="14174" h="13994">
                  <a:moveTo>
                    <a:pt x="14173" y="7143"/>
                  </a:moveTo>
                  <a:lnTo>
                    <a:pt x="10382" y="7143"/>
                  </a:lnTo>
                  <a:lnTo>
                    <a:pt x="6403" y="9260"/>
                  </a:lnTo>
                  <a:lnTo>
                    <a:pt x="268" y="13993"/>
                  </a:lnTo>
                  <a:lnTo>
                    <a:pt x="0" y="10407"/>
                  </a:lnTo>
                  <a:lnTo>
                    <a:pt x="4169" y="6477"/>
                  </a:lnTo>
                  <a:lnTo>
                    <a:pt x="1417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8" name="SMARTInkShape-777"/>
            <p:cNvSpPr/>
            <p:nvPr/>
          </p:nvSpPr>
          <p:spPr bwMode="auto">
            <a:xfrm>
              <a:off x="5486400" y="4314825"/>
              <a:ext cx="7146" cy="21432"/>
            </a:xfrm>
            <a:custGeom>
              <a:avLst/>
              <a:gdLst/>
              <a:ahLst/>
              <a:cxnLst/>
              <a:rect l="0" t="0" r="0" b="0"/>
              <a:pathLst>
                <a:path w="7146" h="21432">
                  <a:moveTo>
                    <a:pt x="7145" y="0"/>
                  </a:moveTo>
                  <a:lnTo>
                    <a:pt x="3352" y="0"/>
                  </a:lnTo>
                  <a:lnTo>
                    <a:pt x="2234" y="794"/>
                  </a:lnTo>
                  <a:lnTo>
                    <a:pt x="1489" y="2117"/>
                  </a:lnTo>
                  <a:lnTo>
                    <a:pt x="87" y="13000"/>
                  </a:ln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49" name="SMARTInkShape-778"/>
            <p:cNvSpPr/>
            <p:nvPr/>
          </p:nvSpPr>
          <p:spPr bwMode="auto">
            <a:xfrm>
              <a:off x="5458119" y="4307681"/>
              <a:ext cx="49712" cy="35720"/>
            </a:xfrm>
            <a:custGeom>
              <a:avLst/>
              <a:gdLst/>
              <a:ahLst/>
              <a:cxnLst/>
              <a:rect l="0" t="0" r="0" b="0"/>
              <a:pathLst>
                <a:path w="49712" h="35720">
                  <a:moveTo>
                    <a:pt x="6851" y="35719"/>
                  </a:moveTo>
                  <a:lnTo>
                    <a:pt x="699" y="29568"/>
                  </a:lnTo>
                  <a:lnTo>
                    <a:pt x="0" y="25077"/>
                  </a:lnTo>
                  <a:lnTo>
                    <a:pt x="696" y="23862"/>
                  </a:lnTo>
                  <a:lnTo>
                    <a:pt x="1954" y="23052"/>
                  </a:lnTo>
                  <a:lnTo>
                    <a:pt x="3586" y="22512"/>
                  </a:lnTo>
                  <a:lnTo>
                    <a:pt x="14190" y="15919"/>
                  </a:lnTo>
                  <a:lnTo>
                    <a:pt x="16506" y="15375"/>
                  </a:lnTo>
                  <a:lnTo>
                    <a:pt x="26719" y="9593"/>
                  </a:lnTo>
                  <a:lnTo>
                    <a:pt x="37167" y="7076"/>
                  </a:lnTo>
                  <a:lnTo>
                    <a:pt x="38968" y="5511"/>
                  </a:lnTo>
                  <a:lnTo>
                    <a:pt x="40168" y="3674"/>
                  </a:lnTo>
                  <a:lnTo>
                    <a:pt x="41762" y="2450"/>
                  </a:lnTo>
                  <a:lnTo>
                    <a:pt x="497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853" name="SMARTInkShape-Group182"/>
          <p:cNvGrpSpPr/>
          <p:nvPr/>
        </p:nvGrpSpPr>
        <p:grpSpPr>
          <a:xfrm>
            <a:off x="2428875" y="5350670"/>
            <a:ext cx="244294" cy="292894"/>
            <a:chOff x="2428875" y="5350670"/>
            <a:chExt cx="244294" cy="292894"/>
          </a:xfrm>
        </p:grpSpPr>
        <p:sp>
          <p:nvSpPr>
            <p:cNvPr id="2459851" name="SMARTInkShape-779"/>
            <p:cNvSpPr/>
            <p:nvPr/>
          </p:nvSpPr>
          <p:spPr bwMode="auto">
            <a:xfrm>
              <a:off x="2450306" y="5350670"/>
              <a:ext cx="207170" cy="292894"/>
            </a:xfrm>
            <a:custGeom>
              <a:avLst/>
              <a:gdLst/>
              <a:ahLst/>
              <a:cxnLst/>
              <a:rect l="0" t="0" r="0" b="0"/>
              <a:pathLst>
                <a:path w="207170" h="292894">
                  <a:moveTo>
                    <a:pt x="207169" y="0"/>
                  </a:moveTo>
                  <a:lnTo>
                    <a:pt x="180691" y="28593"/>
                  </a:lnTo>
                  <a:lnTo>
                    <a:pt x="155667" y="61387"/>
                  </a:lnTo>
                  <a:lnTo>
                    <a:pt x="136654" y="88401"/>
                  </a:lnTo>
                  <a:lnTo>
                    <a:pt x="114975" y="118929"/>
                  </a:lnTo>
                  <a:lnTo>
                    <a:pt x="92111" y="153134"/>
                  </a:lnTo>
                  <a:lnTo>
                    <a:pt x="69513" y="188709"/>
                  </a:lnTo>
                  <a:lnTo>
                    <a:pt x="48886" y="223041"/>
                  </a:lnTo>
                  <a:lnTo>
                    <a:pt x="31252" y="250470"/>
                  </a:lnTo>
                  <a:lnTo>
                    <a:pt x="12171" y="279529"/>
                  </a:lnTo>
                  <a:lnTo>
                    <a:pt x="5409" y="290128"/>
                  </a:lnTo>
                  <a:lnTo>
                    <a:pt x="3606" y="291843"/>
                  </a:lnTo>
                  <a:lnTo>
                    <a:pt x="0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52" name="SMARTInkShape-780"/>
            <p:cNvSpPr/>
            <p:nvPr/>
          </p:nvSpPr>
          <p:spPr bwMode="auto">
            <a:xfrm>
              <a:off x="2428875" y="5422405"/>
              <a:ext cx="244294" cy="178296"/>
            </a:xfrm>
            <a:custGeom>
              <a:avLst/>
              <a:gdLst/>
              <a:ahLst/>
              <a:cxnLst/>
              <a:rect l="0" t="0" r="0" b="0"/>
              <a:pathLst>
                <a:path w="244294" h="178296">
                  <a:moveTo>
                    <a:pt x="0" y="6845"/>
                  </a:moveTo>
                  <a:lnTo>
                    <a:pt x="0" y="10960"/>
                  </a:lnTo>
                  <a:lnTo>
                    <a:pt x="0" y="0"/>
                  </a:lnTo>
                  <a:lnTo>
                    <a:pt x="0" y="3582"/>
                  </a:lnTo>
                  <a:lnTo>
                    <a:pt x="3792" y="13462"/>
                  </a:lnTo>
                  <a:lnTo>
                    <a:pt x="34321" y="47930"/>
                  </a:lnTo>
                  <a:lnTo>
                    <a:pt x="60528" y="70612"/>
                  </a:lnTo>
                  <a:lnTo>
                    <a:pt x="92194" y="92413"/>
                  </a:lnTo>
                  <a:lnTo>
                    <a:pt x="117175" y="104672"/>
                  </a:lnTo>
                  <a:lnTo>
                    <a:pt x="143359" y="115411"/>
                  </a:lnTo>
                  <a:lnTo>
                    <a:pt x="168225" y="125476"/>
                  </a:lnTo>
                  <a:lnTo>
                    <a:pt x="200745" y="143859"/>
                  </a:lnTo>
                  <a:lnTo>
                    <a:pt x="232888" y="159998"/>
                  </a:lnTo>
                  <a:lnTo>
                    <a:pt x="241883" y="165666"/>
                  </a:lnTo>
                  <a:lnTo>
                    <a:pt x="243805" y="168287"/>
                  </a:lnTo>
                  <a:lnTo>
                    <a:pt x="244293" y="170830"/>
                  </a:lnTo>
                  <a:lnTo>
                    <a:pt x="242888" y="178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854" name="SMARTInkShape-781"/>
          <p:cNvSpPr/>
          <p:nvPr/>
        </p:nvSpPr>
        <p:spPr bwMode="auto">
          <a:xfrm>
            <a:off x="2987549" y="4664956"/>
            <a:ext cx="27115" cy="242800"/>
          </a:xfrm>
          <a:custGeom>
            <a:avLst/>
            <a:gdLst/>
            <a:ahLst/>
            <a:cxnLst/>
            <a:rect l="0" t="0" r="0" b="0"/>
            <a:pathLst>
              <a:path w="27115" h="242800">
                <a:moveTo>
                  <a:pt x="27114" y="7057"/>
                </a:moveTo>
                <a:lnTo>
                  <a:pt x="23321" y="3264"/>
                </a:lnTo>
                <a:lnTo>
                  <a:pt x="19343" y="1402"/>
                </a:lnTo>
                <a:lnTo>
                  <a:pt x="9415" y="0"/>
                </a:lnTo>
                <a:lnTo>
                  <a:pt x="8171" y="1558"/>
                </a:lnTo>
                <a:lnTo>
                  <a:pt x="6420" y="11336"/>
                </a:lnTo>
                <a:lnTo>
                  <a:pt x="5779" y="44877"/>
                </a:lnTo>
                <a:lnTo>
                  <a:pt x="1919" y="77441"/>
                </a:lnTo>
                <a:lnTo>
                  <a:pt x="41" y="102632"/>
                </a:lnTo>
                <a:lnTo>
                  <a:pt x="0" y="129703"/>
                </a:lnTo>
                <a:lnTo>
                  <a:pt x="2628" y="157610"/>
                </a:lnTo>
                <a:lnTo>
                  <a:pt x="6441" y="183771"/>
                </a:lnTo>
                <a:lnTo>
                  <a:pt x="10934" y="216579"/>
                </a:lnTo>
                <a:lnTo>
                  <a:pt x="12779" y="231146"/>
                </a:lnTo>
                <a:lnTo>
                  <a:pt x="14382" y="235031"/>
                </a:lnTo>
                <a:lnTo>
                  <a:pt x="19970" y="24279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60" name="SMARTInkShape-Group184"/>
          <p:cNvGrpSpPr/>
          <p:nvPr/>
        </p:nvGrpSpPr>
        <p:grpSpPr>
          <a:xfrm>
            <a:off x="2150269" y="4672013"/>
            <a:ext cx="778670" cy="622982"/>
            <a:chOff x="2150269" y="4672013"/>
            <a:chExt cx="778670" cy="622982"/>
          </a:xfrm>
        </p:grpSpPr>
        <p:sp>
          <p:nvSpPr>
            <p:cNvPr id="2459855" name="SMARTInkShape-782"/>
            <p:cNvSpPr/>
            <p:nvPr/>
          </p:nvSpPr>
          <p:spPr bwMode="auto">
            <a:xfrm>
              <a:off x="2593232" y="4722019"/>
              <a:ext cx="263175" cy="314055"/>
            </a:xfrm>
            <a:custGeom>
              <a:avLst/>
              <a:gdLst/>
              <a:ahLst/>
              <a:cxnLst/>
              <a:rect l="0" t="0" r="0" b="0"/>
              <a:pathLst>
                <a:path w="263175" h="314055">
                  <a:moveTo>
                    <a:pt x="21381" y="0"/>
                  </a:moveTo>
                  <a:lnTo>
                    <a:pt x="17588" y="3792"/>
                  </a:lnTo>
                  <a:lnTo>
                    <a:pt x="15726" y="9887"/>
                  </a:lnTo>
                  <a:lnTo>
                    <a:pt x="8730" y="42724"/>
                  </a:lnTo>
                  <a:lnTo>
                    <a:pt x="2904" y="70514"/>
                  </a:lnTo>
                  <a:lnTo>
                    <a:pt x="825" y="102737"/>
                  </a:lnTo>
                  <a:lnTo>
                    <a:pt x="209" y="132746"/>
                  </a:lnTo>
                  <a:lnTo>
                    <a:pt x="0" y="167097"/>
                  </a:lnTo>
                  <a:lnTo>
                    <a:pt x="766" y="177453"/>
                  </a:lnTo>
                  <a:lnTo>
                    <a:pt x="2081" y="180214"/>
                  </a:lnTo>
                  <a:lnTo>
                    <a:pt x="3752" y="182055"/>
                  </a:lnTo>
                  <a:lnTo>
                    <a:pt x="5659" y="182489"/>
                  </a:lnTo>
                  <a:lnTo>
                    <a:pt x="7725" y="181984"/>
                  </a:lnTo>
                  <a:lnTo>
                    <a:pt x="9896" y="180854"/>
                  </a:lnTo>
                  <a:lnTo>
                    <a:pt x="16743" y="171678"/>
                  </a:lnTo>
                  <a:lnTo>
                    <a:pt x="28541" y="141964"/>
                  </a:lnTo>
                  <a:lnTo>
                    <a:pt x="38052" y="110327"/>
                  </a:lnTo>
                  <a:lnTo>
                    <a:pt x="45194" y="82872"/>
                  </a:lnTo>
                  <a:lnTo>
                    <a:pt x="49015" y="51647"/>
                  </a:lnTo>
                  <a:lnTo>
                    <a:pt x="49873" y="31603"/>
                  </a:lnTo>
                  <a:lnTo>
                    <a:pt x="49952" y="62983"/>
                  </a:lnTo>
                  <a:lnTo>
                    <a:pt x="50749" y="93403"/>
                  </a:lnTo>
                  <a:lnTo>
                    <a:pt x="55609" y="127047"/>
                  </a:lnTo>
                  <a:lnTo>
                    <a:pt x="57231" y="140602"/>
                  </a:lnTo>
                  <a:lnTo>
                    <a:pt x="60597" y="149273"/>
                  </a:lnTo>
                  <a:lnTo>
                    <a:pt x="66856" y="155773"/>
                  </a:lnTo>
                  <a:lnTo>
                    <a:pt x="70748" y="158617"/>
                  </a:lnTo>
                  <a:lnTo>
                    <a:pt x="74136" y="159719"/>
                  </a:lnTo>
                  <a:lnTo>
                    <a:pt x="77188" y="159661"/>
                  </a:lnTo>
                  <a:lnTo>
                    <a:pt x="91583" y="153864"/>
                  </a:lnTo>
                  <a:lnTo>
                    <a:pt x="105064" y="139781"/>
                  </a:lnTo>
                  <a:lnTo>
                    <a:pt x="123841" y="107192"/>
                  </a:lnTo>
                  <a:lnTo>
                    <a:pt x="137288" y="75593"/>
                  </a:lnTo>
                  <a:lnTo>
                    <a:pt x="146652" y="46563"/>
                  </a:lnTo>
                  <a:lnTo>
                    <a:pt x="155578" y="19008"/>
                  </a:lnTo>
                  <a:lnTo>
                    <a:pt x="155295" y="18228"/>
                  </a:lnTo>
                  <a:lnTo>
                    <a:pt x="154313" y="18502"/>
                  </a:lnTo>
                  <a:lnTo>
                    <a:pt x="152865" y="19478"/>
                  </a:lnTo>
                  <a:lnTo>
                    <a:pt x="147034" y="32230"/>
                  </a:lnTo>
                  <a:lnTo>
                    <a:pt x="144071" y="58674"/>
                  </a:lnTo>
                  <a:lnTo>
                    <a:pt x="135609" y="87852"/>
                  </a:lnTo>
                  <a:lnTo>
                    <a:pt x="130632" y="120398"/>
                  </a:lnTo>
                  <a:lnTo>
                    <a:pt x="132950" y="151385"/>
                  </a:lnTo>
                  <a:lnTo>
                    <a:pt x="140845" y="183008"/>
                  </a:lnTo>
                  <a:lnTo>
                    <a:pt x="145384" y="191933"/>
                  </a:lnTo>
                  <a:lnTo>
                    <a:pt x="147706" y="193836"/>
                  </a:lnTo>
                  <a:lnTo>
                    <a:pt x="150047" y="194312"/>
                  </a:lnTo>
                  <a:lnTo>
                    <a:pt x="152402" y="193834"/>
                  </a:lnTo>
                  <a:lnTo>
                    <a:pt x="163301" y="181786"/>
                  </a:lnTo>
                  <a:lnTo>
                    <a:pt x="181206" y="150679"/>
                  </a:lnTo>
                  <a:lnTo>
                    <a:pt x="194501" y="122521"/>
                  </a:lnTo>
                  <a:lnTo>
                    <a:pt x="203821" y="90983"/>
                  </a:lnTo>
                  <a:lnTo>
                    <a:pt x="214081" y="60305"/>
                  </a:lnTo>
                  <a:lnTo>
                    <a:pt x="219959" y="46308"/>
                  </a:lnTo>
                  <a:lnTo>
                    <a:pt x="220441" y="47540"/>
                  </a:lnTo>
                  <a:lnTo>
                    <a:pt x="220326" y="61446"/>
                  </a:lnTo>
                  <a:lnTo>
                    <a:pt x="215617" y="86910"/>
                  </a:lnTo>
                  <a:lnTo>
                    <a:pt x="211425" y="110857"/>
                  </a:lnTo>
                  <a:lnTo>
                    <a:pt x="206915" y="137376"/>
                  </a:lnTo>
                  <a:lnTo>
                    <a:pt x="203059" y="165037"/>
                  </a:lnTo>
                  <a:lnTo>
                    <a:pt x="201345" y="193206"/>
                  </a:lnTo>
                  <a:lnTo>
                    <a:pt x="200584" y="221601"/>
                  </a:lnTo>
                  <a:lnTo>
                    <a:pt x="200245" y="249302"/>
                  </a:lnTo>
                  <a:lnTo>
                    <a:pt x="200054" y="284828"/>
                  </a:lnTo>
                  <a:lnTo>
                    <a:pt x="199981" y="314054"/>
                  </a:lnTo>
                  <a:lnTo>
                    <a:pt x="199975" y="287184"/>
                  </a:lnTo>
                  <a:lnTo>
                    <a:pt x="199975" y="263633"/>
                  </a:lnTo>
                  <a:lnTo>
                    <a:pt x="199975" y="233851"/>
                  </a:lnTo>
                  <a:lnTo>
                    <a:pt x="199974" y="199448"/>
                  </a:lnTo>
                  <a:lnTo>
                    <a:pt x="199974" y="165108"/>
                  </a:lnTo>
                  <a:lnTo>
                    <a:pt x="200768" y="132119"/>
                  </a:lnTo>
                  <a:lnTo>
                    <a:pt x="203767" y="101582"/>
                  </a:lnTo>
                  <a:lnTo>
                    <a:pt x="207745" y="76368"/>
                  </a:lnTo>
                  <a:lnTo>
                    <a:pt x="214447" y="50673"/>
                  </a:lnTo>
                  <a:lnTo>
                    <a:pt x="219107" y="42365"/>
                  </a:lnTo>
                  <a:lnTo>
                    <a:pt x="223823" y="38673"/>
                  </a:lnTo>
                  <a:lnTo>
                    <a:pt x="226986" y="39275"/>
                  </a:lnTo>
                  <a:lnTo>
                    <a:pt x="239816" y="48502"/>
                  </a:lnTo>
                  <a:lnTo>
                    <a:pt x="255965" y="65171"/>
                  </a:lnTo>
                  <a:lnTo>
                    <a:pt x="260578" y="75531"/>
                  </a:lnTo>
                  <a:lnTo>
                    <a:pt x="263174" y="94082"/>
                  </a:lnTo>
                  <a:lnTo>
                    <a:pt x="259549" y="105579"/>
                  </a:lnTo>
                  <a:lnTo>
                    <a:pt x="256359" y="110867"/>
                  </a:lnTo>
                  <a:lnTo>
                    <a:pt x="246466" y="118860"/>
                  </a:lnTo>
                  <a:lnTo>
                    <a:pt x="240493" y="122102"/>
                  </a:lnTo>
                  <a:lnTo>
                    <a:pt x="229624" y="123588"/>
                  </a:lnTo>
                  <a:lnTo>
                    <a:pt x="224504" y="122873"/>
                  </a:lnTo>
                  <a:lnTo>
                    <a:pt x="214580" y="115729"/>
                  </a:lnTo>
                  <a:lnTo>
                    <a:pt x="19997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56" name="SMARTInkShape-783"/>
            <p:cNvSpPr/>
            <p:nvPr/>
          </p:nvSpPr>
          <p:spPr bwMode="auto">
            <a:xfrm>
              <a:off x="2322712" y="4772025"/>
              <a:ext cx="270470" cy="63302"/>
            </a:xfrm>
            <a:custGeom>
              <a:avLst/>
              <a:gdLst/>
              <a:ahLst/>
              <a:cxnLst/>
              <a:rect l="0" t="0" r="0" b="0"/>
              <a:pathLst>
                <a:path w="270470" h="63302">
                  <a:moveTo>
                    <a:pt x="6151" y="57150"/>
                  </a:moveTo>
                  <a:lnTo>
                    <a:pt x="2358" y="57150"/>
                  </a:lnTo>
                  <a:lnTo>
                    <a:pt x="1241" y="57944"/>
                  </a:lnTo>
                  <a:lnTo>
                    <a:pt x="496" y="59267"/>
                  </a:lnTo>
                  <a:lnTo>
                    <a:pt x="0" y="60942"/>
                  </a:lnTo>
                  <a:lnTo>
                    <a:pt x="462" y="62059"/>
                  </a:lnTo>
                  <a:lnTo>
                    <a:pt x="1565" y="62804"/>
                  </a:lnTo>
                  <a:lnTo>
                    <a:pt x="3093" y="63301"/>
                  </a:lnTo>
                  <a:lnTo>
                    <a:pt x="29153" y="58394"/>
                  </a:lnTo>
                  <a:lnTo>
                    <a:pt x="62002" y="51257"/>
                  </a:lnTo>
                  <a:lnTo>
                    <a:pt x="90769" y="43683"/>
                  </a:lnTo>
                  <a:lnTo>
                    <a:pt x="124192" y="35025"/>
                  </a:lnTo>
                  <a:lnTo>
                    <a:pt x="157832" y="26679"/>
                  </a:lnTo>
                  <a:lnTo>
                    <a:pt x="186012" y="20324"/>
                  </a:lnTo>
                  <a:lnTo>
                    <a:pt x="211766" y="12737"/>
                  </a:lnTo>
                  <a:lnTo>
                    <a:pt x="242228" y="3774"/>
                  </a:lnTo>
                  <a:lnTo>
                    <a:pt x="2704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57" name="SMARTInkShape-784"/>
            <p:cNvSpPr/>
            <p:nvPr/>
          </p:nvSpPr>
          <p:spPr bwMode="auto">
            <a:xfrm>
              <a:off x="2471791" y="4672013"/>
              <a:ext cx="92816" cy="205559"/>
            </a:xfrm>
            <a:custGeom>
              <a:avLst/>
              <a:gdLst/>
              <a:ahLst/>
              <a:cxnLst/>
              <a:rect l="0" t="0" r="0" b="0"/>
              <a:pathLst>
                <a:path w="92816" h="205559">
                  <a:moveTo>
                    <a:pt x="21378" y="0"/>
                  </a:moveTo>
                  <a:lnTo>
                    <a:pt x="11435" y="9942"/>
                  </a:lnTo>
                  <a:lnTo>
                    <a:pt x="4585" y="24377"/>
                  </a:lnTo>
                  <a:lnTo>
                    <a:pt x="557" y="59654"/>
                  </a:lnTo>
                  <a:lnTo>
                    <a:pt x="127" y="88583"/>
                  </a:lnTo>
                  <a:lnTo>
                    <a:pt x="0" y="120174"/>
                  </a:lnTo>
                  <a:lnTo>
                    <a:pt x="2079" y="149642"/>
                  </a:lnTo>
                  <a:lnTo>
                    <a:pt x="6450" y="167313"/>
                  </a:lnTo>
                  <a:lnTo>
                    <a:pt x="22891" y="192993"/>
                  </a:lnTo>
                  <a:lnTo>
                    <a:pt x="38230" y="201733"/>
                  </a:lnTo>
                  <a:lnTo>
                    <a:pt x="54064" y="205558"/>
                  </a:lnTo>
                  <a:lnTo>
                    <a:pt x="63951" y="204336"/>
                  </a:lnTo>
                  <a:lnTo>
                    <a:pt x="73637" y="200353"/>
                  </a:lnTo>
                  <a:lnTo>
                    <a:pt x="83233" y="193291"/>
                  </a:lnTo>
                  <a:lnTo>
                    <a:pt x="88557" y="184861"/>
                  </a:lnTo>
                  <a:lnTo>
                    <a:pt x="92815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58" name="SMARTInkShape-785"/>
            <p:cNvSpPr/>
            <p:nvPr/>
          </p:nvSpPr>
          <p:spPr bwMode="auto">
            <a:xfrm>
              <a:off x="2564606" y="4957763"/>
              <a:ext cx="364333" cy="292893"/>
            </a:xfrm>
            <a:custGeom>
              <a:avLst/>
              <a:gdLst/>
              <a:ahLst/>
              <a:cxnLst/>
              <a:rect l="0" t="0" r="0" b="0"/>
              <a:pathLst>
                <a:path w="364333" h="292893">
                  <a:moveTo>
                    <a:pt x="0" y="0"/>
                  </a:moveTo>
                  <a:lnTo>
                    <a:pt x="30528" y="0"/>
                  </a:lnTo>
                  <a:lnTo>
                    <a:pt x="58170" y="0"/>
                  </a:lnTo>
                  <a:lnTo>
                    <a:pt x="84326" y="6350"/>
                  </a:lnTo>
                  <a:lnTo>
                    <a:pt x="114472" y="17903"/>
                  </a:lnTo>
                  <a:lnTo>
                    <a:pt x="146391" y="33621"/>
                  </a:lnTo>
                  <a:lnTo>
                    <a:pt x="179098" y="57541"/>
                  </a:lnTo>
                  <a:lnTo>
                    <a:pt x="212156" y="87486"/>
                  </a:lnTo>
                  <a:lnTo>
                    <a:pt x="245369" y="121962"/>
                  </a:lnTo>
                  <a:lnTo>
                    <a:pt x="260417" y="140045"/>
                  </a:lnTo>
                  <a:lnTo>
                    <a:pt x="274418" y="158451"/>
                  </a:lnTo>
                  <a:lnTo>
                    <a:pt x="287720" y="177071"/>
                  </a:lnTo>
                  <a:lnTo>
                    <a:pt x="310967" y="212576"/>
                  </a:lnTo>
                  <a:lnTo>
                    <a:pt x="331089" y="244497"/>
                  </a:lnTo>
                  <a:lnTo>
                    <a:pt x="353423" y="277142"/>
                  </a:lnTo>
                  <a:lnTo>
                    <a:pt x="364332" y="2928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59" name="SMARTInkShape-786"/>
            <p:cNvSpPr/>
            <p:nvPr/>
          </p:nvSpPr>
          <p:spPr bwMode="auto">
            <a:xfrm>
              <a:off x="2150269" y="4957763"/>
              <a:ext cx="385763" cy="337232"/>
            </a:xfrm>
            <a:custGeom>
              <a:avLst/>
              <a:gdLst/>
              <a:ahLst/>
              <a:cxnLst/>
              <a:rect l="0" t="0" r="0" b="0"/>
              <a:pathLst>
                <a:path w="385763" h="337232">
                  <a:moveTo>
                    <a:pt x="385762" y="0"/>
                  </a:moveTo>
                  <a:lnTo>
                    <a:pt x="385762" y="3792"/>
                  </a:lnTo>
                  <a:lnTo>
                    <a:pt x="354679" y="28594"/>
                  </a:lnTo>
                  <a:lnTo>
                    <a:pt x="323635" y="63506"/>
                  </a:lnTo>
                  <a:lnTo>
                    <a:pt x="296238" y="94105"/>
                  </a:lnTo>
                  <a:lnTo>
                    <a:pt x="262895" y="128872"/>
                  </a:lnTo>
                  <a:lnTo>
                    <a:pt x="245113" y="147827"/>
                  </a:lnTo>
                  <a:lnTo>
                    <a:pt x="226909" y="167607"/>
                  </a:lnTo>
                  <a:lnTo>
                    <a:pt x="208422" y="187938"/>
                  </a:lnTo>
                  <a:lnTo>
                    <a:pt x="188161" y="207048"/>
                  </a:lnTo>
                  <a:lnTo>
                    <a:pt x="166715" y="225345"/>
                  </a:lnTo>
                  <a:lnTo>
                    <a:pt x="144481" y="243098"/>
                  </a:lnTo>
                  <a:lnTo>
                    <a:pt x="124102" y="259696"/>
                  </a:lnTo>
                  <a:lnTo>
                    <a:pt x="104959" y="275525"/>
                  </a:lnTo>
                  <a:lnTo>
                    <a:pt x="69667" y="303430"/>
                  </a:lnTo>
                  <a:lnTo>
                    <a:pt x="38107" y="323770"/>
                  </a:lnTo>
                  <a:lnTo>
                    <a:pt x="8733" y="337231"/>
                  </a:lnTo>
                  <a:lnTo>
                    <a:pt x="4235" y="335946"/>
                  </a:lnTo>
                  <a:lnTo>
                    <a:pt x="2029" y="331913"/>
                  </a:lnTo>
                  <a:lnTo>
                    <a:pt x="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875" name="SMARTInkShape-Group185"/>
          <p:cNvGrpSpPr/>
          <p:nvPr/>
        </p:nvGrpSpPr>
        <p:grpSpPr>
          <a:xfrm>
            <a:off x="1867576" y="5236919"/>
            <a:ext cx="4104600" cy="752853"/>
            <a:chOff x="1867576" y="5236919"/>
            <a:chExt cx="4104600" cy="752853"/>
          </a:xfrm>
        </p:grpSpPr>
        <p:sp>
          <p:nvSpPr>
            <p:cNvPr id="2459861" name="SMARTInkShape-787"/>
            <p:cNvSpPr/>
            <p:nvPr/>
          </p:nvSpPr>
          <p:spPr bwMode="auto">
            <a:xfrm>
              <a:off x="2386013" y="5450680"/>
              <a:ext cx="278607" cy="70433"/>
            </a:xfrm>
            <a:custGeom>
              <a:avLst/>
              <a:gdLst/>
              <a:ahLst/>
              <a:cxnLst/>
              <a:rect l="0" t="0" r="0" b="0"/>
              <a:pathLst>
                <a:path w="278607" h="70433">
                  <a:moveTo>
                    <a:pt x="0" y="57150"/>
                  </a:moveTo>
                  <a:lnTo>
                    <a:pt x="0" y="60943"/>
                  </a:lnTo>
                  <a:lnTo>
                    <a:pt x="793" y="62061"/>
                  </a:lnTo>
                  <a:lnTo>
                    <a:pt x="2116" y="62806"/>
                  </a:lnTo>
                  <a:lnTo>
                    <a:pt x="30527" y="70359"/>
                  </a:lnTo>
                  <a:lnTo>
                    <a:pt x="64032" y="70432"/>
                  </a:lnTo>
                  <a:lnTo>
                    <a:pt x="97377" y="66466"/>
                  </a:lnTo>
                  <a:lnTo>
                    <a:pt x="123447" y="65260"/>
                  </a:lnTo>
                  <a:lnTo>
                    <a:pt x="150909" y="62608"/>
                  </a:lnTo>
                  <a:lnTo>
                    <a:pt x="178989" y="58783"/>
                  </a:lnTo>
                  <a:lnTo>
                    <a:pt x="207344" y="54437"/>
                  </a:lnTo>
                  <a:lnTo>
                    <a:pt x="238706" y="43735"/>
                  </a:lnTo>
                  <a:lnTo>
                    <a:pt x="259287" y="30510"/>
                  </a:lnTo>
                  <a:lnTo>
                    <a:pt x="268168" y="19117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2" name="SMARTInkShape-788"/>
            <p:cNvSpPr/>
            <p:nvPr/>
          </p:nvSpPr>
          <p:spPr bwMode="auto">
            <a:xfrm>
              <a:off x="1867576" y="5329689"/>
              <a:ext cx="342016" cy="660083"/>
            </a:xfrm>
            <a:custGeom>
              <a:avLst/>
              <a:gdLst/>
              <a:ahLst/>
              <a:cxnLst/>
              <a:rect l="0" t="0" r="0" b="0"/>
              <a:pathLst>
                <a:path w="342016" h="660083">
                  <a:moveTo>
                    <a:pt x="111243" y="56699"/>
                  </a:moveTo>
                  <a:lnTo>
                    <a:pt x="111243" y="49114"/>
                  </a:lnTo>
                  <a:lnTo>
                    <a:pt x="110449" y="46879"/>
                  </a:lnTo>
                  <a:lnTo>
                    <a:pt x="109126" y="45390"/>
                  </a:lnTo>
                  <a:lnTo>
                    <a:pt x="98243" y="36435"/>
                  </a:lnTo>
                  <a:lnTo>
                    <a:pt x="97020" y="36838"/>
                  </a:lnTo>
                  <a:lnTo>
                    <a:pt x="93544" y="39405"/>
                  </a:lnTo>
                  <a:lnTo>
                    <a:pt x="91471" y="45308"/>
                  </a:lnTo>
                  <a:lnTo>
                    <a:pt x="90824" y="79599"/>
                  </a:lnTo>
                  <a:lnTo>
                    <a:pt x="96373" y="114813"/>
                  </a:lnTo>
                  <a:lnTo>
                    <a:pt x="108513" y="146060"/>
                  </a:lnTo>
                  <a:lnTo>
                    <a:pt x="126838" y="173840"/>
                  </a:lnTo>
                  <a:lnTo>
                    <a:pt x="140399" y="187078"/>
                  </a:lnTo>
                  <a:lnTo>
                    <a:pt x="158597" y="194020"/>
                  </a:lnTo>
                  <a:lnTo>
                    <a:pt x="169006" y="195871"/>
                  </a:lnTo>
                  <a:lnTo>
                    <a:pt x="191155" y="191578"/>
                  </a:lnTo>
                  <a:lnTo>
                    <a:pt x="213434" y="180939"/>
                  </a:lnTo>
                  <a:lnTo>
                    <a:pt x="243827" y="156305"/>
                  </a:lnTo>
                  <a:lnTo>
                    <a:pt x="272941" y="123429"/>
                  </a:lnTo>
                  <a:lnTo>
                    <a:pt x="292117" y="97469"/>
                  </a:lnTo>
                  <a:lnTo>
                    <a:pt x="306990" y="72173"/>
                  </a:lnTo>
                  <a:lnTo>
                    <a:pt x="324288" y="37736"/>
                  </a:lnTo>
                  <a:lnTo>
                    <a:pt x="340562" y="5240"/>
                  </a:lnTo>
                  <a:lnTo>
                    <a:pt x="341910" y="1755"/>
                  </a:lnTo>
                  <a:lnTo>
                    <a:pt x="342015" y="226"/>
                  </a:lnTo>
                  <a:lnTo>
                    <a:pt x="341291" y="0"/>
                  </a:lnTo>
                  <a:lnTo>
                    <a:pt x="335800" y="31387"/>
                  </a:lnTo>
                  <a:lnTo>
                    <a:pt x="328521" y="60530"/>
                  </a:lnTo>
                  <a:lnTo>
                    <a:pt x="324357" y="78303"/>
                  </a:lnTo>
                  <a:lnTo>
                    <a:pt x="319994" y="97295"/>
                  </a:lnTo>
                  <a:lnTo>
                    <a:pt x="317085" y="117894"/>
                  </a:lnTo>
                  <a:lnTo>
                    <a:pt x="315146" y="139564"/>
                  </a:lnTo>
                  <a:lnTo>
                    <a:pt x="313853" y="161949"/>
                  </a:lnTo>
                  <a:lnTo>
                    <a:pt x="312198" y="185603"/>
                  </a:lnTo>
                  <a:lnTo>
                    <a:pt x="310300" y="210104"/>
                  </a:lnTo>
                  <a:lnTo>
                    <a:pt x="308242" y="235168"/>
                  </a:lnTo>
                  <a:lnTo>
                    <a:pt x="307663" y="260610"/>
                  </a:lnTo>
                  <a:lnTo>
                    <a:pt x="308071" y="286302"/>
                  </a:lnTo>
                  <a:lnTo>
                    <a:pt x="309136" y="312161"/>
                  </a:lnTo>
                  <a:lnTo>
                    <a:pt x="309847" y="337338"/>
                  </a:lnTo>
                  <a:lnTo>
                    <a:pt x="310321" y="362060"/>
                  </a:lnTo>
                  <a:lnTo>
                    <a:pt x="310636" y="386480"/>
                  </a:lnTo>
                  <a:lnTo>
                    <a:pt x="311641" y="409109"/>
                  </a:lnTo>
                  <a:lnTo>
                    <a:pt x="313104" y="430545"/>
                  </a:lnTo>
                  <a:lnTo>
                    <a:pt x="314873" y="451186"/>
                  </a:lnTo>
                  <a:lnTo>
                    <a:pt x="316846" y="470502"/>
                  </a:lnTo>
                  <a:lnTo>
                    <a:pt x="318955" y="488936"/>
                  </a:lnTo>
                  <a:lnTo>
                    <a:pt x="321828" y="523441"/>
                  </a:lnTo>
                  <a:lnTo>
                    <a:pt x="320459" y="554653"/>
                  </a:lnTo>
                  <a:lnTo>
                    <a:pt x="315088" y="582282"/>
                  </a:lnTo>
                  <a:lnTo>
                    <a:pt x="311433" y="595206"/>
                  </a:lnTo>
                  <a:lnTo>
                    <a:pt x="294673" y="618033"/>
                  </a:lnTo>
                  <a:lnTo>
                    <a:pt x="270555" y="637174"/>
                  </a:lnTo>
                  <a:lnTo>
                    <a:pt x="241315" y="650973"/>
                  </a:lnTo>
                  <a:lnTo>
                    <a:pt x="207682" y="658164"/>
                  </a:lnTo>
                  <a:lnTo>
                    <a:pt x="189823" y="660082"/>
                  </a:lnTo>
                  <a:lnTo>
                    <a:pt x="170773" y="658979"/>
                  </a:lnTo>
                  <a:lnTo>
                    <a:pt x="150930" y="655863"/>
                  </a:lnTo>
                  <a:lnTo>
                    <a:pt x="130557" y="651404"/>
                  </a:lnTo>
                  <a:lnTo>
                    <a:pt x="110625" y="645256"/>
                  </a:lnTo>
                  <a:lnTo>
                    <a:pt x="90987" y="637983"/>
                  </a:lnTo>
                  <a:lnTo>
                    <a:pt x="71545" y="629959"/>
                  </a:lnTo>
                  <a:lnTo>
                    <a:pt x="39360" y="612577"/>
                  </a:lnTo>
                  <a:lnTo>
                    <a:pt x="15001" y="594268"/>
                  </a:lnTo>
                  <a:lnTo>
                    <a:pt x="1529" y="575547"/>
                  </a:lnTo>
                  <a:lnTo>
                    <a:pt x="0" y="566110"/>
                  </a:lnTo>
                  <a:lnTo>
                    <a:pt x="11230" y="5281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3" name="SMARTInkShape-789"/>
            <p:cNvSpPr/>
            <p:nvPr/>
          </p:nvSpPr>
          <p:spPr bwMode="auto">
            <a:xfrm>
              <a:off x="5600700" y="5343525"/>
              <a:ext cx="371476" cy="42864"/>
            </a:xfrm>
            <a:custGeom>
              <a:avLst/>
              <a:gdLst/>
              <a:ahLst/>
              <a:cxnLst/>
              <a:rect l="0" t="0" r="0" b="0"/>
              <a:pathLst>
                <a:path w="371476" h="42864">
                  <a:moveTo>
                    <a:pt x="0" y="42863"/>
                  </a:moveTo>
                  <a:lnTo>
                    <a:pt x="27471" y="39070"/>
                  </a:lnTo>
                  <a:lnTo>
                    <a:pt x="61056" y="32920"/>
                  </a:lnTo>
                  <a:lnTo>
                    <a:pt x="91694" y="30506"/>
                  </a:lnTo>
                  <a:lnTo>
                    <a:pt x="108755" y="29862"/>
                  </a:lnTo>
                  <a:lnTo>
                    <a:pt x="128065" y="28639"/>
                  </a:lnTo>
                  <a:lnTo>
                    <a:pt x="148877" y="27030"/>
                  </a:lnTo>
                  <a:lnTo>
                    <a:pt x="170689" y="25164"/>
                  </a:lnTo>
                  <a:lnTo>
                    <a:pt x="191580" y="23920"/>
                  </a:lnTo>
                  <a:lnTo>
                    <a:pt x="211858" y="23090"/>
                  </a:lnTo>
                  <a:lnTo>
                    <a:pt x="231726" y="22537"/>
                  </a:lnTo>
                  <a:lnTo>
                    <a:pt x="251321" y="21375"/>
                  </a:lnTo>
                  <a:lnTo>
                    <a:pt x="270735" y="19807"/>
                  </a:lnTo>
                  <a:lnTo>
                    <a:pt x="290028" y="17966"/>
                  </a:lnTo>
                  <a:lnTo>
                    <a:pt x="322047" y="13806"/>
                  </a:lnTo>
                  <a:lnTo>
                    <a:pt x="353919" y="7001"/>
                  </a:lnTo>
                  <a:lnTo>
                    <a:pt x="3714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4" name="SMARTInkShape-790"/>
            <p:cNvSpPr/>
            <p:nvPr/>
          </p:nvSpPr>
          <p:spPr bwMode="auto">
            <a:xfrm>
              <a:off x="5582493" y="5257973"/>
              <a:ext cx="289671" cy="259916"/>
            </a:xfrm>
            <a:custGeom>
              <a:avLst/>
              <a:gdLst/>
              <a:ahLst/>
              <a:cxnLst/>
              <a:rect l="0" t="0" r="0" b="0"/>
              <a:pathLst>
                <a:path w="289671" h="259916">
                  <a:moveTo>
                    <a:pt x="11062" y="14115"/>
                  </a:moveTo>
                  <a:lnTo>
                    <a:pt x="7271" y="14115"/>
                  </a:lnTo>
                  <a:lnTo>
                    <a:pt x="6153" y="14908"/>
                  </a:lnTo>
                  <a:lnTo>
                    <a:pt x="5409" y="16231"/>
                  </a:lnTo>
                  <a:lnTo>
                    <a:pt x="4912" y="17907"/>
                  </a:lnTo>
                  <a:lnTo>
                    <a:pt x="3788" y="19024"/>
                  </a:lnTo>
                  <a:lnTo>
                    <a:pt x="421" y="20265"/>
                  </a:lnTo>
                  <a:lnTo>
                    <a:pt x="0" y="19803"/>
                  </a:lnTo>
                  <a:lnTo>
                    <a:pt x="1648" y="17172"/>
                  </a:lnTo>
                  <a:lnTo>
                    <a:pt x="7143" y="15473"/>
                  </a:lnTo>
                  <a:lnTo>
                    <a:pt x="42665" y="6463"/>
                  </a:lnTo>
                  <a:lnTo>
                    <a:pt x="71226" y="1793"/>
                  </a:lnTo>
                  <a:lnTo>
                    <a:pt x="104825" y="410"/>
                  </a:lnTo>
                  <a:lnTo>
                    <a:pt x="139915" y="0"/>
                  </a:lnTo>
                  <a:lnTo>
                    <a:pt x="171215" y="1995"/>
                  </a:lnTo>
                  <a:lnTo>
                    <a:pt x="186223" y="6347"/>
                  </a:lnTo>
                  <a:lnTo>
                    <a:pt x="195539" y="13573"/>
                  </a:lnTo>
                  <a:lnTo>
                    <a:pt x="197546" y="18516"/>
                  </a:lnTo>
                  <a:lnTo>
                    <a:pt x="197662" y="30358"/>
                  </a:lnTo>
                  <a:lnTo>
                    <a:pt x="184770" y="63860"/>
                  </a:lnTo>
                  <a:lnTo>
                    <a:pt x="166778" y="97206"/>
                  </a:lnTo>
                  <a:lnTo>
                    <a:pt x="153295" y="123275"/>
                  </a:lnTo>
                  <a:lnTo>
                    <a:pt x="141482" y="148619"/>
                  </a:lnTo>
                  <a:lnTo>
                    <a:pt x="128022" y="180968"/>
                  </a:lnTo>
                  <a:lnTo>
                    <a:pt x="121124" y="205634"/>
                  </a:lnTo>
                  <a:lnTo>
                    <a:pt x="120156" y="213231"/>
                  </a:lnTo>
                  <a:lnTo>
                    <a:pt x="123313" y="225907"/>
                  </a:lnTo>
                  <a:lnTo>
                    <a:pt x="126378" y="231509"/>
                  </a:lnTo>
                  <a:lnTo>
                    <a:pt x="145860" y="246979"/>
                  </a:lnTo>
                  <a:lnTo>
                    <a:pt x="171741" y="254032"/>
                  </a:lnTo>
                  <a:lnTo>
                    <a:pt x="203310" y="259915"/>
                  </a:lnTo>
                  <a:lnTo>
                    <a:pt x="234007" y="259100"/>
                  </a:lnTo>
                  <a:lnTo>
                    <a:pt x="259419" y="250039"/>
                  </a:lnTo>
                  <a:lnTo>
                    <a:pt x="289670" y="221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5" name="SMARTInkShape-791"/>
            <p:cNvSpPr/>
            <p:nvPr/>
          </p:nvSpPr>
          <p:spPr bwMode="auto">
            <a:xfrm>
              <a:off x="5173290" y="5236919"/>
              <a:ext cx="234127" cy="302796"/>
            </a:xfrm>
            <a:custGeom>
              <a:avLst/>
              <a:gdLst/>
              <a:ahLst/>
              <a:cxnLst/>
              <a:rect l="0" t="0" r="0" b="0"/>
              <a:pathLst>
                <a:path w="234127" h="302796">
                  <a:moveTo>
                    <a:pt x="91655" y="156611"/>
                  </a:moveTo>
                  <a:lnTo>
                    <a:pt x="87862" y="152820"/>
                  </a:lnTo>
                  <a:lnTo>
                    <a:pt x="83883" y="150958"/>
                  </a:lnTo>
                  <a:lnTo>
                    <a:pt x="81711" y="150461"/>
                  </a:lnTo>
                  <a:lnTo>
                    <a:pt x="74861" y="145970"/>
                  </a:lnTo>
                  <a:lnTo>
                    <a:pt x="67805" y="139613"/>
                  </a:lnTo>
                  <a:lnTo>
                    <a:pt x="65179" y="135034"/>
                  </a:lnTo>
                  <a:lnTo>
                    <a:pt x="63494" y="125627"/>
                  </a:lnTo>
                  <a:lnTo>
                    <a:pt x="65380" y="120881"/>
                  </a:lnTo>
                  <a:lnTo>
                    <a:pt x="66994" y="118504"/>
                  </a:lnTo>
                  <a:lnTo>
                    <a:pt x="71914" y="100951"/>
                  </a:lnTo>
                  <a:lnTo>
                    <a:pt x="96933" y="66787"/>
                  </a:lnTo>
                  <a:lnTo>
                    <a:pt x="131187" y="31457"/>
                  </a:lnTo>
                  <a:lnTo>
                    <a:pt x="162542" y="0"/>
                  </a:lnTo>
                  <a:lnTo>
                    <a:pt x="157279" y="6055"/>
                  </a:lnTo>
                  <a:lnTo>
                    <a:pt x="143154" y="37274"/>
                  </a:lnTo>
                  <a:lnTo>
                    <a:pt x="131961" y="63485"/>
                  </a:lnTo>
                  <a:lnTo>
                    <a:pt x="123264" y="96828"/>
                  </a:lnTo>
                  <a:lnTo>
                    <a:pt x="118138" y="122898"/>
                  </a:lnTo>
                  <a:lnTo>
                    <a:pt x="115331" y="148242"/>
                  </a:lnTo>
                  <a:lnTo>
                    <a:pt x="115867" y="182707"/>
                  </a:lnTo>
                  <a:lnTo>
                    <a:pt x="121053" y="213027"/>
                  </a:lnTo>
                  <a:lnTo>
                    <a:pt x="129917" y="244132"/>
                  </a:lnTo>
                  <a:lnTo>
                    <a:pt x="141246" y="276150"/>
                  </a:lnTo>
                  <a:lnTo>
                    <a:pt x="140590" y="275992"/>
                  </a:lnTo>
                  <a:lnTo>
                    <a:pt x="127888" y="264153"/>
                  </a:lnTo>
                  <a:lnTo>
                    <a:pt x="103579" y="234304"/>
                  </a:lnTo>
                  <a:lnTo>
                    <a:pt x="75614" y="199357"/>
                  </a:lnTo>
                  <a:lnTo>
                    <a:pt x="51255" y="163740"/>
                  </a:lnTo>
                  <a:lnTo>
                    <a:pt x="37259" y="137923"/>
                  </a:lnTo>
                  <a:lnTo>
                    <a:pt x="36340" y="134628"/>
                  </a:lnTo>
                  <a:lnTo>
                    <a:pt x="37437" y="126733"/>
                  </a:lnTo>
                  <a:lnTo>
                    <a:pt x="38840" y="122405"/>
                  </a:lnTo>
                  <a:lnTo>
                    <a:pt x="46750" y="115480"/>
                  </a:lnTo>
                  <a:lnTo>
                    <a:pt x="52193" y="112522"/>
                  </a:lnTo>
                  <a:lnTo>
                    <a:pt x="78815" y="108359"/>
                  </a:lnTo>
                  <a:lnTo>
                    <a:pt x="111839" y="103333"/>
                  </a:lnTo>
                  <a:lnTo>
                    <a:pt x="142966" y="96817"/>
                  </a:lnTo>
                  <a:lnTo>
                    <a:pt x="176090" y="89859"/>
                  </a:lnTo>
                  <a:lnTo>
                    <a:pt x="207248" y="86563"/>
                  </a:lnTo>
                  <a:lnTo>
                    <a:pt x="229004" y="85586"/>
                  </a:lnTo>
                  <a:lnTo>
                    <a:pt x="232432" y="86243"/>
                  </a:lnTo>
                  <a:lnTo>
                    <a:pt x="233925" y="87474"/>
                  </a:lnTo>
                  <a:lnTo>
                    <a:pt x="234126" y="89089"/>
                  </a:lnTo>
                  <a:lnTo>
                    <a:pt x="223033" y="98946"/>
                  </a:lnTo>
                  <a:lnTo>
                    <a:pt x="193287" y="119506"/>
                  </a:lnTo>
                  <a:lnTo>
                    <a:pt x="163547" y="140914"/>
                  </a:lnTo>
                  <a:lnTo>
                    <a:pt x="129956" y="167098"/>
                  </a:lnTo>
                  <a:lnTo>
                    <a:pt x="96506" y="197256"/>
                  </a:lnTo>
                  <a:lnTo>
                    <a:pt x="65235" y="224947"/>
                  </a:lnTo>
                  <a:lnTo>
                    <a:pt x="37844" y="249690"/>
                  </a:lnTo>
                  <a:lnTo>
                    <a:pt x="10623" y="279881"/>
                  </a:lnTo>
                  <a:lnTo>
                    <a:pt x="607" y="293684"/>
                  </a:lnTo>
                  <a:lnTo>
                    <a:pt x="0" y="298000"/>
                  </a:lnTo>
                  <a:lnTo>
                    <a:pt x="1976" y="300877"/>
                  </a:lnTo>
                  <a:lnTo>
                    <a:pt x="5675" y="302795"/>
                  </a:lnTo>
                  <a:lnTo>
                    <a:pt x="11316" y="301693"/>
                  </a:lnTo>
                  <a:lnTo>
                    <a:pt x="36012" y="287176"/>
                  </a:lnTo>
                  <a:lnTo>
                    <a:pt x="59780" y="268880"/>
                  </a:lnTo>
                  <a:lnTo>
                    <a:pt x="88336" y="243286"/>
                  </a:lnTo>
                  <a:lnTo>
                    <a:pt x="134515" y="199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6" name="SMARTInkShape-792"/>
            <p:cNvSpPr/>
            <p:nvPr/>
          </p:nvSpPr>
          <p:spPr bwMode="auto">
            <a:xfrm>
              <a:off x="5237362" y="5457825"/>
              <a:ext cx="13294" cy="1"/>
            </a:xfrm>
            <a:custGeom>
              <a:avLst/>
              <a:gdLst/>
              <a:ahLst/>
              <a:cxnLst/>
              <a:rect l="0" t="0" r="0" b="0"/>
              <a:pathLst>
                <a:path w="13294" h="1">
                  <a:moveTo>
                    <a:pt x="6151" y="0"/>
                  </a:moveTo>
                  <a:lnTo>
                    <a:pt x="0" y="0"/>
                  </a:lnTo>
                  <a:lnTo>
                    <a:pt x="132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7" name="SMARTInkShape-793"/>
            <p:cNvSpPr/>
            <p:nvPr/>
          </p:nvSpPr>
          <p:spPr bwMode="auto">
            <a:xfrm>
              <a:off x="4849532" y="5259501"/>
              <a:ext cx="298119" cy="282366"/>
            </a:xfrm>
            <a:custGeom>
              <a:avLst/>
              <a:gdLst/>
              <a:ahLst/>
              <a:cxnLst/>
              <a:rect l="0" t="0" r="0" b="0"/>
              <a:pathLst>
                <a:path w="298119" h="282366">
                  <a:moveTo>
                    <a:pt x="15362" y="26874"/>
                  </a:moveTo>
                  <a:lnTo>
                    <a:pt x="9211" y="26874"/>
                  </a:lnTo>
                  <a:lnTo>
                    <a:pt x="8880" y="27668"/>
                  </a:lnTo>
                  <a:lnTo>
                    <a:pt x="8305" y="36817"/>
                  </a:lnTo>
                  <a:lnTo>
                    <a:pt x="9864" y="38265"/>
                  </a:lnTo>
                  <a:lnTo>
                    <a:pt x="18848" y="40303"/>
                  </a:lnTo>
                  <a:lnTo>
                    <a:pt x="24320" y="40780"/>
                  </a:lnTo>
                  <a:lnTo>
                    <a:pt x="56651" y="31185"/>
                  </a:lnTo>
                  <a:lnTo>
                    <a:pt x="82982" y="24359"/>
                  </a:lnTo>
                  <a:lnTo>
                    <a:pt x="114684" y="13517"/>
                  </a:lnTo>
                  <a:lnTo>
                    <a:pt x="145420" y="4043"/>
                  </a:lnTo>
                  <a:lnTo>
                    <a:pt x="170844" y="0"/>
                  </a:lnTo>
                  <a:lnTo>
                    <a:pt x="181831" y="1172"/>
                  </a:lnTo>
                  <a:lnTo>
                    <a:pt x="185873" y="2596"/>
                  </a:lnTo>
                  <a:lnTo>
                    <a:pt x="188567" y="5132"/>
                  </a:lnTo>
                  <a:lnTo>
                    <a:pt x="191560" y="12183"/>
                  </a:lnTo>
                  <a:lnTo>
                    <a:pt x="189978" y="17080"/>
                  </a:lnTo>
                  <a:lnTo>
                    <a:pt x="181869" y="28872"/>
                  </a:lnTo>
                  <a:lnTo>
                    <a:pt x="156331" y="52689"/>
                  </a:lnTo>
                  <a:lnTo>
                    <a:pt x="123629" y="79855"/>
                  </a:lnTo>
                  <a:lnTo>
                    <a:pt x="88805" y="108012"/>
                  </a:lnTo>
                  <a:lnTo>
                    <a:pt x="55029" y="143480"/>
                  </a:lnTo>
                  <a:lnTo>
                    <a:pt x="51332" y="147474"/>
                  </a:lnTo>
                  <a:lnTo>
                    <a:pt x="50454" y="150137"/>
                  </a:lnTo>
                  <a:lnTo>
                    <a:pt x="51456" y="151912"/>
                  </a:lnTo>
                  <a:lnTo>
                    <a:pt x="53713" y="153095"/>
                  </a:lnTo>
                  <a:lnTo>
                    <a:pt x="68264" y="154760"/>
                  </a:lnTo>
                  <a:lnTo>
                    <a:pt x="99035" y="147669"/>
                  </a:lnTo>
                  <a:lnTo>
                    <a:pt x="126898" y="141944"/>
                  </a:lnTo>
                  <a:lnTo>
                    <a:pt x="157802" y="136754"/>
                  </a:lnTo>
                  <a:lnTo>
                    <a:pt x="190058" y="131801"/>
                  </a:lnTo>
                  <a:lnTo>
                    <a:pt x="220799" y="131187"/>
                  </a:lnTo>
                  <a:lnTo>
                    <a:pt x="248748" y="133561"/>
                  </a:lnTo>
                  <a:lnTo>
                    <a:pt x="280746" y="140153"/>
                  </a:lnTo>
                  <a:lnTo>
                    <a:pt x="294971" y="147599"/>
                  </a:lnTo>
                  <a:lnTo>
                    <a:pt x="297811" y="152600"/>
                  </a:lnTo>
                  <a:lnTo>
                    <a:pt x="298118" y="158317"/>
                  </a:lnTo>
                  <a:lnTo>
                    <a:pt x="296734" y="164509"/>
                  </a:lnTo>
                  <a:lnTo>
                    <a:pt x="282497" y="177738"/>
                  </a:lnTo>
                  <a:lnTo>
                    <a:pt x="258707" y="191556"/>
                  </a:lnTo>
                  <a:lnTo>
                    <a:pt x="226967" y="205635"/>
                  </a:lnTo>
                  <a:lnTo>
                    <a:pt x="208026" y="213517"/>
                  </a:lnTo>
                  <a:lnTo>
                    <a:pt x="187461" y="221947"/>
                  </a:lnTo>
                  <a:lnTo>
                    <a:pt x="165813" y="230741"/>
                  </a:lnTo>
                  <a:lnTo>
                    <a:pt x="145032" y="238985"/>
                  </a:lnTo>
                  <a:lnTo>
                    <a:pt x="124827" y="246863"/>
                  </a:lnTo>
                  <a:lnTo>
                    <a:pt x="105007" y="254496"/>
                  </a:lnTo>
                  <a:lnTo>
                    <a:pt x="86238" y="260378"/>
                  </a:lnTo>
                  <a:lnTo>
                    <a:pt x="50567" y="269031"/>
                  </a:lnTo>
                  <a:lnTo>
                    <a:pt x="24658" y="275522"/>
                  </a:lnTo>
                  <a:lnTo>
                    <a:pt x="0" y="282365"/>
                  </a:lnTo>
                  <a:lnTo>
                    <a:pt x="5095" y="279067"/>
                  </a:lnTo>
                  <a:lnTo>
                    <a:pt x="38028" y="264015"/>
                  </a:lnTo>
                  <a:lnTo>
                    <a:pt x="58223" y="2554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8" name="SMARTInkShape-794"/>
            <p:cNvSpPr/>
            <p:nvPr/>
          </p:nvSpPr>
          <p:spPr bwMode="auto">
            <a:xfrm>
              <a:off x="4529555" y="5307805"/>
              <a:ext cx="63877" cy="263449"/>
            </a:xfrm>
            <a:custGeom>
              <a:avLst/>
              <a:gdLst/>
              <a:ahLst/>
              <a:cxnLst/>
              <a:rect l="0" t="0" r="0" b="0"/>
              <a:pathLst>
                <a:path w="63877" h="263449">
                  <a:moveTo>
                    <a:pt x="42445" y="0"/>
                  </a:moveTo>
                  <a:lnTo>
                    <a:pt x="27972" y="33181"/>
                  </a:lnTo>
                  <a:lnTo>
                    <a:pt x="20959" y="62749"/>
                  </a:lnTo>
                  <a:lnTo>
                    <a:pt x="16227" y="89008"/>
                  </a:lnTo>
                  <a:lnTo>
                    <a:pt x="11478" y="119199"/>
                  </a:lnTo>
                  <a:lnTo>
                    <a:pt x="6722" y="151139"/>
                  </a:lnTo>
                  <a:lnTo>
                    <a:pt x="2756" y="182267"/>
                  </a:lnTo>
                  <a:lnTo>
                    <a:pt x="993" y="209331"/>
                  </a:lnTo>
                  <a:lnTo>
                    <a:pt x="0" y="243088"/>
                  </a:lnTo>
                  <a:lnTo>
                    <a:pt x="4002" y="257000"/>
                  </a:lnTo>
                  <a:lnTo>
                    <a:pt x="7291" y="261821"/>
                  </a:lnTo>
                  <a:lnTo>
                    <a:pt x="11865" y="263448"/>
                  </a:lnTo>
                  <a:lnTo>
                    <a:pt x="23298" y="261022"/>
                  </a:lnTo>
                  <a:lnTo>
                    <a:pt x="63876" y="221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69" name="SMARTInkShape-795"/>
            <p:cNvSpPr/>
            <p:nvPr/>
          </p:nvSpPr>
          <p:spPr bwMode="auto">
            <a:xfrm>
              <a:off x="4436269" y="5407820"/>
              <a:ext cx="242888" cy="35719"/>
            </a:xfrm>
            <a:custGeom>
              <a:avLst/>
              <a:gdLst/>
              <a:ahLst/>
              <a:cxnLst/>
              <a:rect l="0" t="0" r="0" b="0"/>
              <a:pathLst>
                <a:path w="242888" h="35719">
                  <a:moveTo>
                    <a:pt x="0" y="35718"/>
                  </a:moveTo>
                  <a:lnTo>
                    <a:pt x="30539" y="35718"/>
                  </a:lnTo>
                  <a:lnTo>
                    <a:pt x="61771" y="35718"/>
                  </a:lnTo>
                  <a:lnTo>
                    <a:pt x="92121" y="35718"/>
                  </a:lnTo>
                  <a:lnTo>
                    <a:pt x="123339" y="35718"/>
                  </a:lnTo>
                  <a:lnTo>
                    <a:pt x="155607" y="35718"/>
                  </a:lnTo>
                  <a:lnTo>
                    <a:pt x="191163" y="31925"/>
                  </a:lnTo>
                  <a:lnTo>
                    <a:pt x="226257" y="21245"/>
                  </a:lnTo>
                  <a:lnTo>
                    <a:pt x="231800" y="18925"/>
                  </a:lnTo>
                  <a:lnTo>
                    <a:pt x="235496" y="15792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0" name="SMARTInkShape-796"/>
            <p:cNvSpPr/>
            <p:nvPr/>
          </p:nvSpPr>
          <p:spPr bwMode="auto">
            <a:xfrm>
              <a:off x="3922246" y="5267511"/>
              <a:ext cx="363990" cy="301786"/>
            </a:xfrm>
            <a:custGeom>
              <a:avLst/>
              <a:gdLst/>
              <a:ahLst/>
              <a:cxnLst/>
              <a:rect l="0" t="0" r="0" b="0"/>
              <a:pathLst>
                <a:path w="363990" h="301786">
                  <a:moveTo>
                    <a:pt x="21104" y="18864"/>
                  </a:moveTo>
                  <a:lnTo>
                    <a:pt x="21104" y="14749"/>
                  </a:lnTo>
                  <a:lnTo>
                    <a:pt x="20310" y="25689"/>
                  </a:lnTo>
                  <a:lnTo>
                    <a:pt x="13333" y="53021"/>
                  </a:lnTo>
                  <a:lnTo>
                    <a:pt x="8747" y="86928"/>
                  </a:lnTo>
                  <a:lnTo>
                    <a:pt x="6881" y="114202"/>
                  </a:lnTo>
                  <a:lnTo>
                    <a:pt x="3406" y="144845"/>
                  </a:lnTo>
                  <a:lnTo>
                    <a:pt x="1332" y="176985"/>
                  </a:lnTo>
                  <a:lnTo>
                    <a:pt x="410" y="208202"/>
                  </a:lnTo>
                  <a:lnTo>
                    <a:pt x="0" y="235306"/>
                  </a:lnTo>
                  <a:lnTo>
                    <a:pt x="3562" y="269085"/>
                  </a:lnTo>
                  <a:lnTo>
                    <a:pt x="9604" y="285119"/>
                  </a:lnTo>
                  <a:lnTo>
                    <a:pt x="13437" y="291617"/>
                  </a:lnTo>
                  <a:lnTo>
                    <a:pt x="18374" y="295156"/>
                  </a:lnTo>
                  <a:lnTo>
                    <a:pt x="24046" y="296721"/>
                  </a:lnTo>
                  <a:lnTo>
                    <a:pt x="30209" y="296971"/>
                  </a:lnTo>
                  <a:lnTo>
                    <a:pt x="43407" y="293015"/>
                  </a:lnTo>
                  <a:lnTo>
                    <a:pt x="57210" y="284377"/>
                  </a:lnTo>
                  <a:lnTo>
                    <a:pt x="87591" y="250846"/>
                  </a:lnTo>
                  <a:lnTo>
                    <a:pt x="104629" y="227536"/>
                  </a:lnTo>
                  <a:lnTo>
                    <a:pt x="120139" y="198655"/>
                  </a:lnTo>
                  <a:lnTo>
                    <a:pt x="132853" y="169415"/>
                  </a:lnTo>
                  <a:lnTo>
                    <a:pt x="143795" y="141338"/>
                  </a:lnTo>
                  <a:lnTo>
                    <a:pt x="153950" y="115630"/>
                  </a:lnTo>
                  <a:lnTo>
                    <a:pt x="166908" y="81370"/>
                  </a:lnTo>
                  <a:lnTo>
                    <a:pt x="168312" y="78791"/>
                  </a:lnTo>
                  <a:lnTo>
                    <a:pt x="169249" y="77865"/>
                  </a:lnTo>
                  <a:lnTo>
                    <a:pt x="157451" y="109458"/>
                  </a:lnTo>
                  <a:lnTo>
                    <a:pt x="152346" y="132153"/>
                  </a:lnTo>
                  <a:lnTo>
                    <a:pt x="147432" y="160761"/>
                  </a:lnTo>
                  <a:lnTo>
                    <a:pt x="144719" y="189879"/>
                  </a:lnTo>
                  <a:lnTo>
                    <a:pt x="143512" y="217902"/>
                  </a:lnTo>
                  <a:lnTo>
                    <a:pt x="142977" y="243586"/>
                  </a:lnTo>
                  <a:lnTo>
                    <a:pt x="146467" y="276566"/>
                  </a:lnTo>
                  <a:lnTo>
                    <a:pt x="152492" y="290295"/>
                  </a:lnTo>
                  <a:lnTo>
                    <a:pt x="156321" y="295069"/>
                  </a:lnTo>
                  <a:lnTo>
                    <a:pt x="166925" y="300372"/>
                  </a:lnTo>
                  <a:lnTo>
                    <a:pt x="173087" y="301785"/>
                  </a:lnTo>
                  <a:lnTo>
                    <a:pt x="188400" y="299124"/>
                  </a:lnTo>
                  <a:lnTo>
                    <a:pt x="206583" y="290268"/>
                  </a:lnTo>
                  <a:lnTo>
                    <a:pt x="238338" y="262176"/>
                  </a:lnTo>
                  <a:lnTo>
                    <a:pt x="258411" y="237334"/>
                  </a:lnTo>
                  <a:lnTo>
                    <a:pt x="277915" y="208300"/>
                  </a:lnTo>
                  <a:lnTo>
                    <a:pt x="297167" y="176877"/>
                  </a:lnTo>
                  <a:lnTo>
                    <a:pt x="316307" y="144390"/>
                  </a:lnTo>
                  <a:lnTo>
                    <a:pt x="333280" y="111430"/>
                  </a:lnTo>
                  <a:lnTo>
                    <a:pt x="347968" y="79849"/>
                  </a:lnTo>
                  <a:lnTo>
                    <a:pt x="359787" y="52583"/>
                  </a:lnTo>
                  <a:lnTo>
                    <a:pt x="363982" y="31469"/>
                  </a:lnTo>
                  <a:lnTo>
                    <a:pt x="363989" y="22505"/>
                  </a:lnTo>
                  <a:lnTo>
                    <a:pt x="362407" y="15735"/>
                  </a:lnTo>
                  <a:lnTo>
                    <a:pt x="356415" y="6096"/>
                  </a:lnTo>
                  <a:lnTo>
                    <a:pt x="344227" y="1283"/>
                  </a:lnTo>
                  <a:lnTo>
                    <a:pt x="336532" y="0"/>
                  </a:lnTo>
                  <a:lnTo>
                    <a:pt x="319515" y="2807"/>
                  </a:lnTo>
                  <a:lnTo>
                    <a:pt x="286513" y="17544"/>
                  </a:lnTo>
                  <a:lnTo>
                    <a:pt x="264353" y="34948"/>
                  </a:lnTo>
                  <a:lnTo>
                    <a:pt x="260184" y="41359"/>
                  </a:lnTo>
                  <a:lnTo>
                    <a:pt x="260659" y="43385"/>
                  </a:lnTo>
                  <a:lnTo>
                    <a:pt x="262564" y="44736"/>
                  </a:lnTo>
                  <a:lnTo>
                    <a:pt x="271135" y="474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1" name="SMARTInkShape-797"/>
            <p:cNvSpPr/>
            <p:nvPr/>
          </p:nvSpPr>
          <p:spPr bwMode="auto">
            <a:xfrm>
              <a:off x="3440544" y="5334776"/>
              <a:ext cx="330000" cy="267326"/>
            </a:xfrm>
            <a:custGeom>
              <a:avLst/>
              <a:gdLst/>
              <a:ahLst/>
              <a:cxnLst/>
              <a:rect l="0" t="0" r="0" b="0"/>
              <a:pathLst>
                <a:path w="330000" h="267326">
                  <a:moveTo>
                    <a:pt x="38462" y="215919"/>
                  </a:moveTo>
                  <a:lnTo>
                    <a:pt x="34670" y="215919"/>
                  </a:lnTo>
                  <a:lnTo>
                    <a:pt x="33553" y="215124"/>
                  </a:lnTo>
                  <a:lnTo>
                    <a:pt x="32808" y="213801"/>
                  </a:lnTo>
                  <a:lnTo>
                    <a:pt x="32311" y="212126"/>
                  </a:lnTo>
                  <a:lnTo>
                    <a:pt x="33568" y="211008"/>
                  </a:lnTo>
                  <a:lnTo>
                    <a:pt x="39197" y="209767"/>
                  </a:lnTo>
                  <a:lnTo>
                    <a:pt x="42128" y="207848"/>
                  </a:lnTo>
                  <a:lnTo>
                    <a:pt x="63913" y="178759"/>
                  </a:lnTo>
                  <a:lnTo>
                    <a:pt x="89263" y="149223"/>
                  </a:lnTo>
                  <a:lnTo>
                    <a:pt x="117200" y="116842"/>
                  </a:lnTo>
                  <a:lnTo>
                    <a:pt x="139946" y="81812"/>
                  </a:lnTo>
                  <a:lnTo>
                    <a:pt x="157610" y="46435"/>
                  </a:lnTo>
                  <a:lnTo>
                    <a:pt x="164253" y="23619"/>
                  </a:lnTo>
                  <a:lnTo>
                    <a:pt x="166600" y="10595"/>
                  </a:lnTo>
                  <a:lnTo>
                    <a:pt x="170290" y="2161"/>
                  </a:lnTo>
                  <a:lnTo>
                    <a:pt x="171591" y="388"/>
                  </a:lnTo>
                  <a:lnTo>
                    <a:pt x="172458" y="0"/>
                  </a:lnTo>
                  <a:lnTo>
                    <a:pt x="173037" y="536"/>
                  </a:lnTo>
                  <a:lnTo>
                    <a:pt x="170503" y="29011"/>
                  </a:lnTo>
                  <a:lnTo>
                    <a:pt x="175217" y="60526"/>
                  </a:lnTo>
                  <a:lnTo>
                    <a:pt x="179411" y="84148"/>
                  </a:lnTo>
                  <a:lnTo>
                    <a:pt x="183920" y="110523"/>
                  </a:lnTo>
                  <a:lnTo>
                    <a:pt x="188571" y="138119"/>
                  </a:lnTo>
                  <a:lnTo>
                    <a:pt x="194077" y="165466"/>
                  </a:lnTo>
                  <a:lnTo>
                    <a:pt x="201816" y="190849"/>
                  </a:lnTo>
                  <a:lnTo>
                    <a:pt x="215098" y="223659"/>
                  </a:lnTo>
                  <a:lnTo>
                    <a:pt x="227312" y="255900"/>
                  </a:lnTo>
                  <a:lnTo>
                    <a:pt x="230149" y="266834"/>
                  </a:lnTo>
                  <a:lnTo>
                    <a:pt x="230547" y="267325"/>
                  </a:lnTo>
                  <a:lnTo>
                    <a:pt x="230813" y="266858"/>
                  </a:lnTo>
                  <a:lnTo>
                    <a:pt x="197675" y="236177"/>
                  </a:lnTo>
                  <a:lnTo>
                    <a:pt x="167216" y="207986"/>
                  </a:lnTo>
                  <a:lnTo>
                    <a:pt x="142518" y="188051"/>
                  </a:lnTo>
                  <a:lnTo>
                    <a:pt x="116459" y="168607"/>
                  </a:lnTo>
                  <a:lnTo>
                    <a:pt x="91649" y="149382"/>
                  </a:lnTo>
                  <a:lnTo>
                    <a:pt x="59160" y="124502"/>
                  </a:lnTo>
                  <a:lnTo>
                    <a:pt x="33218" y="109633"/>
                  </a:lnTo>
                  <a:lnTo>
                    <a:pt x="10450" y="103993"/>
                  </a:lnTo>
                  <a:lnTo>
                    <a:pt x="5500" y="103995"/>
                  </a:lnTo>
                  <a:lnTo>
                    <a:pt x="2200" y="104790"/>
                  </a:lnTo>
                  <a:lnTo>
                    <a:pt x="0" y="106114"/>
                  </a:lnTo>
                  <a:lnTo>
                    <a:pt x="121" y="106996"/>
                  </a:lnTo>
                  <a:lnTo>
                    <a:pt x="27249" y="112323"/>
                  </a:lnTo>
                  <a:lnTo>
                    <a:pt x="52264" y="114312"/>
                  </a:lnTo>
                  <a:lnTo>
                    <a:pt x="83490" y="114404"/>
                  </a:lnTo>
                  <a:lnTo>
                    <a:pt x="101818" y="113316"/>
                  </a:lnTo>
                  <a:lnTo>
                    <a:pt x="121181" y="111799"/>
                  </a:lnTo>
                  <a:lnTo>
                    <a:pt x="142027" y="109992"/>
                  </a:lnTo>
                  <a:lnTo>
                    <a:pt x="163862" y="107995"/>
                  </a:lnTo>
                  <a:lnTo>
                    <a:pt x="186356" y="105869"/>
                  </a:lnTo>
                  <a:lnTo>
                    <a:pt x="206908" y="103658"/>
                  </a:lnTo>
                  <a:lnTo>
                    <a:pt x="226166" y="101391"/>
                  </a:lnTo>
                  <a:lnTo>
                    <a:pt x="261586" y="96754"/>
                  </a:lnTo>
                  <a:lnTo>
                    <a:pt x="293203" y="92048"/>
                  </a:lnTo>
                  <a:lnTo>
                    <a:pt x="327112" y="83353"/>
                  </a:lnTo>
                  <a:lnTo>
                    <a:pt x="329320" y="82297"/>
                  </a:lnTo>
                  <a:lnTo>
                    <a:pt x="329999" y="81593"/>
                  </a:lnTo>
                  <a:lnTo>
                    <a:pt x="311992" y="80604"/>
                  </a:lnTo>
                  <a:lnTo>
                    <a:pt x="285973" y="86722"/>
                  </a:lnTo>
                  <a:lnTo>
                    <a:pt x="251655" y="98172"/>
                  </a:lnTo>
                  <a:lnTo>
                    <a:pt x="231390" y="105670"/>
                  </a:lnTo>
                  <a:lnTo>
                    <a:pt x="209944" y="113845"/>
                  </a:lnTo>
                  <a:lnTo>
                    <a:pt x="188502" y="123263"/>
                  </a:lnTo>
                  <a:lnTo>
                    <a:pt x="167064" y="133510"/>
                  </a:lnTo>
                  <a:lnTo>
                    <a:pt x="145628" y="144310"/>
                  </a:lnTo>
                  <a:lnTo>
                    <a:pt x="125781" y="156274"/>
                  </a:lnTo>
                  <a:lnTo>
                    <a:pt x="106993" y="169011"/>
                  </a:lnTo>
                  <a:lnTo>
                    <a:pt x="74477" y="195070"/>
                  </a:lnTo>
                  <a:lnTo>
                    <a:pt x="45958" y="229673"/>
                  </a:lnTo>
                  <a:lnTo>
                    <a:pt x="41265" y="244785"/>
                  </a:lnTo>
                  <a:lnTo>
                    <a:pt x="43505" y="249450"/>
                  </a:lnTo>
                  <a:lnTo>
                    <a:pt x="48174" y="252560"/>
                  </a:lnTo>
                  <a:lnTo>
                    <a:pt x="54462" y="254633"/>
                  </a:lnTo>
                  <a:lnTo>
                    <a:pt x="78382" y="250587"/>
                  </a:lnTo>
                  <a:lnTo>
                    <a:pt x="111767" y="240057"/>
                  </a:lnTo>
                  <a:lnTo>
                    <a:pt x="131782" y="232804"/>
                  </a:lnTo>
                  <a:lnTo>
                    <a:pt x="167250" y="219454"/>
                  </a:lnTo>
                  <a:lnTo>
                    <a:pt x="195625" y="2087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2" name="SMARTInkShape-798"/>
            <p:cNvSpPr/>
            <p:nvPr/>
          </p:nvSpPr>
          <p:spPr bwMode="auto">
            <a:xfrm>
              <a:off x="2907506" y="5429250"/>
              <a:ext cx="324509" cy="114301"/>
            </a:xfrm>
            <a:custGeom>
              <a:avLst/>
              <a:gdLst/>
              <a:ahLst/>
              <a:cxnLst/>
              <a:rect l="0" t="0" r="0" b="0"/>
              <a:pathLst>
                <a:path w="324509" h="114301">
                  <a:moveTo>
                    <a:pt x="0" y="114300"/>
                  </a:moveTo>
                  <a:lnTo>
                    <a:pt x="31661" y="101321"/>
                  </a:lnTo>
                  <a:lnTo>
                    <a:pt x="63444" y="88670"/>
                  </a:lnTo>
                  <a:lnTo>
                    <a:pt x="91962" y="76715"/>
                  </a:lnTo>
                  <a:lnTo>
                    <a:pt x="125274" y="65581"/>
                  </a:lnTo>
                  <a:lnTo>
                    <a:pt x="143048" y="60389"/>
                  </a:lnTo>
                  <a:lnTo>
                    <a:pt x="161247" y="55341"/>
                  </a:lnTo>
                  <a:lnTo>
                    <a:pt x="179729" y="50388"/>
                  </a:lnTo>
                  <a:lnTo>
                    <a:pt x="198401" y="45498"/>
                  </a:lnTo>
                  <a:lnTo>
                    <a:pt x="231847" y="37948"/>
                  </a:lnTo>
                  <a:lnTo>
                    <a:pt x="260999" y="31948"/>
                  </a:lnTo>
                  <a:lnTo>
                    <a:pt x="294468" y="23313"/>
                  </a:lnTo>
                  <a:lnTo>
                    <a:pt x="323646" y="9587"/>
                  </a:lnTo>
                  <a:lnTo>
                    <a:pt x="324508" y="7979"/>
                  </a:lnTo>
                  <a:lnTo>
                    <a:pt x="324289" y="6113"/>
                  </a:lnTo>
                  <a:lnTo>
                    <a:pt x="3214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3" name="SMARTInkShape-799"/>
            <p:cNvSpPr/>
            <p:nvPr/>
          </p:nvSpPr>
          <p:spPr bwMode="auto">
            <a:xfrm>
              <a:off x="2929025" y="5282492"/>
              <a:ext cx="407107" cy="394206"/>
            </a:xfrm>
            <a:custGeom>
              <a:avLst/>
              <a:gdLst/>
              <a:ahLst/>
              <a:cxnLst/>
              <a:rect l="0" t="0" r="0" b="0"/>
              <a:pathLst>
                <a:path w="407107" h="394206">
                  <a:moveTo>
                    <a:pt x="7056" y="39603"/>
                  </a:moveTo>
                  <a:lnTo>
                    <a:pt x="7056" y="43394"/>
                  </a:lnTo>
                  <a:lnTo>
                    <a:pt x="4940" y="47373"/>
                  </a:lnTo>
                  <a:lnTo>
                    <a:pt x="3264" y="49545"/>
                  </a:lnTo>
                  <a:lnTo>
                    <a:pt x="1402" y="56192"/>
                  </a:lnTo>
                  <a:lnTo>
                    <a:pt x="0" y="87362"/>
                  </a:lnTo>
                  <a:lnTo>
                    <a:pt x="723" y="105509"/>
                  </a:lnTo>
                  <a:lnTo>
                    <a:pt x="3713" y="112021"/>
                  </a:lnTo>
                  <a:lnTo>
                    <a:pt x="5621" y="114075"/>
                  </a:lnTo>
                  <a:lnTo>
                    <a:pt x="9858" y="116358"/>
                  </a:lnTo>
                  <a:lnTo>
                    <a:pt x="18620" y="113138"/>
                  </a:lnTo>
                  <a:lnTo>
                    <a:pt x="47440" y="94344"/>
                  </a:lnTo>
                  <a:lnTo>
                    <a:pt x="81993" y="70815"/>
                  </a:lnTo>
                  <a:lnTo>
                    <a:pt x="106507" y="55062"/>
                  </a:lnTo>
                  <a:lnTo>
                    <a:pt x="131425" y="40123"/>
                  </a:lnTo>
                  <a:lnTo>
                    <a:pt x="158375" y="25546"/>
                  </a:lnTo>
                  <a:lnTo>
                    <a:pt x="186228" y="13246"/>
                  </a:lnTo>
                  <a:lnTo>
                    <a:pt x="212101" y="4076"/>
                  </a:lnTo>
                  <a:lnTo>
                    <a:pt x="231537" y="0"/>
                  </a:lnTo>
                  <a:lnTo>
                    <a:pt x="245996" y="2422"/>
                  </a:lnTo>
                  <a:lnTo>
                    <a:pt x="252075" y="5290"/>
                  </a:lnTo>
                  <a:lnTo>
                    <a:pt x="256127" y="10377"/>
                  </a:lnTo>
                  <a:lnTo>
                    <a:pt x="260629" y="24496"/>
                  </a:lnTo>
                  <a:lnTo>
                    <a:pt x="256280" y="47705"/>
                  </a:lnTo>
                  <a:lnTo>
                    <a:pt x="244823" y="78128"/>
                  </a:lnTo>
                  <a:lnTo>
                    <a:pt x="236211" y="96242"/>
                  </a:lnTo>
                  <a:lnTo>
                    <a:pt x="226501" y="115461"/>
                  </a:lnTo>
                  <a:lnTo>
                    <a:pt x="215265" y="136213"/>
                  </a:lnTo>
                  <a:lnTo>
                    <a:pt x="203012" y="157984"/>
                  </a:lnTo>
                  <a:lnTo>
                    <a:pt x="190081" y="180436"/>
                  </a:lnTo>
                  <a:lnTo>
                    <a:pt x="176698" y="201753"/>
                  </a:lnTo>
                  <a:lnTo>
                    <a:pt x="163013" y="222315"/>
                  </a:lnTo>
                  <a:lnTo>
                    <a:pt x="149127" y="242373"/>
                  </a:lnTo>
                  <a:lnTo>
                    <a:pt x="135901" y="261301"/>
                  </a:lnTo>
                  <a:lnTo>
                    <a:pt x="123116" y="279477"/>
                  </a:lnTo>
                  <a:lnTo>
                    <a:pt x="99913" y="312900"/>
                  </a:lnTo>
                  <a:lnTo>
                    <a:pt x="81663" y="340985"/>
                  </a:lnTo>
                  <a:lnTo>
                    <a:pt x="65586" y="371523"/>
                  </a:lnTo>
                  <a:lnTo>
                    <a:pt x="64333" y="378358"/>
                  </a:lnTo>
                  <a:lnTo>
                    <a:pt x="65084" y="383708"/>
                  </a:lnTo>
                  <a:lnTo>
                    <a:pt x="67173" y="388068"/>
                  </a:lnTo>
                  <a:lnTo>
                    <a:pt x="72534" y="390975"/>
                  </a:lnTo>
                  <a:lnTo>
                    <a:pt x="89074" y="394205"/>
                  </a:lnTo>
                  <a:lnTo>
                    <a:pt x="124491" y="392231"/>
                  </a:lnTo>
                  <a:lnTo>
                    <a:pt x="157675" y="390795"/>
                  </a:lnTo>
                  <a:lnTo>
                    <a:pt x="176525" y="390412"/>
                  </a:lnTo>
                  <a:lnTo>
                    <a:pt x="195442" y="389363"/>
                  </a:lnTo>
                  <a:lnTo>
                    <a:pt x="214403" y="387870"/>
                  </a:lnTo>
                  <a:lnTo>
                    <a:pt x="233394" y="386080"/>
                  </a:lnTo>
                  <a:lnTo>
                    <a:pt x="253198" y="384887"/>
                  </a:lnTo>
                  <a:lnTo>
                    <a:pt x="273544" y="384092"/>
                  </a:lnTo>
                  <a:lnTo>
                    <a:pt x="294252" y="383562"/>
                  </a:lnTo>
                  <a:lnTo>
                    <a:pt x="329961" y="380856"/>
                  </a:lnTo>
                  <a:lnTo>
                    <a:pt x="360120" y="377801"/>
                  </a:lnTo>
                  <a:lnTo>
                    <a:pt x="391773" y="376082"/>
                  </a:lnTo>
                  <a:lnTo>
                    <a:pt x="407106" y="3753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4" name="SMARTInkShape-800"/>
            <p:cNvSpPr/>
            <p:nvPr/>
          </p:nvSpPr>
          <p:spPr bwMode="auto">
            <a:xfrm>
              <a:off x="2543590" y="5386388"/>
              <a:ext cx="63880" cy="301464"/>
            </a:xfrm>
            <a:custGeom>
              <a:avLst/>
              <a:gdLst/>
              <a:ahLst/>
              <a:cxnLst/>
              <a:rect l="0" t="0" r="0" b="0"/>
              <a:pathLst>
                <a:path w="63880" h="301464">
                  <a:moveTo>
                    <a:pt x="28160" y="0"/>
                  </a:moveTo>
                  <a:lnTo>
                    <a:pt x="20389" y="21891"/>
                  </a:lnTo>
                  <a:lnTo>
                    <a:pt x="13687" y="56492"/>
                  </a:lnTo>
                  <a:lnTo>
                    <a:pt x="9027" y="87021"/>
                  </a:lnTo>
                  <a:lnTo>
                    <a:pt x="4311" y="121754"/>
                  </a:lnTo>
                  <a:lnTo>
                    <a:pt x="1685" y="156242"/>
                  </a:lnTo>
                  <a:lnTo>
                    <a:pt x="519" y="190091"/>
                  </a:lnTo>
                  <a:lnTo>
                    <a:pt x="0" y="223656"/>
                  </a:lnTo>
                  <a:lnTo>
                    <a:pt x="4003" y="250744"/>
                  </a:lnTo>
                  <a:lnTo>
                    <a:pt x="15715" y="286418"/>
                  </a:lnTo>
                  <a:lnTo>
                    <a:pt x="22894" y="296102"/>
                  </a:lnTo>
                  <a:lnTo>
                    <a:pt x="27030" y="299794"/>
                  </a:lnTo>
                  <a:lnTo>
                    <a:pt x="31376" y="301463"/>
                  </a:lnTo>
                  <a:lnTo>
                    <a:pt x="40437" y="301200"/>
                  </a:lnTo>
                  <a:lnTo>
                    <a:pt x="49756" y="294204"/>
                  </a:lnTo>
                  <a:lnTo>
                    <a:pt x="63879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876" name="SMARTInkShape-801"/>
          <p:cNvSpPr/>
          <p:nvPr/>
        </p:nvSpPr>
        <p:spPr bwMode="auto">
          <a:xfrm>
            <a:off x="4071938" y="4472377"/>
            <a:ext cx="1514476" cy="35243"/>
          </a:xfrm>
          <a:custGeom>
            <a:avLst/>
            <a:gdLst/>
            <a:ahLst/>
            <a:cxnLst/>
            <a:rect l="0" t="0" r="0" b="0"/>
            <a:pathLst>
              <a:path w="1514476" h="35243">
                <a:moveTo>
                  <a:pt x="0" y="21042"/>
                </a:moveTo>
                <a:lnTo>
                  <a:pt x="0" y="924"/>
                </a:lnTo>
                <a:lnTo>
                  <a:pt x="793" y="486"/>
                </a:lnTo>
                <a:lnTo>
                  <a:pt x="3792" y="0"/>
                </a:lnTo>
                <a:lnTo>
                  <a:pt x="7770" y="1900"/>
                </a:lnTo>
                <a:lnTo>
                  <a:pt x="19736" y="11474"/>
                </a:lnTo>
                <a:lnTo>
                  <a:pt x="26397" y="13180"/>
                </a:lnTo>
                <a:lnTo>
                  <a:pt x="58828" y="13886"/>
                </a:lnTo>
                <a:lnTo>
                  <a:pt x="94378" y="13897"/>
                </a:lnTo>
                <a:lnTo>
                  <a:pt x="122535" y="18807"/>
                </a:lnTo>
                <a:lnTo>
                  <a:pt x="157848" y="22717"/>
                </a:lnTo>
                <a:lnTo>
                  <a:pt x="188057" y="26565"/>
                </a:lnTo>
                <a:lnTo>
                  <a:pt x="211374" y="27465"/>
                </a:lnTo>
                <a:lnTo>
                  <a:pt x="237613" y="27865"/>
                </a:lnTo>
                <a:lnTo>
                  <a:pt x="267266" y="28043"/>
                </a:lnTo>
                <a:lnTo>
                  <a:pt x="298966" y="28122"/>
                </a:lnTo>
                <a:lnTo>
                  <a:pt x="331575" y="28157"/>
                </a:lnTo>
                <a:lnTo>
                  <a:pt x="364590" y="28173"/>
                </a:lnTo>
                <a:lnTo>
                  <a:pt x="397783" y="28180"/>
                </a:lnTo>
                <a:lnTo>
                  <a:pt x="431057" y="28183"/>
                </a:lnTo>
                <a:lnTo>
                  <a:pt x="466483" y="30301"/>
                </a:lnTo>
                <a:lnTo>
                  <a:pt x="484820" y="31977"/>
                </a:lnTo>
                <a:lnTo>
                  <a:pt x="503394" y="33095"/>
                </a:lnTo>
                <a:lnTo>
                  <a:pt x="522127" y="33839"/>
                </a:lnTo>
                <a:lnTo>
                  <a:pt x="540966" y="34336"/>
                </a:lnTo>
                <a:lnTo>
                  <a:pt x="559875" y="34667"/>
                </a:lnTo>
                <a:lnTo>
                  <a:pt x="578831" y="34888"/>
                </a:lnTo>
                <a:lnTo>
                  <a:pt x="597818" y="35035"/>
                </a:lnTo>
                <a:lnTo>
                  <a:pt x="616033" y="35133"/>
                </a:lnTo>
                <a:lnTo>
                  <a:pt x="651088" y="35242"/>
                </a:lnTo>
                <a:lnTo>
                  <a:pt x="685189" y="33174"/>
                </a:lnTo>
                <a:lnTo>
                  <a:pt x="719659" y="30402"/>
                </a:lnTo>
                <a:lnTo>
                  <a:pt x="737741" y="29664"/>
                </a:lnTo>
                <a:lnTo>
                  <a:pt x="756146" y="29171"/>
                </a:lnTo>
                <a:lnTo>
                  <a:pt x="774766" y="28842"/>
                </a:lnTo>
                <a:lnTo>
                  <a:pt x="793529" y="28623"/>
                </a:lnTo>
                <a:lnTo>
                  <a:pt x="812388" y="28477"/>
                </a:lnTo>
                <a:lnTo>
                  <a:pt x="832105" y="28380"/>
                </a:lnTo>
                <a:lnTo>
                  <a:pt x="852392" y="28315"/>
                </a:lnTo>
                <a:lnTo>
                  <a:pt x="873061" y="28272"/>
                </a:lnTo>
                <a:lnTo>
                  <a:pt x="893984" y="28243"/>
                </a:lnTo>
                <a:lnTo>
                  <a:pt x="915077" y="28224"/>
                </a:lnTo>
                <a:lnTo>
                  <a:pt x="936283" y="28211"/>
                </a:lnTo>
                <a:lnTo>
                  <a:pt x="958357" y="28203"/>
                </a:lnTo>
                <a:lnTo>
                  <a:pt x="981011" y="28197"/>
                </a:lnTo>
                <a:lnTo>
                  <a:pt x="1004051" y="28193"/>
                </a:lnTo>
                <a:lnTo>
                  <a:pt x="1026554" y="28191"/>
                </a:lnTo>
                <a:lnTo>
                  <a:pt x="1048701" y="28189"/>
                </a:lnTo>
                <a:lnTo>
                  <a:pt x="1070609" y="28188"/>
                </a:lnTo>
                <a:lnTo>
                  <a:pt x="1092358" y="28187"/>
                </a:lnTo>
                <a:lnTo>
                  <a:pt x="1114000" y="28187"/>
                </a:lnTo>
                <a:lnTo>
                  <a:pt x="1135573" y="28186"/>
                </a:lnTo>
                <a:lnTo>
                  <a:pt x="1157099" y="28186"/>
                </a:lnTo>
                <a:lnTo>
                  <a:pt x="1178593" y="28186"/>
                </a:lnTo>
                <a:lnTo>
                  <a:pt x="1200067" y="28186"/>
                </a:lnTo>
                <a:lnTo>
                  <a:pt x="1220731" y="28186"/>
                </a:lnTo>
                <a:lnTo>
                  <a:pt x="1240858" y="28186"/>
                </a:lnTo>
                <a:lnTo>
                  <a:pt x="1260626" y="28186"/>
                </a:lnTo>
                <a:lnTo>
                  <a:pt x="1279361" y="28186"/>
                </a:lnTo>
                <a:lnTo>
                  <a:pt x="1314994" y="28186"/>
                </a:lnTo>
                <a:lnTo>
                  <a:pt x="1349352" y="28186"/>
                </a:lnTo>
                <a:lnTo>
                  <a:pt x="1382349" y="28979"/>
                </a:lnTo>
                <a:lnTo>
                  <a:pt x="1412890" y="31978"/>
                </a:lnTo>
                <a:lnTo>
                  <a:pt x="1440222" y="33840"/>
                </a:lnTo>
                <a:lnTo>
                  <a:pt x="1475806" y="34888"/>
                </a:lnTo>
                <a:lnTo>
                  <a:pt x="1500106" y="33082"/>
                </a:lnTo>
                <a:lnTo>
                  <a:pt x="1514475" y="2818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79" name="SMARTInkShape-Group187"/>
          <p:cNvGrpSpPr/>
          <p:nvPr/>
        </p:nvGrpSpPr>
        <p:grpSpPr>
          <a:xfrm>
            <a:off x="2621756" y="4421981"/>
            <a:ext cx="1270014" cy="135241"/>
            <a:chOff x="2621756" y="4421981"/>
            <a:chExt cx="1270014" cy="135241"/>
          </a:xfrm>
        </p:grpSpPr>
        <p:sp>
          <p:nvSpPr>
            <p:cNvPr id="2459877" name="SMARTInkShape-802"/>
            <p:cNvSpPr/>
            <p:nvPr/>
          </p:nvSpPr>
          <p:spPr bwMode="auto">
            <a:xfrm>
              <a:off x="3714750" y="4421981"/>
              <a:ext cx="157164" cy="128589"/>
            </a:xfrm>
            <a:custGeom>
              <a:avLst/>
              <a:gdLst/>
              <a:ahLst/>
              <a:cxnLst/>
              <a:rect l="0" t="0" r="0" b="0"/>
              <a:pathLst>
                <a:path w="157164" h="128589">
                  <a:moveTo>
                    <a:pt x="157163" y="128588"/>
                  </a:moveTo>
                  <a:lnTo>
                    <a:pt x="150313" y="128588"/>
                  </a:lnTo>
                  <a:lnTo>
                    <a:pt x="144374" y="122091"/>
                  </a:lnTo>
                  <a:lnTo>
                    <a:pt x="124394" y="91567"/>
                  </a:lnTo>
                  <a:lnTo>
                    <a:pt x="92834" y="61920"/>
                  </a:lnTo>
                  <a:lnTo>
                    <a:pt x="66659" y="43395"/>
                  </a:lnTo>
                  <a:lnTo>
                    <a:pt x="33860" y="2193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78" name="SMARTInkShape-803"/>
            <p:cNvSpPr/>
            <p:nvPr/>
          </p:nvSpPr>
          <p:spPr bwMode="auto">
            <a:xfrm>
              <a:off x="2621756" y="4437262"/>
              <a:ext cx="1270014" cy="119960"/>
            </a:xfrm>
            <a:custGeom>
              <a:avLst/>
              <a:gdLst/>
              <a:ahLst/>
              <a:cxnLst/>
              <a:rect l="0" t="0" r="0" b="0"/>
              <a:pathLst>
                <a:path w="1270014" h="119960">
                  <a:moveTo>
                    <a:pt x="0" y="6151"/>
                  </a:moveTo>
                  <a:lnTo>
                    <a:pt x="0" y="0"/>
                  </a:lnTo>
                  <a:lnTo>
                    <a:pt x="6151" y="5245"/>
                  </a:lnTo>
                  <a:lnTo>
                    <a:pt x="6850" y="9675"/>
                  </a:lnTo>
                  <a:lnTo>
                    <a:pt x="7118" y="22920"/>
                  </a:lnTo>
                  <a:lnTo>
                    <a:pt x="9249" y="27626"/>
                  </a:lnTo>
                  <a:lnTo>
                    <a:pt x="10929" y="29992"/>
                  </a:lnTo>
                  <a:lnTo>
                    <a:pt x="15962" y="47527"/>
                  </a:lnTo>
                  <a:lnTo>
                    <a:pt x="19001" y="53115"/>
                  </a:lnTo>
                  <a:lnTo>
                    <a:pt x="21505" y="60724"/>
                  </a:lnTo>
                  <a:lnTo>
                    <a:pt x="24904" y="65595"/>
                  </a:lnTo>
                  <a:lnTo>
                    <a:pt x="47027" y="81552"/>
                  </a:lnTo>
                  <a:lnTo>
                    <a:pt x="54592" y="83790"/>
                  </a:lnTo>
                  <a:lnTo>
                    <a:pt x="62860" y="84608"/>
                  </a:lnTo>
                  <a:lnTo>
                    <a:pt x="67661" y="88487"/>
                  </a:lnTo>
                  <a:lnTo>
                    <a:pt x="68126" y="89617"/>
                  </a:lnTo>
                  <a:lnTo>
                    <a:pt x="67643" y="90370"/>
                  </a:lnTo>
                  <a:lnTo>
                    <a:pt x="66526" y="90872"/>
                  </a:lnTo>
                  <a:lnTo>
                    <a:pt x="66576" y="91207"/>
                  </a:lnTo>
                  <a:lnTo>
                    <a:pt x="71368" y="91868"/>
                  </a:lnTo>
                  <a:lnTo>
                    <a:pt x="92157" y="91082"/>
                  </a:lnTo>
                  <a:lnTo>
                    <a:pt x="122291" y="85725"/>
                  </a:lnTo>
                  <a:lnTo>
                    <a:pt x="150980" y="80018"/>
                  </a:lnTo>
                  <a:lnTo>
                    <a:pt x="186398" y="75951"/>
                  </a:lnTo>
                  <a:lnTo>
                    <a:pt x="214508" y="72076"/>
                  </a:lnTo>
                  <a:lnTo>
                    <a:pt x="245062" y="70928"/>
                  </a:lnTo>
                  <a:lnTo>
                    <a:pt x="279251" y="70587"/>
                  </a:lnTo>
                  <a:lnTo>
                    <a:pt x="312399" y="72603"/>
                  </a:lnTo>
                  <a:lnTo>
                    <a:pt x="334901" y="76166"/>
                  </a:lnTo>
                  <a:lnTo>
                    <a:pt x="363422" y="80396"/>
                  </a:lnTo>
                  <a:lnTo>
                    <a:pt x="390385" y="82805"/>
                  </a:lnTo>
                  <a:lnTo>
                    <a:pt x="417186" y="84669"/>
                  </a:lnTo>
                  <a:lnTo>
                    <a:pt x="447618" y="88144"/>
                  </a:lnTo>
                  <a:lnTo>
                    <a:pt x="477548" y="90217"/>
                  </a:lnTo>
                  <a:lnTo>
                    <a:pt x="507519" y="91138"/>
                  </a:lnTo>
                  <a:lnTo>
                    <a:pt x="539360" y="91548"/>
                  </a:lnTo>
                  <a:lnTo>
                    <a:pt x="572032" y="91730"/>
                  </a:lnTo>
                  <a:lnTo>
                    <a:pt x="605074" y="91811"/>
                  </a:lnTo>
                  <a:lnTo>
                    <a:pt x="638280" y="91847"/>
                  </a:lnTo>
                  <a:lnTo>
                    <a:pt x="669443" y="91863"/>
                  </a:lnTo>
                  <a:lnTo>
                    <a:pt x="699168" y="92663"/>
                  </a:lnTo>
                  <a:lnTo>
                    <a:pt x="728254" y="95665"/>
                  </a:lnTo>
                  <a:lnTo>
                    <a:pt x="759173" y="97529"/>
                  </a:lnTo>
                  <a:lnTo>
                    <a:pt x="789848" y="98357"/>
                  </a:lnTo>
                  <a:lnTo>
                    <a:pt x="816710" y="98725"/>
                  </a:lnTo>
                  <a:lnTo>
                    <a:pt x="843995" y="101005"/>
                  </a:lnTo>
                  <a:lnTo>
                    <a:pt x="871997" y="104664"/>
                  </a:lnTo>
                  <a:lnTo>
                    <a:pt x="900317" y="108936"/>
                  </a:lnTo>
                  <a:lnTo>
                    <a:pt x="935451" y="112012"/>
                  </a:lnTo>
                  <a:lnTo>
                    <a:pt x="960269" y="114848"/>
                  </a:lnTo>
                  <a:lnTo>
                    <a:pt x="986380" y="117960"/>
                  </a:lnTo>
                  <a:lnTo>
                    <a:pt x="1011214" y="119344"/>
                  </a:lnTo>
                  <a:lnTo>
                    <a:pt x="1035481" y="119959"/>
                  </a:lnTo>
                  <a:lnTo>
                    <a:pt x="1060289" y="119438"/>
                  </a:lnTo>
                  <a:lnTo>
                    <a:pt x="1087190" y="116561"/>
                  </a:lnTo>
                  <a:lnTo>
                    <a:pt x="1121525" y="114271"/>
                  </a:lnTo>
                  <a:lnTo>
                    <a:pt x="1151807" y="113592"/>
                  </a:lnTo>
                  <a:lnTo>
                    <a:pt x="1180887" y="113392"/>
                  </a:lnTo>
                  <a:lnTo>
                    <a:pt x="1213455" y="113323"/>
                  </a:lnTo>
                  <a:lnTo>
                    <a:pt x="1246235" y="113309"/>
                  </a:lnTo>
                  <a:lnTo>
                    <a:pt x="1270013" y="113307"/>
                  </a:lnTo>
                  <a:lnTo>
                    <a:pt x="1267329" y="113307"/>
                  </a:lnTo>
                  <a:lnTo>
                    <a:pt x="1266367" y="114101"/>
                  </a:lnTo>
                  <a:lnTo>
                    <a:pt x="1265299" y="117099"/>
                  </a:lnTo>
                  <a:lnTo>
                    <a:pt x="1264220" y="117422"/>
                  </a:lnTo>
                  <a:lnTo>
                    <a:pt x="1250157" y="113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882" name="SMARTInkShape-Group188"/>
          <p:cNvGrpSpPr/>
          <p:nvPr/>
        </p:nvGrpSpPr>
        <p:grpSpPr>
          <a:xfrm>
            <a:off x="815675" y="4386263"/>
            <a:ext cx="434482" cy="185738"/>
            <a:chOff x="815675" y="4386263"/>
            <a:chExt cx="434482" cy="185738"/>
          </a:xfrm>
        </p:grpSpPr>
        <p:sp>
          <p:nvSpPr>
            <p:cNvPr id="2459880" name="SMARTInkShape-804"/>
            <p:cNvSpPr/>
            <p:nvPr/>
          </p:nvSpPr>
          <p:spPr bwMode="auto">
            <a:xfrm>
              <a:off x="815675" y="4443413"/>
              <a:ext cx="398764" cy="128588"/>
            </a:xfrm>
            <a:custGeom>
              <a:avLst/>
              <a:gdLst/>
              <a:ahLst/>
              <a:cxnLst/>
              <a:rect l="0" t="0" r="0" b="0"/>
              <a:pathLst>
                <a:path w="398764" h="128588">
                  <a:moveTo>
                    <a:pt x="13000" y="128587"/>
                  </a:moveTo>
                  <a:lnTo>
                    <a:pt x="9208" y="128587"/>
                  </a:lnTo>
                  <a:lnTo>
                    <a:pt x="5229" y="126470"/>
                  </a:lnTo>
                  <a:lnTo>
                    <a:pt x="0" y="122436"/>
                  </a:lnTo>
                  <a:lnTo>
                    <a:pt x="364" y="121311"/>
                  </a:lnTo>
                  <a:lnTo>
                    <a:pt x="2886" y="117945"/>
                  </a:lnTo>
                  <a:lnTo>
                    <a:pt x="25554" y="102820"/>
                  </a:lnTo>
                  <a:lnTo>
                    <a:pt x="50594" y="90941"/>
                  </a:lnTo>
                  <a:lnTo>
                    <a:pt x="84477" y="77724"/>
                  </a:lnTo>
                  <a:lnTo>
                    <a:pt x="103514" y="70866"/>
                  </a:lnTo>
                  <a:lnTo>
                    <a:pt x="124143" y="64706"/>
                  </a:lnTo>
                  <a:lnTo>
                    <a:pt x="145833" y="59013"/>
                  </a:lnTo>
                  <a:lnTo>
                    <a:pt x="168230" y="53629"/>
                  </a:lnTo>
                  <a:lnTo>
                    <a:pt x="191099" y="47659"/>
                  </a:lnTo>
                  <a:lnTo>
                    <a:pt x="214283" y="41297"/>
                  </a:lnTo>
                  <a:lnTo>
                    <a:pt x="237676" y="34675"/>
                  </a:lnTo>
                  <a:lnTo>
                    <a:pt x="259621" y="29467"/>
                  </a:lnTo>
                  <a:lnTo>
                    <a:pt x="280602" y="25201"/>
                  </a:lnTo>
                  <a:lnTo>
                    <a:pt x="300939" y="21563"/>
                  </a:lnTo>
                  <a:lnTo>
                    <a:pt x="320847" y="17550"/>
                  </a:lnTo>
                  <a:lnTo>
                    <a:pt x="340469" y="13287"/>
                  </a:lnTo>
                  <a:lnTo>
                    <a:pt x="372854" y="5905"/>
                  </a:lnTo>
                  <a:lnTo>
                    <a:pt x="3987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81" name="SMARTInkShape-805"/>
            <p:cNvSpPr/>
            <p:nvPr/>
          </p:nvSpPr>
          <p:spPr bwMode="auto">
            <a:xfrm>
              <a:off x="843344" y="4386263"/>
              <a:ext cx="406813" cy="156869"/>
            </a:xfrm>
            <a:custGeom>
              <a:avLst/>
              <a:gdLst/>
              <a:ahLst/>
              <a:cxnLst/>
              <a:rect l="0" t="0" r="0" b="0"/>
              <a:pathLst>
                <a:path w="406813" h="156869">
                  <a:moveTo>
                    <a:pt x="13906" y="150018"/>
                  </a:moveTo>
                  <a:lnTo>
                    <a:pt x="13906" y="153810"/>
                  </a:lnTo>
                  <a:lnTo>
                    <a:pt x="13112" y="154928"/>
                  </a:lnTo>
                  <a:lnTo>
                    <a:pt x="11789" y="155673"/>
                  </a:lnTo>
                  <a:lnTo>
                    <a:pt x="3963" y="156868"/>
                  </a:lnTo>
                  <a:lnTo>
                    <a:pt x="2515" y="156172"/>
                  </a:lnTo>
                  <a:lnTo>
                    <a:pt x="1549" y="154914"/>
                  </a:lnTo>
                  <a:lnTo>
                    <a:pt x="477" y="151401"/>
                  </a:lnTo>
                  <a:lnTo>
                    <a:pt x="0" y="147193"/>
                  </a:lnTo>
                  <a:lnTo>
                    <a:pt x="1905" y="142677"/>
                  </a:lnTo>
                  <a:lnTo>
                    <a:pt x="27263" y="115266"/>
                  </a:lnTo>
                  <a:lnTo>
                    <a:pt x="56555" y="102261"/>
                  </a:lnTo>
                  <a:lnTo>
                    <a:pt x="83605" y="89742"/>
                  </a:lnTo>
                  <a:lnTo>
                    <a:pt x="113315" y="75979"/>
                  </a:lnTo>
                  <a:lnTo>
                    <a:pt x="138257" y="66576"/>
                  </a:lnTo>
                  <a:lnTo>
                    <a:pt x="165217" y="57106"/>
                  </a:lnTo>
                  <a:lnTo>
                    <a:pt x="193074" y="48399"/>
                  </a:lnTo>
                  <a:lnTo>
                    <a:pt x="221330" y="41883"/>
                  </a:lnTo>
                  <a:lnTo>
                    <a:pt x="249763" y="34225"/>
                  </a:lnTo>
                  <a:lnTo>
                    <a:pt x="277481" y="26323"/>
                  </a:lnTo>
                  <a:lnTo>
                    <a:pt x="303030" y="20166"/>
                  </a:lnTo>
                  <a:lnTo>
                    <a:pt x="335933" y="12237"/>
                  </a:lnTo>
                  <a:lnTo>
                    <a:pt x="365791" y="4860"/>
                  </a:lnTo>
                  <a:lnTo>
                    <a:pt x="399755" y="426"/>
                  </a:lnTo>
                  <a:lnTo>
                    <a:pt x="4068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883" name="SMARTInkShape-806"/>
          <p:cNvSpPr/>
          <p:nvPr/>
        </p:nvSpPr>
        <p:spPr bwMode="auto">
          <a:xfrm>
            <a:off x="3929185" y="3721894"/>
            <a:ext cx="759602" cy="35720"/>
          </a:xfrm>
          <a:custGeom>
            <a:avLst/>
            <a:gdLst/>
            <a:ahLst/>
            <a:cxnLst/>
            <a:rect l="0" t="0" r="0" b="0"/>
            <a:pathLst>
              <a:path w="759602" h="35720">
                <a:moveTo>
                  <a:pt x="35596" y="0"/>
                </a:moveTo>
                <a:lnTo>
                  <a:pt x="29445" y="0"/>
                </a:lnTo>
                <a:lnTo>
                  <a:pt x="22945" y="4909"/>
                </a:lnTo>
                <a:lnTo>
                  <a:pt x="16326" y="7275"/>
                </a:lnTo>
                <a:lnTo>
                  <a:pt x="9337" y="11857"/>
                </a:lnTo>
                <a:lnTo>
                  <a:pt x="0" y="14259"/>
                </a:lnTo>
                <a:lnTo>
                  <a:pt x="29897" y="16403"/>
                </a:lnTo>
                <a:lnTo>
                  <a:pt x="64898" y="20438"/>
                </a:lnTo>
                <a:lnTo>
                  <a:pt x="98430" y="21137"/>
                </a:lnTo>
                <a:lnTo>
                  <a:pt x="123847" y="21300"/>
                </a:lnTo>
                <a:lnTo>
                  <a:pt x="151813" y="21373"/>
                </a:lnTo>
                <a:lnTo>
                  <a:pt x="182762" y="21405"/>
                </a:lnTo>
                <a:lnTo>
                  <a:pt x="217156" y="21419"/>
                </a:lnTo>
                <a:lnTo>
                  <a:pt x="235217" y="21423"/>
                </a:lnTo>
                <a:lnTo>
                  <a:pt x="254402" y="21426"/>
                </a:lnTo>
                <a:lnTo>
                  <a:pt x="274336" y="21428"/>
                </a:lnTo>
                <a:lnTo>
                  <a:pt x="294768" y="21429"/>
                </a:lnTo>
                <a:lnTo>
                  <a:pt x="316328" y="21429"/>
                </a:lnTo>
                <a:lnTo>
                  <a:pt x="338638" y="21430"/>
                </a:lnTo>
                <a:lnTo>
                  <a:pt x="361449" y="21430"/>
                </a:lnTo>
                <a:lnTo>
                  <a:pt x="384594" y="21430"/>
                </a:lnTo>
                <a:lnTo>
                  <a:pt x="407962" y="21431"/>
                </a:lnTo>
                <a:lnTo>
                  <a:pt x="431478" y="21431"/>
                </a:lnTo>
                <a:lnTo>
                  <a:pt x="454298" y="21431"/>
                </a:lnTo>
                <a:lnTo>
                  <a:pt x="476656" y="21431"/>
                </a:lnTo>
                <a:lnTo>
                  <a:pt x="498704" y="21431"/>
                </a:lnTo>
                <a:lnTo>
                  <a:pt x="520548" y="21431"/>
                </a:lnTo>
                <a:lnTo>
                  <a:pt x="542253" y="21431"/>
                </a:lnTo>
                <a:lnTo>
                  <a:pt x="563867" y="21431"/>
                </a:lnTo>
                <a:lnTo>
                  <a:pt x="584627" y="21431"/>
                </a:lnTo>
                <a:lnTo>
                  <a:pt x="604817" y="21431"/>
                </a:lnTo>
                <a:lnTo>
                  <a:pt x="624627" y="21431"/>
                </a:lnTo>
                <a:lnTo>
                  <a:pt x="657221" y="21431"/>
                </a:lnTo>
                <a:lnTo>
                  <a:pt x="684142" y="21431"/>
                </a:lnTo>
                <a:lnTo>
                  <a:pt x="716355" y="20637"/>
                </a:lnTo>
                <a:lnTo>
                  <a:pt x="748866" y="15280"/>
                </a:lnTo>
                <a:lnTo>
                  <a:pt x="758463" y="14581"/>
                </a:lnTo>
                <a:lnTo>
                  <a:pt x="759601" y="15277"/>
                </a:lnTo>
                <a:lnTo>
                  <a:pt x="759566" y="16535"/>
                </a:lnTo>
                <a:lnTo>
                  <a:pt x="757411" y="20049"/>
                </a:lnTo>
                <a:lnTo>
                  <a:pt x="753807" y="24256"/>
                </a:lnTo>
                <a:lnTo>
                  <a:pt x="721396" y="357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9884" name="SMARTInkShape-807"/>
          <p:cNvSpPr/>
          <p:nvPr/>
        </p:nvSpPr>
        <p:spPr bwMode="auto">
          <a:xfrm>
            <a:off x="1263248" y="2986088"/>
            <a:ext cx="442382" cy="321909"/>
          </a:xfrm>
          <a:custGeom>
            <a:avLst/>
            <a:gdLst/>
            <a:ahLst/>
            <a:cxnLst/>
            <a:rect l="0" t="0" r="0" b="0"/>
            <a:pathLst>
              <a:path w="442382" h="321909">
                <a:moveTo>
                  <a:pt x="179790" y="0"/>
                </a:moveTo>
                <a:lnTo>
                  <a:pt x="152319" y="13735"/>
                </a:lnTo>
                <a:lnTo>
                  <a:pt x="126318" y="26735"/>
                </a:lnTo>
                <a:lnTo>
                  <a:pt x="94713" y="48226"/>
                </a:lnTo>
                <a:lnTo>
                  <a:pt x="64006" y="78494"/>
                </a:lnTo>
                <a:lnTo>
                  <a:pt x="46574" y="103149"/>
                </a:lnTo>
                <a:lnTo>
                  <a:pt x="30889" y="130775"/>
                </a:lnTo>
                <a:lnTo>
                  <a:pt x="15980" y="161574"/>
                </a:lnTo>
                <a:lnTo>
                  <a:pt x="5650" y="191666"/>
                </a:lnTo>
                <a:lnTo>
                  <a:pt x="0" y="220916"/>
                </a:lnTo>
                <a:lnTo>
                  <a:pt x="135" y="249791"/>
                </a:lnTo>
                <a:lnTo>
                  <a:pt x="7074" y="272149"/>
                </a:lnTo>
                <a:lnTo>
                  <a:pt x="12259" y="281445"/>
                </a:lnTo>
                <a:lnTo>
                  <a:pt x="28602" y="296007"/>
                </a:lnTo>
                <a:lnTo>
                  <a:pt x="50683" y="307771"/>
                </a:lnTo>
                <a:lnTo>
                  <a:pt x="79017" y="318291"/>
                </a:lnTo>
                <a:lnTo>
                  <a:pt x="114364" y="321908"/>
                </a:lnTo>
                <a:lnTo>
                  <a:pt x="133791" y="321762"/>
                </a:lnTo>
                <a:lnTo>
                  <a:pt x="153887" y="320870"/>
                </a:lnTo>
                <a:lnTo>
                  <a:pt x="174427" y="319482"/>
                </a:lnTo>
                <a:lnTo>
                  <a:pt x="195265" y="317763"/>
                </a:lnTo>
                <a:lnTo>
                  <a:pt x="217094" y="315029"/>
                </a:lnTo>
                <a:lnTo>
                  <a:pt x="239584" y="311619"/>
                </a:lnTo>
                <a:lnTo>
                  <a:pt x="262515" y="307759"/>
                </a:lnTo>
                <a:lnTo>
                  <a:pt x="284152" y="303597"/>
                </a:lnTo>
                <a:lnTo>
                  <a:pt x="304927" y="299235"/>
                </a:lnTo>
                <a:lnTo>
                  <a:pt x="325127" y="294740"/>
                </a:lnTo>
                <a:lnTo>
                  <a:pt x="344150" y="288568"/>
                </a:lnTo>
                <a:lnTo>
                  <a:pt x="362388" y="281279"/>
                </a:lnTo>
                <a:lnTo>
                  <a:pt x="395088" y="264712"/>
                </a:lnTo>
                <a:lnTo>
                  <a:pt x="420205" y="246766"/>
                </a:lnTo>
                <a:lnTo>
                  <a:pt x="435601" y="226090"/>
                </a:lnTo>
                <a:lnTo>
                  <a:pt x="440818" y="215020"/>
                </a:lnTo>
                <a:lnTo>
                  <a:pt x="442381" y="192137"/>
                </a:lnTo>
                <a:lnTo>
                  <a:pt x="436991" y="168738"/>
                </a:lnTo>
                <a:lnTo>
                  <a:pt x="422949" y="137221"/>
                </a:lnTo>
                <a:lnTo>
                  <a:pt x="415533" y="1214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889" name="SMARTInkShape-Group191"/>
          <p:cNvGrpSpPr/>
          <p:nvPr/>
        </p:nvGrpSpPr>
        <p:grpSpPr>
          <a:xfrm>
            <a:off x="4858044" y="2865750"/>
            <a:ext cx="949827" cy="170345"/>
            <a:chOff x="4858044" y="2865750"/>
            <a:chExt cx="949827" cy="170345"/>
          </a:xfrm>
        </p:grpSpPr>
        <p:sp>
          <p:nvSpPr>
            <p:cNvPr id="2459885" name="SMARTInkShape-808"/>
            <p:cNvSpPr/>
            <p:nvPr/>
          </p:nvSpPr>
          <p:spPr bwMode="auto">
            <a:xfrm>
              <a:off x="5722145" y="2871788"/>
              <a:ext cx="21431" cy="164307"/>
            </a:xfrm>
            <a:custGeom>
              <a:avLst/>
              <a:gdLst/>
              <a:ahLst/>
              <a:cxnLst/>
              <a:rect l="0" t="0" r="0" b="0"/>
              <a:pathLst>
                <a:path w="21431" h="164307">
                  <a:moveTo>
                    <a:pt x="21430" y="0"/>
                  </a:moveTo>
                  <a:lnTo>
                    <a:pt x="17638" y="0"/>
                  </a:lnTo>
                  <a:lnTo>
                    <a:pt x="16520" y="793"/>
                  </a:lnTo>
                  <a:lnTo>
                    <a:pt x="15776" y="2116"/>
                  </a:lnTo>
                  <a:lnTo>
                    <a:pt x="15278" y="3792"/>
                  </a:lnTo>
                  <a:lnTo>
                    <a:pt x="10788" y="9942"/>
                  </a:lnTo>
                  <a:lnTo>
                    <a:pt x="8223" y="24377"/>
                  </a:lnTo>
                  <a:lnTo>
                    <a:pt x="7285" y="57537"/>
                  </a:lnTo>
                  <a:lnTo>
                    <a:pt x="7170" y="89593"/>
                  </a:lnTo>
                  <a:lnTo>
                    <a:pt x="2239" y="120003"/>
                  </a:lnTo>
                  <a:lnTo>
                    <a:pt x="130" y="154821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86" name="SMARTInkShape-809"/>
            <p:cNvSpPr/>
            <p:nvPr/>
          </p:nvSpPr>
          <p:spPr bwMode="auto">
            <a:xfrm>
              <a:off x="5659258" y="2893219"/>
              <a:ext cx="148613" cy="49821"/>
            </a:xfrm>
            <a:custGeom>
              <a:avLst/>
              <a:gdLst/>
              <a:ahLst/>
              <a:cxnLst/>
              <a:rect l="0" t="0" r="0" b="0"/>
              <a:pathLst>
                <a:path w="148613" h="49821">
                  <a:moveTo>
                    <a:pt x="41455" y="0"/>
                  </a:moveTo>
                  <a:lnTo>
                    <a:pt x="30813" y="0"/>
                  </a:lnTo>
                  <a:lnTo>
                    <a:pt x="26671" y="2116"/>
                  </a:lnTo>
                  <a:lnTo>
                    <a:pt x="22184" y="4909"/>
                  </a:lnTo>
                  <a:lnTo>
                    <a:pt x="15195" y="7275"/>
                  </a:lnTo>
                  <a:lnTo>
                    <a:pt x="3346" y="16999"/>
                  </a:lnTo>
                  <a:lnTo>
                    <a:pt x="705" y="21578"/>
                  </a:lnTo>
                  <a:lnTo>
                    <a:pt x="0" y="23910"/>
                  </a:lnTo>
                  <a:lnTo>
                    <a:pt x="325" y="26259"/>
                  </a:lnTo>
                  <a:lnTo>
                    <a:pt x="2802" y="30985"/>
                  </a:lnTo>
                  <a:lnTo>
                    <a:pt x="16562" y="40487"/>
                  </a:lnTo>
                  <a:lnTo>
                    <a:pt x="25364" y="45246"/>
                  </a:lnTo>
                  <a:lnTo>
                    <a:pt x="54563" y="49066"/>
                  </a:lnTo>
                  <a:lnTo>
                    <a:pt x="84084" y="49820"/>
                  </a:lnTo>
                  <a:lnTo>
                    <a:pt x="119211" y="49188"/>
                  </a:lnTo>
                  <a:lnTo>
                    <a:pt x="134961" y="44295"/>
                  </a:lnTo>
                  <a:lnTo>
                    <a:pt x="14861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87" name="SMARTInkShape-810"/>
            <p:cNvSpPr/>
            <p:nvPr/>
          </p:nvSpPr>
          <p:spPr bwMode="auto">
            <a:xfrm>
              <a:off x="5301866" y="2871885"/>
              <a:ext cx="138527" cy="140981"/>
            </a:xfrm>
            <a:custGeom>
              <a:avLst/>
              <a:gdLst/>
              <a:ahLst/>
              <a:cxnLst/>
              <a:rect l="0" t="0" r="0" b="0"/>
              <a:pathLst>
                <a:path w="138527" h="140981">
                  <a:moveTo>
                    <a:pt x="48804" y="21334"/>
                  </a:moveTo>
                  <a:lnTo>
                    <a:pt x="14043" y="21334"/>
                  </a:lnTo>
                  <a:lnTo>
                    <a:pt x="8341" y="21334"/>
                  </a:lnTo>
                  <a:lnTo>
                    <a:pt x="4891" y="19217"/>
                  </a:lnTo>
                  <a:lnTo>
                    <a:pt x="2859" y="17541"/>
                  </a:lnTo>
                  <a:lnTo>
                    <a:pt x="602" y="13563"/>
                  </a:lnTo>
                  <a:lnTo>
                    <a:pt x="0" y="11391"/>
                  </a:lnTo>
                  <a:lnTo>
                    <a:pt x="393" y="9943"/>
                  </a:lnTo>
                  <a:lnTo>
                    <a:pt x="1448" y="8977"/>
                  </a:lnTo>
                  <a:lnTo>
                    <a:pt x="4737" y="7111"/>
                  </a:lnTo>
                  <a:lnTo>
                    <a:pt x="11052" y="2391"/>
                  </a:lnTo>
                  <a:lnTo>
                    <a:pt x="15620" y="1009"/>
                  </a:lnTo>
                  <a:lnTo>
                    <a:pt x="49653" y="0"/>
                  </a:lnTo>
                  <a:lnTo>
                    <a:pt x="71842" y="716"/>
                  </a:lnTo>
                  <a:lnTo>
                    <a:pt x="92534" y="6056"/>
                  </a:lnTo>
                  <a:lnTo>
                    <a:pt x="94626" y="7180"/>
                  </a:lnTo>
                  <a:lnTo>
                    <a:pt x="96020" y="8723"/>
                  </a:lnTo>
                  <a:lnTo>
                    <a:pt x="96950" y="10545"/>
                  </a:lnTo>
                  <a:lnTo>
                    <a:pt x="95866" y="16803"/>
                  </a:lnTo>
                  <a:lnTo>
                    <a:pt x="94466" y="20695"/>
                  </a:lnTo>
                  <a:lnTo>
                    <a:pt x="88676" y="27135"/>
                  </a:lnTo>
                  <a:lnTo>
                    <a:pt x="55815" y="51591"/>
                  </a:lnTo>
                  <a:lnTo>
                    <a:pt x="46206" y="56228"/>
                  </a:lnTo>
                  <a:lnTo>
                    <a:pt x="43680" y="60126"/>
                  </a:lnTo>
                  <a:lnTo>
                    <a:pt x="43800" y="61482"/>
                  </a:lnTo>
                  <a:lnTo>
                    <a:pt x="44674" y="62387"/>
                  </a:lnTo>
                  <a:lnTo>
                    <a:pt x="46050" y="62990"/>
                  </a:lnTo>
                  <a:lnTo>
                    <a:pt x="78390" y="64090"/>
                  </a:lnTo>
                  <a:lnTo>
                    <a:pt x="107575" y="71953"/>
                  </a:lnTo>
                  <a:lnTo>
                    <a:pt x="131056" y="80986"/>
                  </a:lnTo>
                  <a:lnTo>
                    <a:pt x="136954" y="85681"/>
                  </a:lnTo>
                  <a:lnTo>
                    <a:pt x="138526" y="88045"/>
                  </a:lnTo>
                  <a:lnTo>
                    <a:pt x="137987" y="91208"/>
                  </a:lnTo>
                  <a:lnTo>
                    <a:pt x="127832" y="105574"/>
                  </a:lnTo>
                  <a:lnTo>
                    <a:pt x="125302" y="108450"/>
                  </a:lnTo>
                  <a:lnTo>
                    <a:pt x="98427" y="123679"/>
                  </a:lnTo>
                  <a:lnTo>
                    <a:pt x="71797" y="132532"/>
                  </a:lnTo>
                  <a:lnTo>
                    <a:pt x="38586" y="140519"/>
                  </a:lnTo>
                  <a:lnTo>
                    <a:pt x="28387" y="140980"/>
                  </a:lnTo>
                  <a:lnTo>
                    <a:pt x="25668" y="139991"/>
                  </a:lnTo>
                  <a:lnTo>
                    <a:pt x="23854" y="138539"/>
                  </a:lnTo>
                  <a:lnTo>
                    <a:pt x="23439" y="135983"/>
                  </a:lnTo>
                  <a:lnTo>
                    <a:pt x="25095" y="128910"/>
                  </a:lnTo>
                  <a:lnTo>
                    <a:pt x="34826" y="120475"/>
                  </a:lnTo>
                  <a:lnTo>
                    <a:pt x="55947" y="1070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88" name="SMARTInkShape-811"/>
            <p:cNvSpPr/>
            <p:nvPr/>
          </p:nvSpPr>
          <p:spPr bwMode="auto">
            <a:xfrm>
              <a:off x="4858044" y="2865750"/>
              <a:ext cx="156870" cy="95007"/>
            </a:xfrm>
            <a:custGeom>
              <a:avLst/>
              <a:gdLst/>
              <a:ahLst/>
              <a:cxnLst/>
              <a:rect l="0" t="0" r="0" b="0"/>
              <a:pathLst>
                <a:path w="156870" h="95007">
                  <a:moveTo>
                    <a:pt x="6850" y="27469"/>
                  </a:moveTo>
                  <a:lnTo>
                    <a:pt x="0" y="20619"/>
                  </a:lnTo>
                  <a:lnTo>
                    <a:pt x="3586" y="16620"/>
                  </a:lnTo>
                  <a:lnTo>
                    <a:pt x="13467" y="10408"/>
                  </a:lnTo>
                  <a:lnTo>
                    <a:pt x="47667" y="554"/>
                  </a:lnTo>
                  <a:lnTo>
                    <a:pt x="50732" y="0"/>
                  </a:lnTo>
                  <a:lnTo>
                    <a:pt x="58367" y="1502"/>
                  </a:lnTo>
                  <a:lnTo>
                    <a:pt x="62625" y="3014"/>
                  </a:lnTo>
                  <a:lnTo>
                    <a:pt x="65466" y="4815"/>
                  </a:lnTo>
                  <a:lnTo>
                    <a:pt x="68620" y="8934"/>
                  </a:lnTo>
                  <a:lnTo>
                    <a:pt x="68667" y="11144"/>
                  </a:lnTo>
                  <a:lnTo>
                    <a:pt x="66603" y="15715"/>
                  </a:lnTo>
                  <a:lnTo>
                    <a:pt x="34872" y="49334"/>
                  </a:lnTo>
                  <a:lnTo>
                    <a:pt x="9472" y="74837"/>
                  </a:lnTo>
                  <a:lnTo>
                    <a:pt x="7010" y="78892"/>
                  </a:lnTo>
                  <a:lnTo>
                    <a:pt x="6163" y="82388"/>
                  </a:lnTo>
                  <a:lnTo>
                    <a:pt x="6392" y="85513"/>
                  </a:lnTo>
                  <a:lnTo>
                    <a:pt x="8132" y="87596"/>
                  </a:lnTo>
                  <a:lnTo>
                    <a:pt x="34281" y="95006"/>
                  </a:lnTo>
                  <a:lnTo>
                    <a:pt x="64102" y="93958"/>
                  </a:lnTo>
                  <a:lnTo>
                    <a:pt x="88651" y="92738"/>
                  </a:lnTo>
                  <a:lnTo>
                    <a:pt x="113849" y="92196"/>
                  </a:lnTo>
                  <a:lnTo>
                    <a:pt x="156869" y="91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893" name="SMARTInkShape-Group192"/>
          <p:cNvGrpSpPr/>
          <p:nvPr/>
        </p:nvGrpSpPr>
        <p:grpSpPr>
          <a:xfrm>
            <a:off x="4158498" y="2778919"/>
            <a:ext cx="163472" cy="213872"/>
            <a:chOff x="4158498" y="2778919"/>
            <a:chExt cx="163472" cy="213872"/>
          </a:xfrm>
        </p:grpSpPr>
        <p:sp>
          <p:nvSpPr>
            <p:cNvPr id="2459890" name="SMARTInkShape-812"/>
            <p:cNvSpPr/>
            <p:nvPr/>
          </p:nvSpPr>
          <p:spPr bwMode="auto">
            <a:xfrm>
              <a:off x="4172943" y="2972207"/>
              <a:ext cx="149027" cy="20584"/>
            </a:xfrm>
            <a:custGeom>
              <a:avLst/>
              <a:gdLst/>
              <a:ahLst/>
              <a:cxnLst/>
              <a:rect l="0" t="0" r="0" b="0"/>
              <a:pathLst>
                <a:path w="149027" h="20584">
                  <a:moveTo>
                    <a:pt x="6151" y="13881"/>
                  </a:moveTo>
                  <a:lnTo>
                    <a:pt x="2359" y="13881"/>
                  </a:lnTo>
                  <a:lnTo>
                    <a:pt x="1241" y="14674"/>
                  </a:lnTo>
                  <a:lnTo>
                    <a:pt x="496" y="15997"/>
                  </a:lnTo>
                  <a:lnTo>
                    <a:pt x="0" y="17673"/>
                  </a:lnTo>
                  <a:lnTo>
                    <a:pt x="463" y="18790"/>
                  </a:lnTo>
                  <a:lnTo>
                    <a:pt x="1565" y="19535"/>
                  </a:lnTo>
                  <a:lnTo>
                    <a:pt x="6909" y="20583"/>
                  </a:lnTo>
                  <a:lnTo>
                    <a:pt x="13631" y="20034"/>
                  </a:lnTo>
                  <a:lnTo>
                    <a:pt x="43817" y="13215"/>
                  </a:lnTo>
                  <a:lnTo>
                    <a:pt x="71022" y="6539"/>
                  </a:lnTo>
                  <a:lnTo>
                    <a:pt x="99190" y="1651"/>
                  </a:lnTo>
                  <a:lnTo>
                    <a:pt x="133361" y="0"/>
                  </a:lnTo>
                  <a:lnTo>
                    <a:pt x="142063" y="1890"/>
                  </a:lnTo>
                  <a:lnTo>
                    <a:pt x="149026" y="6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1" name="SMARTInkShape-813"/>
            <p:cNvSpPr/>
            <p:nvPr/>
          </p:nvSpPr>
          <p:spPr bwMode="auto">
            <a:xfrm>
              <a:off x="4158498" y="2778919"/>
              <a:ext cx="92034" cy="124065"/>
            </a:xfrm>
            <a:custGeom>
              <a:avLst/>
              <a:gdLst/>
              <a:ahLst/>
              <a:cxnLst/>
              <a:rect l="0" t="0" r="0" b="0"/>
              <a:pathLst>
                <a:path w="92034" h="124065">
                  <a:moveTo>
                    <a:pt x="92033" y="0"/>
                  </a:moveTo>
                  <a:lnTo>
                    <a:pt x="88241" y="3792"/>
                  </a:lnTo>
                  <a:lnTo>
                    <a:pt x="84262" y="5654"/>
                  </a:lnTo>
                  <a:lnTo>
                    <a:pt x="82090" y="6151"/>
                  </a:lnTo>
                  <a:lnTo>
                    <a:pt x="75240" y="10642"/>
                  </a:lnTo>
                  <a:lnTo>
                    <a:pt x="46503" y="44147"/>
                  </a:lnTo>
                  <a:lnTo>
                    <a:pt x="22939" y="78750"/>
                  </a:lnTo>
                  <a:lnTo>
                    <a:pt x="3393" y="110089"/>
                  </a:lnTo>
                  <a:lnTo>
                    <a:pt x="0" y="122993"/>
                  </a:lnTo>
                  <a:lnTo>
                    <a:pt x="515" y="124064"/>
                  </a:lnTo>
                  <a:lnTo>
                    <a:pt x="1652" y="123984"/>
                  </a:lnTo>
                  <a:lnTo>
                    <a:pt x="37251" y="104920"/>
                  </a:lnTo>
                  <a:lnTo>
                    <a:pt x="5631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2" name="SMARTInkShape-814"/>
            <p:cNvSpPr/>
            <p:nvPr/>
          </p:nvSpPr>
          <p:spPr bwMode="auto">
            <a:xfrm>
              <a:off x="4250531" y="2794519"/>
              <a:ext cx="21433" cy="154191"/>
            </a:xfrm>
            <a:custGeom>
              <a:avLst/>
              <a:gdLst/>
              <a:ahLst/>
              <a:cxnLst/>
              <a:rect l="0" t="0" r="0" b="0"/>
              <a:pathLst>
                <a:path w="21433" h="154191">
                  <a:moveTo>
                    <a:pt x="21432" y="27262"/>
                  </a:moveTo>
                  <a:lnTo>
                    <a:pt x="15281" y="21111"/>
                  </a:lnTo>
                  <a:lnTo>
                    <a:pt x="15743" y="20780"/>
                  </a:lnTo>
                  <a:lnTo>
                    <a:pt x="21163" y="20144"/>
                  </a:lnTo>
                  <a:lnTo>
                    <a:pt x="15257" y="13970"/>
                  </a:lnTo>
                  <a:lnTo>
                    <a:pt x="14575" y="9477"/>
                  </a:lnTo>
                  <a:lnTo>
                    <a:pt x="14313" y="0"/>
                  </a:lnTo>
                  <a:lnTo>
                    <a:pt x="14288" y="34662"/>
                  </a:lnTo>
                  <a:lnTo>
                    <a:pt x="14288" y="68865"/>
                  </a:lnTo>
                  <a:lnTo>
                    <a:pt x="14288" y="98451"/>
                  </a:lnTo>
                  <a:lnTo>
                    <a:pt x="16404" y="120057"/>
                  </a:lnTo>
                  <a:lnTo>
                    <a:pt x="21137" y="150247"/>
                  </a:lnTo>
                  <a:lnTo>
                    <a:pt x="20442" y="152115"/>
                  </a:lnTo>
                  <a:lnTo>
                    <a:pt x="19184" y="153360"/>
                  </a:lnTo>
                  <a:lnTo>
                    <a:pt x="17552" y="154190"/>
                  </a:lnTo>
                  <a:lnTo>
                    <a:pt x="15670" y="153949"/>
                  </a:lnTo>
                  <a:lnTo>
                    <a:pt x="11463" y="151566"/>
                  </a:lnTo>
                  <a:lnTo>
                    <a:pt x="4631" y="141969"/>
                  </a:lnTo>
                  <a:lnTo>
                    <a:pt x="0" y="1272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03" name="SMARTInkShape-Group193"/>
          <p:cNvGrpSpPr/>
          <p:nvPr/>
        </p:nvGrpSpPr>
        <p:grpSpPr>
          <a:xfrm>
            <a:off x="6084682" y="2904604"/>
            <a:ext cx="1540462" cy="382950"/>
            <a:chOff x="6084682" y="2904604"/>
            <a:chExt cx="1540462" cy="382950"/>
          </a:xfrm>
        </p:grpSpPr>
        <p:sp>
          <p:nvSpPr>
            <p:cNvPr id="2459894" name="SMARTInkShape-815"/>
            <p:cNvSpPr/>
            <p:nvPr/>
          </p:nvSpPr>
          <p:spPr bwMode="auto">
            <a:xfrm>
              <a:off x="7429500" y="3078956"/>
              <a:ext cx="195644" cy="92870"/>
            </a:xfrm>
            <a:custGeom>
              <a:avLst/>
              <a:gdLst/>
              <a:ahLst/>
              <a:cxnLst/>
              <a:rect l="0" t="0" r="0" b="0"/>
              <a:pathLst>
                <a:path w="195644" h="92870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13773" y="5703"/>
                  </a:lnTo>
                  <a:lnTo>
                    <a:pt x="31333" y="11391"/>
                  </a:lnTo>
                  <a:lnTo>
                    <a:pt x="65309" y="13716"/>
                  </a:lnTo>
                  <a:lnTo>
                    <a:pt x="95286" y="14118"/>
                  </a:lnTo>
                  <a:lnTo>
                    <a:pt x="127187" y="12121"/>
                  </a:lnTo>
                  <a:lnTo>
                    <a:pt x="162619" y="8127"/>
                  </a:lnTo>
                  <a:lnTo>
                    <a:pt x="195643" y="1080"/>
                  </a:lnTo>
                  <a:lnTo>
                    <a:pt x="163213" y="13042"/>
                  </a:lnTo>
                  <a:lnTo>
                    <a:pt x="128443" y="33801"/>
                  </a:lnTo>
                  <a:lnTo>
                    <a:pt x="110906" y="47762"/>
                  </a:lnTo>
                  <a:lnTo>
                    <a:pt x="104854" y="57211"/>
                  </a:lnTo>
                  <a:lnTo>
                    <a:pt x="103240" y="61953"/>
                  </a:lnTo>
                  <a:lnTo>
                    <a:pt x="103563" y="71456"/>
                  </a:lnTo>
                  <a:lnTo>
                    <a:pt x="104761" y="76212"/>
                  </a:lnTo>
                  <a:lnTo>
                    <a:pt x="107941" y="80177"/>
                  </a:lnTo>
                  <a:lnTo>
                    <a:pt x="117824" y="86699"/>
                  </a:lnTo>
                  <a:lnTo>
                    <a:pt x="14287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5" name="SMARTInkShape-816"/>
            <p:cNvSpPr/>
            <p:nvPr/>
          </p:nvSpPr>
          <p:spPr bwMode="auto">
            <a:xfrm>
              <a:off x="7394047" y="2922787"/>
              <a:ext cx="111008" cy="229596"/>
            </a:xfrm>
            <a:custGeom>
              <a:avLst/>
              <a:gdLst/>
              <a:ahLst/>
              <a:cxnLst/>
              <a:rect l="0" t="0" r="0" b="0"/>
              <a:pathLst>
                <a:path w="111008" h="229596">
                  <a:moveTo>
                    <a:pt x="106891" y="6151"/>
                  </a:moveTo>
                  <a:lnTo>
                    <a:pt x="106891" y="2358"/>
                  </a:lnTo>
                  <a:lnTo>
                    <a:pt x="107684" y="1241"/>
                  </a:lnTo>
                  <a:lnTo>
                    <a:pt x="109007" y="496"/>
                  </a:lnTo>
                  <a:lnTo>
                    <a:pt x="110683" y="0"/>
                  </a:lnTo>
                  <a:lnTo>
                    <a:pt x="111007" y="1256"/>
                  </a:lnTo>
                  <a:lnTo>
                    <a:pt x="103797" y="18980"/>
                  </a:lnTo>
                  <a:lnTo>
                    <a:pt x="76968" y="53995"/>
                  </a:lnTo>
                  <a:lnTo>
                    <a:pt x="54368" y="86208"/>
                  </a:lnTo>
                  <a:lnTo>
                    <a:pt x="31797" y="120888"/>
                  </a:lnTo>
                  <a:lnTo>
                    <a:pt x="15055" y="156299"/>
                  </a:lnTo>
                  <a:lnTo>
                    <a:pt x="4274" y="187693"/>
                  </a:lnTo>
                  <a:lnTo>
                    <a:pt x="332" y="220558"/>
                  </a:lnTo>
                  <a:lnTo>
                    <a:pt x="0" y="227913"/>
                  </a:lnTo>
                  <a:lnTo>
                    <a:pt x="705" y="229399"/>
                  </a:lnTo>
                  <a:lnTo>
                    <a:pt x="1969" y="229595"/>
                  </a:lnTo>
                  <a:lnTo>
                    <a:pt x="17285" y="220415"/>
                  </a:lnTo>
                  <a:lnTo>
                    <a:pt x="42597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6" name="SMARTInkShape-817"/>
            <p:cNvSpPr/>
            <p:nvPr/>
          </p:nvSpPr>
          <p:spPr bwMode="auto">
            <a:xfrm>
              <a:off x="7169236" y="3050763"/>
              <a:ext cx="152692" cy="105845"/>
            </a:xfrm>
            <a:custGeom>
              <a:avLst/>
              <a:gdLst/>
              <a:ahLst/>
              <a:cxnLst/>
              <a:rect l="0" t="0" r="0" b="0"/>
              <a:pathLst>
                <a:path w="152692" h="105845">
                  <a:moveTo>
                    <a:pt x="117389" y="13906"/>
                  </a:moveTo>
                  <a:lnTo>
                    <a:pt x="121182" y="13906"/>
                  </a:lnTo>
                  <a:lnTo>
                    <a:pt x="125160" y="11789"/>
                  </a:lnTo>
                  <a:lnTo>
                    <a:pt x="136521" y="2515"/>
                  </a:lnTo>
                  <a:lnTo>
                    <a:pt x="143608" y="476"/>
                  </a:lnTo>
                  <a:lnTo>
                    <a:pt x="148356" y="0"/>
                  </a:lnTo>
                  <a:lnTo>
                    <a:pt x="149940" y="666"/>
                  </a:lnTo>
                  <a:lnTo>
                    <a:pt x="150996" y="1905"/>
                  </a:lnTo>
                  <a:lnTo>
                    <a:pt x="151700" y="3524"/>
                  </a:lnTo>
                  <a:lnTo>
                    <a:pt x="152691" y="13387"/>
                  </a:lnTo>
                  <a:lnTo>
                    <a:pt x="149192" y="26364"/>
                  </a:lnTo>
                  <a:lnTo>
                    <a:pt x="131751" y="44055"/>
                  </a:lnTo>
                  <a:lnTo>
                    <a:pt x="102682" y="60586"/>
                  </a:lnTo>
                  <a:lnTo>
                    <a:pt x="68934" y="79331"/>
                  </a:lnTo>
                  <a:lnTo>
                    <a:pt x="33800" y="96174"/>
                  </a:lnTo>
                  <a:lnTo>
                    <a:pt x="0" y="105844"/>
                  </a:lnTo>
                  <a:lnTo>
                    <a:pt x="236" y="105360"/>
                  </a:lnTo>
                  <a:lnTo>
                    <a:pt x="10233" y="99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7" name="SMARTInkShape-818"/>
            <p:cNvSpPr/>
            <p:nvPr/>
          </p:nvSpPr>
          <p:spPr bwMode="auto">
            <a:xfrm>
              <a:off x="7037736" y="3023647"/>
              <a:ext cx="317262" cy="263907"/>
            </a:xfrm>
            <a:custGeom>
              <a:avLst/>
              <a:gdLst/>
              <a:ahLst/>
              <a:cxnLst/>
              <a:rect l="0" t="0" r="0" b="0"/>
              <a:pathLst>
                <a:path w="317262" h="263907">
                  <a:moveTo>
                    <a:pt x="56008" y="26734"/>
                  </a:moveTo>
                  <a:lnTo>
                    <a:pt x="39914" y="26734"/>
                  </a:lnTo>
                  <a:lnTo>
                    <a:pt x="34832" y="28851"/>
                  </a:lnTo>
                  <a:lnTo>
                    <a:pt x="21310" y="40469"/>
                  </a:lnTo>
                  <a:lnTo>
                    <a:pt x="11772" y="53470"/>
                  </a:lnTo>
                  <a:lnTo>
                    <a:pt x="0" y="81370"/>
                  </a:lnTo>
                  <a:lnTo>
                    <a:pt x="413" y="83002"/>
                  </a:lnTo>
                  <a:lnTo>
                    <a:pt x="2989" y="86932"/>
                  </a:lnTo>
                  <a:lnTo>
                    <a:pt x="6779" y="89208"/>
                  </a:lnTo>
                  <a:lnTo>
                    <a:pt x="8901" y="89815"/>
                  </a:lnTo>
                  <a:lnTo>
                    <a:pt x="15492" y="88372"/>
                  </a:lnTo>
                  <a:lnTo>
                    <a:pt x="28128" y="85214"/>
                  </a:lnTo>
                  <a:lnTo>
                    <a:pt x="32659" y="84771"/>
                  </a:lnTo>
                  <a:lnTo>
                    <a:pt x="41926" y="80045"/>
                  </a:lnTo>
                  <a:lnTo>
                    <a:pt x="71263" y="60360"/>
                  </a:lnTo>
                  <a:lnTo>
                    <a:pt x="102349" y="42343"/>
                  </a:lnTo>
                  <a:lnTo>
                    <a:pt x="113747" y="32594"/>
                  </a:lnTo>
                  <a:lnTo>
                    <a:pt x="116726" y="31434"/>
                  </a:lnTo>
                  <a:lnTo>
                    <a:pt x="119505" y="31455"/>
                  </a:lnTo>
                  <a:lnTo>
                    <a:pt x="122152" y="32263"/>
                  </a:lnTo>
                  <a:lnTo>
                    <a:pt x="123123" y="33595"/>
                  </a:lnTo>
                  <a:lnTo>
                    <a:pt x="122976" y="35277"/>
                  </a:lnTo>
                  <a:lnTo>
                    <a:pt x="120696" y="39262"/>
                  </a:lnTo>
                  <a:lnTo>
                    <a:pt x="101200" y="72273"/>
                  </a:lnTo>
                  <a:lnTo>
                    <a:pt x="93833" y="88970"/>
                  </a:lnTo>
                  <a:lnTo>
                    <a:pt x="92143" y="96354"/>
                  </a:lnTo>
                  <a:lnTo>
                    <a:pt x="92798" y="96166"/>
                  </a:lnTo>
                  <a:lnTo>
                    <a:pt x="95642" y="93841"/>
                  </a:lnTo>
                  <a:lnTo>
                    <a:pt x="101669" y="92278"/>
                  </a:lnTo>
                  <a:lnTo>
                    <a:pt x="105499" y="91861"/>
                  </a:lnTo>
                  <a:lnTo>
                    <a:pt x="135462" y="75596"/>
                  </a:lnTo>
                  <a:lnTo>
                    <a:pt x="169629" y="52777"/>
                  </a:lnTo>
                  <a:lnTo>
                    <a:pt x="196934" y="28558"/>
                  </a:lnTo>
                  <a:lnTo>
                    <a:pt x="197584" y="29537"/>
                  </a:lnTo>
                  <a:lnTo>
                    <a:pt x="198305" y="34859"/>
                  </a:lnTo>
                  <a:lnTo>
                    <a:pt x="194393" y="42516"/>
                  </a:lnTo>
                  <a:lnTo>
                    <a:pt x="185382" y="57869"/>
                  </a:lnTo>
                  <a:lnTo>
                    <a:pt x="175226" y="91974"/>
                  </a:lnTo>
                  <a:lnTo>
                    <a:pt x="167972" y="125351"/>
                  </a:lnTo>
                  <a:lnTo>
                    <a:pt x="164589" y="156584"/>
                  </a:lnTo>
                  <a:lnTo>
                    <a:pt x="163586" y="189739"/>
                  </a:lnTo>
                  <a:lnTo>
                    <a:pt x="163289" y="220906"/>
                  </a:lnTo>
                  <a:lnTo>
                    <a:pt x="163189" y="252591"/>
                  </a:lnTo>
                  <a:lnTo>
                    <a:pt x="163169" y="263906"/>
                  </a:lnTo>
                  <a:lnTo>
                    <a:pt x="163167" y="263430"/>
                  </a:lnTo>
                  <a:lnTo>
                    <a:pt x="170935" y="250599"/>
                  </a:lnTo>
                  <a:lnTo>
                    <a:pt x="175521" y="232500"/>
                  </a:lnTo>
                  <a:lnTo>
                    <a:pt x="180863" y="201258"/>
                  </a:lnTo>
                  <a:lnTo>
                    <a:pt x="183490" y="170079"/>
                  </a:lnTo>
                  <a:lnTo>
                    <a:pt x="184267" y="139498"/>
                  </a:lnTo>
                  <a:lnTo>
                    <a:pt x="188290" y="110328"/>
                  </a:lnTo>
                  <a:lnTo>
                    <a:pt x="196760" y="77731"/>
                  </a:lnTo>
                  <a:lnTo>
                    <a:pt x="201379" y="62893"/>
                  </a:lnTo>
                  <a:lnTo>
                    <a:pt x="210311" y="50478"/>
                  </a:lnTo>
                  <a:lnTo>
                    <a:pt x="235448" y="29572"/>
                  </a:lnTo>
                  <a:lnTo>
                    <a:pt x="263868" y="14963"/>
                  </a:lnTo>
                  <a:lnTo>
                    <a:pt x="296827" y="2302"/>
                  </a:lnTo>
                  <a:lnTo>
                    <a:pt x="308823" y="0"/>
                  </a:lnTo>
                  <a:lnTo>
                    <a:pt x="312658" y="180"/>
                  </a:lnTo>
                  <a:lnTo>
                    <a:pt x="315214" y="1094"/>
                  </a:lnTo>
                  <a:lnTo>
                    <a:pt x="316919" y="2497"/>
                  </a:lnTo>
                  <a:lnTo>
                    <a:pt x="317261" y="5020"/>
                  </a:lnTo>
                  <a:lnTo>
                    <a:pt x="315524" y="12056"/>
                  </a:lnTo>
                  <a:lnTo>
                    <a:pt x="306292" y="24943"/>
                  </a:lnTo>
                  <a:lnTo>
                    <a:pt x="273508" y="52980"/>
                  </a:lnTo>
                  <a:lnTo>
                    <a:pt x="260308" y="66285"/>
                  </a:lnTo>
                  <a:lnTo>
                    <a:pt x="257933" y="71564"/>
                  </a:lnTo>
                  <a:lnTo>
                    <a:pt x="258887" y="73290"/>
                  </a:lnTo>
                  <a:lnTo>
                    <a:pt x="261111" y="74440"/>
                  </a:lnTo>
                  <a:lnTo>
                    <a:pt x="284608" y="767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8" name="SMARTInkShape-819"/>
            <p:cNvSpPr/>
            <p:nvPr/>
          </p:nvSpPr>
          <p:spPr bwMode="auto">
            <a:xfrm>
              <a:off x="6936581" y="2986284"/>
              <a:ext cx="114301" cy="119688"/>
            </a:xfrm>
            <a:custGeom>
              <a:avLst/>
              <a:gdLst/>
              <a:ahLst/>
              <a:cxnLst/>
              <a:rect l="0" t="0" r="0" b="0"/>
              <a:pathLst>
                <a:path w="114301" h="119688">
                  <a:moveTo>
                    <a:pt x="0" y="21235"/>
                  </a:moveTo>
                  <a:lnTo>
                    <a:pt x="0" y="52552"/>
                  </a:lnTo>
                  <a:lnTo>
                    <a:pt x="794" y="85707"/>
                  </a:lnTo>
                  <a:lnTo>
                    <a:pt x="6849" y="115981"/>
                  </a:lnTo>
                  <a:lnTo>
                    <a:pt x="7742" y="117736"/>
                  </a:lnTo>
                  <a:lnTo>
                    <a:pt x="9130" y="118907"/>
                  </a:lnTo>
                  <a:lnTo>
                    <a:pt x="10849" y="119687"/>
                  </a:lnTo>
                  <a:lnTo>
                    <a:pt x="11996" y="119413"/>
                  </a:lnTo>
                  <a:lnTo>
                    <a:pt x="12759" y="118437"/>
                  </a:lnTo>
                  <a:lnTo>
                    <a:pt x="13268" y="116992"/>
                  </a:lnTo>
                  <a:lnTo>
                    <a:pt x="18996" y="108177"/>
                  </a:lnTo>
                  <a:lnTo>
                    <a:pt x="22297" y="95591"/>
                  </a:lnTo>
                  <a:lnTo>
                    <a:pt x="41223" y="63541"/>
                  </a:lnTo>
                  <a:lnTo>
                    <a:pt x="64392" y="28305"/>
                  </a:lnTo>
                  <a:lnTo>
                    <a:pt x="73862" y="15646"/>
                  </a:lnTo>
                  <a:lnTo>
                    <a:pt x="87326" y="4850"/>
                  </a:lnTo>
                  <a:lnTo>
                    <a:pt x="96694" y="1299"/>
                  </a:lnTo>
                  <a:lnTo>
                    <a:pt x="109415" y="0"/>
                  </a:lnTo>
                  <a:lnTo>
                    <a:pt x="110249" y="728"/>
                  </a:lnTo>
                  <a:lnTo>
                    <a:pt x="110012" y="2008"/>
                  </a:lnTo>
                  <a:lnTo>
                    <a:pt x="109060" y="3654"/>
                  </a:lnTo>
                  <a:lnTo>
                    <a:pt x="109219" y="4752"/>
                  </a:lnTo>
                  <a:lnTo>
                    <a:pt x="110119" y="5484"/>
                  </a:lnTo>
                  <a:lnTo>
                    <a:pt x="114300" y="69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899" name="SMARTInkShape-820"/>
            <p:cNvSpPr/>
            <p:nvPr/>
          </p:nvSpPr>
          <p:spPr bwMode="auto">
            <a:xfrm>
              <a:off x="6697214" y="2909797"/>
              <a:ext cx="182218" cy="203025"/>
            </a:xfrm>
            <a:custGeom>
              <a:avLst/>
              <a:gdLst/>
              <a:ahLst/>
              <a:cxnLst/>
              <a:rect l="0" t="0" r="0" b="0"/>
              <a:pathLst>
                <a:path w="182218" h="203025">
                  <a:moveTo>
                    <a:pt x="75061" y="97722"/>
                  </a:moveTo>
                  <a:lnTo>
                    <a:pt x="57362" y="97722"/>
                  </a:lnTo>
                  <a:lnTo>
                    <a:pt x="55324" y="99309"/>
                  </a:lnTo>
                  <a:lnTo>
                    <a:pt x="26532" y="133992"/>
                  </a:lnTo>
                  <a:lnTo>
                    <a:pt x="9227" y="162235"/>
                  </a:lnTo>
                  <a:lnTo>
                    <a:pt x="0" y="191988"/>
                  </a:lnTo>
                  <a:lnTo>
                    <a:pt x="1483" y="198620"/>
                  </a:lnTo>
                  <a:lnTo>
                    <a:pt x="3785" y="200706"/>
                  </a:lnTo>
                  <a:lnTo>
                    <a:pt x="10574" y="203024"/>
                  </a:lnTo>
                  <a:lnTo>
                    <a:pt x="18884" y="201937"/>
                  </a:lnTo>
                  <a:lnTo>
                    <a:pt x="34604" y="194746"/>
                  </a:lnTo>
                  <a:lnTo>
                    <a:pt x="46761" y="186087"/>
                  </a:lnTo>
                  <a:lnTo>
                    <a:pt x="72402" y="154279"/>
                  </a:lnTo>
                  <a:lnTo>
                    <a:pt x="91675" y="119683"/>
                  </a:lnTo>
                  <a:lnTo>
                    <a:pt x="106001" y="87736"/>
                  </a:lnTo>
                  <a:lnTo>
                    <a:pt x="118713" y="58604"/>
                  </a:lnTo>
                  <a:lnTo>
                    <a:pt x="125928" y="27024"/>
                  </a:lnTo>
                  <a:lnTo>
                    <a:pt x="128625" y="13913"/>
                  </a:lnTo>
                  <a:lnTo>
                    <a:pt x="127177" y="5440"/>
                  </a:lnTo>
                  <a:lnTo>
                    <a:pt x="124887" y="2863"/>
                  </a:lnTo>
                  <a:lnTo>
                    <a:pt x="118108" y="0"/>
                  </a:lnTo>
                  <a:lnTo>
                    <a:pt x="114078" y="824"/>
                  </a:lnTo>
                  <a:lnTo>
                    <a:pt x="100821" y="9568"/>
                  </a:lnTo>
                  <a:lnTo>
                    <a:pt x="86839" y="23801"/>
                  </a:lnTo>
                  <a:lnTo>
                    <a:pt x="70009" y="56250"/>
                  </a:lnTo>
                  <a:lnTo>
                    <a:pt x="63510" y="83846"/>
                  </a:lnTo>
                  <a:lnTo>
                    <a:pt x="63701" y="114248"/>
                  </a:lnTo>
                  <a:lnTo>
                    <a:pt x="67631" y="135229"/>
                  </a:lnTo>
                  <a:lnTo>
                    <a:pt x="79562" y="160429"/>
                  </a:lnTo>
                  <a:lnTo>
                    <a:pt x="91349" y="175598"/>
                  </a:lnTo>
                  <a:lnTo>
                    <a:pt x="106642" y="186044"/>
                  </a:lnTo>
                  <a:lnTo>
                    <a:pt x="124022" y="192539"/>
                  </a:lnTo>
                  <a:lnTo>
                    <a:pt x="142330" y="195425"/>
                  </a:lnTo>
                  <a:lnTo>
                    <a:pt x="158933" y="192474"/>
                  </a:lnTo>
                  <a:lnTo>
                    <a:pt x="182217" y="1834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00" name="SMARTInkShape-821"/>
            <p:cNvSpPr/>
            <p:nvPr/>
          </p:nvSpPr>
          <p:spPr bwMode="auto">
            <a:xfrm>
              <a:off x="6523801" y="2957513"/>
              <a:ext cx="155606" cy="149081"/>
            </a:xfrm>
            <a:custGeom>
              <a:avLst/>
              <a:gdLst/>
              <a:ahLst/>
              <a:cxnLst/>
              <a:rect l="0" t="0" r="0" b="0"/>
              <a:pathLst>
                <a:path w="155606" h="149081">
                  <a:moveTo>
                    <a:pt x="77024" y="0"/>
                  </a:moveTo>
                  <a:lnTo>
                    <a:pt x="45650" y="29257"/>
                  </a:lnTo>
                  <a:lnTo>
                    <a:pt x="28305" y="45181"/>
                  </a:lnTo>
                  <a:lnTo>
                    <a:pt x="18859" y="58974"/>
                  </a:lnTo>
                  <a:lnTo>
                    <a:pt x="6327" y="91582"/>
                  </a:lnTo>
                  <a:lnTo>
                    <a:pt x="0" y="117397"/>
                  </a:lnTo>
                  <a:lnTo>
                    <a:pt x="1252" y="125730"/>
                  </a:lnTo>
                  <a:lnTo>
                    <a:pt x="6419" y="134884"/>
                  </a:lnTo>
                  <a:lnTo>
                    <a:pt x="8523" y="137548"/>
                  </a:lnTo>
                  <a:lnTo>
                    <a:pt x="10719" y="138529"/>
                  </a:lnTo>
                  <a:lnTo>
                    <a:pt x="12977" y="138390"/>
                  </a:lnTo>
                  <a:lnTo>
                    <a:pt x="42581" y="120422"/>
                  </a:lnTo>
                  <a:lnTo>
                    <a:pt x="77986" y="96703"/>
                  </a:lnTo>
                  <a:lnTo>
                    <a:pt x="109170" y="72900"/>
                  </a:lnTo>
                  <a:lnTo>
                    <a:pt x="123855" y="57583"/>
                  </a:lnTo>
                  <a:lnTo>
                    <a:pt x="132135" y="45770"/>
                  </a:lnTo>
                  <a:lnTo>
                    <a:pt x="132815" y="46388"/>
                  </a:lnTo>
                  <a:lnTo>
                    <a:pt x="133570" y="51308"/>
                  </a:lnTo>
                  <a:lnTo>
                    <a:pt x="129672" y="58787"/>
                  </a:lnTo>
                  <a:lnTo>
                    <a:pt x="123442" y="68990"/>
                  </a:lnTo>
                  <a:lnTo>
                    <a:pt x="110517" y="102884"/>
                  </a:lnTo>
                  <a:lnTo>
                    <a:pt x="107056" y="122294"/>
                  </a:lnTo>
                  <a:lnTo>
                    <a:pt x="110480" y="133992"/>
                  </a:lnTo>
                  <a:lnTo>
                    <a:pt x="116499" y="142896"/>
                  </a:lnTo>
                  <a:lnTo>
                    <a:pt x="121820" y="146853"/>
                  </a:lnTo>
                  <a:lnTo>
                    <a:pt x="133071" y="149080"/>
                  </a:lnTo>
                  <a:lnTo>
                    <a:pt x="141886" y="145368"/>
                  </a:lnTo>
                  <a:lnTo>
                    <a:pt x="155605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01" name="SMARTInkShape-822"/>
            <p:cNvSpPr/>
            <p:nvPr/>
          </p:nvSpPr>
          <p:spPr bwMode="auto">
            <a:xfrm>
              <a:off x="6323413" y="2957513"/>
              <a:ext cx="191688" cy="119762"/>
            </a:xfrm>
            <a:custGeom>
              <a:avLst/>
              <a:gdLst/>
              <a:ahLst/>
              <a:cxnLst/>
              <a:rect l="0" t="0" r="0" b="0"/>
              <a:pathLst>
                <a:path w="191688" h="119762">
                  <a:moveTo>
                    <a:pt x="27382" y="0"/>
                  </a:moveTo>
                  <a:lnTo>
                    <a:pt x="31173" y="0"/>
                  </a:lnTo>
                  <a:lnTo>
                    <a:pt x="31496" y="793"/>
                  </a:lnTo>
                  <a:lnTo>
                    <a:pt x="28954" y="7290"/>
                  </a:lnTo>
                  <a:lnTo>
                    <a:pt x="25575" y="27898"/>
                  </a:lnTo>
                  <a:lnTo>
                    <a:pt x="11121" y="58001"/>
                  </a:lnTo>
                  <a:lnTo>
                    <a:pt x="2838" y="92980"/>
                  </a:lnTo>
                  <a:lnTo>
                    <a:pt x="0" y="106748"/>
                  </a:lnTo>
                  <a:lnTo>
                    <a:pt x="396" y="109265"/>
                  </a:lnTo>
                  <a:lnTo>
                    <a:pt x="1453" y="110943"/>
                  </a:lnTo>
                  <a:lnTo>
                    <a:pt x="2952" y="112062"/>
                  </a:lnTo>
                  <a:lnTo>
                    <a:pt x="10967" y="111188"/>
                  </a:lnTo>
                  <a:lnTo>
                    <a:pt x="21673" y="107361"/>
                  </a:lnTo>
                  <a:lnTo>
                    <a:pt x="50099" y="83713"/>
                  </a:lnTo>
                  <a:lnTo>
                    <a:pt x="79046" y="49741"/>
                  </a:lnTo>
                  <a:lnTo>
                    <a:pt x="112624" y="14891"/>
                  </a:lnTo>
                  <a:lnTo>
                    <a:pt x="117547" y="9927"/>
                  </a:lnTo>
                  <a:lnTo>
                    <a:pt x="121623" y="7411"/>
                  </a:lnTo>
                  <a:lnTo>
                    <a:pt x="125134" y="6529"/>
                  </a:lnTo>
                  <a:lnTo>
                    <a:pt x="128268" y="6733"/>
                  </a:lnTo>
                  <a:lnTo>
                    <a:pt x="130358" y="7664"/>
                  </a:lnTo>
                  <a:lnTo>
                    <a:pt x="131751" y="9078"/>
                  </a:lnTo>
                  <a:lnTo>
                    <a:pt x="132680" y="10814"/>
                  </a:lnTo>
                  <a:lnTo>
                    <a:pt x="130194" y="24635"/>
                  </a:lnTo>
                  <a:lnTo>
                    <a:pt x="119991" y="59688"/>
                  </a:lnTo>
                  <a:lnTo>
                    <a:pt x="114466" y="91958"/>
                  </a:lnTo>
                  <a:lnTo>
                    <a:pt x="115827" y="102518"/>
                  </a:lnTo>
                  <a:lnTo>
                    <a:pt x="117301" y="106445"/>
                  </a:lnTo>
                  <a:lnTo>
                    <a:pt x="123173" y="112926"/>
                  </a:lnTo>
                  <a:lnTo>
                    <a:pt x="131074" y="117658"/>
                  </a:lnTo>
                  <a:lnTo>
                    <a:pt x="139877" y="119761"/>
                  </a:lnTo>
                  <a:lnTo>
                    <a:pt x="161343" y="113360"/>
                  </a:lnTo>
                  <a:lnTo>
                    <a:pt x="174497" y="103563"/>
                  </a:lnTo>
                  <a:lnTo>
                    <a:pt x="19168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02" name="SMARTInkShape-823"/>
            <p:cNvSpPr/>
            <p:nvPr/>
          </p:nvSpPr>
          <p:spPr bwMode="auto">
            <a:xfrm>
              <a:off x="6084682" y="2904604"/>
              <a:ext cx="212871" cy="356641"/>
            </a:xfrm>
            <a:custGeom>
              <a:avLst/>
              <a:gdLst/>
              <a:ahLst/>
              <a:cxnLst/>
              <a:rect l="0" t="0" r="0" b="0"/>
              <a:pathLst>
                <a:path w="212871" h="356641">
                  <a:moveTo>
                    <a:pt x="123238" y="88627"/>
                  </a:moveTo>
                  <a:lnTo>
                    <a:pt x="119445" y="84835"/>
                  </a:lnTo>
                  <a:lnTo>
                    <a:pt x="119121" y="82924"/>
                  </a:lnTo>
                  <a:lnTo>
                    <a:pt x="119699" y="80856"/>
                  </a:lnTo>
                  <a:lnTo>
                    <a:pt x="120880" y="78684"/>
                  </a:lnTo>
                  <a:lnTo>
                    <a:pt x="123031" y="58627"/>
                  </a:lnTo>
                  <a:lnTo>
                    <a:pt x="122431" y="28873"/>
                  </a:lnTo>
                  <a:lnTo>
                    <a:pt x="119439" y="19472"/>
                  </a:lnTo>
                  <a:lnTo>
                    <a:pt x="113347" y="12119"/>
                  </a:lnTo>
                  <a:lnTo>
                    <a:pt x="100293" y="930"/>
                  </a:lnTo>
                  <a:lnTo>
                    <a:pt x="96828" y="0"/>
                  </a:lnTo>
                  <a:lnTo>
                    <a:pt x="83574" y="2483"/>
                  </a:lnTo>
                  <a:lnTo>
                    <a:pt x="58164" y="12550"/>
                  </a:lnTo>
                  <a:lnTo>
                    <a:pt x="45103" y="21478"/>
                  </a:lnTo>
                  <a:lnTo>
                    <a:pt x="21665" y="42379"/>
                  </a:lnTo>
                  <a:lnTo>
                    <a:pt x="9832" y="49816"/>
                  </a:lnTo>
                  <a:lnTo>
                    <a:pt x="1926" y="58413"/>
                  </a:lnTo>
                  <a:lnTo>
                    <a:pt x="294" y="62135"/>
                  </a:lnTo>
                  <a:lnTo>
                    <a:pt x="0" y="65409"/>
                  </a:lnTo>
                  <a:lnTo>
                    <a:pt x="598" y="68386"/>
                  </a:lnTo>
                  <a:lnTo>
                    <a:pt x="3377" y="70371"/>
                  </a:lnTo>
                  <a:lnTo>
                    <a:pt x="22832" y="73556"/>
                  </a:lnTo>
                  <a:lnTo>
                    <a:pt x="41629" y="71991"/>
                  </a:lnTo>
                  <a:lnTo>
                    <a:pt x="69423" y="64383"/>
                  </a:lnTo>
                  <a:lnTo>
                    <a:pt x="100677" y="54192"/>
                  </a:lnTo>
                  <a:lnTo>
                    <a:pt x="135890" y="39845"/>
                  </a:lnTo>
                  <a:lnTo>
                    <a:pt x="150887" y="33957"/>
                  </a:lnTo>
                  <a:lnTo>
                    <a:pt x="153576" y="34717"/>
                  </a:lnTo>
                  <a:lnTo>
                    <a:pt x="155369" y="36812"/>
                  </a:lnTo>
                  <a:lnTo>
                    <a:pt x="156565" y="39797"/>
                  </a:lnTo>
                  <a:lnTo>
                    <a:pt x="154455" y="55373"/>
                  </a:lnTo>
                  <a:lnTo>
                    <a:pt x="145010" y="82655"/>
                  </a:lnTo>
                  <a:lnTo>
                    <a:pt x="134501" y="106610"/>
                  </a:lnTo>
                  <a:lnTo>
                    <a:pt x="122687" y="134720"/>
                  </a:lnTo>
                  <a:lnTo>
                    <a:pt x="112144" y="168379"/>
                  </a:lnTo>
                  <a:lnTo>
                    <a:pt x="104284" y="202389"/>
                  </a:lnTo>
                  <a:lnTo>
                    <a:pt x="98937" y="235232"/>
                  </a:lnTo>
                  <a:lnTo>
                    <a:pt x="96562" y="265704"/>
                  </a:lnTo>
                  <a:lnTo>
                    <a:pt x="97623" y="290888"/>
                  </a:lnTo>
                  <a:lnTo>
                    <a:pt x="101534" y="311871"/>
                  </a:lnTo>
                  <a:lnTo>
                    <a:pt x="108564" y="329134"/>
                  </a:lnTo>
                  <a:lnTo>
                    <a:pt x="125239" y="348448"/>
                  </a:lnTo>
                  <a:lnTo>
                    <a:pt x="138414" y="354916"/>
                  </a:lnTo>
                  <a:lnTo>
                    <a:pt x="145261" y="356640"/>
                  </a:lnTo>
                  <a:lnTo>
                    <a:pt x="159219" y="354323"/>
                  </a:lnTo>
                  <a:lnTo>
                    <a:pt x="173360" y="347208"/>
                  </a:lnTo>
                  <a:lnTo>
                    <a:pt x="187582" y="336108"/>
                  </a:lnTo>
                  <a:lnTo>
                    <a:pt x="205184" y="308887"/>
                  </a:lnTo>
                  <a:lnTo>
                    <a:pt x="212870" y="275686"/>
                  </a:lnTo>
                  <a:lnTo>
                    <a:pt x="207562" y="240713"/>
                  </a:lnTo>
                  <a:lnTo>
                    <a:pt x="188351" y="209008"/>
                  </a:lnTo>
                  <a:lnTo>
                    <a:pt x="158758" y="187090"/>
                  </a:lnTo>
                  <a:lnTo>
                    <a:pt x="134261" y="177897"/>
                  </a:lnTo>
                  <a:lnTo>
                    <a:pt x="107499" y="171959"/>
                  </a:lnTo>
                  <a:lnTo>
                    <a:pt x="79729" y="169320"/>
                  </a:lnTo>
                  <a:lnTo>
                    <a:pt x="44905" y="175419"/>
                  </a:lnTo>
                  <a:lnTo>
                    <a:pt x="18482" y="185205"/>
                  </a:lnTo>
                  <a:lnTo>
                    <a:pt x="16887" y="186350"/>
                  </a:lnTo>
                  <a:lnTo>
                    <a:pt x="16081" y="188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904" name="SMARTInkShape-824"/>
          <p:cNvSpPr/>
          <p:nvPr/>
        </p:nvSpPr>
        <p:spPr bwMode="auto">
          <a:xfrm>
            <a:off x="3489178" y="2764634"/>
            <a:ext cx="2481775" cy="49997"/>
          </a:xfrm>
          <a:custGeom>
            <a:avLst/>
            <a:gdLst/>
            <a:ahLst/>
            <a:cxnLst/>
            <a:rect l="0" t="0" r="0" b="0"/>
            <a:pathLst>
              <a:path w="2481775" h="49997">
                <a:moveTo>
                  <a:pt x="4116" y="28572"/>
                </a:moveTo>
                <a:lnTo>
                  <a:pt x="4116" y="42850"/>
                </a:lnTo>
                <a:lnTo>
                  <a:pt x="0" y="42858"/>
                </a:lnTo>
                <a:lnTo>
                  <a:pt x="7209" y="42859"/>
                </a:lnTo>
                <a:lnTo>
                  <a:pt x="11576" y="40743"/>
                </a:lnTo>
                <a:lnTo>
                  <a:pt x="13852" y="39067"/>
                </a:lnTo>
                <a:lnTo>
                  <a:pt x="48210" y="31003"/>
                </a:lnTo>
                <a:lnTo>
                  <a:pt x="80030" y="29052"/>
                </a:lnTo>
                <a:lnTo>
                  <a:pt x="114715" y="26598"/>
                </a:lnTo>
                <a:lnTo>
                  <a:pt x="142171" y="22932"/>
                </a:lnTo>
                <a:lnTo>
                  <a:pt x="172895" y="18657"/>
                </a:lnTo>
                <a:lnTo>
                  <a:pt x="205070" y="16228"/>
                </a:lnTo>
                <a:lnTo>
                  <a:pt x="237891" y="14355"/>
                </a:lnTo>
                <a:lnTo>
                  <a:pt x="270999" y="10876"/>
                </a:lnTo>
                <a:lnTo>
                  <a:pt x="304235" y="8801"/>
                </a:lnTo>
                <a:lnTo>
                  <a:pt x="338321" y="7879"/>
                </a:lnTo>
                <a:lnTo>
                  <a:pt x="356300" y="7633"/>
                </a:lnTo>
                <a:lnTo>
                  <a:pt x="374637" y="7469"/>
                </a:lnTo>
                <a:lnTo>
                  <a:pt x="393211" y="7360"/>
                </a:lnTo>
                <a:lnTo>
                  <a:pt x="411944" y="7287"/>
                </a:lnTo>
                <a:lnTo>
                  <a:pt x="430782" y="7238"/>
                </a:lnTo>
                <a:lnTo>
                  <a:pt x="448898" y="7206"/>
                </a:lnTo>
                <a:lnTo>
                  <a:pt x="483843" y="7170"/>
                </a:lnTo>
                <a:lnTo>
                  <a:pt x="502528" y="7160"/>
                </a:lnTo>
                <a:lnTo>
                  <a:pt x="522128" y="7154"/>
                </a:lnTo>
                <a:lnTo>
                  <a:pt x="542338" y="7150"/>
                </a:lnTo>
                <a:lnTo>
                  <a:pt x="562162" y="7147"/>
                </a:lnTo>
                <a:lnTo>
                  <a:pt x="581728" y="7145"/>
                </a:lnTo>
                <a:lnTo>
                  <a:pt x="601122" y="7144"/>
                </a:lnTo>
                <a:lnTo>
                  <a:pt x="620401" y="6349"/>
                </a:lnTo>
                <a:lnTo>
                  <a:pt x="639604" y="5025"/>
                </a:lnTo>
                <a:lnTo>
                  <a:pt x="658756" y="3349"/>
                </a:lnTo>
                <a:lnTo>
                  <a:pt x="677873" y="2232"/>
                </a:lnTo>
                <a:lnTo>
                  <a:pt x="696969" y="1487"/>
                </a:lnTo>
                <a:lnTo>
                  <a:pt x="716049" y="991"/>
                </a:lnTo>
                <a:lnTo>
                  <a:pt x="735119" y="659"/>
                </a:lnTo>
                <a:lnTo>
                  <a:pt x="754183" y="439"/>
                </a:lnTo>
                <a:lnTo>
                  <a:pt x="773242" y="291"/>
                </a:lnTo>
                <a:lnTo>
                  <a:pt x="792297" y="193"/>
                </a:lnTo>
                <a:lnTo>
                  <a:pt x="811352" y="128"/>
                </a:lnTo>
                <a:lnTo>
                  <a:pt x="830404" y="84"/>
                </a:lnTo>
                <a:lnTo>
                  <a:pt x="848662" y="55"/>
                </a:lnTo>
                <a:lnTo>
                  <a:pt x="883766" y="23"/>
                </a:lnTo>
                <a:lnTo>
                  <a:pt x="901699" y="14"/>
                </a:lnTo>
                <a:lnTo>
                  <a:pt x="920004" y="8"/>
                </a:lnTo>
                <a:lnTo>
                  <a:pt x="955690" y="2"/>
                </a:lnTo>
                <a:lnTo>
                  <a:pt x="987425" y="0"/>
                </a:lnTo>
                <a:lnTo>
                  <a:pt x="1019521" y="2115"/>
                </a:lnTo>
                <a:lnTo>
                  <a:pt x="1051513" y="4907"/>
                </a:lnTo>
                <a:lnTo>
                  <a:pt x="1081607" y="6148"/>
                </a:lnTo>
                <a:lnTo>
                  <a:pt x="1110857" y="8816"/>
                </a:lnTo>
                <a:lnTo>
                  <a:pt x="1138938" y="11854"/>
                </a:lnTo>
                <a:lnTo>
                  <a:pt x="1164648" y="13205"/>
                </a:lnTo>
                <a:lnTo>
                  <a:pt x="1191420" y="13805"/>
                </a:lnTo>
                <a:lnTo>
                  <a:pt x="1219194" y="13277"/>
                </a:lnTo>
                <a:lnTo>
                  <a:pt x="1247413" y="10397"/>
                </a:lnTo>
                <a:lnTo>
                  <a:pt x="1275830" y="8588"/>
                </a:lnTo>
                <a:lnTo>
                  <a:pt x="1304335" y="6990"/>
                </a:lnTo>
                <a:lnTo>
                  <a:pt x="1332878" y="3635"/>
                </a:lnTo>
                <a:lnTo>
                  <a:pt x="1359323" y="3730"/>
                </a:lnTo>
                <a:lnTo>
                  <a:pt x="1385099" y="4831"/>
                </a:lnTo>
                <a:lnTo>
                  <a:pt x="1412431" y="2675"/>
                </a:lnTo>
                <a:lnTo>
                  <a:pt x="1438335" y="1187"/>
                </a:lnTo>
                <a:lnTo>
                  <a:pt x="1463078" y="1320"/>
                </a:lnTo>
                <a:lnTo>
                  <a:pt x="1487304" y="4025"/>
                </a:lnTo>
                <a:lnTo>
                  <a:pt x="1513417" y="5756"/>
                </a:lnTo>
                <a:lnTo>
                  <a:pt x="1540103" y="7319"/>
                </a:lnTo>
                <a:lnTo>
                  <a:pt x="1565194" y="10660"/>
                </a:lnTo>
                <a:lnTo>
                  <a:pt x="1589574" y="12674"/>
                </a:lnTo>
                <a:lnTo>
                  <a:pt x="1614433" y="14362"/>
                </a:lnTo>
                <a:lnTo>
                  <a:pt x="1641356" y="17759"/>
                </a:lnTo>
                <a:lnTo>
                  <a:pt x="1669197" y="19798"/>
                </a:lnTo>
                <a:lnTo>
                  <a:pt x="1697446" y="20704"/>
                </a:lnTo>
                <a:lnTo>
                  <a:pt x="1725877" y="21106"/>
                </a:lnTo>
                <a:lnTo>
                  <a:pt x="1754386" y="21285"/>
                </a:lnTo>
                <a:lnTo>
                  <a:pt x="1782139" y="21365"/>
                </a:lnTo>
                <a:lnTo>
                  <a:pt x="1807702" y="21400"/>
                </a:lnTo>
                <a:lnTo>
                  <a:pt x="1834410" y="21416"/>
                </a:lnTo>
                <a:lnTo>
                  <a:pt x="1861361" y="21423"/>
                </a:lnTo>
                <a:lnTo>
                  <a:pt x="1886568" y="21426"/>
                </a:lnTo>
                <a:lnTo>
                  <a:pt x="1913118" y="21427"/>
                </a:lnTo>
                <a:lnTo>
                  <a:pt x="1939999" y="21428"/>
                </a:lnTo>
                <a:lnTo>
                  <a:pt x="1965175" y="21428"/>
                </a:lnTo>
                <a:lnTo>
                  <a:pt x="1989593" y="21428"/>
                </a:lnTo>
                <a:lnTo>
                  <a:pt x="2013675" y="21429"/>
                </a:lnTo>
                <a:lnTo>
                  <a:pt x="2037607" y="21429"/>
                </a:lnTo>
                <a:lnTo>
                  <a:pt x="2061473" y="21429"/>
                </a:lnTo>
                <a:lnTo>
                  <a:pt x="2085309" y="21429"/>
                </a:lnTo>
                <a:lnTo>
                  <a:pt x="2109132" y="21429"/>
                </a:lnTo>
                <a:lnTo>
                  <a:pt x="2135066" y="21429"/>
                </a:lnTo>
                <a:lnTo>
                  <a:pt x="2162467" y="22222"/>
                </a:lnTo>
                <a:lnTo>
                  <a:pt x="2190521" y="25221"/>
                </a:lnTo>
                <a:lnTo>
                  <a:pt x="2218864" y="27083"/>
                </a:lnTo>
                <a:lnTo>
                  <a:pt x="2246542" y="28704"/>
                </a:lnTo>
                <a:lnTo>
                  <a:pt x="2272073" y="32070"/>
                </a:lnTo>
                <a:lnTo>
                  <a:pt x="2296649" y="34096"/>
                </a:lnTo>
                <a:lnTo>
                  <a:pt x="2330681" y="35236"/>
                </a:lnTo>
                <a:lnTo>
                  <a:pt x="2358757" y="37691"/>
                </a:lnTo>
                <a:lnTo>
                  <a:pt x="2391994" y="42179"/>
                </a:lnTo>
                <a:lnTo>
                  <a:pt x="2416955" y="44842"/>
                </a:lnTo>
                <a:lnTo>
                  <a:pt x="2434589" y="48474"/>
                </a:lnTo>
                <a:lnTo>
                  <a:pt x="2469949" y="49944"/>
                </a:lnTo>
                <a:lnTo>
                  <a:pt x="2478868" y="49996"/>
                </a:lnTo>
                <a:lnTo>
                  <a:pt x="2480244" y="49204"/>
                </a:lnTo>
                <a:lnTo>
                  <a:pt x="2481161" y="47883"/>
                </a:lnTo>
                <a:lnTo>
                  <a:pt x="2481774" y="46209"/>
                </a:lnTo>
                <a:lnTo>
                  <a:pt x="2481389" y="45093"/>
                </a:lnTo>
                <a:lnTo>
                  <a:pt x="2480337" y="44348"/>
                </a:lnTo>
                <a:lnTo>
                  <a:pt x="2475852" y="428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907" name="SMARTInkShape-Group195"/>
          <p:cNvGrpSpPr/>
          <p:nvPr/>
        </p:nvGrpSpPr>
        <p:grpSpPr>
          <a:xfrm>
            <a:off x="9043988" y="2357438"/>
            <a:ext cx="75554" cy="57151"/>
            <a:chOff x="9043988" y="2357438"/>
            <a:chExt cx="75554" cy="57151"/>
          </a:xfrm>
        </p:grpSpPr>
        <p:sp>
          <p:nvSpPr>
            <p:cNvPr id="2459905" name="SMARTInkShape-825"/>
            <p:cNvSpPr/>
            <p:nvPr/>
          </p:nvSpPr>
          <p:spPr bwMode="auto">
            <a:xfrm>
              <a:off x="9108281" y="2357438"/>
              <a:ext cx="11261" cy="57151"/>
            </a:xfrm>
            <a:custGeom>
              <a:avLst/>
              <a:gdLst/>
              <a:ahLst/>
              <a:cxnLst/>
              <a:rect l="0" t="0" r="0" b="0"/>
              <a:pathLst>
                <a:path w="11261" h="57151">
                  <a:moveTo>
                    <a:pt x="7144" y="0"/>
                  </a:moveTo>
                  <a:lnTo>
                    <a:pt x="7144" y="3792"/>
                  </a:lnTo>
                  <a:lnTo>
                    <a:pt x="9261" y="7770"/>
                  </a:lnTo>
                  <a:lnTo>
                    <a:pt x="10937" y="9942"/>
                  </a:lnTo>
                  <a:lnTo>
                    <a:pt x="11260" y="12184"/>
                  </a:lnTo>
                  <a:lnTo>
                    <a:pt x="7282" y="33344"/>
                  </a:lnTo>
                  <a:lnTo>
                    <a:pt x="7206" y="38103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06" name="SMARTInkShape-826"/>
            <p:cNvSpPr/>
            <p:nvPr/>
          </p:nvSpPr>
          <p:spPr bwMode="auto">
            <a:xfrm>
              <a:off x="9043988" y="2357438"/>
              <a:ext cx="42863" cy="42863"/>
            </a:xfrm>
            <a:custGeom>
              <a:avLst/>
              <a:gdLst/>
              <a:ahLst/>
              <a:cxnLst/>
              <a:rect l="0" t="0" r="0" b="0"/>
              <a:pathLst>
                <a:path w="42863" h="42863">
                  <a:moveTo>
                    <a:pt x="42862" y="0"/>
                  </a:moveTo>
                  <a:lnTo>
                    <a:pt x="25371" y="0"/>
                  </a:lnTo>
                  <a:lnTo>
                    <a:pt x="21065" y="2116"/>
                  </a:lnTo>
                  <a:lnTo>
                    <a:pt x="11834" y="9942"/>
                  </a:lnTo>
                  <a:lnTo>
                    <a:pt x="9228" y="14473"/>
                  </a:lnTo>
                  <a:lnTo>
                    <a:pt x="0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10" name="SMARTInkShape-Group196"/>
          <p:cNvGrpSpPr/>
          <p:nvPr/>
        </p:nvGrpSpPr>
        <p:grpSpPr>
          <a:xfrm>
            <a:off x="8079581" y="2343150"/>
            <a:ext cx="78583" cy="106618"/>
            <a:chOff x="8079581" y="2343150"/>
            <a:chExt cx="78583" cy="106618"/>
          </a:xfrm>
        </p:grpSpPr>
        <p:sp>
          <p:nvSpPr>
            <p:cNvPr id="2459908" name="SMARTInkShape-827"/>
            <p:cNvSpPr/>
            <p:nvPr/>
          </p:nvSpPr>
          <p:spPr bwMode="auto">
            <a:xfrm>
              <a:off x="8108669" y="2343150"/>
              <a:ext cx="49495" cy="78582"/>
            </a:xfrm>
            <a:custGeom>
              <a:avLst/>
              <a:gdLst/>
              <a:ahLst/>
              <a:cxnLst/>
              <a:rect l="0" t="0" r="0" b="0"/>
              <a:pathLst>
                <a:path w="49495" h="78582">
                  <a:moveTo>
                    <a:pt x="49494" y="0"/>
                  </a:moveTo>
                  <a:lnTo>
                    <a:pt x="45701" y="0"/>
                  </a:lnTo>
                  <a:lnTo>
                    <a:pt x="35758" y="3792"/>
                  </a:lnTo>
                  <a:lnTo>
                    <a:pt x="29366" y="9888"/>
                  </a:lnTo>
                  <a:lnTo>
                    <a:pt x="23085" y="17094"/>
                  </a:lnTo>
                  <a:lnTo>
                    <a:pt x="11418" y="26408"/>
                  </a:lnTo>
                  <a:lnTo>
                    <a:pt x="5319" y="34491"/>
                  </a:lnTo>
                  <a:lnTo>
                    <a:pt x="2079" y="43375"/>
                  </a:lnTo>
                  <a:lnTo>
                    <a:pt x="0" y="58221"/>
                  </a:lnTo>
                  <a:lnTo>
                    <a:pt x="3431" y="70079"/>
                  </a:lnTo>
                  <a:lnTo>
                    <a:pt x="6085" y="72913"/>
                  </a:lnTo>
                  <a:lnTo>
                    <a:pt x="20919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09" name="SMARTInkShape-828"/>
            <p:cNvSpPr/>
            <p:nvPr/>
          </p:nvSpPr>
          <p:spPr bwMode="auto">
            <a:xfrm>
              <a:off x="8079581" y="2371812"/>
              <a:ext cx="21433" cy="77956"/>
            </a:xfrm>
            <a:custGeom>
              <a:avLst/>
              <a:gdLst/>
              <a:ahLst/>
              <a:cxnLst/>
              <a:rect l="0" t="0" r="0" b="0"/>
              <a:pathLst>
                <a:path w="21433" h="77956">
                  <a:moveTo>
                    <a:pt x="0" y="7057"/>
                  </a:moveTo>
                  <a:lnTo>
                    <a:pt x="0" y="906"/>
                  </a:lnTo>
                  <a:lnTo>
                    <a:pt x="794" y="575"/>
                  </a:lnTo>
                  <a:lnTo>
                    <a:pt x="6151" y="0"/>
                  </a:lnTo>
                  <a:lnTo>
                    <a:pt x="6482" y="765"/>
                  </a:lnTo>
                  <a:lnTo>
                    <a:pt x="7057" y="13656"/>
                  </a:lnTo>
                  <a:lnTo>
                    <a:pt x="4988" y="20044"/>
                  </a:lnTo>
                  <a:lnTo>
                    <a:pt x="2217" y="26323"/>
                  </a:lnTo>
                  <a:lnTo>
                    <a:pt x="86" y="61927"/>
                  </a:lnTo>
                  <a:lnTo>
                    <a:pt x="8" y="76674"/>
                  </a:lnTo>
                  <a:lnTo>
                    <a:pt x="799" y="77281"/>
                  </a:lnTo>
                  <a:lnTo>
                    <a:pt x="3795" y="77955"/>
                  </a:lnTo>
                  <a:lnTo>
                    <a:pt x="7772" y="76138"/>
                  </a:lnTo>
                  <a:lnTo>
                    <a:pt x="9944" y="74542"/>
                  </a:lnTo>
                  <a:lnTo>
                    <a:pt x="21432" y="49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21" name="SMARTInkShape-Group197"/>
          <p:cNvGrpSpPr/>
          <p:nvPr/>
        </p:nvGrpSpPr>
        <p:grpSpPr>
          <a:xfrm>
            <a:off x="8108156" y="1500190"/>
            <a:ext cx="864395" cy="1437461"/>
            <a:chOff x="8108156" y="1500190"/>
            <a:chExt cx="864395" cy="1437461"/>
          </a:xfrm>
        </p:grpSpPr>
        <p:sp>
          <p:nvSpPr>
            <p:cNvPr id="2459911" name="SMARTInkShape-829"/>
            <p:cNvSpPr/>
            <p:nvPr/>
          </p:nvSpPr>
          <p:spPr bwMode="auto">
            <a:xfrm>
              <a:off x="8929688" y="2517628"/>
              <a:ext cx="42863" cy="146992"/>
            </a:xfrm>
            <a:custGeom>
              <a:avLst/>
              <a:gdLst/>
              <a:ahLst/>
              <a:cxnLst/>
              <a:rect l="0" t="0" r="0" b="0"/>
              <a:pathLst>
                <a:path w="42863" h="146992">
                  <a:moveTo>
                    <a:pt x="42862" y="4116"/>
                  </a:moveTo>
                  <a:lnTo>
                    <a:pt x="39069" y="323"/>
                  </a:lnTo>
                  <a:lnTo>
                    <a:pt x="37952" y="0"/>
                  </a:lnTo>
                  <a:lnTo>
                    <a:pt x="37207" y="578"/>
                  </a:lnTo>
                  <a:lnTo>
                    <a:pt x="36013" y="3417"/>
                  </a:lnTo>
                  <a:lnTo>
                    <a:pt x="33613" y="26333"/>
                  </a:lnTo>
                  <a:lnTo>
                    <a:pt x="30814" y="36215"/>
                  </a:lnTo>
                  <a:lnTo>
                    <a:pt x="25077" y="68873"/>
                  </a:lnTo>
                  <a:lnTo>
                    <a:pt x="15654" y="101192"/>
                  </a:lnTo>
                  <a:lnTo>
                    <a:pt x="5343" y="120015"/>
                  </a:lnTo>
                  <a:lnTo>
                    <a:pt x="0" y="1469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2" name="SMARTInkShape-830"/>
            <p:cNvSpPr/>
            <p:nvPr/>
          </p:nvSpPr>
          <p:spPr bwMode="auto">
            <a:xfrm>
              <a:off x="8801395" y="2507776"/>
              <a:ext cx="127452" cy="163988"/>
            </a:xfrm>
            <a:custGeom>
              <a:avLst/>
              <a:gdLst/>
              <a:ahLst/>
              <a:cxnLst/>
              <a:rect l="0" t="0" r="0" b="0"/>
              <a:pathLst>
                <a:path w="127452" h="163988">
                  <a:moveTo>
                    <a:pt x="21136" y="13968"/>
                  </a:moveTo>
                  <a:lnTo>
                    <a:pt x="17343" y="13968"/>
                  </a:lnTo>
                  <a:lnTo>
                    <a:pt x="13365" y="11851"/>
                  </a:lnTo>
                  <a:lnTo>
                    <a:pt x="8135" y="7817"/>
                  </a:lnTo>
                  <a:lnTo>
                    <a:pt x="7421" y="5149"/>
                  </a:lnTo>
                  <a:lnTo>
                    <a:pt x="6883" y="0"/>
                  </a:lnTo>
                  <a:lnTo>
                    <a:pt x="6850" y="6538"/>
                  </a:lnTo>
                  <a:lnTo>
                    <a:pt x="0" y="6817"/>
                  </a:lnTo>
                  <a:lnTo>
                    <a:pt x="3585" y="10614"/>
                  </a:lnTo>
                  <a:lnTo>
                    <a:pt x="7515" y="12478"/>
                  </a:lnTo>
                  <a:lnTo>
                    <a:pt x="16506" y="13673"/>
                  </a:lnTo>
                  <a:lnTo>
                    <a:pt x="52045" y="7015"/>
                  </a:lnTo>
                  <a:lnTo>
                    <a:pt x="84425" y="6835"/>
                  </a:lnTo>
                  <a:lnTo>
                    <a:pt x="109110" y="7619"/>
                  </a:lnTo>
                  <a:lnTo>
                    <a:pt x="118709" y="10617"/>
                  </a:lnTo>
                  <a:lnTo>
                    <a:pt x="121904" y="13322"/>
                  </a:lnTo>
                  <a:lnTo>
                    <a:pt x="127451" y="25975"/>
                  </a:lnTo>
                  <a:lnTo>
                    <a:pt x="111017" y="56321"/>
                  </a:lnTo>
                  <a:lnTo>
                    <a:pt x="93276" y="87459"/>
                  </a:lnTo>
                  <a:lnTo>
                    <a:pt x="77249" y="120119"/>
                  </a:lnTo>
                  <a:lnTo>
                    <a:pt x="59508" y="154011"/>
                  </a:lnTo>
                  <a:lnTo>
                    <a:pt x="58624" y="157336"/>
                  </a:lnTo>
                  <a:lnTo>
                    <a:pt x="57240" y="159553"/>
                  </a:lnTo>
                  <a:lnTo>
                    <a:pt x="55524" y="161030"/>
                  </a:lnTo>
                  <a:lnTo>
                    <a:pt x="53587" y="162016"/>
                  </a:lnTo>
                  <a:lnTo>
                    <a:pt x="53089" y="162673"/>
                  </a:lnTo>
                  <a:lnTo>
                    <a:pt x="53551" y="163111"/>
                  </a:lnTo>
                  <a:lnTo>
                    <a:pt x="56855" y="163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3" name="SMARTInkShape-831"/>
            <p:cNvSpPr/>
            <p:nvPr/>
          </p:nvSpPr>
          <p:spPr bwMode="auto">
            <a:xfrm>
              <a:off x="8637969" y="2508522"/>
              <a:ext cx="175054" cy="196408"/>
            </a:xfrm>
            <a:custGeom>
              <a:avLst/>
              <a:gdLst/>
              <a:ahLst/>
              <a:cxnLst/>
              <a:rect l="0" t="0" r="0" b="0"/>
              <a:pathLst>
                <a:path w="175054" h="196408">
                  <a:moveTo>
                    <a:pt x="27400" y="20366"/>
                  </a:moveTo>
                  <a:lnTo>
                    <a:pt x="0" y="20366"/>
                  </a:lnTo>
                  <a:lnTo>
                    <a:pt x="12667" y="19572"/>
                  </a:lnTo>
                  <a:lnTo>
                    <a:pt x="42569" y="10423"/>
                  </a:lnTo>
                  <a:lnTo>
                    <a:pt x="77522" y="996"/>
                  </a:lnTo>
                  <a:lnTo>
                    <a:pt x="111552" y="0"/>
                  </a:lnTo>
                  <a:lnTo>
                    <a:pt x="119834" y="2847"/>
                  </a:lnTo>
                  <a:lnTo>
                    <a:pt x="122360" y="4718"/>
                  </a:lnTo>
                  <a:lnTo>
                    <a:pt x="125167" y="8913"/>
                  </a:lnTo>
                  <a:lnTo>
                    <a:pt x="122954" y="23322"/>
                  </a:lnTo>
                  <a:lnTo>
                    <a:pt x="109687" y="42673"/>
                  </a:lnTo>
                  <a:lnTo>
                    <a:pt x="78961" y="69751"/>
                  </a:lnTo>
                  <a:lnTo>
                    <a:pt x="45685" y="96170"/>
                  </a:lnTo>
                  <a:lnTo>
                    <a:pt x="39495" y="103798"/>
                  </a:lnTo>
                  <a:lnTo>
                    <a:pt x="37844" y="106944"/>
                  </a:lnTo>
                  <a:lnTo>
                    <a:pt x="37538" y="109040"/>
                  </a:lnTo>
                  <a:lnTo>
                    <a:pt x="38127" y="110438"/>
                  </a:lnTo>
                  <a:lnTo>
                    <a:pt x="39314" y="111370"/>
                  </a:lnTo>
                  <a:lnTo>
                    <a:pt x="66804" y="112989"/>
                  </a:lnTo>
                  <a:lnTo>
                    <a:pt x="101946" y="109393"/>
                  </a:lnTo>
                  <a:lnTo>
                    <a:pt x="130009" y="107069"/>
                  </a:lnTo>
                  <a:lnTo>
                    <a:pt x="160645" y="107078"/>
                  </a:lnTo>
                  <a:lnTo>
                    <a:pt x="169434" y="109969"/>
                  </a:lnTo>
                  <a:lnTo>
                    <a:pt x="172096" y="112645"/>
                  </a:lnTo>
                  <a:lnTo>
                    <a:pt x="175053" y="119851"/>
                  </a:lnTo>
                  <a:lnTo>
                    <a:pt x="173460" y="123996"/>
                  </a:lnTo>
                  <a:lnTo>
                    <a:pt x="147382" y="150527"/>
                  </a:lnTo>
                  <a:lnTo>
                    <a:pt x="119394" y="167058"/>
                  </a:lnTo>
                  <a:lnTo>
                    <a:pt x="85966" y="178218"/>
                  </a:lnTo>
                  <a:lnTo>
                    <a:pt x="54718" y="190344"/>
                  </a:lnTo>
                  <a:lnTo>
                    <a:pt x="29145" y="196407"/>
                  </a:lnTo>
                  <a:lnTo>
                    <a:pt x="20237" y="195708"/>
                  </a:lnTo>
                  <a:lnTo>
                    <a:pt x="17862" y="194411"/>
                  </a:lnTo>
                  <a:lnTo>
                    <a:pt x="17867" y="191958"/>
                  </a:lnTo>
                  <a:lnTo>
                    <a:pt x="22105" y="185000"/>
                  </a:lnTo>
                  <a:lnTo>
                    <a:pt x="49960" y="167598"/>
                  </a:lnTo>
                  <a:lnTo>
                    <a:pt x="91694" y="1489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4" name="SMARTInkShape-832"/>
            <p:cNvSpPr/>
            <p:nvPr/>
          </p:nvSpPr>
          <p:spPr bwMode="auto">
            <a:xfrm>
              <a:off x="8487496" y="2627746"/>
              <a:ext cx="134131" cy="309905"/>
            </a:xfrm>
            <a:custGeom>
              <a:avLst/>
              <a:gdLst/>
              <a:ahLst/>
              <a:cxnLst/>
              <a:rect l="0" t="0" r="0" b="0"/>
              <a:pathLst>
                <a:path w="134131" h="309905">
                  <a:moveTo>
                    <a:pt x="99292" y="8298"/>
                  </a:moveTo>
                  <a:lnTo>
                    <a:pt x="98498" y="19704"/>
                  </a:lnTo>
                  <a:lnTo>
                    <a:pt x="89349" y="49468"/>
                  </a:lnTo>
                  <a:lnTo>
                    <a:pt x="78707" y="83467"/>
                  </a:lnTo>
                  <a:lnTo>
                    <a:pt x="72151" y="109969"/>
                  </a:lnTo>
                  <a:lnTo>
                    <a:pt x="65798" y="137622"/>
                  </a:lnTo>
                  <a:lnTo>
                    <a:pt x="57682" y="165788"/>
                  </a:lnTo>
                  <a:lnTo>
                    <a:pt x="50901" y="194181"/>
                  </a:lnTo>
                  <a:lnTo>
                    <a:pt x="44447" y="221087"/>
                  </a:lnTo>
                  <a:lnTo>
                    <a:pt x="32682" y="253292"/>
                  </a:lnTo>
                  <a:lnTo>
                    <a:pt x="21194" y="285909"/>
                  </a:lnTo>
                  <a:lnTo>
                    <a:pt x="15369" y="299162"/>
                  </a:lnTo>
                  <a:lnTo>
                    <a:pt x="7489" y="307698"/>
                  </a:lnTo>
                  <a:lnTo>
                    <a:pt x="4752" y="309498"/>
                  </a:lnTo>
                  <a:lnTo>
                    <a:pt x="2928" y="309904"/>
                  </a:lnTo>
                  <a:lnTo>
                    <a:pt x="1711" y="309381"/>
                  </a:lnTo>
                  <a:lnTo>
                    <a:pt x="901" y="308239"/>
                  </a:lnTo>
                  <a:lnTo>
                    <a:pt x="0" y="304853"/>
                  </a:lnTo>
                  <a:lnTo>
                    <a:pt x="11622" y="272605"/>
                  </a:lnTo>
                  <a:lnTo>
                    <a:pt x="23020" y="248005"/>
                  </a:lnTo>
                  <a:lnTo>
                    <a:pt x="36025" y="219080"/>
                  </a:lnTo>
                  <a:lnTo>
                    <a:pt x="50536" y="186116"/>
                  </a:lnTo>
                  <a:lnTo>
                    <a:pt x="58850" y="167325"/>
                  </a:lnTo>
                  <a:lnTo>
                    <a:pt x="67568" y="147653"/>
                  </a:lnTo>
                  <a:lnTo>
                    <a:pt x="75761" y="128983"/>
                  </a:lnTo>
                  <a:lnTo>
                    <a:pt x="91215" y="93421"/>
                  </a:lnTo>
                  <a:lnTo>
                    <a:pt x="103904" y="63328"/>
                  </a:lnTo>
                  <a:lnTo>
                    <a:pt x="119973" y="28307"/>
                  </a:lnTo>
                  <a:lnTo>
                    <a:pt x="133031" y="614"/>
                  </a:lnTo>
                  <a:lnTo>
                    <a:pt x="133690" y="0"/>
                  </a:lnTo>
                  <a:lnTo>
                    <a:pt x="134130" y="385"/>
                  </a:lnTo>
                  <a:lnTo>
                    <a:pt x="124990" y="34708"/>
                  </a:lnTo>
                  <a:lnTo>
                    <a:pt x="110610" y="61455"/>
                  </a:lnTo>
                  <a:lnTo>
                    <a:pt x="95061" y="89488"/>
                  </a:lnTo>
                  <a:lnTo>
                    <a:pt x="65765" y="120115"/>
                  </a:lnTo>
                  <a:lnTo>
                    <a:pt x="53699" y="128902"/>
                  </a:lnTo>
                  <a:lnTo>
                    <a:pt x="48259" y="130770"/>
                  </a:lnTo>
                  <a:lnTo>
                    <a:pt x="37981" y="130727"/>
                  </a:lnTo>
                  <a:lnTo>
                    <a:pt x="34606" y="128811"/>
                  </a:lnTo>
                  <a:lnTo>
                    <a:pt x="32355" y="125946"/>
                  </a:lnTo>
                  <a:lnTo>
                    <a:pt x="30855" y="122449"/>
                  </a:lnTo>
                  <a:lnTo>
                    <a:pt x="33421" y="110096"/>
                  </a:lnTo>
                  <a:lnTo>
                    <a:pt x="42142" y="868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5" name="SMARTInkShape-833"/>
            <p:cNvSpPr/>
            <p:nvPr/>
          </p:nvSpPr>
          <p:spPr bwMode="auto">
            <a:xfrm>
              <a:off x="8359632" y="2543175"/>
              <a:ext cx="205725" cy="183662"/>
            </a:xfrm>
            <a:custGeom>
              <a:avLst/>
              <a:gdLst/>
              <a:ahLst/>
              <a:cxnLst/>
              <a:rect l="0" t="0" r="0" b="0"/>
              <a:pathLst>
                <a:path w="205725" h="183662">
                  <a:moveTo>
                    <a:pt x="77137" y="0"/>
                  </a:moveTo>
                  <a:lnTo>
                    <a:pt x="73344" y="0"/>
                  </a:lnTo>
                  <a:lnTo>
                    <a:pt x="72227" y="794"/>
                  </a:lnTo>
                  <a:lnTo>
                    <a:pt x="71482" y="2117"/>
                  </a:lnTo>
                  <a:lnTo>
                    <a:pt x="60137" y="34321"/>
                  </a:lnTo>
                  <a:lnTo>
                    <a:pt x="50084" y="69721"/>
                  </a:lnTo>
                  <a:lnTo>
                    <a:pt x="38076" y="97828"/>
                  </a:lnTo>
                  <a:lnTo>
                    <a:pt x="25259" y="126265"/>
                  </a:lnTo>
                  <a:lnTo>
                    <a:pt x="13414" y="160084"/>
                  </a:lnTo>
                  <a:lnTo>
                    <a:pt x="0" y="183661"/>
                  </a:lnTo>
                  <a:lnTo>
                    <a:pt x="1106" y="183559"/>
                  </a:lnTo>
                  <a:lnTo>
                    <a:pt x="6567" y="181330"/>
                  </a:lnTo>
                  <a:lnTo>
                    <a:pt x="29675" y="147870"/>
                  </a:lnTo>
                  <a:lnTo>
                    <a:pt x="49316" y="118691"/>
                  </a:lnTo>
                  <a:lnTo>
                    <a:pt x="68100" y="84909"/>
                  </a:lnTo>
                  <a:lnTo>
                    <a:pt x="83719" y="51881"/>
                  </a:lnTo>
                  <a:lnTo>
                    <a:pt x="99427" y="19861"/>
                  </a:lnTo>
                  <a:lnTo>
                    <a:pt x="103850" y="10912"/>
                  </a:lnTo>
                  <a:lnTo>
                    <a:pt x="104471" y="11243"/>
                  </a:lnTo>
                  <a:lnTo>
                    <a:pt x="105160" y="15845"/>
                  </a:lnTo>
                  <a:lnTo>
                    <a:pt x="99900" y="43935"/>
                  </a:lnTo>
                  <a:lnTo>
                    <a:pt x="93495" y="74754"/>
                  </a:lnTo>
                  <a:lnTo>
                    <a:pt x="86570" y="104347"/>
                  </a:lnTo>
                  <a:lnTo>
                    <a:pt x="79491" y="132430"/>
                  </a:lnTo>
                  <a:lnTo>
                    <a:pt x="73954" y="155391"/>
                  </a:lnTo>
                  <a:lnTo>
                    <a:pt x="76562" y="175225"/>
                  </a:lnTo>
                  <a:lnTo>
                    <a:pt x="77547" y="176348"/>
                  </a:lnTo>
                  <a:lnTo>
                    <a:pt x="80758" y="177596"/>
                  </a:lnTo>
                  <a:lnTo>
                    <a:pt x="86949" y="173917"/>
                  </a:lnTo>
                  <a:lnTo>
                    <a:pt x="94991" y="165403"/>
                  </a:lnTo>
                  <a:lnTo>
                    <a:pt x="115207" y="136183"/>
                  </a:lnTo>
                  <a:lnTo>
                    <a:pt x="138103" y="103453"/>
                  </a:lnTo>
                  <a:lnTo>
                    <a:pt x="157119" y="74498"/>
                  </a:lnTo>
                  <a:lnTo>
                    <a:pt x="168151" y="65637"/>
                  </a:lnTo>
                  <a:lnTo>
                    <a:pt x="163692" y="98034"/>
                  </a:lnTo>
                  <a:lnTo>
                    <a:pt x="157323" y="128196"/>
                  </a:lnTo>
                  <a:lnTo>
                    <a:pt x="149156" y="163029"/>
                  </a:lnTo>
                  <a:lnTo>
                    <a:pt x="148963" y="165836"/>
                  </a:lnTo>
                  <a:lnTo>
                    <a:pt x="150421" y="166914"/>
                  </a:lnTo>
                  <a:lnTo>
                    <a:pt x="156274" y="165994"/>
                  </a:lnTo>
                  <a:lnTo>
                    <a:pt x="168495" y="157222"/>
                  </a:lnTo>
                  <a:lnTo>
                    <a:pt x="182170" y="140776"/>
                  </a:lnTo>
                  <a:lnTo>
                    <a:pt x="199425" y="106448"/>
                  </a:lnTo>
                  <a:lnTo>
                    <a:pt x="20572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6" name="SMARTInkShape-834"/>
            <p:cNvSpPr/>
            <p:nvPr/>
          </p:nvSpPr>
          <p:spPr bwMode="auto">
            <a:xfrm>
              <a:off x="8108156" y="2550319"/>
              <a:ext cx="271464" cy="64295"/>
            </a:xfrm>
            <a:custGeom>
              <a:avLst/>
              <a:gdLst/>
              <a:ahLst/>
              <a:cxnLst/>
              <a:rect l="0" t="0" r="0" b="0"/>
              <a:pathLst>
                <a:path w="271464" h="64295">
                  <a:moveTo>
                    <a:pt x="0" y="64294"/>
                  </a:moveTo>
                  <a:lnTo>
                    <a:pt x="0" y="54351"/>
                  </a:lnTo>
                  <a:lnTo>
                    <a:pt x="7584" y="43709"/>
                  </a:lnTo>
                  <a:lnTo>
                    <a:pt x="27471" y="34294"/>
                  </a:lnTo>
                  <a:lnTo>
                    <a:pt x="61056" y="22684"/>
                  </a:lnTo>
                  <a:lnTo>
                    <a:pt x="89578" y="15903"/>
                  </a:lnTo>
                  <a:lnTo>
                    <a:pt x="120775" y="10243"/>
                  </a:lnTo>
                  <a:lnTo>
                    <a:pt x="153161" y="5081"/>
                  </a:lnTo>
                  <a:lnTo>
                    <a:pt x="183960" y="2258"/>
                  </a:lnTo>
                  <a:lnTo>
                    <a:pt x="213523" y="1004"/>
                  </a:lnTo>
                  <a:lnTo>
                    <a:pt x="242537" y="446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7" name="SMARTInkShape-835"/>
            <p:cNvSpPr/>
            <p:nvPr/>
          </p:nvSpPr>
          <p:spPr bwMode="auto">
            <a:xfrm>
              <a:off x="8275682" y="2436019"/>
              <a:ext cx="98890" cy="301438"/>
            </a:xfrm>
            <a:custGeom>
              <a:avLst/>
              <a:gdLst/>
              <a:ahLst/>
              <a:cxnLst/>
              <a:rect l="0" t="0" r="0" b="0"/>
              <a:pathLst>
                <a:path w="98890" h="301438">
                  <a:moveTo>
                    <a:pt x="61074" y="0"/>
                  </a:moveTo>
                  <a:lnTo>
                    <a:pt x="57281" y="0"/>
                  </a:lnTo>
                  <a:lnTo>
                    <a:pt x="53303" y="2116"/>
                  </a:lnTo>
                  <a:lnTo>
                    <a:pt x="41017" y="13000"/>
                  </a:lnTo>
                  <a:lnTo>
                    <a:pt x="39763" y="41645"/>
                  </a:lnTo>
                  <a:lnTo>
                    <a:pt x="35887" y="67725"/>
                  </a:lnTo>
                  <a:lnTo>
                    <a:pt x="25918" y="103146"/>
                  </a:lnTo>
                  <a:lnTo>
                    <a:pt x="19520" y="129980"/>
                  </a:lnTo>
                  <a:lnTo>
                    <a:pt x="13237" y="157781"/>
                  </a:lnTo>
                  <a:lnTo>
                    <a:pt x="5153" y="186012"/>
                  </a:lnTo>
                  <a:lnTo>
                    <a:pt x="501" y="212318"/>
                  </a:lnTo>
                  <a:lnTo>
                    <a:pt x="0" y="247323"/>
                  </a:lnTo>
                  <a:lnTo>
                    <a:pt x="4878" y="275687"/>
                  </a:lnTo>
                  <a:lnTo>
                    <a:pt x="6941" y="283804"/>
                  </a:lnTo>
                  <a:lnTo>
                    <a:pt x="11492" y="290009"/>
                  </a:lnTo>
                  <a:lnTo>
                    <a:pt x="25014" y="299020"/>
                  </a:lnTo>
                  <a:lnTo>
                    <a:pt x="39492" y="301437"/>
                  </a:lnTo>
                  <a:lnTo>
                    <a:pt x="53863" y="299072"/>
                  </a:lnTo>
                  <a:lnTo>
                    <a:pt x="68188" y="292729"/>
                  </a:lnTo>
                  <a:lnTo>
                    <a:pt x="80375" y="280385"/>
                  </a:lnTo>
                  <a:lnTo>
                    <a:pt x="90290" y="263522"/>
                  </a:lnTo>
                  <a:lnTo>
                    <a:pt x="97343" y="242798"/>
                  </a:lnTo>
                  <a:lnTo>
                    <a:pt x="98889" y="218241"/>
                  </a:lnTo>
                  <a:lnTo>
                    <a:pt x="96793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8" name="SMARTInkShape-836"/>
            <p:cNvSpPr/>
            <p:nvPr/>
          </p:nvSpPr>
          <p:spPr bwMode="auto">
            <a:xfrm>
              <a:off x="8551069" y="1835944"/>
              <a:ext cx="64260" cy="506144"/>
            </a:xfrm>
            <a:custGeom>
              <a:avLst/>
              <a:gdLst/>
              <a:ahLst/>
              <a:cxnLst/>
              <a:rect l="0" t="0" r="0" b="0"/>
              <a:pathLst>
                <a:path w="64260" h="506144">
                  <a:moveTo>
                    <a:pt x="50006" y="21431"/>
                  </a:moveTo>
                  <a:lnTo>
                    <a:pt x="50006" y="17639"/>
                  </a:lnTo>
                  <a:lnTo>
                    <a:pt x="50800" y="16521"/>
                  </a:lnTo>
                  <a:lnTo>
                    <a:pt x="52123" y="15777"/>
                  </a:lnTo>
                  <a:lnTo>
                    <a:pt x="53799" y="15280"/>
                  </a:lnTo>
                  <a:lnTo>
                    <a:pt x="63912" y="7464"/>
                  </a:lnTo>
                  <a:lnTo>
                    <a:pt x="64259" y="1021"/>
                  </a:lnTo>
                  <a:lnTo>
                    <a:pt x="63477" y="681"/>
                  </a:lnTo>
                  <a:lnTo>
                    <a:pt x="57158" y="0"/>
                  </a:lnTo>
                  <a:lnTo>
                    <a:pt x="60944" y="7585"/>
                  </a:lnTo>
                  <a:lnTo>
                    <a:pt x="60688" y="17658"/>
                  </a:lnTo>
                  <a:lnTo>
                    <a:pt x="58199" y="43067"/>
                  </a:lnTo>
                  <a:lnTo>
                    <a:pt x="56822" y="69147"/>
                  </a:lnTo>
                  <a:lnTo>
                    <a:pt x="53565" y="101905"/>
                  </a:lnTo>
                  <a:lnTo>
                    <a:pt x="51584" y="120324"/>
                  </a:lnTo>
                  <a:lnTo>
                    <a:pt x="49471" y="139747"/>
                  </a:lnTo>
                  <a:lnTo>
                    <a:pt x="47268" y="159840"/>
                  </a:lnTo>
                  <a:lnTo>
                    <a:pt x="45006" y="181172"/>
                  </a:lnTo>
                  <a:lnTo>
                    <a:pt x="42704" y="203331"/>
                  </a:lnTo>
                  <a:lnTo>
                    <a:pt x="40376" y="226042"/>
                  </a:lnTo>
                  <a:lnTo>
                    <a:pt x="38823" y="249913"/>
                  </a:lnTo>
                  <a:lnTo>
                    <a:pt x="37788" y="274559"/>
                  </a:lnTo>
                  <a:lnTo>
                    <a:pt x="37098" y="299720"/>
                  </a:lnTo>
                  <a:lnTo>
                    <a:pt x="36638" y="323639"/>
                  </a:lnTo>
                  <a:lnTo>
                    <a:pt x="36332" y="346728"/>
                  </a:lnTo>
                  <a:lnTo>
                    <a:pt x="36127" y="369264"/>
                  </a:lnTo>
                  <a:lnTo>
                    <a:pt x="35197" y="389845"/>
                  </a:lnTo>
                  <a:lnTo>
                    <a:pt x="33784" y="409121"/>
                  </a:lnTo>
                  <a:lnTo>
                    <a:pt x="30889" y="443769"/>
                  </a:lnTo>
                  <a:lnTo>
                    <a:pt x="29604" y="472397"/>
                  </a:lnTo>
                  <a:lnTo>
                    <a:pt x="25087" y="499450"/>
                  </a:lnTo>
                  <a:lnTo>
                    <a:pt x="22281" y="503623"/>
                  </a:lnTo>
                  <a:lnTo>
                    <a:pt x="18823" y="505611"/>
                  </a:lnTo>
                  <a:lnTo>
                    <a:pt x="14930" y="506143"/>
                  </a:lnTo>
                  <a:lnTo>
                    <a:pt x="11540" y="504910"/>
                  </a:lnTo>
                  <a:lnTo>
                    <a:pt x="0" y="492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19" name="SMARTInkShape-837"/>
            <p:cNvSpPr/>
            <p:nvPr/>
          </p:nvSpPr>
          <p:spPr bwMode="auto">
            <a:xfrm>
              <a:off x="8400138" y="1500190"/>
              <a:ext cx="521711" cy="413291"/>
            </a:xfrm>
            <a:custGeom>
              <a:avLst/>
              <a:gdLst/>
              <a:ahLst/>
              <a:cxnLst/>
              <a:rect l="0" t="0" r="0" b="0"/>
              <a:pathLst>
                <a:path w="521711" h="413291">
                  <a:moveTo>
                    <a:pt x="108068" y="14285"/>
                  </a:moveTo>
                  <a:lnTo>
                    <a:pt x="119475" y="19195"/>
                  </a:lnTo>
                  <a:lnTo>
                    <a:pt x="149239" y="24927"/>
                  </a:lnTo>
                  <a:lnTo>
                    <a:pt x="175652" y="27492"/>
                  </a:lnTo>
                  <a:lnTo>
                    <a:pt x="200547" y="28092"/>
                  </a:lnTo>
                  <a:lnTo>
                    <a:pt x="229338" y="27565"/>
                  </a:lnTo>
                  <a:lnTo>
                    <a:pt x="258010" y="24685"/>
                  </a:lnTo>
                  <a:lnTo>
                    <a:pt x="288745" y="20759"/>
                  </a:lnTo>
                  <a:lnTo>
                    <a:pt x="318544" y="17163"/>
                  </a:lnTo>
                  <a:lnTo>
                    <a:pt x="352377" y="15138"/>
                  </a:lnTo>
                  <a:lnTo>
                    <a:pt x="387660" y="12337"/>
                  </a:lnTo>
                  <a:lnTo>
                    <a:pt x="415542" y="8681"/>
                  </a:lnTo>
                  <a:lnTo>
                    <a:pt x="449615" y="3653"/>
                  </a:lnTo>
                  <a:lnTo>
                    <a:pt x="484186" y="720"/>
                  </a:lnTo>
                  <a:lnTo>
                    <a:pt x="518888" y="40"/>
                  </a:lnTo>
                  <a:lnTo>
                    <a:pt x="521710" y="6"/>
                  </a:lnTo>
                  <a:lnTo>
                    <a:pt x="518408" y="0"/>
                  </a:lnTo>
                  <a:lnTo>
                    <a:pt x="517359" y="793"/>
                  </a:lnTo>
                  <a:lnTo>
                    <a:pt x="514653" y="7273"/>
                  </a:lnTo>
                  <a:lnTo>
                    <a:pt x="510407" y="12648"/>
                  </a:lnTo>
                  <a:lnTo>
                    <a:pt x="502598" y="36387"/>
                  </a:lnTo>
                  <a:lnTo>
                    <a:pt x="501070" y="69093"/>
                  </a:lnTo>
                  <a:lnTo>
                    <a:pt x="500987" y="100642"/>
                  </a:lnTo>
                  <a:lnTo>
                    <a:pt x="500977" y="132502"/>
                  </a:lnTo>
                  <a:lnTo>
                    <a:pt x="500975" y="159996"/>
                  </a:lnTo>
                  <a:lnTo>
                    <a:pt x="504767" y="192044"/>
                  </a:lnTo>
                  <a:lnTo>
                    <a:pt x="507125" y="222882"/>
                  </a:lnTo>
                  <a:lnTo>
                    <a:pt x="507824" y="255920"/>
                  </a:lnTo>
                  <a:lnTo>
                    <a:pt x="511823" y="287052"/>
                  </a:lnTo>
                  <a:lnTo>
                    <a:pt x="511617" y="317284"/>
                  </a:lnTo>
                  <a:lnTo>
                    <a:pt x="507292" y="351357"/>
                  </a:lnTo>
                  <a:lnTo>
                    <a:pt x="497432" y="379730"/>
                  </a:lnTo>
                  <a:lnTo>
                    <a:pt x="478763" y="399220"/>
                  </a:lnTo>
                  <a:lnTo>
                    <a:pt x="467117" y="406639"/>
                  </a:lnTo>
                  <a:lnTo>
                    <a:pt x="433010" y="412767"/>
                  </a:lnTo>
                  <a:lnTo>
                    <a:pt x="412802" y="413290"/>
                  </a:lnTo>
                  <a:lnTo>
                    <a:pt x="390599" y="412051"/>
                  </a:lnTo>
                  <a:lnTo>
                    <a:pt x="367066" y="409637"/>
                  </a:lnTo>
                  <a:lnTo>
                    <a:pt x="342646" y="406441"/>
                  </a:lnTo>
                  <a:lnTo>
                    <a:pt x="316841" y="401928"/>
                  </a:lnTo>
                  <a:lnTo>
                    <a:pt x="290112" y="396539"/>
                  </a:lnTo>
                  <a:lnTo>
                    <a:pt x="262768" y="390565"/>
                  </a:lnTo>
                  <a:lnTo>
                    <a:pt x="235808" y="384994"/>
                  </a:lnTo>
                  <a:lnTo>
                    <a:pt x="209103" y="379693"/>
                  </a:lnTo>
                  <a:lnTo>
                    <a:pt x="182568" y="374572"/>
                  </a:lnTo>
                  <a:lnTo>
                    <a:pt x="157735" y="370364"/>
                  </a:lnTo>
                  <a:lnTo>
                    <a:pt x="134036" y="366764"/>
                  </a:lnTo>
                  <a:lnTo>
                    <a:pt x="111093" y="363571"/>
                  </a:lnTo>
                  <a:lnTo>
                    <a:pt x="90241" y="361442"/>
                  </a:lnTo>
                  <a:lnTo>
                    <a:pt x="70783" y="360023"/>
                  </a:lnTo>
                  <a:lnTo>
                    <a:pt x="37522" y="358447"/>
                  </a:lnTo>
                  <a:lnTo>
                    <a:pt x="7791" y="358353"/>
                  </a:lnTo>
                  <a:lnTo>
                    <a:pt x="0" y="361143"/>
                  </a:lnTo>
                  <a:lnTo>
                    <a:pt x="304" y="362999"/>
                  </a:lnTo>
                  <a:lnTo>
                    <a:pt x="6992" y="367177"/>
                  </a:lnTo>
                  <a:lnTo>
                    <a:pt x="35522" y="373992"/>
                  </a:lnTo>
                  <a:lnTo>
                    <a:pt x="60744" y="376561"/>
                  </a:lnTo>
                  <a:lnTo>
                    <a:pt x="100925" y="3786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0" name="SMARTInkShape-838"/>
            <p:cNvSpPr/>
            <p:nvPr/>
          </p:nvSpPr>
          <p:spPr bwMode="auto">
            <a:xfrm>
              <a:off x="8488056" y="1515468"/>
              <a:ext cx="40477" cy="345169"/>
            </a:xfrm>
            <a:custGeom>
              <a:avLst/>
              <a:gdLst/>
              <a:ahLst/>
              <a:cxnLst/>
              <a:rect l="0" t="0" r="0" b="0"/>
              <a:pathLst>
                <a:path w="40477" h="345169">
                  <a:moveTo>
                    <a:pt x="20150" y="6151"/>
                  </a:moveTo>
                  <a:lnTo>
                    <a:pt x="30093" y="6151"/>
                  </a:lnTo>
                  <a:lnTo>
                    <a:pt x="31542" y="5357"/>
                  </a:lnTo>
                  <a:lnTo>
                    <a:pt x="32507" y="4034"/>
                  </a:lnTo>
                  <a:lnTo>
                    <a:pt x="33151" y="2358"/>
                  </a:lnTo>
                  <a:lnTo>
                    <a:pt x="34373" y="1241"/>
                  </a:lnTo>
                  <a:lnTo>
                    <a:pt x="37849" y="0"/>
                  </a:lnTo>
                  <a:lnTo>
                    <a:pt x="39093" y="463"/>
                  </a:lnTo>
                  <a:lnTo>
                    <a:pt x="39923" y="1565"/>
                  </a:lnTo>
                  <a:lnTo>
                    <a:pt x="40476" y="3094"/>
                  </a:lnTo>
                  <a:lnTo>
                    <a:pt x="33665" y="33294"/>
                  </a:lnTo>
                  <a:lnTo>
                    <a:pt x="27065" y="67110"/>
                  </a:lnTo>
                  <a:lnTo>
                    <a:pt x="22430" y="95156"/>
                  </a:lnTo>
                  <a:lnTo>
                    <a:pt x="17724" y="128788"/>
                  </a:lnTo>
                  <a:lnTo>
                    <a:pt x="12986" y="162785"/>
                  </a:lnTo>
                  <a:lnTo>
                    <a:pt x="9028" y="197210"/>
                  </a:lnTo>
                  <a:lnTo>
                    <a:pt x="7973" y="215280"/>
                  </a:lnTo>
                  <a:lnTo>
                    <a:pt x="6801" y="249910"/>
                  </a:lnTo>
                  <a:lnTo>
                    <a:pt x="6280" y="278530"/>
                  </a:lnTo>
                  <a:lnTo>
                    <a:pt x="9779" y="313163"/>
                  </a:lnTo>
                  <a:lnTo>
                    <a:pt x="12724" y="345168"/>
                  </a:lnTo>
                  <a:lnTo>
                    <a:pt x="12024" y="344875"/>
                  </a:lnTo>
                  <a:lnTo>
                    <a:pt x="9130" y="340316"/>
                  </a:lnTo>
                  <a:lnTo>
                    <a:pt x="1599" y="311460"/>
                  </a:lnTo>
                  <a:lnTo>
                    <a:pt x="0" y="287894"/>
                  </a:lnTo>
                  <a:lnTo>
                    <a:pt x="1405" y="259428"/>
                  </a:lnTo>
                  <a:lnTo>
                    <a:pt x="3881" y="228256"/>
                  </a:lnTo>
                  <a:lnTo>
                    <a:pt x="4982" y="195881"/>
                  </a:lnTo>
                  <a:lnTo>
                    <a:pt x="7588" y="162971"/>
                  </a:lnTo>
                  <a:lnTo>
                    <a:pt x="13007" y="113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922" name="SMARTInkShape-839"/>
          <p:cNvSpPr/>
          <p:nvPr/>
        </p:nvSpPr>
        <p:spPr bwMode="auto">
          <a:xfrm>
            <a:off x="3629033" y="2371725"/>
            <a:ext cx="1041235" cy="20822"/>
          </a:xfrm>
          <a:custGeom>
            <a:avLst/>
            <a:gdLst/>
            <a:ahLst/>
            <a:cxnLst/>
            <a:rect l="0" t="0" r="0" b="0"/>
            <a:pathLst>
              <a:path w="1041235" h="20822">
                <a:moveTo>
                  <a:pt x="28567" y="0"/>
                </a:moveTo>
                <a:lnTo>
                  <a:pt x="15567" y="0"/>
                </a:lnTo>
                <a:lnTo>
                  <a:pt x="15138" y="794"/>
                </a:lnTo>
                <a:lnTo>
                  <a:pt x="14661" y="3792"/>
                </a:lnTo>
                <a:lnTo>
                  <a:pt x="13740" y="4910"/>
                </a:lnTo>
                <a:lnTo>
                  <a:pt x="7440" y="7057"/>
                </a:lnTo>
                <a:lnTo>
                  <a:pt x="0" y="7144"/>
                </a:lnTo>
                <a:lnTo>
                  <a:pt x="3787" y="10936"/>
                </a:lnTo>
                <a:lnTo>
                  <a:pt x="7764" y="12798"/>
                </a:lnTo>
                <a:lnTo>
                  <a:pt x="36234" y="14091"/>
                </a:lnTo>
                <a:lnTo>
                  <a:pt x="64353" y="14229"/>
                </a:lnTo>
                <a:lnTo>
                  <a:pt x="88922" y="14262"/>
                </a:lnTo>
                <a:lnTo>
                  <a:pt x="117833" y="14276"/>
                </a:lnTo>
                <a:lnTo>
                  <a:pt x="150791" y="14282"/>
                </a:lnTo>
                <a:lnTo>
                  <a:pt x="169581" y="14284"/>
                </a:lnTo>
                <a:lnTo>
                  <a:pt x="189251" y="14285"/>
                </a:lnTo>
                <a:lnTo>
                  <a:pt x="209509" y="13492"/>
                </a:lnTo>
                <a:lnTo>
                  <a:pt x="230157" y="12170"/>
                </a:lnTo>
                <a:lnTo>
                  <a:pt x="251067" y="10494"/>
                </a:lnTo>
                <a:lnTo>
                  <a:pt x="273738" y="8584"/>
                </a:lnTo>
                <a:lnTo>
                  <a:pt x="297583" y="6516"/>
                </a:lnTo>
                <a:lnTo>
                  <a:pt x="322211" y="4344"/>
                </a:lnTo>
                <a:lnTo>
                  <a:pt x="348154" y="2896"/>
                </a:lnTo>
                <a:lnTo>
                  <a:pt x="374975" y="1931"/>
                </a:lnTo>
                <a:lnTo>
                  <a:pt x="402381" y="1287"/>
                </a:lnTo>
                <a:lnTo>
                  <a:pt x="430970" y="858"/>
                </a:lnTo>
                <a:lnTo>
                  <a:pt x="460348" y="572"/>
                </a:lnTo>
                <a:lnTo>
                  <a:pt x="490252" y="381"/>
                </a:lnTo>
                <a:lnTo>
                  <a:pt x="519713" y="254"/>
                </a:lnTo>
                <a:lnTo>
                  <a:pt x="548879" y="170"/>
                </a:lnTo>
                <a:lnTo>
                  <a:pt x="577848" y="113"/>
                </a:lnTo>
                <a:lnTo>
                  <a:pt x="607479" y="869"/>
                </a:lnTo>
                <a:lnTo>
                  <a:pt x="637552" y="2167"/>
                </a:lnTo>
                <a:lnTo>
                  <a:pt x="667920" y="3826"/>
                </a:lnTo>
                <a:lnTo>
                  <a:pt x="696896" y="5726"/>
                </a:lnTo>
                <a:lnTo>
                  <a:pt x="724945" y="7786"/>
                </a:lnTo>
                <a:lnTo>
                  <a:pt x="752375" y="9953"/>
                </a:lnTo>
                <a:lnTo>
                  <a:pt x="777806" y="12192"/>
                </a:lnTo>
                <a:lnTo>
                  <a:pt x="801903" y="14478"/>
                </a:lnTo>
                <a:lnTo>
                  <a:pt x="825112" y="16796"/>
                </a:lnTo>
                <a:lnTo>
                  <a:pt x="847728" y="18341"/>
                </a:lnTo>
                <a:lnTo>
                  <a:pt x="869949" y="19371"/>
                </a:lnTo>
                <a:lnTo>
                  <a:pt x="891907" y="20058"/>
                </a:lnTo>
                <a:lnTo>
                  <a:pt x="926889" y="20821"/>
                </a:lnTo>
                <a:lnTo>
                  <a:pt x="955665" y="20366"/>
                </a:lnTo>
                <a:lnTo>
                  <a:pt x="981683" y="17518"/>
                </a:lnTo>
                <a:lnTo>
                  <a:pt x="1011059" y="15245"/>
                </a:lnTo>
                <a:lnTo>
                  <a:pt x="1022972" y="12596"/>
                </a:lnTo>
                <a:lnTo>
                  <a:pt x="1041234" y="7463"/>
                </a:lnTo>
                <a:lnTo>
                  <a:pt x="1041022" y="8150"/>
                </a:lnTo>
                <a:lnTo>
                  <a:pt x="1038670" y="11031"/>
                </a:lnTo>
                <a:lnTo>
                  <a:pt x="1032862" y="12840"/>
                </a:lnTo>
                <a:lnTo>
                  <a:pt x="1007261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9930" name="SMARTInkShape-Group199"/>
          <p:cNvGrpSpPr/>
          <p:nvPr/>
        </p:nvGrpSpPr>
        <p:grpSpPr>
          <a:xfrm>
            <a:off x="546527" y="1607344"/>
            <a:ext cx="167849" cy="238551"/>
            <a:chOff x="546527" y="1607344"/>
            <a:chExt cx="167849" cy="238551"/>
          </a:xfrm>
        </p:grpSpPr>
        <p:sp>
          <p:nvSpPr>
            <p:cNvPr id="2459923" name="SMARTInkShape-840"/>
            <p:cNvSpPr/>
            <p:nvPr/>
          </p:nvSpPr>
          <p:spPr bwMode="auto">
            <a:xfrm>
              <a:off x="678673" y="1607344"/>
              <a:ext cx="35703" cy="201923"/>
            </a:xfrm>
            <a:custGeom>
              <a:avLst/>
              <a:gdLst/>
              <a:ahLst/>
              <a:cxnLst/>
              <a:rect l="0" t="0" r="0" b="0"/>
              <a:pathLst>
                <a:path w="35703" h="201923">
                  <a:moveTo>
                    <a:pt x="7127" y="0"/>
                  </a:moveTo>
                  <a:lnTo>
                    <a:pt x="3335" y="0"/>
                  </a:lnTo>
                  <a:lnTo>
                    <a:pt x="2218" y="1587"/>
                  </a:lnTo>
                  <a:lnTo>
                    <a:pt x="425" y="15542"/>
                  </a:lnTo>
                  <a:lnTo>
                    <a:pt x="41" y="50465"/>
                  </a:lnTo>
                  <a:lnTo>
                    <a:pt x="0" y="82509"/>
                  </a:lnTo>
                  <a:lnTo>
                    <a:pt x="782" y="116346"/>
                  </a:lnTo>
                  <a:lnTo>
                    <a:pt x="5688" y="146832"/>
                  </a:lnTo>
                  <a:lnTo>
                    <a:pt x="14457" y="181345"/>
                  </a:lnTo>
                  <a:lnTo>
                    <a:pt x="21470" y="196607"/>
                  </a:lnTo>
                  <a:lnTo>
                    <a:pt x="23833" y="200127"/>
                  </a:lnTo>
                  <a:lnTo>
                    <a:pt x="26202" y="201681"/>
                  </a:lnTo>
                  <a:lnTo>
                    <a:pt x="28575" y="201922"/>
                  </a:lnTo>
                  <a:lnTo>
                    <a:pt x="35702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4" name="SMARTInkShape-841"/>
            <p:cNvSpPr/>
            <p:nvPr/>
          </p:nvSpPr>
          <p:spPr bwMode="auto">
            <a:xfrm>
              <a:off x="642938" y="1658343"/>
              <a:ext cx="21432" cy="165852"/>
            </a:xfrm>
            <a:custGeom>
              <a:avLst/>
              <a:gdLst/>
              <a:ahLst/>
              <a:cxnLst/>
              <a:rect l="0" t="0" r="0" b="0"/>
              <a:pathLst>
                <a:path w="21432" h="165852">
                  <a:moveTo>
                    <a:pt x="0" y="6151"/>
                  </a:moveTo>
                  <a:lnTo>
                    <a:pt x="0" y="0"/>
                  </a:lnTo>
                  <a:lnTo>
                    <a:pt x="0" y="35712"/>
                  </a:lnTo>
                  <a:lnTo>
                    <a:pt x="793" y="69199"/>
                  </a:lnTo>
                  <a:lnTo>
                    <a:pt x="4909" y="96975"/>
                  </a:lnTo>
                  <a:lnTo>
                    <a:pt x="8819" y="132688"/>
                  </a:lnTo>
                  <a:lnTo>
                    <a:pt x="14074" y="165851"/>
                  </a:lnTo>
                  <a:lnTo>
                    <a:pt x="14145" y="165799"/>
                  </a:lnTo>
                  <a:lnTo>
                    <a:pt x="14192" y="164970"/>
                  </a:lnTo>
                  <a:lnTo>
                    <a:pt x="19178" y="151440"/>
                  </a:lnTo>
                  <a:lnTo>
                    <a:pt x="20986" y="122427"/>
                  </a:lnTo>
                  <a:lnTo>
                    <a:pt x="21299" y="92461"/>
                  </a:lnTo>
                  <a:lnTo>
                    <a:pt x="21431" y="633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5" name="SMARTInkShape-842"/>
            <p:cNvSpPr/>
            <p:nvPr/>
          </p:nvSpPr>
          <p:spPr bwMode="auto">
            <a:xfrm>
              <a:off x="646440" y="1685951"/>
              <a:ext cx="66136" cy="131466"/>
            </a:xfrm>
            <a:custGeom>
              <a:avLst/>
              <a:gdLst/>
              <a:ahLst/>
              <a:cxnLst/>
              <a:rect l="0" t="0" r="0" b="0"/>
              <a:pathLst>
                <a:path w="66136" h="131466">
                  <a:moveTo>
                    <a:pt x="60791" y="7118"/>
                  </a:moveTo>
                  <a:lnTo>
                    <a:pt x="56999" y="3325"/>
                  </a:lnTo>
                  <a:lnTo>
                    <a:pt x="53020" y="1463"/>
                  </a:lnTo>
                  <a:lnTo>
                    <a:pt x="29824" y="0"/>
                  </a:lnTo>
                  <a:lnTo>
                    <a:pt x="25068" y="2102"/>
                  </a:lnTo>
                  <a:lnTo>
                    <a:pt x="11754" y="13712"/>
                  </a:lnTo>
                  <a:lnTo>
                    <a:pt x="7247" y="20103"/>
                  </a:lnTo>
                  <a:lnTo>
                    <a:pt x="561" y="34465"/>
                  </a:lnTo>
                  <a:lnTo>
                    <a:pt x="0" y="38049"/>
                  </a:lnTo>
                  <a:lnTo>
                    <a:pt x="1494" y="44149"/>
                  </a:lnTo>
                  <a:lnTo>
                    <a:pt x="3003" y="46093"/>
                  </a:lnTo>
                  <a:lnTo>
                    <a:pt x="30012" y="61270"/>
                  </a:lnTo>
                  <a:lnTo>
                    <a:pt x="51603" y="67665"/>
                  </a:lnTo>
                  <a:lnTo>
                    <a:pt x="61861" y="74094"/>
                  </a:lnTo>
                  <a:lnTo>
                    <a:pt x="63886" y="77169"/>
                  </a:lnTo>
                  <a:lnTo>
                    <a:pt x="66135" y="84818"/>
                  </a:lnTo>
                  <a:lnTo>
                    <a:pt x="65019" y="93510"/>
                  </a:lnTo>
                  <a:lnTo>
                    <a:pt x="57834" y="112025"/>
                  </a:lnTo>
                  <a:lnTo>
                    <a:pt x="51275" y="119360"/>
                  </a:lnTo>
                  <a:lnTo>
                    <a:pt x="37921" y="130536"/>
                  </a:lnTo>
                  <a:lnTo>
                    <a:pt x="34432" y="131465"/>
                  </a:lnTo>
                  <a:lnTo>
                    <a:pt x="26322" y="130381"/>
                  </a:lnTo>
                  <a:lnTo>
                    <a:pt x="16623" y="125308"/>
                  </a:lnTo>
                  <a:lnTo>
                    <a:pt x="14677" y="122424"/>
                  </a:lnTo>
                  <a:lnTo>
                    <a:pt x="12515" y="114986"/>
                  </a:lnTo>
                  <a:lnTo>
                    <a:pt x="10785" y="85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6" name="SMARTInkShape-843"/>
            <p:cNvSpPr/>
            <p:nvPr/>
          </p:nvSpPr>
          <p:spPr bwMode="auto">
            <a:xfrm>
              <a:off x="642938" y="1685925"/>
              <a:ext cx="7144" cy="6152"/>
            </a:xfrm>
            <a:custGeom>
              <a:avLst/>
              <a:gdLst/>
              <a:ahLst/>
              <a:cxnLst/>
              <a:rect l="0" t="0" r="0" b="0"/>
              <a:pathLst>
                <a:path w="7144" h="6152">
                  <a:moveTo>
                    <a:pt x="0" y="0"/>
                  </a:moveTo>
                  <a:lnTo>
                    <a:pt x="0" y="6151"/>
                  </a:lnTo>
                  <a:lnTo>
                    <a:pt x="0" y="3057"/>
                  </a:lnTo>
                  <a:lnTo>
                    <a:pt x="793" y="2038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7" name="SMARTInkShape-844"/>
            <p:cNvSpPr/>
            <p:nvPr/>
          </p:nvSpPr>
          <p:spPr bwMode="auto">
            <a:xfrm>
              <a:off x="586271" y="1650206"/>
              <a:ext cx="35236" cy="195689"/>
            </a:xfrm>
            <a:custGeom>
              <a:avLst/>
              <a:gdLst/>
              <a:ahLst/>
              <a:cxnLst/>
              <a:rect l="0" t="0" r="0" b="0"/>
              <a:pathLst>
                <a:path w="35236" h="195689">
                  <a:moveTo>
                    <a:pt x="20948" y="0"/>
                  </a:moveTo>
                  <a:lnTo>
                    <a:pt x="14797" y="0"/>
                  </a:lnTo>
                  <a:lnTo>
                    <a:pt x="10306" y="3793"/>
                  </a:lnTo>
                  <a:lnTo>
                    <a:pt x="8280" y="9888"/>
                  </a:lnTo>
                  <a:lnTo>
                    <a:pt x="1964" y="37815"/>
                  </a:lnTo>
                  <a:lnTo>
                    <a:pt x="0" y="72322"/>
                  </a:lnTo>
                  <a:lnTo>
                    <a:pt x="1776" y="100275"/>
                  </a:lnTo>
                  <a:lnTo>
                    <a:pt x="9488" y="134372"/>
                  </a:lnTo>
                  <a:lnTo>
                    <a:pt x="18890" y="169154"/>
                  </a:lnTo>
                  <a:lnTo>
                    <a:pt x="20827" y="179161"/>
                  </a:lnTo>
                  <a:lnTo>
                    <a:pt x="26380" y="189257"/>
                  </a:lnTo>
                  <a:lnTo>
                    <a:pt x="30770" y="194710"/>
                  </a:lnTo>
                  <a:lnTo>
                    <a:pt x="32259" y="195688"/>
                  </a:lnTo>
                  <a:lnTo>
                    <a:pt x="33251" y="195546"/>
                  </a:lnTo>
                  <a:lnTo>
                    <a:pt x="33912" y="194658"/>
                  </a:lnTo>
                  <a:lnTo>
                    <a:pt x="3523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8" name="SMARTInkShape-845"/>
            <p:cNvSpPr/>
            <p:nvPr/>
          </p:nvSpPr>
          <p:spPr bwMode="auto">
            <a:xfrm>
              <a:off x="550389" y="1693069"/>
              <a:ext cx="35400" cy="133782"/>
            </a:xfrm>
            <a:custGeom>
              <a:avLst/>
              <a:gdLst/>
              <a:ahLst/>
              <a:cxnLst/>
              <a:rect l="0" t="0" r="0" b="0"/>
              <a:pathLst>
                <a:path w="35400" h="133782">
                  <a:moveTo>
                    <a:pt x="13967" y="0"/>
                  </a:moveTo>
                  <a:lnTo>
                    <a:pt x="10175" y="0"/>
                  </a:lnTo>
                  <a:lnTo>
                    <a:pt x="9058" y="794"/>
                  </a:lnTo>
                  <a:lnTo>
                    <a:pt x="8313" y="2116"/>
                  </a:lnTo>
                  <a:lnTo>
                    <a:pt x="7817" y="3792"/>
                  </a:lnTo>
                  <a:lnTo>
                    <a:pt x="6692" y="4909"/>
                  </a:lnTo>
                  <a:lnTo>
                    <a:pt x="3325" y="6151"/>
                  </a:lnTo>
                  <a:lnTo>
                    <a:pt x="2110" y="7275"/>
                  </a:lnTo>
                  <a:lnTo>
                    <a:pt x="760" y="10642"/>
                  </a:lnTo>
                  <a:lnTo>
                    <a:pt x="0" y="24584"/>
                  </a:lnTo>
                  <a:lnTo>
                    <a:pt x="9651" y="58420"/>
                  </a:lnTo>
                  <a:lnTo>
                    <a:pt x="15516" y="93036"/>
                  </a:lnTo>
                  <a:lnTo>
                    <a:pt x="20620" y="125858"/>
                  </a:lnTo>
                  <a:lnTo>
                    <a:pt x="21014" y="133781"/>
                  </a:lnTo>
                  <a:lnTo>
                    <a:pt x="21840" y="133637"/>
                  </a:lnTo>
                  <a:lnTo>
                    <a:pt x="31046" y="125617"/>
                  </a:lnTo>
                  <a:lnTo>
                    <a:pt x="33464" y="116948"/>
                  </a:lnTo>
                  <a:lnTo>
                    <a:pt x="35399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29" name="SMARTInkShape-846"/>
            <p:cNvSpPr/>
            <p:nvPr/>
          </p:nvSpPr>
          <p:spPr bwMode="auto">
            <a:xfrm>
              <a:off x="546527" y="1694090"/>
              <a:ext cx="86598" cy="104385"/>
            </a:xfrm>
            <a:custGeom>
              <a:avLst/>
              <a:gdLst/>
              <a:ahLst/>
              <a:cxnLst/>
              <a:rect l="0" t="0" r="0" b="0"/>
              <a:pathLst>
                <a:path w="86598" h="104385">
                  <a:moveTo>
                    <a:pt x="67836" y="20410"/>
                  </a:moveTo>
                  <a:lnTo>
                    <a:pt x="67836" y="6443"/>
                  </a:lnTo>
                  <a:lnTo>
                    <a:pt x="64043" y="2425"/>
                  </a:lnTo>
                  <a:lnTo>
                    <a:pt x="60065" y="510"/>
                  </a:lnTo>
                  <a:lnTo>
                    <a:pt x="57892" y="0"/>
                  </a:lnTo>
                  <a:lnTo>
                    <a:pt x="27543" y="6738"/>
                  </a:lnTo>
                  <a:lnTo>
                    <a:pt x="17867" y="11742"/>
                  </a:lnTo>
                  <a:lnTo>
                    <a:pt x="15473" y="12250"/>
                  </a:lnTo>
                  <a:lnTo>
                    <a:pt x="10697" y="17048"/>
                  </a:lnTo>
                  <a:lnTo>
                    <a:pt x="4955" y="25479"/>
                  </a:lnTo>
                  <a:lnTo>
                    <a:pt x="3960" y="30731"/>
                  </a:lnTo>
                  <a:lnTo>
                    <a:pt x="5845" y="35051"/>
                  </a:lnTo>
                  <a:lnTo>
                    <a:pt x="7458" y="37315"/>
                  </a:lnTo>
                  <a:lnTo>
                    <a:pt x="10121" y="38824"/>
                  </a:lnTo>
                  <a:lnTo>
                    <a:pt x="42413" y="47466"/>
                  </a:lnTo>
                  <a:lnTo>
                    <a:pt x="56158" y="53209"/>
                  </a:lnTo>
                  <a:lnTo>
                    <a:pt x="79772" y="59537"/>
                  </a:lnTo>
                  <a:lnTo>
                    <a:pt x="85047" y="63729"/>
                  </a:lnTo>
                  <a:lnTo>
                    <a:pt x="86453" y="65958"/>
                  </a:lnTo>
                  <a:lnTo>
                    <a:pt x="86597" y="69032"/>
                  </a:lnTo>
                  <a:lnTo>
                    <a:pt x="84641" y="76680"/>
                  </a:lnTo>
                  <a:lnTo>
                    <a:pt x="79009" y="83254"/>
                  </a:lnTo>
                  <a:lnTo>
                    <a:pt x="57107" y="96419"/>
                  </a:lnTo>
                  <a:lnTo>
                    <a:pt x="33525" y="103981"/>
                  </a:lnTo>
                  <a:lnTo>
                    <a:pt x="23218" y="104384"/>
                  </a:lnTo>
                  <a:lnTo>
                    <a:pt x="13345" y="101917"/>
                  </a:lnTo>
                  <a:lnTo>
                    <a:pt x="10077" y="99354"/>
                  </a:lnTo>
                  <a:lnTo>
                    <a:pt x="610" y="79362"/>
                  </a:lnTo>
                  <a:lnTo>
                    <a:pt x="0" y="75586"/>
                  </a:lnTo>
                  <a:lnTo>
                    <a:pt x="10686" y="418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36" name="SMARTInkShape-Group200"/>
          <p:cNvGrpSpPr/>
          <p:nvPr/>
        </p:nvGrpSpPr>
        <p:grpSpPr>
          <a:xfrm>
            <a:off x="1844645" y="1900238"/>
            <a:ext cx="269906" cy="212462"/>
            <a:chOff x="1844645" y="1900238"/>
            <a:chExt cx="269906" cy="212462"/>
          </a:xfrm>
        </p:grpSpPr>
        <p:sp>
          <p:nvSpPr>
            <p:cNvPr id="2459931" name="SMARTInkShape-847"/>
            <p:cNvSpPr/>
            <p:nvPr/>
          </p:nvSpPr>
          <p:spPr bwMode="auto">
            <a:xfrm>
              <a:off x="1878806" y="1900238"/>
              <a:ext cx="78583" cy="166523"/>
            </a:xfrm>
            <a:custGeom>
              <a:avLst/>
              <a:gdLst/>
              <a:ahLst/>
              <a:cxnLst/>
              <a:rect l="0" t="0" r="0" b="0"/>
              <a:pathLst>
                <a:path w="78583" h="166523">
                  <a:moveTo>
                    <a:pt x="0" y="0"/>
                  </a:moveTo>
                  <a:lnTo>
                    <a:pt x="3793" y="0"/>
                  </a:lnTo>
                  <a:lnTo>
                    <a:pt x="7771" y="4233"/>
                  </a:lnTo>
                  <a:lnTo>
                    <a:pt x="16793" y="23678"/>
                  </a:lnTo>
                  <a:lnTo>
                    <a:pt x="27012" y="55359"/>
                  </a:lnTo>
                  <a:lnTo>
                    <a:pt x="41378" y="87488"/>
                  </a:lnTo>
                  <a:lnTo>
                    <a:pt x="52094" y="120380"/>
                  </a:lnTo>
                  <a:lnTo>
                    <a:pt x="66649" y="154269"/>
                  </a:lnTo>
                  <a:lnTo>
                    <a:pt x="73811" y="165124"/>
                  </a:lnTo>
                  <a:lnTo>
                    <a:pt x="75401" y="166439"/>
                  </a:lnTo>
                  <a:lnTo>
                    <a:pt x="76461" y="166522"/>
                  </a:lnTo>
                  <a:lnTo>
                    <a:pt x="78582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2" name="SMARTInkShape-848"/>
            <p:cNvSpPr/>
            <p:nvPr/>
          </p:nvSpPr>
          <p:spPr bwMode="auto">
            <a:xfrm>
              <a:off x="1964644" y="1928813"/>
              <a:ext cx="149907" cy="118479"/>
            </a:xfrm>
            <a:custGeom>
              <a:avLst/>
              <a:gdLst/>
              <a:ahLst/>
              <a:cxnLst/>
              <a:rect l="0" t="0" r="0" b="0"/>
              <a:pathLst>
                <a:path w="149907" h="118479">
                  <a:moveTo>
                    <a:pt x="14175" y="0"/>
                  </a:moveTo>
                  <a:lnTo>
                    <a:pt x="269" y="0"/>
                  </a:lnTo>
                  <a:lnTo>
                    <a:pt x="0" y="3792"/>
                  </a:lnTo>
                  <a:lnTo>
                    <a:pt x="756" y="4909"/>
                  </a:lnTo>
                  <a:lnTo>
                    <a:pt x="2054" y="5654"/>
                  </a:lnTo>
                  <a:lnTo>
                    <a:pt x="9840" y="6849"/>
                  </a:lnTo>
                  <a:lnTo>
                    <a:pt x="25519" y="6291"/>
                  </a:lnTo>
                  <a:lnTo>
                    <a:pt x="58053" y="656"/>
                  </a:lnTo>
                  <a:lnTo>
                    <a:pt x="64897" y="292"/>
                  </a:lnTo>
                  <a:lnTo>
                    <a:pt x="67040" y="1782"/>
                  </a:lnTo>
                  <a:lnTo>
                    <a:pt x="68468" y="4363"/>
                  </a:lnTo>
                  <a:lnTo>
                    <a:pt x="70760" y="16119"/>
                  </a:lnTo>
                  <a:lnTo>
                    <a:pt x="64716" y="38285"/>
                  </a:lnTo>
                  <a:lnTo>
                    <a:pt x="49058" y="70298"/>
                  </a:lnTo>
                  <a:lnTo>
                    <a:pt x="39592" y="90414"/>
                  </a:lnTo>
                  <a:lnTo>
                    <a:pt x="36394" y="111433"/>
                  </a:lnTo>
                  <a:lnTo>
                    <a:pt x="37718" y="114770"/>
                  </a:lnTo>
                  <a:lnTo>
                    <a:pt x="40189" y="116994"/>
                  </a:lnTo>
                  <a:lnTo>
                    <a:pt x="43424" y="118478"/>
                  </a:lnTo>
                  <a:lnTo>
                    <a:pt x="55485" y="115892"/>
                  </a:lnTo>
                  <a:lnTo>
                    <a:pt x="89098" y="101297"/>
                  </a:lnTo>
                  <a:lnTo>
                    <a:pt x="120608" y="83127"/>
                  </a:lnTo>
                  <a:lnTo>
                    <a:pt x="149906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3" name="SMARTInkShape-849"/>
            <p:cNvSpPr/>
            <p:nvPr/>
          </p:nvSpPr>
          <p:spPr bwMode="auto">
            <a:xfrm>
              <a:off x="1844645" y="1935966"/>
              <a:ext cx="115364" cy="126764"/>
            </a:xfrm>
            <a:custGeom>
              <a:avLst/>
              <a:gdLst/>
              <a:ahLst/>
              <a:cxnLst/>
              <a:rect l="0" t="0" r="0" b="0"/>
              <a:pathLst>
                <a:path w="115364" h="126764">
                  <a:moveTo>
                    <a:pt x="62736" y="14278"/>
                  </a:moveTo>
                  <a:lnTo>
                    <a:pt x="66529" y="10485"/>
                  </a:lnTo>
                  <a:lnTo>
                    <a:pt x="68391" y="6507"/>
                  </a:lnTo>
                  <a:lnTo>
                    <a:pt x="69586" y="1278"/>
                  </a:lnTo>
                  <a:lnTo>
                    <a:pt x="70478" y="849"/>
                  </a:lnTo>
                  <a:lnTo>
                    <a:pt x="76005" y="103"/>
                  </a:lnTo>
                  <a:lnTo>
                    <a:pt x="66991" y="0"/>
                  </a:lnTo>
                  <a:lnTo>
                    <a:pt x="39431" y="9934"/>
                  </a:lnTo>
                  <a:lnTo>
                    <a:pt x="15227" y="27131"/>
                  </a:lnTo>
                  <a:lnTo>
                    <a:pt x="0" y="41358"/>
                  </a:lnTo>
                  <a:lnTo>
                    <a:pt x="274" y="42650"/>
                  </a:lnTo>
                  <a:lnTo>
                    <a:pt x="2696" y="46202"/>
                  </a:lnTo>
                  <a:lnTo>
                    <a:pt x="8535" y="48310"/>
                  </a:lnTo>
                  <a:lnTo>
                    <a:pt x="42191" y="55503"/>
                  </a:lnTo>
                  <a:lnTo>
                    <a:pt x="77140" y="62628"/>
                  </a:lnTo>
                  <a:lnTo>
                    <a:pt x="96902" y="70055"/>
                  </a:lnTo>
                  <a:lnTo>
                    <a:pt x="105173" y="77697"/>
                  </a:lnTo>
                  <a:lnTo>
                    <a:pt x="114292" y="90924"/>
                  </a:lnTo>
                  <a:lnTo>
                    <a:pt x="115363" y="95538"/>
                  </a:lnTo>
                  <a:lnTo>
                    <a:pt x="114436" y="104897"/>
                  </a:lnTo>
                  <a:lnTo>
                    <a:pt x="111379" y="112232"/>
                  </a:lnTo>
                  <a:lnTo>
                    <a:pt x="109452" y="115300"/>
                  </a:lnTo>
                  <a:lnTo>
                    <a:pt x="100961" y="120824"/>
                  </a:lnTo>
                  <a:lnTo>
                    <a:pt x="88456" y="125132"/>
                  </a:lnTo>
                  <a:lnTo>
                    <a:pt x="65154" y="126763"/>
                  </a:lnTo>
                  <a:lnTo>
                    <a:pt x="52963" y="124332"/>
                  </a:lnTo>
                  <a:lnTo>
                    <a:pt x="33382" y="114708"/>
                  </a:lnTo>
                  <a:lnTo>
                    <a:pt x="20084" y="101802"/>
                  </a:lnTo>
                  <a:lnTo>
                    <a:pt x="5586" y="714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4" name="SMARTInkShape-850"/>
            <p:cNvSpPr/>
            <p:nvPr/>
          </p:nvSpPr>
          <p:spPr bwMode="auto">
            <a:xfrm>
              <a:off x="1857375" y="1907381"/>
              <a:ext cx="28576" cy="183844"/>
            </a:xfrm>
            <a:custGeom>
              <a:avLst/>
              <a:gdLst/>
              <a:ahLst/>
              <a:cxnLst/>
              <a:rect l="0" t="0" r="0" b="0"/>
              <a:pathLst>
                <a:path w="28576" h="183844">
                  <a:moveTo>
                    <a:pt x="0" y="0"/>
                  </a:moveTo>
                  <a:lnTo>
                    <a:pt x="0" y="30528"/>
                  </a:lnTo>
                  <a:lnTo>
                    <a:pt x="4910" y="63239"/>
                  </a:lnTo>
                  <a:lnTo>
                    <a:pt x="6702" y="98158"/>
                  </a:lnTo>
                  <a:lnTo>
                    <a:pt x="7057" y="132014"/>
                  </a:lnTo>
                  <a:lnTo>
                    <a:pt x="12787" y="163190"/>
                  </a:lnTo>
                  <a:lnTo>
                    <a:pt x="14414" y="172541"/>
                  </a:lnTo>
                  <a:lnTo>
                    <a:pt x="17783" y="179344"/>
                  </a:lnTo>
                  <a:lnTo>
                    <a:pt x="19793" y="181475"/>
                  </a:lnTo>
                  <a:lnTo>
                    <a:pt x="24143" y="183843"/>
                  </a:lnTo>
                  <a:lnTo>
                    <a:pt x="25620" y="183681"/>
                  </a:lnTo>
                  <a:lnTo>
                    <a:pt x="26605" y="182779"/>
                  </a:lnTo>
                  <a:lnTo>
                    <a:pt x="27262" y="181384"/>
                  </a:lnTo>
                  <a:lnTo>
                    <a:pt x="2857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5" name="SMARTInkShape-851"/>
            <p:cNvSpPr/>
            <p:nvPr/>
          </p:nvSpPr>
          <p:spPr bwMode="auto">
            <a:xfrm>
              <a:off x="1964531" y="2030230"/>
              <a:ext cx="109800" cy="82470"/>
            </a:xfrm>
            <a:custGeom>
              <a:avLst/>
              <a:gdLst/>
              <a:ahLst/>
              <a:cxnLst/>
              <a:rect l="0" t="0" r="0" b="0"/>
              <a:pathLst>
                <a:path w="109800" h="82470">
                  <a:moveTo>
                    <a:pt x="0" y="20026"/>
                  </a:moveTo>
                  <a:lnTo>
                    <a:pt x="0" y="26177"/>
                  </a:lnTo>
                  <a:lnTo>
                    <a:pt x="3793" y="30668"/>
                  </a:lnTo>
                  <a:lnTo>
                    <a:pt x="5704" y="31090"/>
                  </a:lnTo>
                  <a:lnTo>
                    <a:pt x="7771" y="30577"/>
                  </a:lnTo>
                  <a:lnTo>
                    <a:pt x="43065" y="12785"/>
                  </a:lnTo>
                  <a:lnTo>
                    <a:pt x="65745" y="3338"/>
                  </a:lnTo>
                  <a:lnTo>
                    <a:pt x="86155" y="0"/>
                  </a:lnTo>
                  <a:lnTo>
                    <a:pt x="95971" y="1336"/>
                  </a:lnTo>
                  <a:lnTo>
                    <a:pt x="105959" y="6551"/>
                  </a:lnTo>
                  <a:lnTo>
                    <a:pt x="108739" y="8661"/>
                  </a:lnTo>
                  <a:lnTo>
                    <a:pt x="109799" y="11656"/>
                  </a:lnTo>
                  <a:lnTo>
                    <a:pt x="108860" y="19216"/>
                  </a:lnTo>
                  <a:lnTo>
                    <a:pt x="103869" y="36191"/>
                  </a:lnTo>
                  <a:lnTo>
                    <a:pt x="95377" y="47319"/>
                  </a:lnTo>
                  <a:lnTo>
                    <a:pt x="63683" y="71451"/>
                  </a:lnTo>
                  <a:lnTo>
                    <a:pt x="39832" y="81543"/>
                  </a:lnTo>
                  <a:lnTo>
                    <a:pt x="36080" y="82469"/>
                  </a:lnTo>
                  <a:lnTo>
                    <a:pt x="33578" y="82292"/>
                  </a:lnTo>
                  <a:lnTo>
                    <a:pt x="31911" y="81380"/>
                  </a:lnTo>
                  <a:lnTo>
                    <a:pt x="30799" y="79979"/>
                  </a:lnTo>
                  <a:lnTo>
                    <a:pt x="31645" y="77457"/>
                  </a:lnTo>
                  <a:lnTo>
                    <a:pt x="64294" y="41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40" name="SMARTInkShape-Group201"/>
          <p:cNvGrpSpPr/>
          <p:nvPr/>
        </p:nvGrpSpPr>
        <p:grpSpPr>
          <a:xfrm>
            <a:off x="8108156" y="1085850"/>
            <a:ext cx="564358" cy="42864"/>
            <a:chOff x="8108156" y="1085850"/>
            <a:chExt cx="564358" cy="42864"/>
          </a:xfrm>
        </p:grpSpPr>
        <p:sp>
          <p:nvSpPr>
            <p:cNvPr id="2459937" name="SMARTInkShape-852"/>
            <p:cNvSpPr/>
            <p:nvPr/>
          </p:nvSpPr>
          <p:spPr bwMode="auto">
            <a:xfrm>
              <a:off x="8622506" y="1092994"/>
              <a:ext cx="50008" cy="35720"/>
            </a:xfrm>
            <a:custGeom>
              <a:avLst/>
              <a:gdLst/>
              <a:ahLst/>
              <a:cxnLst/>
              <a:rect l="0" t="0" r="0" b="0"/>
              <a:pathLst>
                <a:path w="50008" h="35720">
                  <a:moveTo>
                    <a:pt x="0" y="35719"/>
                  </a:moveTo>
                  <a:lnTo>
                    <a:pt x="3793" y="35719"/>
                  </a:lnTo>
                  <a:lnTo>
                    <a:pt x="4910" y="34925"/>
                  </a:lnTo>
                  <a:lnTo>
                    <a:pt x="5655" y="33602"/>
                  </a:lnTo>
                  <a:lnTo>
                    <a:pt x="6948" y="28443"/>
                  </a:lnTo>
                  <a:lnTo>
                    <a:pt x="7118" y="22511"/>
                  </a:lnTo>
                  <a:lnTo>
                    <a:pt x="7921" y="22151"/>
                  </a:lnTo>
                  <a:lnTo>
                    <a:pt x="17085" y="21526"/>
                  </a:lnTo>
                  <a:lnTo>
                    <a:pt x="500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8" name="SMARTInkShape-853"/>
            <p:cNvSpPr/>
            <p:nvPr/>
          </p:nvSpPr>
          <p:spPr bwMode="auto">
            <a:xfrm>
              <a:off x="8343900" y="1085850"/>
              <a:ext cx="121445" cy="42864"/>
            </a:xfrm>
            <a:custGeom>
              <a:avLst/>
              <a:gdLst/>
              <a:ahLst/>
              <a:cxnLst/>
              <a:rect l="0" t="0" r="0" b="0"/>
              <a:pathLst>
                <a:path w="121445" h="42864">
                  <a:moveTo>
                    <a:pt x="0" y="42863"/>
                  </a:moveTo>
                  <a:lnTo>
                    <a:pt x="3793" y="39070"/>
                  </a:lnTo>
                  <a:lnTo>
                    <a:pt x="7771" y="37208"/>
                  </a:lnTo>
                  <a:lnTo>
                    <a:pt x="20585" y="32221"/>
                  </a:lnTo>
                  <a:lnTo>
                    <a:pt x="48361" y="10915"/>
                  </a:lnTo>
                  <a:lnTo>
                    <a:pt x="82886" y="2565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39" name="SMARTInkShape-854"/>
            <p:cNvSpPr/>
            <p:nvPr/>
          </p:nvSpPr>
          <p:spPr bwMode="auto">
            <a:xfrm>
              <a:off x="8108156" y="1107281"/>
              <a:ext cx="57151" cy="14289"/>
            </a:xfrm>
            <a:custGeom>
              <a:avLst/>
              <a:gdLst/>
              <a:ahLst/>
              <a:cxnLst/>
              <a:rect l="0" t="0" r="0" b="0"/>
              <a:pathLst>
                <a:path w="57151" h="14289">
                  <a:moveTo>
                    <a:pt x="0" y="14288"/>
                  </a:moveTo>
                  <a:lnTo>
                    <a:pt x="14430" y="13494"/>
                  </a:lnTo>
                  <a:lnTo>
                    <a:pt x="48265" y="2896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54" name="SMARTInkShape-Group202"/>
          <p:cNvGrpSpPr/>
          <p:nvPr/>
        </p:nvGrpSpPr>
        <p:grpSpPr>
          <a:xfrm>
            <a:off x="2143220" y="1564481"/>
            <a:ext cx="6629306" cy="999581"/>
            <a:chOff x="2143220" y="1564481"/>
            <a:chExt cx="6629306" cy="999581"/>
          </a:xfrm>
        </p:grpSpPr>
        <p:sp>
          <p:nvSpPr>
            <p:cNvPr id="2459941" name="SMARTInkShape-855"/>
            <p:cNvSpPr/>
            <p:nvPr/>
          </p:nvSpPr>
          <p:spPr bwMode="auto">
            <a:xfrm>
              <a:off x="8693944" y="1700213"/>
              <a:ext cx="78582" cy="42863"/>
            </a:xfrm>
            <a:custGeom>
              <a:avLst/>
              <a:gdLst/>
              <a:ahLst/>
              <a:cxnLst/>
              <a:rect l="0" t="0" r="0" b="0"/>
              <a:pathLst>
                <a:path w="78582" h="42863">
                  <a:moveTo>
                    <a:pt x="0" y="42862"/>
                  </a:moveTo>
                  <a:lnTo>
                    <a:pt x="0" y="36711"/>
                  </a:lnTo>
                  <a:lnTo>
                    <a:pt x="8819" y="14581"/>
                  </a:lnTo>
                  <a:lnTo>
                    <a:pt x="13444" y="9655"/>
                  </a:lnTo>
                  <a:lnTo>
                    <a:pt x="20792" y="4820"/>
                  </a:lnTo>
                  <a:lnTo>
                    <a:pt x="33853" y="1428"/>
                  </a:lnTo>
                  <a:lnTo>
                    <a:pt x="69340" y="55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2" name="SMARTInkShape-856"/>
            <p:cNvSpPr/>
            <p:nvPr/>
          </p:nvSpPr>
          <p:spPr bwMode="auto">
            <a:xfrm>
              <a:off x="8522494" y="1700213"/>
              <a:ext cx="78582" cy="28576"/>
            </a:xfrm>
            <a:custGeom>
              <a:avLst/>
              <a:gdLst/>
              <a:ahLst/>
              <a:cxnLst/>
              <a:rect l="0" t="0" r="0" b="0"/>
              <a:pathLst>
                <a:path w="78582" h="28576">
                  <a:moveTo>
                    <a:pt x="0" y="28575"/>
                  </a:moveTo>
                  <a:lnTo>
                    <a:pt x="0" y="24782"/>
                  </a:lnTo>
                  <a:lnTo>
                    <a:pt x="794" y="23665"/>
                  </a:lnTo>
                  <a:lnTo>
                    <a:pt x="2117" y="22920"/>
                  </a:lnTo>
                  <a:lnTo>
                    <a:pt x="3793" y="22424"/>
                  </a:lnTo>
                  <a:lnTo>
                    <a:pt x="9943" y="17933"/>
                  </a:lnTo>
                  <a:lnTo>
                    <a:pt x="39943" y="10815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3" name="SMARTInkShape-857"/>
            <p:cNvSpPr/>
            <p:nvPr/>
          </p:nvSpPr>
          <p:spPr bwMode="auto">
            <a:xfrm>
              <a:off x="8465344" y="1693069"/>
              <a:ext cx="35720" cy="13295"/>
            </a:xfrm>
            <a:custGeom>
              <a:avLst/>
              <a:gdLst/>
              <a:ahLst/>
              <a:cxnLst/>
              <a:rect l="0" t="0" r="0" b="0"/>
              <a:pathLst>
                <a:path w="35720" h="13295">
                  <a:moveTo>
                    <a:pt x="0" y="7144"/>
                  </a:moveTo>
                  <a:lnTo>
                    <a:pt x="0" y="13294"/>
                  </a:lnTo>
                  <a:lnTo>
                    <a:pt x="7057" y="7223"/>
                  </a:lnTo>
                  <a:lnTo>
                    <a:pt x="10910" y="7167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4" name="SMARTInkShape-858"/>
            <p:cNvSpPr/>
            <p:nvPr/>
          </p:nvSpPr>
          <p:spPr bwMode="auto">
            <a:xfrm>
              <a:off x="8201628" y="1564481"/>
              <a:ext cx="210932" cy="207170"/>
            </a:xfrm>
            <a:custGeom>
              <a:avLst/>
              <a:gdLst/>
              <a:ahLst/>
              <a:cxnLst/>
              <a:rect l="0" t="0" r="0" b="0"/>
              <a:pathLst>
                <a:path w="210932" h="207170">
                  <a:moveTo>
                    <a:pt x="35116" y="0"/>
                  </a:moveTo>
                  <a:lnTo>
                    <a:pt x="65983" y="12185"/>
                  </a:lnTo>
                  <a:lnTo>
                    <a:pt x="92856" y="19133"/>
                  </a:lnTo>
                  <a:lnTo>
                    <a:pt x="117135" y="23849"/>
                  </a:lnTo>
                  <a:lnTo>
                    <a:pt x="141683" y="28592"/>
                  </a:lnTo>
                  <a:lnTo>
                    <a:pt x="175699" y="35724"/>
                  </a:lnTo>
                  <a:lnTo>
                    <a:pt x="194435" y="41277"/>
                  </a:lnTo>
                  <a:lnTo>
                    <a:pt x="208053" y="49037"/>
                  </a:lnTo>
                  <a:lnTo>
                    <a:pt x="210732" y="53329"/>
                  </a:lnTo>
                  <a:lnTo>
                    <a:pt x="210931" y="57778"/>
                  </a:lnTo>
                  <a:lnTo>
                    <a:pt x="209476" y="62331"/>
                  </a:lnTo>
                  <a:lnTo>
                    <a:pt x="199393" y="71624"/>
                  </a:lnTo>
                  <a:lnTo>
                    <a:pt x="167398" y="87897"/>
                  </a:lnTo>
                  <a:lnTo>
                    <a:pt x="135977" y="100978"/>
                  </a:lnTo>
                  <a:lnTo>
                    <a:pt x="103491" y="114729"/>
                  </a:lnTo>
                  <a:lnTo>
                    <a:pt x="70531" y="130895"/>
                  </a:lnTo>
                  <a:lnTo>
                    <a:pt x="40537" y="147870"/>
                  </a:lnTo>
                  <a:lnTo>
                    <a:pt x="11851" y="170813"/>
                  </a:lnTo>
                  <a:lnTo>
                    <a:pt x="1492" y="185455"/>
                  </a:lnTo>
                  <a:lnTo>
                    <a:pt x="0" y="191105"/>
                  </a:lnTo>
                  <a:lnTo>
                    <a:pt x="593" y="195666"/>
                  </a:lnTo>
                  <a:lnTo>
                    <a:pt x="2576" y="199500"/>
                  </a:lnTo>
                  <a:lnTo>
                    <a:pt x="7073" y="202057"/>
                  </a:lnTo>
                  <a:lnTo>
                    <a:pt x="35116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5" name="SMARTInkShape-859"/>
            <p:cNvSpPr/>
            <p:nvPr/>
          </p:nvSpPr>
          <p:spPr bwMode="auto">
            <a:xfrm>
              <a:off x="7887107" y="1672816"/>
              <a:ext cx="435363" cy="13110"/>
            </a:xfrm>
            <a:custGeom>
              <a:avLst/>
              <a:gdLst/>
              <a:ahLst/>
              <a:cxnLst/>
              <a:rect l="0" t="0" r="0" b="0"/>
              <a:pathLst>
                <a:path w="435363" h="13110">
                  <a:moveTo>
                    <a:pt x="21024" y="13109"/>
                  </a:moveTo>
                  <a:lnTo>
                    <a:pt x="17231" y="13109"/>
                  </a:lnTo>
                  <a:lnTo>
                    <a:pt x="13253" y="10992"/>
                  </a:lnTo>
                  <a:lnTo>
                    <a:pt x="8840" y="8199"/>
                  </a:lnTo>
                  <a:lnTo>
                    <a:pt x="0" y="6052"/>
                  </a:lnTo>
                  <a:lnTo>
                    <a:pt x="29458" y="5973"/>
                  </a:lnTo>
                  <a:lnTo>
                    <a:pt x="61359" y="5967"/>
                  </a:lnTo>
                  <a:lnTo>
                    <a:pt x="91603" y="5966"/>
                  </a:lnTo>
                  <a:lnTo>
                    <a:pt x="127005" y="5172"/>
                  </a:lnTo>
                  <a:lnTo>
                    <a:pt x="146447" y="3849"/>
                  </a:lnTo>
                  <a:lnTo>
                    <a:pt x="166552" y="2173"/>
                  </a:lnTo>
                  <a:lnTo>
                    <a:pt x="187099" y="1850"/>
                  </a:lnTo>
                  <a:lnTo>
                    <a:pt x="207941" y="2428"/>
                  </a:lnTo>
                  <a:lnTo>
                    <a:pt x="228979" y="3607"/>
                  </a:lnTo>
                  <a:lnTo>
                    <a:pt x="249354" y="3599"/>
                  </a:lnTo>
                  <a:lnTo>
                    <a:pt x="269288" y="2800"/>
                  </a:lnTo>
                  <a:lnTo>
                    <a:pt x="288927" y="1474"/>
                  </a:lnTo>
                  <a:lnTo>
                    <a:pt x="308370" y="590"/>
                  </a:lnTo>
                  <a:lnTo>
                    <a:pt x="327682" y="0"/>
                  </a:lnTo>
                  <a:lnTo>
                    <a:pt x="362898" y="139"/>
                  </a:lnTo>
                  <a:lnTo>
                    <a:pt x="389133" y="2847"/>
                  </a:lnTo>
                  <a:lnTo>
                    <a:pt x="423761" y="5349"/>
                  </a:lnTo>
                  <a:lnTo>
                    <a:pt x="435362" y="59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6" name="SMARTInkShape-860"/>
            <p:cNvSpPr/>
            <p:nvPr/>
          </p:nvSpPr>
          <p:spPr bwMode="auto">
            <a:xfrm>
              <a:off x="7401109" y="1586207"/>
              <a:ext cx="505882" cy="256426"/>
            </a:xfrm>
            <a:custGeom>
              <a:avLst/>
              <a:gdLst/>
              <a:ahLst/>
              <a:cxnLst/>
              <a:rect l="0" t="0" r="0" b="0"/>
              <a:pathLst>
                <a:path w="505882" h="256426">
                  <a:moveTo>
                    <a:pt x="28391" y="42568"/>
                  </a:moveTo>
                  <a:lnTo>
                    <a:pt x="28391" y="46360"/>
                  </a:lnTo>
                  <a:lnTo>
                    <a:pt x="16206" y="80383"/>
                  </a:lnTo>
                  <a:lnTo>
                    <a:pt x="9259" y="106601"/>
                  </a:lnTo>
                  <a:lnTo>
                    <a:pt x="2966" y="139152"/>
                  </a:lnTo>
                  <a:lnTo>
                    <a:pt x="749" y="172344"/>
                  </a:lnTo>
                  <a:lnTo>
                    <a:pt x="0" y="205698"/>
                  </a:lnTo>
                  <a:lnTo>
                    <a:pt x="692" y="219051"/>
                  </a:lnTo>
                  <a:lnTo>
                    <a:pt x="3645" y="227632"/>
                  </a:lnTo>
                  <a:lnTo>
                    <a:pt x="9770" y="236925"/>
                  </a:lnTo>
                  <a:lnTo>
                    <a:pt x="11215" y="238021"/>
                  </a:lnTo>
                  <a:lnTo>
                    <a:pt x="12177" y="237957"/>
                  </a:lnTo>
                  <a:lnTo>
                    <a:pt x="23934" y="215710"/>
                  </a:lnTo>
                  <a:lnTo>
                    <a:pt x="27510" y="190716"/>
                  </a:lnTo>
                  <a:lnTo>
                    <a:pt x="26100" y="158145"/>
                  </a:lnTo>
                  <a:lnTo>
                    <a:pt x="22206" y="124753"/>
                  </a:lnTo>
                  <a:lnTo>
                    <a:pt x="13947" y="96993"/>
                  </a:lnTo>
                  <a:lnTo>
                    <a:pt x="8340" y="65666"/>
                  </a:lnTo>
                  <a:lnTo>
                    <a:pt x="8163" y="48530"/>
                  </a:lnTo>
                  <a:lnTo>
                    <a:pt x="10934" y="38339"/>
                  </a:lnTo>
                  <a:lnTo>
                    <a:pt x="13578" y="34986"/>
                  </a:lnTo>
                  <a:lnTo>
                    <a:pt x="20749" y="31261"/>
                  </a:lnTo>
                  <a:lnTo>
                    <a:pt x="52814" y="20902"/>
                  </a:lnTo>
                  <a:lnTo>
                    <a:pt x="85634" y="16040"/>
                  </a:lnTo>
                  <a:lnTo>
                    <a:pt x="114157" y="14109"/>
                  </a:lnTo>
                  <a:lnTo>
                    <a:pt x="142710" y="10605"/>
                  </a:lnTo>
                  <a:lnTo>
                    <a:pt x="175508" y="8519"/>
                  </a:lnTo>
                  <a:lnTo>
                    <a:pt x="210457" y="7591"/>
                  </a:lnTo>
                  <a:lnTo>
                    <a:pt x="244511" y="7179"/>
                  </a:lnTo>
                  <a:lnTo>
                    <a:pt x="262165" y="7069"/>
                  </a:lnTo>
                  <a:lnTo>
                    <a:pt x="280284" y="6996"/>
                  </a:lnTo>
                  <a:lnTo>
                    <a:pt x="298713" y="6947"/>
                  </a:lnTo>
                  <a:lnTo>
                    <a:pt x="334007" y="6893"/>
                  </a:lnTo>
                  <a:lnTo>
                    <a:pt x="367420" y="6869"/>
                  </a:lnTo>
                  <a:lnTo>
                    <a:pt x="398146" y="6858"/>
                  </a:lnTo>
                  <a:lnTo>
                    <a:pt x="425560" y="4736"/>
                  </a:lnTo>
                  <a:lnTo>
                    <a:pt x="459072" y="1196"/>
                  </a:lnTo>
                  <a:lnTo>
                    <a:pt x="484145" y="0"/>
                  </a:lnTo>
                  <a:lnTo>
                    <a:pt x="487008" y="696"/>
                  </a:lnTo>
                  <a:lnTo>
                    <a:pt x="488917" y="1953"/>
                  </a:lnTo>
                  <a:lnTo>
                    <a:pt x="490189" y="3585"/>
                  </a:lnTo>
                  <a:lnTo>
                    <a:pt x="490244" y="5467"/>
                  </a:lnTo>
                  <a:lnTo>
                    <a:pt x="488189" y="9674"/>
                  </a:lnTo>
                  <a:lnTo>
                    <a:pt x="453074" y="40326"/>
                  </a:lnTo>
                  <a:lnTo>
                    <a:pt x="446147" y="52840"/>
                  </a:lnTo>
                  <a:lnTo>
                    <a:pt x="444248" y="61950"/>
                  </a:lnTo>
                  <a:lnTo>
                    <a:pt x="445521" y="71290"/>
                  </a:lnTo>
                  <a:lnTo>
                    <a:pt x="452805" y="90222"/>
                  </a:lnTo>
                  <a:lnTo>
                    <a:pt x="478891" y="124921"/>
                  </a:lnTo>
                  <a:lnTo>
                    <a:pt x="501096" y="154400"/>
                  </a:lnTo>
                  <a:lnTo>
                    <a:pt x="505267" y="168748"/>
                  </a:lnTo>
                  <a:lnTo>
                    <a:pt x="505881" y="192729"/>
                  </a:lnTo>
                  <a:lnTo>
                    <a:pt x="494807" y="223346"/>
                  </a:lnTo>
                  <a:lnTo>
                    <a:pt x="483169" y="243537"/>
                  </a:lnTo>
                  <a:lnTo>
                    <a:pt x="476054" y="251692"/>
                  </a:lnTo>
                  <a:lnTo>
                    <a:pt x="469182" y="254575"/>
                  </a:lnTo>
                  <a:lnTo>
                    <a:pt x="455627" y="256425"/>
                  </a:lnTo>
                  <a:lnTo>
                    <a:pt x="428196" y="251881"/>
                  </a:lnTo>
                  <a:lnTo>
                    <a:pt x="400675" y="249578"/>
                  </a:lnTo>
                  <a:lnTo>
                    <a:pt x="366945" y="244222"/>
                  </a:lnTo>
                  <a:lnTo>
                    <a:pt x="340784" y="239877"/>
                  </a:lnTo>
                  <a:lnTo>
                    <a:pt x="309049" y="237417"/>
                  </a:lnTo>
                  <a:lnTo>
                    <a:pt x="274572" y="237118"/>
                  </a:lnTo>
                  <a:lnTo>
                    <a:pt x="240728" y="239630"/>
                  </a:lnTo>
                  <a:lnTo>
                    <a:pt x="207165" y="243393"/>
                  </a:lnTo>
                  <a:lnTo>
                    <a:pt x="174521" y="246917"/>
                  </a:lnTo>
                  <a:lnTo>
                    <a:pt x="144137" y="248484"/>
                  </a:lnTo>
                  <a:lnTo>
                    <a:pt x="111634" y="249365"/>
                  </a:lnTo>
                  <a:lnTo>
                    <a:pt x="94506" y="249627"/>
                  </a:lnTo>
                  <a:lnTo>
                    <a:pt x="93106" y="248870"/>
                  </a:lnTo>
                  <a:lnTo>
                    <a:pt x="93759" y="247571"/>
                  </a:lnTo>
                  <a:lnTo>
                    <a:pt x="99512" y="244012"/>
                  </a:lnTo>
                  <a:lnTo>
                    <a:pt x="121260" y="235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7" name="SMARTInkShape-861"/>
            <p:cNvSpPr/>
            <p:nvPr/>
          </p:nvSpPr>
          <p:spPr bwMode="auto">
            <a:xfrm>
              <a:off x="7222331" y="1714500"/>
              <a:ext cx="221458" cy="28576"/>
            </a:xfrm>
            <a:custGeom>
              <a:avLst/>
              <a:gdLst/>
              <a:ahLst/>
              <a:cxnLst/>
              <a:rect l="0" t="0" r="0" b="0"/>
              <a:pathLst>
                <a:path w="221458" h="28576">
                  <a:moveTo>
                    <a:pt x="0" y="28575"/>
                  </a:moveTo>
                  <a:lnTo>
                    <a:pt x="0" y="24783"/>
                  </a:lnTo>
                  <a:lnTo>
                    <a:pt x="794" y="23665"/>
                  </a:lnTo>
                  <a:lnTo>
                    <a:pt x="2117" y="22921"/>
                  </a:lnTo>
                  <a:lnTo>
                    <a:pt x="7291" y="22093"/>
                  </a:lnTo>
                  <a:lnTo>
                    <a:pt x="34249" y="19445"/>
                  </a:lnTo>
                  <a:lnTo>
                    <a:pt x="65975" y="15816"/>
                  </a:lnTo>
                  <a:lnTo>
                    <a:pt x="100511" y="14740"/>
                  </a:lnTo>
                  <a:lnTo>
                    <a:pt x="135880" y="12305"/>
                  </a:lnTo>
                  <a:lnTo>
                    <a:pt x="169378" y="8673"/>
                  </a:lnTo>
                  <a:lnTo>
                    <a:pt x="201556" y="7446"/>
                  </a:lnTo>
                  <a:lnTo>
                    <a:pt x="210759" y="5161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8" name="SMARTInkShape-862"/>
            <p:cNvSpPr/>
            <p:nvPr/>
          </p:nvSpPr>
          <p:spPr bwMode="auto">
            <a:xfrm>
              <a:off x="6865522" y="1625070"/>
              <a:ext cx="396060" cy="281720"/>
            </a:xfrm>
            <a:custGeom>
              <a:avLst/>
              <a:gdLst/>
              <a:ahLst/>
              <a:cxnLst/>
              <a:rect l="0" t="0" r="0" b="0"/>
              <a:pathLst>
                <a:path w="396060" h="281720">
                  <a:moveTo>
                    <a:pt x="78203" y="82286"/>
                  </a:moveTo>
                  <a:lnTo>
                    <a:pt x="78203" y="76135"/>
                  </a:lnTo>
                  <a:lnTo>
                    <a:pt x="77409" y="75804"/>
                  </a:lnTo>
                  <a:lnTo>
                    <a:pt x="74410" y="75437"/>
                  </a:lnTo>
                  <a:lnTo>
                    <a:pt x="73293" y="76132"/>
                  </a:lnTo>
                  <a:lnTo>
                    <a:pt x="72548" y="77390"/>
                  </a:lnTo>
                  <a:lnTo>
                    <a:pt x="71721" y="81698"/>
                  </a:lnTo>
                  <a:lnTo>
                    <a:pt x="70462" y="93048"/>
                  </a:lnTo>
                  <a:lnTo>
                    <a:pt x="58891" y="126992"/>
                  </a:lnTo>
                  <a:lnTo>
                    <a:pt x="49576" y="159585"/>
                  </a:lnTo>
                  <a:lnTo>
                    <a:pt x="40092" y="189189"/>
                  </a:lnTo>
                  <a:lnTo>
                    <a:pt x="35758" y="222340"/>
                  </a:lnTo>
                  <a:lnTo>
                    <a:pt x="36413" y="225661"/>
                  </a:lnTo>
                  <a:lnTo>
                    <a:pt x="37643" y="227876"/>
                  </a:lnTo>
                  <a:lnTo>
                    <a:pt x="39257" y="229352"/>
                  </a:lnTo>
                  <a:lnTo>
                    <a:pt x="40332" y="228749"/>
                  </a:lnTo>
                  <a:lnTo>
                    <a:pt x="52343" y="194851"/>
                  </a:lnTo>
                  <a:lnTo>
                    <a:pt x="56691" y="161965"/>
                  </a:lnTo>
                  <a:lnTo>
                    <a:pt x="61422" y="134293"/>
                  </a:lnTo>
                  <a:lnTo>
                    <a:pt x="63177" y="105192"/>
                  </a:lnTo>
                  <a:lnTo>
                    <a:pt x="63696" y="73375"/>
                  </a:lnTo>
                  <a:lnTo>
                    <a:pt x="63872" y="40486"/>
                  </a:lnTo>
                  <a:lnTo>
                    <a:pt x="63907" y="18643"/>
                  </a:lnTo>
                  <a:lnTo>
                    <a:pt x="65498" y="16045"/>
                  </a:lnTo>
                  <a:lnTo>
                    <a:pt x="68145" y="14313"/>
                  </a:lnTo>
                  <a:lnTo>
                    <a:pt x="79456" y="11875"/>
                  </a:lnTo>
                  <a:lnTo>
                    <a:pt x="109472" y="10984"/>
                  </a:lnTo>
                  <a:lnTo>
                    <a:pt x="139943" y="10889"/>
                  </a:lnTo>
                  <a:lnTo>
                    <a:pt x="162529" y="10867"/>
                  </a:lnTo>
                  <a:lnTo>
                    <a:pt x="190029" y="10857"/>
                  </a:lnTo>
                  <a:lnTo>
                    <a:pt x="219978" y="10058"/>
                  </a:lnTo>
                  <a:lnTo>
                    <a:pt x="249164" y="7058"/>
                  </a:lnTo>
                  <a:lnTo>
                    <a:pt x="278011" y="5195"/>
                  </a:lnTo>
                  <a:lnTo>
                    <a:pt x="306707" y="4367"/>
                  </a:lnTo>
                  <a:lnTo>
                    <a:pt x="335335" y="4000"/>
                  </a:lnTo>
                  <a:lnTo>
                    <a:pt x="366850" y="0"/>
                  </a:lnTo>
                  <a:lnTo>
                    <a:pt x="381381" y="206"/>
                  </a:lnTo>
                  <a:lnTo>
                    <a:pt x="396059" y="3014"/>
                  </a:lnTo>
                  <a:lnTo>
                    <a:pt x="395675" y="3244"/>
                  </a:lnTo>
                  <a:lnTo>
                    <a:pt x="391016" y="3500"/>
                  </a:lnTo>
                  <a:lnTo>
                    <a:pt x="385771" y="5731"/>
                  </a:lnTo>
                  <a:lnTo>
                    <a:pt x="361440" y="23628"/>
                  </a:lnTo>
                  <a:lnTo>
                    <a:pt x="355428" y="31345"/>
                  </a:lnTo>
                  <a:lnTo>
                    <a:pt x="352227" y="40067"/>
                  </a:lnTo>
                  <a:lnTo>
                    <a:pt x="350171" y="58601"/>
                  </a:lnTo>
                  <a:lnTo>
                    <a:pt x="355860" y="93211"/>
                  </a:lnTo>
                  <a:lnTo>
                    <a:pt x="363119" y="118752"/>
                  </a:lnTo>
                  <a:lnTo>
                    <a:pt x="379728" y="153822"/>
                  </a:lnTo>
                  <a:lnTo>
                    <a:pt x="384639" y="189455"/>
                  </a:lnTo>
                  <a:lnTo>
                    <a:pt x="384260" y="202942"/>
                  </a:lnTo>
                  <a:lnTo>
                    <a:pt x="381445" y="214228"/>
                  </a:lnTo>
                  <a:lnTo>
                    <a:pt x="371605" y="229506"/>
                  </a:lnTo>
                  <a:lnTo>
                    <a:pt x="354843" y="240295"/>
                  </a:lnTo>
                  <a:lnTo>
                    <a:pt x="320555" y="255961"/>
                  </a:lnTo>
                  <a:lnTo>
                    <a:pt x="296247" y="262134"/>
                  </a:lnTo>
                  <a:lnTo>
                    <a:pt x="265334" y="265406"/>
                  </a:lnTo>
                  <a:lnTo>
                    <a:pt x="231222" y="267654"/>
                  </a:lnTo>
                  <a:lnTo>
                    <a:pt x="197541" y="271299"/>
                  </a:lnTo>
                  <a:lnTo>
                    <a:pt x="161934" y="275565"/>
                  </a:lnTo>
                  <a:lnTo>
                    <a:pt x="126529" y="279313"/>
                  </a:lnTo>
                  <a:lnTo>
                    <a:pt x="94919" y="280979"/>
                  </a:lnTo>
                  <a:lnTo>
                    <a:pt x="64995" y="281719"/>
                  </a:lnTo>
                  <a:lnTo>
                    <a:pt x="38202" y="281254"/>
                  </a:lnTo>
                  <a:lnTo>
                    <a:pt x="5831" y="276605"/>
                  </a:lnTo>
                  <a:lnTo>
                    <a:pt x="1381" y="276126"/>
                  </a:lnTo>
                  <a:lnTo>
                    <a:pt x="0" y="275013"/>
                  </a:lnTo>
                  <a:lnTo>
                    <a:pt x="668" y="273477"/>
                  </a:lnTo>
                  <a:lnTo>
                    <a:pt x="2701" y="271659"/>
                  </a:lnTo>
                  <a:lnTo>
                    <a:pt x="36067" y="263039"/>
                  </a:lnTo>
                  <a:lnTo>
                    <a:pt x="63709" y="258400"/>
                  </a:lnTo>
                  <a:lnTo>
                    <a:pt x="96632" y="251576"/>
                  </a:lnTo>
                  <a:lnTo>
                    <a:pt x="126081" y="244838"/>
                  </a:lnTo>
                  <a:lnTo>
                    <a:pt x="149641" y="239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49" name="SMARTInkShape-863"/>
            <p:cNvSpPr/>
            <p:nvPr/>
          </p:nvSpPr>
          <p:spPr bwMode="auto">
            <a:xfrm>
              <a:off x="6719834" y="1728788"/>
              <a:ext cx="121663" cy="135732"/>
            </a:xfrm>
            <a:custGeom>
              <a:avLst/>
              <a:gdLst/>
              <a:ahLst/>
              <a:cxnLst/>
              <a:rect l="0" t="0" r="0" b="0"/>
              <a:pathLst>
                <a:path w="121663" h="135732">
                  <a:moveTo>
                    <a:pt x="16722" y="0"/>
                  </a:moveTo>
                  <a:lnTo>
                    <a:pt x="20515" y="0"/>
                  </a:lnTo>
                  <a:lnTo>
                    <a:pt x="52949" y="12184"/>
                  </a:lnTo>
                  <a:lnTo>
                    <a:pt x="82180" y="23849"/>
                  </a:lnTo>
                  <a:lnTo>
                    <a:pt x="112655" y="35723"/>
                  </a:lnTo>
                  <a:lnTo>
                    <a:pt x="116397" y="38103"/>
                  </a:lnTo>
                  <a:lnTo>
                    <a:pt x="118890" y="41277"/>
                  </a:lnTo>
                  <a:lnTo>
                    <a:pt x="121662" y="49037"/>
                  </a:lnTo>
                  <a:lnTo>
                    <a:pt x="120813" y="53328"/>
                  </a:lnTo>
                  <a:lnTo>
                    <a:pt x="115637" y="62330"/>
                  </a:lnTo>
                  <a:lnTo>
                    <a:pt x="96213" y="76324"/>
                  </a:lnTo>
                  <a:lnTo>
                    <a:pt x="66557" y="90524"/>
                  </a:lnTo>
                  <a:lnTo>
                    <a:pt x="36426" y="108578"/>
                  </a:lnTo>
                  <a:lnTo>
                    <a:pt x="2354" y="127520"/>
                  </a:lnTo>
                  <a:lnTo>
                    <a:pt x="0" y="130257"/>
                  </a:lnTo>
                  <a:lnTo>
                    <a:pt x="18" y="132082"/>
                  </a:lnTo>
                  <a:lnTo>
                    <a:pt x="1617" y="133298"/>
                  </a:lnTo>
                  <a:lnTo>
                    <a:pt x="9579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0" name="SMARTInkShape-864"/>
            <p:cNvSpPr/>
            <p:nvPr/>
          </p:nvSpPr>
          <p:spPr bwMode="auto">
            <a:xfrm>
              <a:off x="6450805" y="1785938"/>
              <a:ext cx="328615" cy="13001"/>
            </a:xfrm>
            <a:custGeom>
              <a:avLst/>
              <a:gdLst/>
              <a:ahLst/>
              <a:cxnLst/>
              <a:rect l="0" t="0" r="0" b="0"/>
              <a:pathLst>
                <a:path w="328615" h="13001">
                  <a:moveTo>
                    <a:pt x="0" y="0"/>
                  </a:moveTo>
                  <a:lnTo>
                    <a:pt x="30105" y="0"/>
                  </a:lnTo>
                  <a:lnTo>
                    <a:pt x="57302" y="0"/>
                  </a:lnTo>
                  <a:lnTo>
                    <a:pt x="87910" y="0"/>
                  </a:lnTo>
                  <a:lnTo>
                    <a:pt x="120828" y="0"/>
                  </a:lnTo>
                  <a:lnTo>
                    <a:pt x="138496" y="0"/>
                  </a:lnTo>
                  <a:lnTo>
                    <a:pt x="156625" y="0"/>
                  </a:lnTo>
                  <a:lnTo>
                    <a:pt x="191585" y="2116"/>
                  </a:lnTo>
                  <a:lnTo>
                    <a:pt x="224056" y="5703"/>
                  </a:lnTo>
                  <a:lnTo>
                    <a:pt x="251717" y="9942"/>
                  </a:lnTo>
                  <a:lnTo>
                    <a:pt x="285809" y="13000"/>
                  </a:lnTo>
                  <a:lnTo>
                    <a:pt x="328614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1" name="SMARTInkShape-865"/>
            <p:cNvSpPr/>
            <p:nvPr/>
          </p:nvSpPr>
          <p:spPr bwMode="auto">
            <a:xfrm>
              <a:off x="6407945" y="1793081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7144"/>
                  </a:moveTo>
                  <a:lnTo>
                    <a:pt x="3350" y="7144"/>
                  </a:lnTo>
                  <a:lnTo>
                    <a:pt x="2233" y="6350"/>
                  </a:lnTo>
                  <a:lnTo>
                    <a:pt x="1488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2" name="SMARTInkShape-866"/>
            <p:cNvSpPr/>
            <p:nvPr/>
          </p:nvSpPr>
          <p:spPr bwMode="auto">
            <a:xfrm>
              <a:off x="7527594" y="1845143"/>
              <a:ext cx="259095" cy="197971"/>
            </a:xfrm>
            <a:custGeom>
              <a:avLst/>
              <a:gdLst/>
              <a:ahLst/>
              <a:cxnLst/>
              <a:rect l="0" t="0" r="0" b="0"/>
              <a:pathLst>
                <a:path w="259095" h="197971">
                  <a:moveTo>
                    <a:pt x="130506" y="40807"/>
                  </a:moveTo>
                  <a:lnTo>
                    <a:pt x="130506" y="37015"/>
                  </a:lnTo>
                  <a:lnTo>
                    <a:pt x="131300" y="35897"/>
                  </a:lnTo>
                  <a:lnTo>
                    <a:pt x="132623" y="35153"/>
                  </a:lnTo>
                  <a:lnTo>
                    <a:pt x="134299" y="34656"/>
                  </a:lnTo>
                  <a:lnTo>
                    <a:pt x="135416" y="33531"/>
                  </a:lnTo>
                  <a:lnTo>
                    <a:pt x="136657" y="30165"/>
                  </a:lnTo>
                  <a:lnTo>
                    <a:pt x="138247" y="21536"/>
                  </a:lnTo>
                  <a:lnTo>
                    <a:pt x="143774" y="13614"/>
                  </a:lnTo>
                  <a:lnTo>
                    <a:pt x="114239" y="42796"/>
                  </a:lnTo>
                  <a:lnTo>
                    <a:pt x="81549" y="75478"/>
                  </a:lnTo>
                  <a:lnTo>
                    <a:pt x="53911" y="103115"/>
                  </a:lnTo>
                  <a:lnTo>
                    <a:pt x="20362" y="138781"/>
                  </a:lnTo>
                  <a:lnTo>
                    <a:pt x="232" y="164070"/>
                  </a:lnTo>
                  <a:lnTo>
                    <a:pt x="0" y="165845"/>
                  </a:lnTo>
                  <a:lnTo>
                    <a:pt x="640" y="167028"/>
                  </a:lnTo>
                  <a:lnTo>
                    <a:pt x="1860" y="166229"/>
                  </a:lnTo>
                  <a:lnTo>
                    <a:pt x="25435" y="134273"/>
                  </a:lnTo>
                  <a:lnTo>
                    <a:pt x="52336" y="100985"/>
                  </a:lnTo>
                  <a:lnTo>
                    <a:pt x="75595" y="72396"/>
                  </a:lnTo>
                  <a:lnTo>
                    <a:pt x="102595" y="46727"/>
                  </a:lnTo>
                  <a:lnTo>
                    <a:pt x="136369" y="17194"/>
                  </a:lnTo>
                  <a:lnTo>
                    <a:pt x="158702" y="4883"/>
                  </a:lnTo>
                  <a:lnTo>
                    <a:pt x="180400" y="0"/>
                  </a:lnTo>
                  <a:lnTo>
                    <a:pt x="186788" y="1696"/>
                  </a:lnTo>
                  <a:lnTo>
                    <a:pt x="198118" y="9931"/>
                  </a:lnTo>
                  <a:lnTo>
                    <a:pt x="209629" y="27954"/>
                  </a:lnTo>
                  <a:lnTo>
                    <a:pt x="219836" y="61875"/>
                  </a:lnTo>
                  <a:lnTo>
                    <a:pt x="222327" y="93704"/>
                  </a:lnTo>
                  <a:lnTo>
                    <a:pt x="223858" y="123596"/>
                  </a:lnTo>
                  <a:lnTo>
                    <a:pt x="228986" y="151768"/>
                  </a:lnTo>
                  <a:lnTo>
                    <a:pt x="240155" y="186594"/>
                  </a:lnTo>
                  <a:lnTo>
                    <a:pt x="243293" y="190385"/>
                  </a:lnTo>
                  <a:lnTo>
                    <a:pt x="259094" y="1979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3" name="SMARTInkShape-867"/>
            <p:cNvSpPr/>
            <p:nvPr/>
          </p:nvSpPr>
          <p:spPr bwMode="auto">
            <a:xfrm>
              <a:off x="2143220" y="1629175"/>
              <a:ext cx="5536312" cy="934887"/>
            </a:xfrm>
            <a:custGeom>
              <a:avLst/>
              <a:gdLst/>
              <a:ahLst/>
              <a:cxnLst/>
              <a:rect l="0" t="0" r="0" b="0"/>
              <a:pathLst>
                <a:path w="5536312" h="934887">
                  <a:moveTo>
                    <a:pt x="14193" y="463944"/>
                  </a:moveTo>
                  <a:lnTo>
                    <a:pt x="225" y="463944"/>
                  </a:lnTo>
                  <a:lnTo>
                    <a:pt x="0" y="460151"/>
                  </a:lnTo>
                  <a:lnTo>
                    <a:pt x="9856" y="437208"/>
                  </a:lnTo>
                  <a:lnTo>
                    <a:pt x="16499" y="430101"/>
                  </a:lnTo>
                  <a:lnTo>
                    <a:pt x="23949" y="423502"/>
                  </a:lnTo>
                  <a:lnTo>
                    <a:pt x="39432" y="406331"/>
                  </a:lnTo>
                  <a:lnTo>
                    <a:pt x="73166" y="378178"/>
                  </a:lnTo>
                  <a:lnTo>
                    <a:pt x="104070" y="355368"/>
                  </a:lnTo>
                  <a:lnTo>
                    <a:pt x="136633" y="328726"/>
                  </a:lnTo>
                  <a:lnTo>
                    <a:pt x="168299" y="311608"/>
                  </a:lnTo>
                  <a:lnTo>
                    <a:pt x="202817" y="291807"/>
                  </a:lnTo>
                  <a:lnTo>
                    <a:pt x="226349" y="277901"/>
                  </a:lnTo>
                  <a:lnTo>
                    <a:pt x="254270" y="263783"/>
                  </a:lnTo>
                  <a:lnTo>
                    <a:pt x="285200" y="250365"/>
                  </a:lnTo>
                  <a:lnTo>
                    <a:pt x="317467" y="239109"/>
                  </a:lnTo>
                  <a:lnTo>
                    <a:pt x="350329" y="228815"/>
                  </a:lnTo>
                  <a:lnTo>
                    <a:pt x="384249" y="218155"/>
                  </a:lnTo>
                  <a:lnTo>
                    <a:pt x="402184" y="211978"/>
                  </a:lnTo>
                  <a:lnTo>
                    <a:pt x="420491" y="205479"/>
                  </a:lnTo>
                  <a:lnTo>
                    <a:pt x="439046" y="199559"/>
                  </a:lnTo>
                  <a:lnTo>
                    <a:pt x="457766" y="194025"/>
                  </a:lnTo>
                  <a:lnTo>
                    <a:pt x="476595" y="188748"/>
                  </a:lnTo>
                  <a:lnTo>
                    <a:pt x="495499" y="182849"/>
                  </a:lnTo>
                  <a:lnTo>
                    <a:pt x="514451" y="176534"/>
                  </a:lnTo>
                  <a:lnTo>
                    <a:pt x="533436" y="169944"/>
                  </a:lnTo>
                  <a:lnTo>
                    <a:pt x="552442" y="163169"/>
                  </a:lnTo>
                  <a:lnTo>
                    <a:pt x="571463" y="156271"/>
                  </a:lnTo>
                  <a:lnTo>
                    <a:pt x="590494" y="149291"/>
                  </a:lnTo>
                  <a:lnTo>
                    <a:pt x="610324" y="143050"/>
                  </a:lnTo>
                  <a:lnTo>
                    <a:pt x="630689" y="137302"/>
                  </a:lnTo>
                  <a:lnTo>
                    <a:pt x="651409" y="131883"/>
                  </a:lnTo>
                  <a:lnTo>
                    <a:pt x="672366" y="125888"/>
                  </a:lnTo>
                  <a:lnTo>
                    <a:pt x="693481" y="119511"/>
                  </a:lnTo>
                  <a:lnTo>
                    <a:pt x="714701" y="112878"/>
                  </a:lnTo>
                  <a:lnTo>
                    <a:pt x="736786" y="106869"/>
                  </a:lnTo>
                  <a:lnTo>
                    <a:pt x="759446" y="101275"/>
                  </a:lnTo>
                  <a:lnTo>
                    <a:pt x="782491" y="95958"/>
                  </a:lnTo>
                  <a:lnTo>
                    <a:pt x="806585" y="90826"/>
                  </a:lnTo>
                  <a:lnTo>
                    <a:pt x="831379" y="85818"/>
                  </a:lnTo>
                  <a:lnTo>
                    <a:pt x="856640" y="80891"/>
                  </a:lnTo>
                  <a:lnTo>
                    <a:pt x="882212" y="76019"/>
                  </a:lnTo>
                  <a:lnTo>
                    <a:pt x="907991" y="71183"/>
                  </a:lnTo>
                  <a:lnTo>
                    <a:pt x="933908" y="66372"/>
                  </a:lnTo>
                  <a:lnTo>
                    <a:pt x="960711" y="62371"/>
                  </a:lnTo>
                  <a:lnTo>
                    <a:pt x="988105" y="58910"/>
                  </a:lnTo>
                  <a:lnTo>
                    <a:pt x="1015892" y="55809"/>
                  </a:lnTo>
                  <a:lnTo>
                    <a:pt x="1043149" y="52948"/>
                  </a:lnTo>
                  <a:lnTo>
                    <a:pt x="1070051" y="50246"/>
                  </a:lnTo>
                  <a:lnTo>
                    <a:pt x="1096717" y="47652"/>
                  </a:lnTo>
                  <a:lnTo>
                    <a:pt x="1123226" y="45128"/>
                  </a:lnTo>
                  <a:lnTo>
                    <a:pt x="1149629" y="42652"/>
                  </a:lnTo>
                  <a:lnTo>
                    <a:pt x="1175963" y="40208"/>
                  </a:lnTo>
                  <a:lnTo>
                    <a:pt x="1203044" y="37784"/>
                  </a:lnTo>
                  <a:lnTo>
                    <a:pt x="1230622" y="35375"/>
                  </a:lnTo>
                  <a:lnTo>
                    <a:pt x="1258533" y="32975"/>
                  </a:lnTo>
                  <a:lnTo>
                    <a:pt x="1285871" y="29787"/>
                  </a:lnTo>
                  <a:lnTo>
                    <a:pt x="1312829" y="26075"/>
                  </a:lnTo>
                  <a:lnTo>
                    <a:pt x="1339531" y="22012"/>
                  </a:lnTo>
                  <a:lnTo>
                    <a:pt x="1366858" y="19304"/>
                  </a:lnTo>
                  <a:lnTo>
                    <a:pt x="1394601" y="17499"/>
                  </a:lnTo>
                  <a:lnTo>
                    <a:pt x="1422621" y="16295"/>
                  </a:lnTo>
                  <a:lnTo>
                    <a:pt x="1450032" y="14699"/>
                  </a:lnTo>
                  <a:lnTo>
                    <a:pt x="1477038" y="12841"/>
                  </a:lnTo>
                  <a:lnTo>
                    <a:pt x="1503773" y="10808"/>
                  </a:lnTo>
                  <a:lnTo>
                    <a:pt x="1530327" y="8660"/>
                  </a:lnTo>
                  <a:lnTo>
                    <a:pt x="1556762" y="6434"/>
                  </a:lnTo>
                  <a:lnTo>
                    <a:pt x="1583116" y="4156"/>
                  </a:lnTo>
                  <a:lnTo>
                    <a:pt x="1609416" y="2637"/>
                  </a:lnTo>
                  <a:lnTo>
                    <a:pt x="1635681" y="1625"/>
                  </a:lnTo>
                  <a:lnTo>
                    <a:pt x="1661923" y="950"/>
                  </a:lnTo>
                  <a:lnTo>
                    <a:pt x="1687354" y="500"/>
                  </a:lnTo>
                  <a:lnTo>
                    <a:pt x="1712246" y="200"/>
                  </a:lnTo>
                  <a:lnTo>
                    <a:pt x="1736778" y="0"/>
                  </a:lnTo>
                  <a:lnTo>
                    <a:pt x="1762658" y="660"/>
                  </a:lnTo>
                  <a:lnTo>
                    <a:pt x="1789436" y="1894"/>
                  </a:lnTo>
                  <a:lnTo>
                    <a:pt x="1816813" y="3511"/>
                  </a:lnTo>
                  <a:lnTo>
                    <a:pt x="1843796" y="5382"/>
                  </a:lnTo>
                  <a:lnTo>
                    <a:pt x="1870516" y="7424"/>
                  </a:lnTo>
                  <a:lnTo>
                    <a:pt x="1897060" y="9578"/>
                  </a:lnTo>
                  <a:lnTo>
                    <a:pt x="1923488" y="11808"/>
                  </a:lnTo>
                  <a:lnTo>
                    <a:pt x="1949837" y="14089"/>
                  </a:lnTo>
                  <a:lnTo>
                    <a:pt x="1976135" y="16403"/>
                  </a:lnTo>
                  <a:lnTo>
                    <a:pt x="2002398" y="18740"/>
                  </a:lnTo>
                  <a:lnTo>
                    <a:pt x="2028638" y="21091"/>
                  </a:lnTo>
                  <a:lnTo>
                    <a:pt x="2054862" y="23452"/>
                  </a:lnTo>
                  <a:lnTo>
                    <a:pt x="2080283" y="25820"/>
                  </a:lnTo>
                  <a:lnTo>
                    <a:pt x="2105167" y="28193"/>
                  </a:lnTo>
                  <a:lnTo>
                    <a:pt x="2129694" y="30568"/>
                  </a:lnTo>
                  <a:lnTo>
                    <a:pt x="2154777" y="32945"/>
                  </a:lnTo>
                  <a:lnTo>
                    <a:pt x="2180230" y="35324"/>
                  </a:lnTo>
                  <a:lnTo>
                    <a:pt x="2205930" y="37703"/>
                  </a:lnTo>
                  <a:lnTo>
                    <a:pt x="2231001" y="40877"/>
                  </a:lnTo>
                  <a:lnTo>
                    <a:pt x="2255652" y="44581"/>
                  </a:lnTo>
                  <a:lnTo>
                    <a:pt x="2280024" y="48637"/>
                  </a:lnTo>
                  <a:lnTo>
                    <a:pt x="2303416" y="52929"/>
                  </a:lnTo>
                  <a:lnTo>
                    <a:pt x="2326154" y="57378"/>
                  </a:lnTo>
                  <a:lnTo>
                    <a:pt x="2348456" y="61931"/>
                  </a:lnTo>
                  <a:lnTo>
                    <a:pt x="2371262" y="66554"/>
                  </a:lnTo>
                  <a:lnTo>
                    <a:pt x="2394403" y="71224"/>
                  </a:lnTo>
                  <a:lnTo>
                    <a:pt x="2417768" y="75924"/>
                  </a:lnTo>
                  <a:lnTo>
                    <a:pt x="2440489" y="80645"/>
                  </a:lnTo>
                  <a:lnTo>
                    <a:pt x="2462780" y="85380"/>
                  </a:lnTo>
                  <a:lnTo>
                    <a:pt x="2484784" y="90124"/>
                  </a:lnTo>
                  <a:lnTo>
                    <a:pt x="2506597" y="94874"/>
                  </a:lnTo>
                  <a:lnTo>
                    <a:pt x="2528283" y="99629"/>
                  </a:lnTo>
                  <a:lnTo>
                    <a:pt x="2549884" y="104386"/>
                  </a:lnTo>
                  <a:lnTo>
                    <a:pt x="2571429" y="109938"/>
                  </a:lnTo>
                  <a:lnTo>
                    <a:pt x="2592935" y="116022"/>
                  </a:lnTo>
                  <a:lnTo>
                    <a:pt x="2614417" y="122458"/>
                  </a:lnTo>
                  <a:lnTo>
                    <a:pt x="2635882" y="128337"/>
                  </a:lnTo>
                  <a:lnTo>
                    <a:pt x="2657335" y="133843"/>
                  </a:lnTo>
                  <a:lnTo>
                    <a:pt x="2678782" y="139102"/>
                  </a:lnTo>
                  <a:lnTo>
                    <a:pt x="2700223" y="144989"/>
                  </a:lnTo>
                  <a:lnTo>
                    <a:pt x="2721661" y="151294"/>
                  </a:lnTo>
                  <a:lnTo>
                    <a:pt x="2743096" y="157879"/>
                  </a:lnTo>
                  <a:lnTo>
                    <a:pt x="2764530" y="164651"/>
                  </a:lnTo>
                  <a:lnTo>
                    <a:pt x="2785964" y="171546"/>
                  </a:lnTo>
                  <a:lnTo>
                    <a:pt x="2807396" y="178525"/>
                  </a:lnTo>
                  <a:lnTo>
                    <a:pt x="2828035" y="185558"/>
                  </a:lnTo>
                  <a:lnTo>
                    <a:pt x="2848144" y="192628"/>
                  </a:lnTo>
                  <a:lnTo>
                    <a:pt x="2867900" y="199723"/>
                  </a:lnTo>
                  <a:lnTo>
                    <a:pt x="2887420" y="206834"/>
                  </a:lnTo>
                  <a:lnTo>
                    <a:pt x="2906784" y="213956"/>
                  </a:lnTo>
                  <a:lnTo>
                    <a:pt x="2926043" y="221085"/>
                  </a:lnTo>
                  <a:lnTo>
                    <a:pt x="2945231" y="229013"/>
                  </a:lnTo>
                  <a:lnTo>
                    <a:pt x="2964374" y="237473"/>
                  </a:lnTo>
                  <a:lnTo>
                    <a:pt x="2983487" y="246288"/>
                  </a:lnTo>
                  <a:lnTo>
                    <a:pt x="3002579" y="254546"/>
                  </a:lnTo>
                  <a:lnTo>
                    <a:pt x="3021656" y="262433"/>
                  </a:lnTo>
                  <a:lnTo>
                    <a:pt x="3040725" y="270072"/>
                  </a:lnTo>
                  <a:lnTo>
                    <a:pt x="3058993" y="278340"/>
                  </a:lnTo>
                  <a:lnTo>
                    <a:pt x="3094108" y="295993"/>
                  </a:lnTo>
                  <a:lnTo>
                    <a:pt x="3128236" y="312305"/>
                  </a:lnTo>
                  <a:lnTo>
                    <a:pt x="3162718" y="327493"/>
                  </a:lnTo>
                  <a:lnTo>
                    <a:pt x="3180803" y="334876"/>
                  </a:lnTo>
                  <a:lnTo>
                    <a:pt x="3199210" y="342180"/>
                  </a:lnTo>
                  <a:lnTo>
                    <a:pt x="3217831" y="349430"/>
                  </a:lnTo>
                  <a:lnTo>
                    <a:pt x="3236595" y="356645"/>
                  </a:lnTo>
                  <a:lnTo>
                    <a:pt x="3255455" y="363836"/>
                  </a:lnTo>
                  <a:lnTo>
                    <a:pt x="3274378" y="371012"/>
                  </a:lnTo>
                  <a:lnTo>
                    <a:pt x="3293343" y="378177"/>
                  </a:lnTo>
                  <a:lnTo>
                    <a:pt x="3312337" y="385334"/>
                  </a:lnTo>
                  <a:lnTo>
                    <a:pt x="3331349" y="392487"/>
                  </a:lnTo>
                  <a:lnTo>
                    <a:pt x="3350374" y="399638"/>
                  </a:lnTo>
                  <a:lnTo>
                    <a:pt x="3369407" y="406785"/>
                  </a:lnTo>
                  <a:lnTo>
                    <a:pt x="3388446" y="413138"/>
                  </a:lnTo>
                  <a:lnTo>
                    <a:pt x="3407488" y="418961"/>
                  </a:lnTo>
                  <a:lnTo>
                    <a:pt x="3426534" y="424430"/>
                  </a:lnTo>
                  <a:lnTo>
                    <a:pt x="3444787" y="430458"/>
                  </a:lnTo>
                  <a:lnTo>
                    <a:pt x="3479884" y="443505"/>
                  </a:lnTo>
                  <a:lnTo>
                    <a:pt x="3497816" y="450318"/>
                  </a:lnTo>
                  <a:lnTo>
                    <a:pt x="3516121" y="457241"/>
                  </a:lnTo>
                  <a:lnTo>
                    <a:pt x="3534674" y="464238"/>
                  </a:lnTo>
                  <a:lnTo>
                    <a:pt x="3570105" y="480479"/>
                  </a:lnTo>
                  <a:lnTo>
                    <a:pt x="3605167" y="497486"/>
                  </a:lnTo>
                  <a:lnTo>
                    <a:pt x="3623406" y="505355"/>
                  </a:lnTo>
                  <a:lnTo>
                    <a:pt x="3659019" y="521243"/>
                  </a:lnTo>
                  <a:lnTo>
                    <a:pt x="3690722" y="538887"/>
                  </a:lnTo>
                  <a:lnTo>
                    <a:pt x="3724920" y="553079"/>
                  </a:lnTo>
                  <a:lnTo>
                    <a:pt x="3742929" y="559086"/>
                  </a:lnTo>
                  <a:lnTo>
                    <a:pt x="3761286" y="565472"/>
                  </a:lnTo>
                  <a:lnTo>
                    <a:pt x="3779873" y="572110"/>
                  </a:lnTo>
                  <a:lnTo>
                    <a:pt x="3798615" y="578917"/>
                  </a:lnTo>
                  <a:lnTo>
                    <a:pt x="3817460" y="585837"/>
                  </a:lnTo>
                  <a:lnTo>
                    <a:pt x="3836372" y="592831"/>
                  </a:lnTo>
                  <a:lnTo>
                    <a:pt x="3855331" y="599875"/>
                  </a:lnTo>
                  <a:lnTo>
                    <a:pt x="3874320" y="606952"/>
                  </a:lnTo>
                  <a:lnTo>
                    <a:pt x="3893329" y="614051"/>
                  </a:lnTo>
                  <a:lnTo>
                    <a:pt x="3912353" y="621165"/>
                  </a:lnTo>
                  <a:lnTo>
                    <a:pt x="3930591" y="628289"/>
                  </a:lnTo>
                  <a:lnTo>
                    <a:pt x="3965671" y="642555"/>
                  </a:lnTo>
                  <a:lnTo>
                    <a:pt x="3999785" y="656833"/>
                  </a:lnTo>
                  <a:lnTo>
                    <a:pt x="4034260" y="671116"/>
                  </a:lnTo>
                  <a:lnTo>
                    <a:pt x="4052344" y="678259"/>
                  </a:lnTo>
                  <a:lnTo>
                    <a:pt x="4087783" y="691751"/>
                  </a:lnTo>
                  <a:lnTo>
                    <a:pt x="4119408" y="703039"/>
                  </a:lnTo>
                  <a:lnTo>
                    <a:pt x="4153572" y="713348"/>
                  </a:lnTo>
                  <a:lnTo>
                    <a:pt x="4189130" y="723221"/>
                  </a:lnTo>
                  <a:lnTo>
                    <a:pt x="4223453" y="732901"/>
                  </a:lnTo>
                  <a:lnTo>
                    <a:pt x="4257230" y="742495"/>
                  </a:lnTo>
                  <a:lnTo>
                    <a:pt x="4290762" y="752844"/>
                  </a:lnTo>
                  <a:lnTo>
                    <a:pt x="4324186" y="765382"/>
                  </a:lnTo>
                  <a:lnTo>
                    <a:pt x="4357561" y="776774"/>
                  </a:lnTo>
                  <a:lnTo>
                    <a:pt x="4390917" y="787923"/>
                  </a:lnTo>
                  <a:lnTo>
                    <a:pt x="4424261" y="800816"/>
                  </a:lnTo>
                  <a:lnTo>
                    <a:pt x="4455486" y="812367"/>
                  </a:lnTo>
                  <a:lnTo>
                    <a:pt x="4485238" y="822792"/>
                  </a:lnTo>
                  <a:lnTo>
                    <a:pt x="4514336" y="832717"/>
                  </a:lnTo>
                  <a:lnTo>
                    <a:pt x="4543144" y="844537"/>
                  </a:lnTo>
                  <a:lnTo>
                    <a:pt x="4572616" y="857727"/>
                  </a:lnTo>
                  <a:lnTo>
                    <a:pt x="4604236" y="871528"/>
                  </a:lnTo>
                  <a:lnTo>
                    <a:pt x="4634693" y="883482"/>
                  </a:lnTo>
                  <a:lnTo>
                    <a:pt x="4664105" y="894086"/>
                  </a:lnTo>
                  <a:lnTo>
                    <a:pt x="4693051" y="904091"/>
                  </a:lnTo>
                  <a:lnTo>
                    <a:pt x="4723908" y="913829"/>
                  </a:lnTo>
                  <a:lnTo>
                    <a:pt x="4756143" y="922656"/>
                  </a:lnTo>
                  <a:lnTo>
                    <a:pt x="4788991" y="929224"/>
                  </a:lnTo>
                  <a:lnTo>
                    <a:pt x="4819994" y="932673"/>
                  </a:lnTo>
                  <a:lnTo>
                    <a:pt x="4850441" y="934205"/>
                  </a:lnTo>
                  <a:lnTo>
                    <a:pt x="4882495" y="934886"/>
                  </a:lnTo>
                  <a:lnTo>
                    <a:pt x="4913145" y="930956"/>
                  </a:lnTo>
                  <a:lnTo>
                    <a:pt x="4942642" y="923917"/>
                  </a:lnTo>
                  <a:lnTo>
                    <a:pt x="4971627" y="915497"/>
                  </a:lnTo>
                  <a:lnTo>
                    <a:pt x="4998267" y="904347"/>
                  </a:lnTo>
                  <a:lnTo>
                    <a:pt x="5024131" y="892247"/>
                  </a:lnTo>
                  <a:lnTo>
                    <a:pt x="5051501" y="881578"/>
                  </a:lnTo>
                  <a:lnTo>
                    <a:pt x="5077423" y="869428"/>
                  </a:lnTo>
                  <a:lnTo>
                    <a:pt x="5102173" y="856884"/>
                  </a:lnTo>
                  <a:lnTo>
                    <a:pt x="5126403" y="846017"/>
                  </a:lnTo>
                  <a:lnTo>
                    <a:pt x="5150401" y="835896"/>
                  </a:lnTo>
                  <a:lnTo>
                    <a:pt x="5174295" y="825312"/>
                  </a:lnTo>
                  <a:lnTo>
                    <a:pt x="5209267" y="806760"/>
                  </a:lnTo>
                  <a:lnTo>
                    <a:pt x="5240090" y="790062"/>
                  </a:lnTo>
                  <a:lnTo>
                    <a:pt x="5269331" y="770386"/>
                  </a:lnTo>
                  <a:lnTo>
                    <a:pt x="5298103" y="748681"/>
                  </a:lnTo>
                  <a:lnTo>
                    <a:pt x="5325943" y="722494"/>
                  </a:lnTo>
                  <a:lnTo>
                    <a:pt x="5349626" y="694627"/>
                  </a:lnTo>
                  <a:lnTo>
                    <a:pt x="5370931" y="666262"/>
                  </a:lnTo>
                  <a:lnTo>
                    <a:pt x="5386856" y="637749"/>
                  </a:lnTo>
                  <a:lnTo>
                    <a:pt x="5397748" y="609192"/>
                  </a:lnTo>
                  <a:lnTo>
                    <a:pt x="5409883" y="580623"/>
                  </a:lnTo>
                  <a:lnTo>
                    <a:pt x="5418065" y="552843"/>
                  </a:lnTo>
                  <a:lnTo>
                    <a:pt x="5423348" y="521721"/>
                  </a:lnTo>
                  <a:lnTo>
                    <a:pt x="5428008" y="492643"/>
                  </a:lnTo>
                  <a:lnTo>
                    <a:pt x="5436775" y="458933"/>
                  </a:lnTo>
                  <a:lnTo>
                    <a:pt x="5452995" y="423587"/>
                  </a:lnTo>
                  <a:lnTo>
                    <a:pt x="5469902" y="394187"/>
                  </a:lnTo>
                  <a:lnTo>
                    <a:pt x="5475392" y="379521"/>
                  </a:lnTo>
                  <a:lnTo>
                    <a:pt x="5486436" y="364416"/>
                  </a:lnTo>
                  <a:lnTo>
                    <a:pt x="5492064" y="358294"/>
                  </a:lnTo>
                  <a:lnTo>
                    <a:pt x="5494949" y="357457"/>
                  </a:lnTo>
                  <a:lnTo>
                    <a:pt x="5496831" y="357234"/>
                  </a:lnTo>
                  <a:lnTo>
                    <a:pt x="5498084" y="356291"/>
                  </a:lnTo>
                  <a:lnTo>
                    <a:pt x="5504055" y="346884"/>
                  </a:lnTo>
                  <a:lnTo>
                    <a:pt x="5510334" y="344448"/>
                  </a:lnTo>
                  <a:lnTo>
                    <a:pt x="5531282" y="342614"/>
                  </a:lnTo>
                  <a:lnTo>
                    <a:pt x="5532959" y="343370"/>
                  </a:lnTo>
                  <a:lnTo>
                    <a:pt x="5534077" y="344667"/>
                  </a:lnTo>
                  <a:lnTo>
                    <a:pt x="5536311" y="349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58" name="SMARTInkShape-Group203"/>
          <p:cNvGrpSpPr/>
          <p:nvPr/>
        </p:nvGrpSpPr>
        <p:grpSpPr>
          <a:xfrm>
            <a:off x="5057673" y="74084"/>
            <a:ext cx="2592542" cy="1182320"/>
            <a:chOff x="5057673" y="74084"/>
            <a:chExt cx="2592542" cy="1182320"/>
          </a:xfrm>
        </p:grpSpPr>
        <p:sp>
          <p:nvSpPr>
            <p:cNvPr id="2459955" name="SMARTInkShape-868"/>
            <p:cNvSpPr/>
            <p:nvPr/>
          </p:nvSpPr>
          <p:spPr bwMode="auto">
            <a:xfrm>
              <a:off x="7308056" y="757238"/>
              <a:ext cx="250033" cy="133205"/>
            </a:xfrm>
            <a:custGeom>
              <a:avLst/>
              <a:gdLst/>
              <a:ahLst/>
              <a:cxnLst/>
              <a:rect l="0" t="0" r="0" b="0"/>
              <a:pathLst>
                <a:path w="250033" h="133205">
                  <a:moveTo>
                    <a:pt x="0" y="50006"/>
                  </a:moveTo>
                  <a:lnTo>
                    <a:pt x="9943" y="50006"/>
                  </a:lnTo>
                  <a:lnTo>
                    <a:pt x="24836" y="45890"/>
                  </a:lnTo>
                  <a:lnTo>
                    <a:pt x="33792" y="47647"/>
                  </a:lnTo>
                  <a:lnTo>
                    <a:pt x="43967" y="53099"/>
                  </a:lnTo>
                  <a:lnTo>
                    <a:pt x="73229" y="81282"/>
                  </a:lnTo>
                  <a:lnTo>
                    <a:pt x="89372" y="100075"/>
                  </a:lnTo>
                  <a:lnTo>
                    <a:pt x="110518" y="118923"/>
                  </a:lnTo>
                  <a:lnTo>
                    <a:pt x="118647" y="130045"/>
                  </a:lnTo>
                  <a:lnTo>
                    <a:pt x="123641" y="133204"/>
                  </a:lnTo>
                  <a:lnTo>
                    <a:pt x="130623" y="132491"/>
                  </a:lnTo>
                  <a:lnTo>
                    <a:pt x="134707" y="131190"/>
                  </a:lnTo>
                  <a:lnTo>
                    <a:pt x="141361" y="123394"/>
                  </a:lnTo>
                  <a:lnTo>
                    <a:pt x="153804" y="105617"/>
                  </a:lnTo>
                  <a:lnTo>
                    <a:pt x="179341" y="74484"/>
                  </a:lnTo>
                  <a:lnTo>
                    <a:pt x="200247" y="47116"/>
                  </a:lnTo>
                  <a:lnTo>
                    <a:pt x="228002" y="11937"/>
                  </a:lnTo>
                  <a:lnTo>
                    <a:pt x="240594" y="3536"/>
                  </a:lnTo>
                  <a:lnTo>
                    <a:pt x="2500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6" name="SMARTInkShape-869"/>
            <p:cNvSpPr/>
            <p:nvPr/>
          </p:nvSpPr>
          <p:spPr bwMode="auto">
            <a:xfrm>
              <a:off x="5059062" y="74084"/>
              <a:ext cx="2591153" cy="1117913"/>
            </a:xfrm>
            <a:custGeom>
              <a:avLst/>
              <a:gdLst/>
              <a:ahLst/>
              <a:cxnLst/>
              <a:rect l="0" t="0" r="0" b="0"/>
              <a:pathLst>
                <a:path w="2591153" h="1117913">
                  <a:moveTo>
                    <a:pt x="13001" y="1068916"/>
                  </a:moveTo>
                  <a:lnTo>
                    <a:pt x="0" y="1068916"/>
                  </a:lnTo>
                  <a:lnTo>
                    <a:pt x="365" y="1069710"/>
                  </a:lnTo>
                  <a:lnTo>
                    <a:pt x="2886" y="1072708"/>
                  </a:lnTo>
                  <a:lnTo>
                    <a:pt x="6653" y="1074570"/>
                  </a:lnTo>
                  <a:lnTo>
                    <a:pt x="8769" y="1075067"/>
                  </a:lnTo>
                  <a:lnTo>
                    <a:pt x="13237" y="1079852"/>
                  </a:lnTo>
                  <a:lnTo>
                    <a:pt x="26366" y="1095859"/>
                  </a:lnTo>
                  <a:lnTo>
                    <a:pt x="43418" y="1105827"/>
                  </a:lnTo>
                  <a:lnTo>
                    <a:pt x="77012" y="1115512"/>
                  </a:lnTo>
                  <a:lnTo>
                    <a:pt x="109578" y="1117912"/>
                  </a:lnTo>
                  <a:lnTo>
                    <a:pt x="145156" y="1117035"/>
                  </a:lnTo>
                  <a:lnTo>
                    <a:pt x="171749" y="1111204"/>
                  </a:lnTo>
                  <a:lnTo>
                    <a:pt x="199443" y="1101205"/>
                  </a:lnTo>
                  <a:lnTo>
                    <a:pt x="228420" y="1088823"/>
                  </a:lnTo>
                  <a:lnTo>
                    <a:pt x="259820" y="1075382"/>
                  </a:lnTo>
                  <a:lnTo>
                    <a:pt x="290179" y="1059354"/>
                  </a:lnTo>
                  <a:lnTo>
                    <a:pt x="318753" y="1041648"/>
                  </a:lnTo>
                  <a:lnTo>
                    <a:pt x="344683" y="1023195"/>
                  </a:lnTo>
                  <a:lnTo>
                    <a:pt x="369435" y="1000177"/>
                  </a:lnTo>
                  <a:lnTo>
                    <a:pt x="392872" y="974865"/>
                  </a:lnTo>
                  <a:lnTo>
                    <a:pt x="413872" y="950386"/>
                  </a:lnTo>
                  <a:lnTo>
                    <a:pt x="429555" y="924161"/>
                  </a:lnTo>
                  <a:lnTo>
                    <a:pt x="441022" y="896630"/>
                  </a:lnTo>
                  <a:lnTo>
                    <a:pt x="448766" y="868520"/>
                  </a:lnTo>
                  <a:lnTo>
                    <a:pt x="457588" y="833503"/>
                  </a:lnTo>
                  <a:lnTo>
                    <a:pt x="461437" y="799227"/>
                  </a:lnTo>
                  <a:lnTo>
                    <a:pt x="458784" y="767728"/>
                  </a:lnTo>
                  <a:lnTo>
                    <a:pt x="452971" y="738287"/>
                  </a:lnTo>
                  <a:lnTo>
                    <a:pt x="443896" y="704804"/>
                  </a:lnTo>
                  <a:lnTo>
                    <a:pt x="438418" y="677750"/>
                  </a:lnTo>
                  <a:lnTo>
                    <a:pt x="441115" y="648832"/>
                  </a:lnTo>
                  <a:lnTo>
                    <a:pt x="449324" y="615482"/>
                  </a:lnTo>
                  <a:lnTo>
                    <a:pt x="470012" y="580464"/>
                  </a:lnTo>
                  <a:lnTo>
                    <a:pt x="493163" y="545747"/>
                  </a:lnTo>
                  <a:lnTo>
                    <a:pt x="524453" y="513412"/>
                  </a:lnTo>
                  <a:lnTo>
                    <a:pt x="547230" y="487857"/>
                  </a:lnTo>
                  <a:lnTo>
                    <a:pt x="572698" y="462740"/>
                  </a:lnTo>
                  <a:lnTo>
                    <a:pt x="599099" y="438348"/>
                  </a:lnTo>
                  <a:lnTo>
                    <a:pt x="624062" y="414278"/>
                  </a:lnTo>
                  <a:lnTo>
                    <a:pt x="648386" y="388235"/>
                  </a:lnTo>
                  <a:lnTo>
                    <a:pt x="672425" y="361578"/>
                  </a:lnTo>
                  <a:lnTo>
                    <a:pt x="696339" y="336502"/>
                  </a:lnTo>
                  <a:lnTo>
                    <a:pt x="722312" y="312128"/>
                  </a:lnTo>
                  <a:lnTo>
                    <a:pt x="749731" y="288066"/>
                  </a:lnTo>
                  <a:lnTo>
                    <a:pt x="777793" y="264142"/>
                  </a:lnTo>
                  <a:lnTo>
                    <a:pt x="812490" y="240280"/>
                  </a:lnTo>
                  <a:lnTo>
                    <a:pt x="831743" y="228361"/>
                  </a:lnTo>
                  <a:lnTo>
                    <a:pt x="851723" y="217240"/>
                  </a:lnTo>
                  <a:lnTo>
                    <a:pt x="872186" y="206651"/>
                  </a:lnTo>
                  <a:lnTo>
                    <a:pt x="892972" y="196416"/>
                  </a:lnTo>
                  <a:lnTo>
                    <a:pt x="914767" y="186418"/>
                  </a:lnTo>
                  <a:lnTo>
                    <a:pt x="937234" y="176578"/>
                  </a:lnTo>
                  <a:lnTo>
                    <a:pt x="960150" y="166843"/>
                  </a:lnTo>
                  <a:lnTo>
                    <a:pt x="983365" y="157178"/>
                  </a:lnTo>
                  <a:lnTo>
                    <a:pt x="1006779" y="147559"/>
                  </a:lnTo>
                  <a:lnTo>
                    <a:pt x="1030326" y="137972"/>
                  </a:lnTo>
                  <a:lnTo>
                    <a:pt x="1053961" y="129199"/>
                  </a:lnTo>
                  <a:lnTo>
                    <a:pt x="1077655" y="120969"/>
                  </a:lnTo>
                  <a:lnTo>
                    <a:pt x="1101389" y="113101"/>
                  </a:lnTo>
                  <a:lnTo>
                    <a:pt x="1125149" y="104681"/>
                  </a:lnTo>
                  <a:lnTo>
                    <a:pt x="1148927" y="95893"/>
                  </a:lnTo>
                  <a:lnTo>
                    <a:pt x="1172717" y="86859"/>
                  </a:lnTo>
                  <a:lnTo>
                    <a:pt x="1196513" y="79249"/>
                  </a:lnTo>
                  <a:lnTo>
                    <a:pt x="1220314" y="72588"/>
                  </a:lnTo>
                  <a:lnTo>
                    <a:pt x="1244121" y="66560"/>
                  </a:lnTo>
                  <a:lnTo>
                    <a:pt x="1267929" y="60953"/>
                  </a:lnTo>
                  <a:lnTo>
                    <a:pt x="1291738" y="55629"/>
                  </a:lnTo>
                  <a:lnTo>
                    <a:pt x="1315548" y="50491"/>
                  </a:lnTo>
                  <a:lnTo>
                    <a:pt x="1340153" y="45479"/>
                  </a:lnTo>
                  <a:lnTo>
                    <a:pt x="1365289" y="40549"/>
                  </a:lnTo>
                  <a:lnTo>
                    <a:pt x="1390775" y="35676"/>
                  </a:lnTo>
                  <a:lnTo>
                    <a:pt x="1415704" y="31633"/>
                  </a:lnTo>
                  <a:lnTo>
                    <a:pt x="1440261" y="28144"/>
                  </a:lnTo>
                  <a:lnTo>
                    <a:pt x="1464570" y="25024"/>
                  </a:lnTo>
                  <a:lnTo>
                    <a:pt x="1489507" y="22151"/>
                  </a:lnTo>
                  <a:lnTo>
                    <a:pt x="1514863" y="19441"/>
                  </a:lnTo>
                  <a:lnTo>
                    <a:pt x="1540499" y="16841"/>
                  </a:lnTo>
                  <a:lnTo>
                    <a:pt x="1564732" y="14314"/>
                  </a:lnTo>
                  <a:lnTo>
                    <a:pt x="1588032" y="11835"/>
                  </a:lnTo>
                  <a:lnTo>
                    <a:pt x="1610709" y="9389"/>
                  </a:lnTo>
                  <a:lnTo>
                    <a:pt x="1635352" y="6965"/>
                  </a:lnTo>
                  <a:lnTo>
                    <a:pt x="1661306" y="4555"/>
                  </a:lnTo>
                  <a:lnTo>
                    <a:pt x="1688133" y="2154"/>
                  </a:lnTo>
                  <a:lnTo>
                    <a:pt x="1714749" y="1348"/>
                  </a:lnTo>
                  <a:lnTo>
                    <a:pt x="1741224" y="1604"/>
                  </a:lnTo>
                  <a:lnTo>
                    <a:pt x="1767607" y="2568"/>
                  </a:lnTo>
                  <a:lnTo>
                    <a:pt x="1793131" y="2418"/>
                  </a:lnTo>
                  <a:lnTo>
                    <a:pt x="1818086" y="1523"/>
                  </a:lnTo>
                  <a:lnTo>
                    <a:pt x="1842659" y="133"/>
                  </a:lnTo>
                  <a:lnTo>
                    <a:pt x="1866186" y="0"/>
                  </a:lnTo>
                  <a:lnTo>
                    <a:pt x="1889013" y="706"/>
                  </a:lnTo>
                  <a:lnTo>
                    <a:pt x="1911375" y="1970"/>
                  </a:lnTo>
                  <a:lnTo>
                    <a:pt x="1932634" y="2812"/>
                  </a:lnTo>
                  <a:lnTo>
                    <a:pt x="1953156" y="3374"/>
                  </a:lnTo>
                  <a:lnTo>
                    <a:pt x="1973187" y="3748"/>
                  </a:lnTo>
                  <a:lnTo>
                    <a:pt x="1992098" y="3998"/>
                  </a:lnTo>
                  <a:lnTo>
                    <a:pt x="2010262" y="4164"/>
                  </a:lnTo>
                  <a:lnTo>
                    <a:pt x="2045259" y="5143"/>
                  </a:lnTo>
                  <a:lnTo>
                    <a:pt x="2079335" y="8224"/>
                  </a:lnTo>
                  <a:lnTo>
                    <a:pt x="2110884" y="14356"/>
                  </a:lnTo>
                  <a:lnTo>
                    <a:pt x="2139987" y="22372"/>
                  </a:lnTo>
                  <a:lnTo>
                    <a:pt x="2166150" y="31227"/>
                  </a:lnTo>
                  <a:lnTo>
                    <a:pt x="2193125" y="42571"/>
                  </a:lnTo>
                  <a:lnTo>
                    <a:pt x="2221782" y="54756"/>
                  </a:lnTo>
                  <a:lnTo>
                    <a:pt x="2253039" y="65464"/>
                  </a:lnTo>
                  <a:lnTo>
                    <a:pt x="2285452" y="77631"/>
                  </a:lnTo>
                  <a:lnTo>
                    <a:pt x="2317585" y="90976"/>
                  </a:lnTo>
                  <a:lnTo>
                    <a:pt x="2347742" y="104845"/>
                  </a:lnTo>
                  <a:lnTo>
                    <a:pt x="2374903" y="114713"/>
                  </a:lnTo>
                  <a:lnTo>
                    <a:pt x="2400204" y="122538"/>
                  </a:lnTo>
                  <a:lnTo>
                    <a:pt x="2424678" y="131308"/>
                  </a:lnTo>
                  <a:lnTo>
                    <a:pt x="2456976" y="145170"/>
                  </a:lnTo>
                  <a:lnTo>
                    <a:pt x="2486655" y="155539"/>
                  </a:lnTo>
                  <a:lnTo>
                    <a:pt x="2515557" y="171223"/>
                  </a:lnTo>
                  <a:lnTo>
                    <a:pt x="2548064" y="197856"/>
                  </a:lnTo>
                  <a:lnTo>
                    <a:pt x="2568589" y="218951"/>
                  </a:lnTo>
                  <a:lnTo>
                    <a:pt x="2586258" y="254547"/>
                  </a:lnTo>
                  <a:lnTo>
                    <a:pt x="2591152" y="288133"/>
                  </a:lnTo>
                  <a:lnTo>
                    <a:pt x="2590770" y="298833"/>
                  </a:lnTo>
                  <a:lnTo>
                    <a:pt x="2583796" y="328265"/>
                  </a:lnTo>
                  <a:lnTo>
                    <a:pt x="2561495" y="361680"/>
                  </a:lnTo>
                  <a:lnTo>
                    <a:pt x="2536026" y="395022"/>
                  </a:lnTo>
                  <a:lnTo>
                    <a:pt x="2524356" y="413278"/>
                  </a:lnTo>
                  <a:lnTo>
                    <a:pt x="2519110" y="425351"/>
                  </a:lnTo>
                  <a:lnTo>
                    <a:pt x="2510665" y="439172"/>
                  </a:lnTo>
                  <a:lnTo>
                    <a:pt x="2500729" y="470504"/>
                  </a:lnTo>
                  <a:lnTo>
                    <a:pt x="2494856" y="480623"/>
                  </a:lnTo>
                  <a:lnTo>
                    <a:pt x="2490352" y="495745"/>
                  </a:lnTo>
                  <a:lnTo>
                    <a:pt x="2482054" y="514196"/>
                  </a:lnTo>
                  <a:lnTo>
                    <a:pt x="2474193" y="548634"/>
                  </a:lnTo>
                  <a:lnTo>
                    <a:pt x="2464693" y="580352"/>
                  </a:lnTo>
                  <a:lnTo>
                    <a:pt x="2447604" y="612446"/>
                  </a:lnTo>
                  <a:lnTo>
                    <a:pt x="2436510" y="645345"/>
                  </a:lnTo>
                  <a:lnTo>
                    <a:pt x="2421971" y="675597"/>
                  </a:lnTo>
                  <a:lnTo>
                    <a:pt x="2411221" y="704503"/>
                  </a:lnTo>
                  <a:lnTo>
                    <a:pt x="2399053" y="738176"/>
                  </a:lnTo>
                  <a:lnTo>
                    <a:pt x="2382347" y="773516"/>
                  </a:lnTo>
                  <a:lnTo>
                    <a:pt x="2378993" y="784099"/>
                  </a:lnTo>
                  <a:lnTo>
                    <a:pt x="2379317" y="786963"/>
                  </a:lnTo>
                  <a:lnTo>
                    <a:pt x="2383857" y="799708"/>
                  </a:lnTo>
                  <a:lnTo>
                    <a:pt x="2384940" y="801337"/>
                  </a:lnTo>
                  <a:lnTo>
                    <a:pt x="2386456" y="802424"/>
                  </a:lnTo>
                  <a:lnTo>
                    <a:pt x="2388260" y="803149"/>
                  </a:lnTo>
                  <a:lnTo>
                    <a:pt x="2389463" y="804425"/>
                  </a:lnTo>
                  <a:lnTo>
                    <a:pt x="2390800" y="807960"/>
                  </a:lnTo>
                  <a:lnTo>
                    <a:pt x="2390363" y="809221"/>
                  </a:lnTo>
                  <a:lnTo>
                    <a:pt x="2389277" y="810061"/>
                  </a:lnTo>
                  <a:lnTo>
                    <a:pt x="2385955" y="811788"/>
                  </a:lnTo>
                  <a:lnTo>
                    <a:pt x="2379622" y="816429"/>
                  </a:lnTo>
                  <a:lnTo>
                    <a:pt x="2371804" y="818561"/>
                  </a:lnTo>
                  <a:lnTo>
                    <a:pt x="2371349" y="817875"/>
                  </a:lnTo>
                  <a:lnTo>
                    <a:pt x="2370557" y="808913"/>
                  </a:lnTo>
                  <a:lnTo>
                    <a:pt x="2370438" y="7903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57" name="SMARTInkShape-870"/>
            <p:cNvSpPr/>
            <p:nvPr/>
          </p:nvSpPr>
          <p:spPr bwMode="auto">
            <a:xfrm>
              <a:off x="5057673" y="1019589"/>
              <a:ext cx="328716" cy="236815"/>
            </a:xfrm>
            <a:custGeom>
              <a:avLst/>
              <a:gdLst/>
              <a:ahLst/>
              <a:cxnLst/>
              <a:rect l="0" t="0" r="0" b="0"/>
              <a:pathLst>
                <a:path w="328716" h="236815">
                  <a:moveTo>
                    <a:pt x="121547" y="66261"/>
                  </a:moveTo>
                  <a:lnTo>
                    <a:pt x="134971" y="71915"/>
                  </a:lnTo>
                  <a:lnTo>
                    <a:pt x="144838" y="75080"/>
                  </a:lnTo>
                  <a:lnTo>
                    <a:pt x="148980" y="76903"/>
                  </a:lnTo>
                  <a:lnTo>
                    <a:pt x="157816" y="76812"/>
                  </a:lnTo>
                  <a:lnTo>
                    <a:pt x="186059" y="67356"/>
                  </a:lnTo>
                  <a:lnTo>
                    <a:pt x="201074" y="55649"/>
                  </a:lnTo>
                  <a:lnTo>
                    <a:pt x="207956" y="46728"/>
                  </a:lnTo>
                  <a:lnTo>
                    <a:pt x="209316" y="42127"/>
                  </a:lnTo>
                  <a:lnTo>
                    <a:pt x="208709" y="32780"/>
                  </a:lnTo>
                  <a:lnTo>
                    <a:pt x="203676" y="23335"/>
                  </a:lnTo>
                  <a:lnTo>
                    <a:pt x="200112" y="18594"/>
                  </a:lnTo>
                  <a:lnTo>
                    <a:pt x="189801" y="11209"/>
                  </a:lnTo>
                  <a:lnTo>
                    <a:pt x="159988" y="0"/>
                  </a:lnTo>
                  <a:lnTo>
                    <a:pt x="129055" y="150"/>
                  </a:lnTo>
                  <a:lnTo>
                    <a:pt x="94755" y="9014"/>
                  </a:lnTo>
                  <a:lnTo>
                    <a:pt x="63249" y="25486"/>
                  </a:lnTo>
                  <a:lnTo>
                    <a:pt x="33805" y="53033"/>
                  </a:lnTo>
                  <a:lnTo>
                    <a:pt x="12558" y="86331"/>
                  </a:lnTo>
                  <a:lnTo>
                    <a:pt x="0" y="117539"/>
                  </a:lnTo>
                  <a:lnTo>
                    <a:pt x="321" y="135089"/>
                  </a:lnTo>
                  <a:lnTo>
                    <a:pt x="2631" y="143103"/>
                  </a:lnTo>
                  <a:lnTo>
                    <a:pt x="7343" y="149239"/>
                  </a:lnTo>
                  <a:lnTo>
                    <a:pt x="21046" y="158173"/>
                  </a:lnTo>
                  <a:lnTo>
                    <a:pt x="41954" y="160557"/>
                  </a:lnTo>
                  <a:lnTo>
                    <a:pt x="67122" y="158177"/>
                  </a:lnTo>
                  <a:lnTo>
                    <a:pt x="94182" y="151827"/>
                  </a:lnTo>
                  <a:lnTo>
                    <a:pt x="126318" y="141597"/>
                  </a:lnTo>
                  <a:lnTo>
                    <a:pt x="160179" y="129112"/>
                  </a:lnTo>
                  <a:lnTo>
                    <a:pt x="191104" y="115626"/>
                  </a:lnTo>
                  <a:lnTo>
                    <a:pt x="216490" y="101695"/>
                  </a:lnTo>
                  <a:lnTo>
                    <a:pt x="246515" y="78347"/>
                  </a:lnTo>
                  <a:lnTo>
                    <a:pt x="254865" y="69556"/>
                  </a:lnTo>
                  <a:lnTo>
                    <a:pt x="259637" y="60520"/>
                  </a:lnTo>
                  <a:lnTo>
                    <a:pt x="262824" y="42014"/>
                  </a:lnTo>
                  <a:lnTo>
                    <a:pt x="260975" y="34221"/>
                  </a:lnTo>
                  <a:lnTo>
                    <a:pt x="252570" y="21329"/>
                  </a:lnTo>
                  <a:lnTo>
                    <a:pt x="236664" y="14541"/>
                  </a:lnTo>
                  <a:lnTo>
                    <a:pt x="215572" y="13112"/>
                  </a:lnTo>
                  <a:lnTo>
                    <a:pt x="190323" y="17768"/>
                  </a:lnTo>
                  <a:lnTo>
                    <a:pt x="165342" y="27246"/>
                  </a:lnTo>
                  <a:lnTo>
                    <a:pt x="140217" y="40984"/>
                  </a:lnTo>
                  <a:lnTo>
                    <a:pt x="113175" y="60318"/>
                  </a:lnTo>
                  <a:lnTo>
                    <a:pt x="78761" y="93516"/>
                  </a:lnTo>
                  <a:lnTo>
                    <a:pt x="52248" y="128488"/>
                  </a:lnTo>
                  <a:lnTo>
                    <a:pt x="43122" y="150009"/>
                  </a:lnTo>
                  <a:lnTo>
                    <a:pt x="39859" y="169364"/>
                  </a:lnTo>
                  <a:lnTo>
                    <a:pt x="41055" y="185903"/>
                  </a:lnTo>
                  <a:lnTo>
                    <a:pt x="44867" y="192060"/>
                  </a:lnTo>
                  <a:lnTo>
                    <a:pt x="57567" y="201018"/>
                  </a:lnTo>
                  <a:lnTo>
                    <a:pt x="90154" y="210523"/>
                  </a:lnTo>
                  <a:lnTo>
                    <a:pt x="118442" y="209488"/>
                  </a:lnTo>
                  <a:lnTo>
                    <a:pt x="150329" y="203736"/>
                  </a:lnTo>
                  <a:lnTo>
                    <a:pt x="185667" y="195888"/>
                  </a:lnTo>
                  <a:lnTo>
                    <a:pt x="220423" y="184992"/>
                  </a:lnTo>
                  <a:lnTo>
                    <a:pt x="252804" y="171418"/>
                  </a:lnTo>
                  <a:lnTo>
                    <a:pt x="280424" y="154802"/>
                  </a:lnTo>
                  <a:lnTo>
                    <a:pt x="306910" y="127597"/>
                  </a:lnTo>
                  <a:lnTo>
                    <a:pt x="321019" y="99428"/>
                  </a:lnTo>
                  <a:lnTo>
                    <a:pt x="320409" y="91547"/>
                  </a:lnTo>
                  <a:lnTo>
                    <a:pt x="316828" y="84706"/>
                  </a:lnTo>
                  <a:lnTo>
                    <a:pt x="311265" y="78558"/>
                  </a:lnTo>
                  <a:lnTo>
                    <a:pt x="294501" y="69610"/>
                  </a:lnTo>
                  <a:lnTo>
                    <a:pt x="284474" y="66112"/>
                  </a:lnTo>
                  <a:lnTo>
                    <a:pt x="260633" y="66459"/>
                  </a:lnTo>
                  <a:lnTo>
                    <a:pt x="234163" y="72699"/>
                  </a:lnTo>
                  <a:lnTo>
                    <a:pt x="206523" y="83410"/>
                  </a:lnTo>
                  <a:lnTo>
                    <a:pt x="180480" y="100341"/>
                  </a:lnTo>
                  <a:lnTo>
                    <a:pt x="157264" y="121889"/>
                  </a:lnTo>
                  <a:lnTo>
                    <a:pt x="139008" y="147341"/>
                  </a:lnTo>
                  <a:lnTo>
                    <a:pt x="127190" y="172411"/>
                  </a:lnTo>
                  <a:lnTo>
                    <a:pt x="120880" y="195195"/>
                  </a:lnTo>
                  <a:lnTo>
                    <a:pt x="120719" y="213259"/>
                  </a:lnTo>
                  <a:lnTo>
                    <a:pt x="127529" y="227108"/>
                  </a:lnTo>
                  <a:lnTo>
                    <a:pt x="132678" y="233023"/>
                  </a:lnTo>
                  <a:lnTo>
                    <a:pt x="140874" y="236173"/>
                  </a:lnTo>
                  <a:lnTo>
                    <a:pt x="175162" y="236814"/>
                  </a:lnTo>
                  <a:lnTo>
                    <a:pt x="201732" y="233873"/>
                  </a:lnTo>
                  <a:lnTo>
                    <a:pt x="229415" y="225686"/>
                  </a:lnTo>
                  <a:lnTo>
                    <a:pt x="256800" y="212523"/>
                  </a:lnTo>
                  <a:lnTo>
                    <a:pt x="282200" y="193443"/>
                  </a:lnTo>
                  <a:lnTo>
                    <a:pt x="311228" y="160389"/>
                  </a:lnTo>
                  <a:lnTo>
                    <a:pt x="328715" y="137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63" name="SMARTInkShape-Group204"/>
          <p:cNvGrpSpPr/>
          <p:nvPr/>
        </p:nvGrpSpPr>
        <p:grpSpPr>
          <a:xfrm>
            <a:off x="6343650" y="953478"/>
            <a:ext cx="1598762" cy="387193"/>
            <a:chOff x="6343650" y="953478"/>
            <a:chExt cx="1598762" cy="387193"/>
          </a:xfrm>
        </p:grpSpPr>
        <p:sp>
          <p:nvSpPr>
            <p:cNvPr id="2459959" name="SMARTInkShape-871"/>
            <p:cNvSpPr/>
            <p:nvPr/>
          </p:nvSpPr>
          <p:spPr bwMode="auto">
            <a:xfrm>
              <a:off x="7072313" y="953478"/>
              <a:ext cx="870099" cy="387193"/>
            </a:xfrm>
            <a:custGeom>
              <a:avLst/>
              <a:gdLst/>
              <a:ahLst/>
              <a:cxnLst/>
              <a:rect l="0" t="0" r="0" b="0"/>
              <a:pathLst>
                <a:path w="870099" h="387193">
                  <a:moveTo>
                    <a:pt x="0" y="53791"/>
                  </a:moveTo>
                  <a:lnTo>
                    <a:pt x="29309" y="53791"/>
                  </a:lnTo>
                  <a:lnTo>
                    <a:pt x="53507" y="53791"/>
                  </a:lnTo>
                  <a:lnTo>
                    <a:pt x="82253" y="53791"/>
                  </a:lnTo>
                  <a:lnTo>
                    <a:pt x="115932" y="53791"/>
                  </a:lnTo>
                  <a:lnTo>
                    <a:pt x="136025" y="53791"/>
                  </a:lnTo>
                  <a:lnTo>
                    <a:pt x="157359" y="53791"/>
                  </a:lnTo>
                  <a:lnTo>
                    <a:pt x="179518" y="52997"/>
                  </a:lnTo>
                  <a:lnTo>
                    <a:pt x="202228" y="51674"/>
                  </a:lnTo>
                  <a:lnTo>
                    <a:pt x="225306" y="49998"/>
                  </a:lnTo>
                  <a:lnTo>
                    <a:pt x="250216" y="48088"/>
                  </a:lnTo>
                  <a:lnTo>
                    <a:pt x="276349" y="46020"/>
                  </a:lnTo>
                  <a:lnTo>
                    <a:pt x="303295" y="43848"/>
                  </a:lnTo>
                  <a:lnTo>
                    <a:pt x="332371" y="41606"/>
                  </a:lnTo>
                  <a:lnTo>
                    <a:pt x="362868" y="39317"/>
                  </a:lnTo>
                  <a:lnTo>
                    <a:pt x="394312" y="36998"/>
                  </a:lnTo>
                  <a:lnTo>
                    <a:pt x="426387" y="35452"/>
                  </a:lnTo>
                  <a:lnTo>
                    <a:pt x="458883" y="34421"/>
                  </a:lnTo>
                  <a:lnTo>
                    <a:pt x="491659" y="33734"/>
                  </a:lnTo>
                  <a:lnTo>
                    <a:pt x="523035" y="32482"/>
                  </a:lnTo>
                  <a:lnTo>
                    <a:pt x="553477" y="30854"/>
                  </a:lnTo>
                  <a:lnTo>
                    <a:pt x="583297" y="28974"/>
                  </a:lnTo>
                  <a:lnTo>
                    <a:pt x="611114" y="26134"/>
                  </a:lnTo>
                  <a:lnTo>
                    <a:pt x="637597" y="22653"/>
                  </a:lnTo>
                  <a:lnTo>
                    <a:pt x="663189" y="18745"/>
                  </a:lnTo>
                  <a:lnTo>
                    <a:pt x="686601" y="15346"/>
                  </a:lnTo>
                  <a:lnTo>
                    <a:pt x="708559" y="12286"/>
                  </a:lnTo>
                  <a:lnTo>
                    <a:pt x="729547" y="9452"/>
                  </a:lnTo>
                  <a:lnTo>
                    <a:pt x="763451" y="6303"/>
                  </a:lnTo>
                  <a:lnTo>
                    <a:pt x="790161" y="4110"/>
                  </a:lnTo>
                  <a:lnTo>
                    <a:pt x="816998" y="0"/>
                  </a:lnTo>
                  <a:lnTo>
                    <a:pt x="826924" y="1573"/>
                  </a:lnTo>
                  <a:lnTo>
                    <a:pt x="828302" y="2311"/>
                  </a:lnTo>
                  <a:lnTo>
                    <a:pt x="827632" y="2802"/>
                  </a:lnTo>
                  <a:lnTo>
                    <a:pt x="825598" y="3129"/>
                  </a:lnTo>
                  <a:lnTo>
                    <a:pt x="818943" y="7383"/>
                  </a:lnTo>
                  <a:lnTo>
                    <a:pt x="791562" y="33779"/>
                  </a:lnTo>
                  <a:lnTo>
                    <a:pt x="788368" y="41193"/>
                  </a:lnTo>
                  <a:lnTo>
                    <a:pt x="786317" y="62679"/>
                  </a:lnTo>
                  <a:lnTo>
                    <a:pt x="790821" y="96351"/>
                  </a:lnTo>
                  <a:lnTo>
                    <a:pt x="793117" y="128931"/>
                  </a:lnTo>
                  <a:lnTo>
                    <a:pt x="799265" y="164514"/>
                  </a:lnTo>
                  <a:lnTo>
                    <a:pt x="806608" y="191107"/>
                  </a:lnTo>
                  <a:lnTo>
                    <a:pt x="815163" y="216685"/>
                  </a:lnTo>
                  <a:lnTo>
                    <a:pt x="823463" y="242076"/>
                  </a:lnTo>
                  <a:lnTo>
                    <a:pt x="829798" y="269235"/>
                  </a:lnTo>
                  <a:lnTo>
                    <a:pt x="837376" y="297181"/>
                  </a:lnTo>
                  <a:lnTo>
                    <a:pt x="845242" y="323096"/>
                  </a:lnTo>
                  <a:lnTo>
                    <a:pt x="854133" y="351072"/>
                  </a:lnTo>
                  <a:lnTo>
                    <a:pt x="864248" y="377625"/>
                  </a:lnTo>
                  <a:lnTo>
                    <a:pt x="870098" y="387192"/>
                  </a:lnTo>
                  <a:lnTo>
                    <a:pt x="869784" y="387183"/>
                  </a:lnTo>
                  <a:lnTo>
                    <a:pt x="867318" y="385057"/>
                  </a:lnTo>
                  <a:lnTo>
                    <a:pt x="842263" y="353560"/>
                  </a:lnTo>
                  <a:lnTo>
                    <a:pt x="837733" y="348887"/>
                  </a:lnTo>
                  <a:lnTo>
                    <a:pt x="816189" y="338518"/>
                  </a:lnTo>
                  <a:lnTo>
                    <a:pt x="792434" y="333001"/>
                  </a:lnTo>
                  <a:lnTo>
                    <a:pt x="760180" y="327903"/>
                  </a:lnTo>
                  <a:lnTo>
                    <a:pt x="739355" y="325432"/>
                  </a:lnTo>
                  <a:lnTo>
                    <a:pt x="716740" y="322991"/>
                  </a:lnTo>
                  <a:lnTo>
                    <a:pt x="689758" y="321364"/>
                  </a:lnTo>
                  <a:lnTo>
                    <a:pt x="659864" y="320279"/>
                  </a:lnTo>
                  <a:lnTo>
                    <a:pt x="628028" y="319556"/>
                  </a:lnTo>
                  <a:lnTo>
                    <a:pt x="594104" y="319074"/>
                  </a:lnTo>
                  <a:lnTo>
                    <a:pt x="558788" y="318752"/>
                  </a:lnTo>
                  <a:lnTo>
                    <a:pt x="522544" y="318538"/>
                  </a:lnTo>
                  <a:lnTo>
                    <a:pt x="485681" y="318395"/>
                  </a:lnTo>
                  <a:lnTo>
                    <a:pt x="448406" y="318300"/>
                  </a:lnTo>
                  <a:lnTo>
                    <a:pt x="410856" y="318237"/>
                  </a:lnTo>
                  <a:lnTo>
                    <a:pt x="374710" y="318988"/>
                  </a:lnTo>
                  <a:lnTo>
                    <a:pt x="339500" y="320283"/>
                  </a:lnTo>
                  <a:lnTo>
                    <a:pt x="304914" y="321939"/>
                  </a:lnTo>
                  <a:lnTo>
                    <a:pt x="274714" y="323044"/>
                  </a:lnTo>
                  <a:lnTo>
                    <a:pt x="247436" y="323780"/>
                  </a:lnTo>
                  <a:lnTo>
                    <a:pt x="222108" y="324271"/>
                  </a:lnTo>
                  <a:lnTo>
                    <a:pt x="201253" y="325392"/>
                  </a:lnTo>
                  <a:lnTo>
                    <a:pt x="167498" y="328755"/>
                  </a:lnTo>
                  <a:lnTo>
                    <a:pt x="148936" y="331318"/>
                  </a:lnTo>
                  <a:lnTo>
                    <a:pt x="171450" y="325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60" name="SMARTInkShape-872"/>
            <p:cNvSpPr/>
            <p:nvPr/>
          </p:nvSpPr>
          <p:spPr bwMode="auto">
            <a:xfrm>
              <a:off x="7058025" y="1014413"/>
              <a:ext cx="56161" cy="233635"/>
            </a:xfrm>
            <a:custGeom>
              <a:avLst/>
              <a:gdLst/>
              <a:ahLst/>
              <a:cxnLst/>
              <a:rect l="0" t="0" r="0" b="0"/>
              <a:pathLst>
                <a:path w="56161" h="233635">
                  <a:moveTo>
                    <a:pt x="50006" y="35718"/>
                  </a:moveTo>
                  <a:lnTo>
                    <a:pt x="50006" y="39511"/>
                  </a:lnTo>
                  <a:lnTo>
                    <a:pt x="52123" y="43489"/>
                  </a:lnTo>
                  <a:lnTo>
                    <a:pt x="53799" y="45661"/>
                  </a:lnTo>
                  <a:lnTo>
                    <a:pt x="55661" y="52308"/>
                  </a:lnTo>
                  <a:lnTo>
                    <a:pt x="56160" y="80618"/>
                  </a:lnTo>
                  <a:lnTo>
                    <a:pt x="50595" y="106878"/>
                  </a:lnTo>
                  <a:lnTo>
                    <a:pt x="40832" y="139441"/>
                  </a:lnTo>
                  <a:lnTo>
                    <a:pt x="36440" y="173431"/>
                  </a:lnTo>
                  <a:lnTo>
                    <a:pt x="31258" y="202375"/>
                  </a:lnTo>
                  <a:lnTo>
                    <a:pt x="30164" y="220918"/>
                  </a:lnTo>
                  <a:lnTo>
                    <a:pt x="34830" y="233634"/>
                  </a:lnTo>
                  <a:lnTo>
                    <a:pt x="35920" y="233543"/>
                  </a:lnTo>
                  <a:lnTo>
                    <a:pt x="39247" y="231326"/>
                  </a:lnTo>
                  <a:lnTo>
                    <a:pt x="45584" y="221823"/>
                  </a:lnTo>
                  <a:lnTo>
                    <a:pt x="54042" y="192189"/>
                  </a:lnTo>
                  <a:lnTo>
                    <a:pt x="55435" y="160308"/>
                  </a:lnTo>
                  <a:lnTo>
                    <a:pt x="50380" y="125727"/>
                  </a:lnTo>
                  <a:lnTo>
                    <a:pt x="39181" y="90345"/>
                  </a:lnTo>
                  <a:lnTo>
                    <a:pt x="25809" y="55520"/>
                  </a:lnTo>
                  <a:lnTo>
                    <a:pt x="12586" y="2632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61" name="SMARTInkShape-873"/>
            <p:cNvSpPr/>
            <p:nvPr/>
          </p:nvSpPr>
          <p:spPr bwMode="auto">
            <a:xfrm>
              <a:off x="6572250" y="1071563"/>
              <a:ext cx="280358" cy="141701"/>
            </a:xfrm>
            <a:custGeom>
              <a:avLst/>
              <a:gdLst/>
              <a:ahLst/>
              <a:cxnLst/>
              <a:rect l="0" t="0" r="0" b="0"/>
              <a:pathLst>
                <a:path w="280358" h="141701">
                  <a:moveTo>
                    <a:pt x="0" y="0"/>
                  </a:moveTo>
                  <a:lnTo>
                    <a:pt x="3793" y="3792"/>
                  </a:lnTo>
                  <a:lnTo>
                    <a:pt x="9888" y="5654"/>
                  </a:lnTo>
                  <a:lnTo>
                    <a:pt x="37815" y="6947"/>
                  </a:lnTo>
                  <a:lnTo>
                    <a:pt x="65621" y="7879"/>
                  </a:lnTo>
                  <a:lnTo>
                    <a:pt x="92929" y="10910"/>
                  </a:lnTo>
                  <a:lnTo>
                    <a:pt x="123587" y="12786"/>
                  </a:lnTo>
                  <a:lnTo>
                    <a:pt x="156528" y="14414"/>
                  </a:lnTo>
                  <a:lnTo>
                    <a:pt x="174202" y="15959"/>
                  </a:lnTo>
                  <a:lnTo>
                    <a:pt x="208392" y="19793"/>
                  </a:lnTo>
                  <a:lnTo>
                    <a:pt x="236817" y="24142"/>
                  </a:lnTo>
                  <a:lnTo>
                    <a:pt x="267547" y="34846"/>
                  </a:lnTo>
                  <a:lnTo>
                    <a:pt x="273614" y="39899"/>
                  </a:lnTo>
                  <a:lnTo>
                    <a:pt x="280357" y="51864"/>
                  </a:lnTo>
                  <a:lnTo>
                    <a:pt x="279773" y="58388"/>
                  </a:lnTo>
                  <a:lnTo>
                    <a:pt x="272776" y="71988"/>
                  </a:lnTo>
                  <a:lnTo>
                    <a:pt x="251655" y="89239"/>
                  </a:lnTo>
                  <a:lnTo>
                    <a:pt x="221497" y="108197"/>
                  </a:lnTo>
                  <a:lnTo>
                    <a:pt x="187425" y="125103"/>
                  </a:lnTo>
                  <a:lnTo>
                    <a:pt x="154035" y="140948"/>
                  </a:lnTo>
                  <a:lnTo>
                    <a:pt x="155871" y="141590"/>
                  </a:lnTo>
                  <a:lnTo>
                    <a:pt x="174419" y="141700"/>
                  </a:lnTo>
                  <a:lnTo>
                    <a:pt x="214313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62" name="SMARTInkShape-874"/>
            <p:cNvSpPr/>
            <p:nvPr/>
          </p:nvSpPr>
          <p:spPr bwMode="auto">
            <a:xfrm>
              <a:off x="6343650" y="1128713"/>
              <a:ext cx="271464" cy="27488"/>
            </a:xfrm>
            <a:custGeom>
              <a:avLst/>
              <a:gdLst/>
              <a:ahLst/>
              <a:cxnLst/>
              <a:rect l="0" t="0" r="0" b="0"/>
              <a:pathLst>
                <a:path w="271464" h="27488">
                  <a:moveTo>
                    <a:pt x="0" y="7143"/>
                  </a:moveTo>
                  <a:lnTo>
                    <a:pt x="3792" y="7143"/>
                  </a:lnTo>
                  <a:lnTo>
                    <a:pt x="7771" y="9260"/>
                  </a:lnTo>
                  <a:lnTo>
                    <a:pt x="12185" y="12053"/>
                  </a:lnTo>
                  <a:lnTo>
                    <a:pt x="38478" y="19811"/>
                  </a:lnTo>
                  <a:lnTo>
                    <a:pt x="68631" y="24903"/>
                  </a:lnTo>
                  <a:lnTo>
                    <a:pt x="99622" y="27487"/>
                  </a:lnTo>
                  <a:lnTo>
                    <a:pt x="133940" y="24460"/>
                  </a:lnTo>
                  <a:lnTo>
                    <a:pt x="159541" y="22777"/>
                  </a:lnTo>
                  <a:lnTo>
                    <a:pt x="185207" y="21235"/>
                  </a:lnTo>
                  <a:lnTo>
                    <a:pt x="217507" y="15905"/>
                  </a:lnTo>
                  <a:lnTo>
                    <a:pt x="252632" y="6992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66" name="SMARTInkShape-Group205"/>
          <p:cNvGrpSpPr/>
          <p:nvPr/>
        </p:nvGrpSpPr>
        <p:grpSpPr>
          <a:xfrm>
            <a:off x="5866550" y="614767"/>
            <a:ext cx="732056" cy="1423778"/>
            <a:chOff x="5866550" y="614767"/>
            <a:chExt cx="732056" cy="1423778"/>
          </a:xfrm>
        </p:grpSpPr>
        <p:sp>
          <p:nvSpPr>
            <p:cNvPr id="2459964" name="SMARTInkShape-875"/>
            <p:cNvSpPr/>
            <p:nvPr/>
          </p:nvSpPr>
          <p:spPr bwMode="auto">
            <a:xfrm>
              <a:off x="5893595" y="614767"/>
              <a:ext cx="705011" cy="1423778"/>
            </a:xfrm>
            <a:custGeom>
              <a:avLst/>
              <a:gdLst/>
              <a:ahLst/>
              <a:cxnLst/>
              <a:rect l="0" t="0" r="0" b="0"/>
              <a:pathLst>
                <a:path w="705011" h="1423778">
                  <a:moveTo>
                    <a:pt x="50005" y="42458"/>
                  </a:moveTo>
                  <a:lnTo>
                    <a:pt x="46213" y="38666"/>
                  </a:lnTo>
                  <a:lnTo>
                    <a:pt x="44351" y="34687"/>
                  </a:lnTo>
                  <a:lnTo>
                    <a:pt x="43853" y="32515"/>
                  </a:lnTo>
                  <a:lnTo>
                    <a:pt x="42729" y="31067"/>
                  </a:lnTo>
                  <a:lnTo>
                    <a:pt x="33005" y="24760"/>
                  </a:lnTo>
                  <a:lnTo>
                    <a:pt x="30543" y="20569"/>
                  </a:lnTo>
                  <a:lnTo>
                    <a:pt x="28689" y="8124"/>
                  </a:lnTo>
                  <a:lnTo>
                    <a:pt x="32858" y="7355"/>
                  </a:lnTo>
                  <a:lnTo>
                    <a:pt x="40797" y="7806"/>
                  </a:lnTo>
                  <a:lnTo>
                    <a:pt x="71646" y="12448"/>
                  </a:lnTo>
                  <a:lnTo>
                    <a:pt x="98517" y="14039"/>
                  </a:lnTo>
                  <a:lnTo>
                    <a:pt x="115684" y="15574"/>
                  </a:lnTo>
                  <a:lnTo>
                    <a:pt x="134272" y="17392"/>
                  </a:lnTo>
                  <a:lnTo>
                    <a:pt x="155395" y="18603"/>
                  </a:lnTo>
                  <a:lnTo>
                    <a:pt x="178210" y="19411"/>
                  </a:lnTo>
                  <a:lnTo>
                    <a:pt x="202148" y="19950"/>
                  </a:lnTo>
                  <a:lnTo>
                    <a:pt x="227635" y="19515"/>
                  </a:lnTo>
                  <a:lnTo>
                    <a:pt x="254150" y="18431"/>
                  </a:lnTo>
                  <a:lnTo>
                    <a:pt x="281351" y="16915"/>
                  </a:lnTo>
                  <a:lnTo>
                    <a:pt x="309805" y="15111"/>
                  </a:lnTo>
                  <a:lnTo>
                    <a:pt x="339093" y="13114"/>
                  </a:lnTo>
                  <a:lnTo>
                    <a:pt x="368936" y="10989"/>
                  </a:lnTo>
                  <a:lnTo>
                    <a:pt x="399150" y="8779"/>
                  </a:lnTo>
                  <a:lnTo>
                    <a:pt x="429613" y="6511"/>
                  </a:lnTo>
                  <a:lnTo>
                    <a:pt x="460239" y="4206"/>
                  </a:lnTo>
                  <a:lnTo>
                    <a:pt x="489388" y="2669"/>
                  </a:lnTo>
                  <a:lnTo>
                    <a:pt x="517552" y="1645"/>
                  </a:lnTo>
                  <a:lnTo>
                    <a:pt x="545059" y="962"/>
                  </a:lnTo>
                  <a:lnTo>
                    <a:pt x="569748" y="506"/>
                  </a:lnTo>
                  <a:lnTo>
                    <a:pt x="592556" y="203"/>
                  </a:lnTo>
                  <a:lnTo>
                    <a:pt x="614112" y="0"/>
                  </a:lnTo>
                  <a:lnTo>
                    <a:pt x="648647" y="1892"/>
                  </a:lnTo>
                  <a:lnTo>
                    <a:pt x="675637" y="6172"/>
                  </a:lnTo>
                  <a:lnTo>
                    <a:pt x="695569" y="13366"/>
                  </a:lnTo>
                  <a:lnTo>
                    <a:pt x="701044" y="17507"/>
                  </a:lnTo>
                  <a:lnTo>
                    <a:pt x="703900" y="21855"/>
                  </a:lnTo>
                  <a:lnTo>
                    <a:pt x="705010" y="26342"/>
                  </a:lnTo>
                  <a:lnTo>
                    <a:pt x="698987" y="47825"/>
                  </a:lnTo>
                  <a:lnTo>
                    <a:pt x="679564" y="78091"/>
                  </a:lnTo>
                  <a:lnTo>
                    <a:pt x="649909" y="112195"/>
                  </a:lnTo>
                  <a:lnTo>
                    <a:pt x="627514" y="139862"/>
                  </a:lnTo>
                  <a:lnTo>
                    <a:pt x="604332" y="170680"/>
                  </a:lnTo>
                  <a:lnTo>
                    <a:pt x="580799" y="202898"/>
                  </a:lnTo>
                  <a:lnTo>
                    <a:pt x="559228" y="233621"/>
                  </a:lnTo>
                  <a:lnTo>
                    <a:pt x="540646" y="264738"/>
                  </a:lnTo>
                  <a:lnTo>
                    <a:pt x="527094" y="299735"/>
                  </a:lnTo>
                  <a:lnTo>
                    <a:pt x="515780" y="334339"/>
                  </a:lnTo>
                  <a:lnTo>
                    <a:pt x="505460" y="369826"/>
                  </a:lnTo>
                  <a:lnTo>
                    <a:pt x="500485" y="389291"/>
                  </a:lnTo>
                  <a:lnTo>
                    <a:pt x="495581" y="409411"/>
                  </a:lnTo>
                  <a:lnTo>
                    <a:pt x="491518" y="430762"/>
                  </a:lnTo>
                  <a:lnTo>
                    <a:pt x="488016" y="452934"/>
                  </a:lnTo>
                  <a:lnTo>
                    <a:pt x="484887" y="475652"/>
                  </a:lnTo>
                  <a:lnTo>
                    <a:pt x="482008" y="499529"/>
                  </a:lnTo>
                  <a:lnTo>
                    <a:pt x="479294" y="524178"/>
                  </a:lnTo>
                  <a:lnTo>
                    <a:pt x="476692" y="549342"/>
                  </a:lnTo>
                  <a:lnTo>
                    <a:pt x="474957" y="576437"/>
                  </a:lnTo>
                  <a:lnTo>
                    <a:pt x="473799" y="604819"/>
                  </a:lnTo>
                  <a:lnTo>
                    <a:pt x="473029" y="634059"/>
                  </a:lnTo>
                  <a:lnTo>
                    <a:pt x="473308" y="663871"/>
                  </a:lnTo>
                  <a:lnTo>
                    <a:pt x="474288" y="694065"/>
                  </a:lnTo>
                  <a:lnTo>
                    <a:pt x="475736" y="724512"/>
                  </a:lnTo>
                  <a:lnTo>
                    <a:pt x="478288" y="755130"/>
                  </a:lnTo>
                  <a:lnTo>
                    <a:pt x="481577" y="785860"/>
                  </a:lnTo>
                  <a:lnTo>
                    <a:pt x="485357" y="816666"/>
                  </a:lnTo>
                  <a:lnTo>
                    <a:pt x="488670" y="846728"/>
                  </a:lnTo>
                  <a:lnTo>
                    <a:pt x="491674" y="876294"/>
                  </a:lnTo>
                  <a:lnTo>
                    <a:pt x="494470" y="905530"/>
                  </a:lnTo>
                  <a:lnTo>
                    <a:pt x="497921" y="934546"/>
                  </a:lnTo>
                  <a:lnTo>
                    <a:pt x="501809" y="963414"/>
                  </a:lnTo>
                  <a:lnTo>
                    <a:pt x="505990" y="992185"/>
                  </a:lnTo>
                  <a:lnTo>
                    <a:pt x="509569" y="1019303"/>
                  </a:lnTo>
                  <a:lnTo>
                    <a:pt x="512750" y="1045319"/>
                  </a:lnTo>
                  <a:lnTo>
                    <a:pt x="515664" y="1070601"/>
                  </a:lnTo>
                  <a:lnTo>
                    <a:pt x="517607" y="1094599"/>
                  </a:lnTo>
                  <a:lnTo>
                    <a:pt x="518902" y="1117742"/>
                  </a:lnTo>
                  <a:lnTo>
                    <a:pt x="519765" y="1140314"/>
                  </a:lnTo>
                  <a:lnTo>
                    <a:pt x="520341" y="1162506"/>
                  </a:lnTo>
                  <a:lnTo>
                    <a:pt x="520725" y="1184444"/>
                  </a:lnTo>
                  <a:lnTo>
                    <a:pt x="520981" y="1206213"/>
                  </a:lnTo>
                  <a:lnTo>
                    <a:pt x="520358" y="1226282"/>
                  </a:lnTo>
                  <a:lnTo>
                    <a:pt x="519148" y="1245218"/>
                  </a:lnTo>
                  <a:lnTo>
                    <a:pt x="515687" y="1280281"/>
                  </a:lnTo>
                  <a:lnTo>
                    <a:pt x="511506" y="1311739"/>
                  </a:lnTo>
                  <a:lnTo>
                    <a:pt x="504883" y="1337362"/>
                  </a:lnTo>
                  <a:lnTo>
                    <a:pt x="494346" y="1367521"/>
                  </a:lnTo>
                  <a:lnTo>
                    <a:pt x="483675" y="1399045"/>
                  </a:lnTo>
                  <a:lnTo>
                    <a:pt x="480124" y="1413402"/>
                  </a:lnTo>
                  <a:lnTo>
                    <a:pt x="475061" y="1419852"/>
                  </a:lnTo>
                  <a:lnTo>
                    <a:pt x="471488" y="1422683"/>
                  </a:lnTo>
                  <a:lnTo>
                    <a:pt x="467518" y="1423777"/>
                  </a:lnTo>
                  <a:lnTo>
                    <a:pt x="433706" y="1421698"/>
                  </a:lnTo>
                  <a:lnTo>
                    <a:pt x="406012" y="1419306"/>
                  </a:lnTo>
                  <a:lnTo>
                    <a:pt x="370949" y="1415596"/>
                  </a:lnTo>
                  <a:lnTo>
                    <a:pt x="350486" y="1413496"/>
                  </a:lnTo>
                  <a:lnTo>
                    <a:pt x="328907" y="1411302"/>
                  </a:lnTo>
                  <a:lnTo>
                    <a:pt x="305790" y="1409046"/>
                  </a:lnTo>
                  <a:lnTo>
                    <a:pt x="281647" y="1406748"/>
                  </a:lnTo>
                  <a:lnTo>
                    <a:pt x="256820" y="1404422"/>
                  </a:lnTo>
                  <a:lnTo>
                    <a:pt x="230744" y="1402078"/>
                  </a:lnTo>
                  <a:lnTo>
                    <a:pt x="203836" y="1399721"/>
                  </a:lnTo>
                  <a:lnTo>
                    <a:pt x="176371" y="1397356"/>
                  </a:lnTo>
                  <a:lnTo>
                    <a:pt x="150918" y="1396574"/>
                  </a:lnTo>
                  <a:lnTo>
                    <a:pt x="126806" y="1396845"/>
                  </a:lnTo>
                  <a:lnTo>
                    <a:pt x="103587" y="1397820"/>
                  </a:lnTo>
                  <a:lnTo>
                    <a:pt x="83345" y="1397677"/>
                  </a:lnTo>
                  <a:lnTo>
                    <a:pt x="48154" y="1395400"/>
                  </a:lnTo>
                  <a:lnTo>
                    <a:pt x="25105" y="1387509"/>
                  </a:lnTo>
                  <a:lnTo>
                    <a:pt x="0" y="13711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65" name="SMARTInkShape-876"/>
            <p:cNvSpPr/>
            <p:nvPr/>
          </p:nvSpPr>
          <p:spPr bwMode="auto">
            <a:xfrm>
              <a:off x="5866550" y="728663"/>
              <a:ext cx="69906" cy="1250157"/>
            </a:xfrm>
            <a:custGeom>
              <a:avLst/>
              <a:gdLst/>
              <a:ahLst/>
              <a:cxnLst/>
              <a:rect l="0" t="0" r="0" b="0"/>
              <a:pathLst>
                <a:path w="69906" h="1250157">
                  <a:moveTo>
                    <a:pt x="69905" y="0"/>
                  </a:moveTo>
                  <a:lnTo>
                    <a:pt x="69113" y="7290"/>
                  </a:lnTo>
                  <a:lnTo>
                    <a:pt x="62135" y="34248"/>
                  </a:lnTo>
                  <a:lnTo>
                    <a:pt x="56927" y="57290"/>
                  </a:lnTo>
                  <a:lnTo>
                    <a:pt x="49321" y="88697"/>
                  </a:lnTo>
                  <a:lnTo>
                    <a:pt x="45071" y="108344"/>
                  </a:lnTo>
                  <a:lnTo>
                    <a:pt x="40649" y="130173"/>
                  </a:lnTo>
                  <a:lnTo>
                    <a:pt x="36114" y="153457"/>
                  </a:lnTo>
                  <a:lnTo>
                    <a:pt x="31503" y="180886"/>
                  </a:lnTo>
                  <a:lnTo>
                    <a:pt x="26842" y="211078"/>
                  </a:lnTo>
                  <a:lnTo>
                    <a:pt x="22146" y="243112"/>
                  </a:lnTo>
                  <a:lnTo>
                    <a:pt x="18223" y="277962"/>
                  </a:lnTo>
                  <a:lnTo>
                    <a:pt x="14813" y="314689"/>
                  </a:lnTo>
                  <a:lnTo>
                    <a:pt x="11746" y="352668"/>
                  </a:lnTo>
                  <a:lnTo>
                    <a:pt x="8908" y="393068"/>
                  </a:lnTo>
                  <a:lnTo>
                    <a:pt x="6223" y="435083"/>
                  </a:lnTo>
                  <a:lnTo>
                    <a:pt x="3637" y="478174"/>
                  </a:lnTo>
                  <a:lnTo>
                    <a:pt x="1914" y="521188"/>
                  </a:lnTo>
                  <a:lnTo>
                    <a:pt x="766" y="564153"/>
                  </a:lnTo>
                  <a:lnTo>
                    <a:pt x="0" y="607083"/>
                  </a:lnTo>
                  <a:lnTo>
                    <a:pt x="283" y="648403"/>
                  </a:lnTo>
                  <a:lnTo>
                    <a:pt x="1265" y="688650"/>
                  </a:lnTo>
                  <a:lnTo>
                    <a:pt x="2715" y="728181"/>
                  </a:lnTo>
                  <a:lnTo>
                    <a:pt x="5268" y="766441"/>
                  </a:lnTo>
                  <a:lnTo>
                    <a:pt x="8558" y="803855"/>
                  </a:lnTo>
                  <a:lnTo>
                    <a:pt x="12339" y="840703"/>
                  </a:lnTo>
                  <a:lnTo>
                    <a:pt x="15653" y="874793"/>
                  </a:lnTo>
                  <a:lnTo>
                    <a:pt x="18657" y="907045"/>
                  </a:lnTo>
                  <a:lnTo>
                    <a:pt x="21452" y="938072"/>
                  </a:lnTo>
                  <a:lnTo>
                    <a:pt x="24110" y="967487"/>
                  </a:lnTo>
                  <a:lnTo>
                    <a:pt x="26675" y="995829"/>
                  </a:lnTo>
                  <a:lnTo>
                    <a:pt x="29179" y="1023454"/>
                  </a:lnTo>
                  <a:lnTo>
                    <a:pt x="30849" y="1048222"/>
                  </a:lnTo>
                  <a:lnTo>
                    <a:pt x="31961" y="1071083"/>
                  </a:lnTo>
                  <a:lnTo>
                    <a:pt x="32704" y="1092674"/>
                  </a:lnTo>
                  <a:lnTo>
                    <a:pt x="33198" y="1112624"/>
                  </a:lnTo>
                  <a:lnTo>
                    <a:pt x="33528" y="1131480"/>
                  </a:lnTo>
                  <a:lnTo>
                    <a:pt x="33100" y="1165661"/>
                  </a:lnTo>
                  <a:lnTo>
                    <a:pt x="30264" y="1194082"/>
                  </a:lnTo>
                  <a:lnTo>
                    <a:pt x="27998" y="1228602"/>
                  </a:lnTo>
                  <a:lnTo>
                    <a:pt x="25352" y="1240576"/>
                  </a:lnTo>
                  <a:lnTo>
                    <a:pt x="19900" y="1250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69" name="SMARTInkShape-Group206"/>
          <p:cNvGrpSpPr/>
          <p:nvPr/>
        </p:nvGrpSpPr>
        <p:grpSpPr>
          <a:xfrm>
            <a:off x="1407319" y="860035"/>
            <a:ext cx="3920388" cy="1060528"/>
            <a:chOff x="1407319" y="860035"/>
            <a:chExt cx="3920388" cy="1060528"/>
          </a:xfrm>
        </p:grpSpPr>
        <p:sp>
          <p:nvSpPr>
            <p:cNvPr id="2459967" name="SMARTInkShape-877"/>
            <p:cNvSpPr/>
            <p:nvPr/>
          </p:nvSpPr>
          <p:spPr bwMode="auto">
            <a:xfrm>
              <a:off x="5100638" y="1042988"/>
              <a:ext cx="227069" cy="214313"/>
            </a:xfrm>
            <a:custGeom>
              <a:avLst/>
              <a:gdLst/>
              <a:ahLst/>
              <a:cxnLst/>
              <a:rect l="0" t="0" r="0" b="0"/>
              <a:pathLst>
                <a:path w="227069" h="214313">
                  <a:moveTo>
                    <a:pt x="0" y="0"/>
                  </a:moveTo>
                  <a:lnTo>
                    <a:pt x="6496" y="5703"/>
                  </a:lnTo>
                  <a:lnTo>
                    <a:pt x="40192" y="29257"/>
                  </a:lnTo>
                  <a:lnTo>
                    <a:pt x="67736" y="40947"/>
                  </a:lnTo>
                  <a:lnTo>
                    <a:pt x="103148" y="49438"/>
                  </a:lnTo>
                  <a:lnTo>
                    <a:pt x="129981" y="55310"/>
                  </a:lnTo>
                  <a:lnTo>
                    <a:pt x="157782" y="63211"/>
                  </a:lnTo>
                  <a:lnTo>
                    <a:pt x="192623" y="76584"/>
                  </a:lnTo>
                  <a:lnTo>
                    <a:pt x="219263" y="90601"/>
                  </a:lnTo>
                  <a:lnTo>
                    <a:pt x="223963" y="96119"/>
                  </a:lnTo>
                  <a:lnTo>
                    <a:pt x="226302" y="102179"/>
                  </a:lnTo>
                  <a:lnTo>
                    <a:pt x="227068" y="108601"/>
                  </a:lnTo>
                  <a:lnTo>
                    <a:pt x="221569" y="124202"/>
                  </a:lnTo>
                  <a:lnTo>
                    <a:pt x="209600" y="140926"/>
                  </a:lnTo>
                  <a:lnTo>
                    <a:pt x="180548" y="164522"/>
                  </a:lnTo>
                  <a:lnTo>
                    <a:pt x="149187" y="189682"/>
                  </a:lnTo>
                  <a:lnTo>
                    <a:pt x="125277" y="208976"/>
                  </a:lnTo>
                  <a:lnTo>
                    <a:pt x="114300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68" name="SMARTInkShape-878"/>
            <p:cNvSpPr/>
            <p:nvPr/>
          </p:nvSpPr>
          <p:spPr bwMode="auto">
            <a:xfrm>
              <a:off x="1407319" y="860035"/>
              <a:ext cx="3736182" cy="1060528"/>
            </a:xfrm>
            <a:custGeom>
              <a:avLst/>
              <a:gdLst/>
              <a:ahLst/>
              <a:cxnLst/>
              <a:rect l="0" t="0" r="0" b="0"/>
              <a:pathLst>
                <a:path w="3736182" h="1060528">
                  <a:moveTo>
                    <a:pt x="0" y="1033059"/>
                  </a:moveTo>
                  <a:lnTo>
                    <a:pt x="0" y="1039908"/>
                  </a:lnTo>
                  <a:lnTo>
                    <a:pt x="3792" y="1040115"/>
                  </a:lnTo>
                  <a:lnTo>
                    <a:pt x="4909" y="1040938"/>
                  </a:lnTo>
                  <a:lnTo>
                    <a:pt x="10642" y="1050138"/>
                  </a:lnTo>
                  <a:lnTo>
                    <a:pt x="14784" y="1052556"/>
                  </a:lnTo>
                  <a:lnTo>
                    <a:pt x="19270" y="1054424"/>
                  </a:lnTo>
                  <a:lnTo>
                    <a:pt x="26259" y="1059145"/>
                  </a:lnTo>
                  <a:lnTo>
                    <a:pt x="30985" y="1060527"/>
                  </a:lnTo>
                  <a:lnTo>
                    <a:pt x="32563" y="1060102"/>
                  </a:lnTo>
                  <a:lnTo>
                    <a:pt x="33615" y="1059025"/>
                  </a:lnTo>
                  <a:lnTo>
                    <a:pt x="34783" y="1055712"/>
                  </a:lnTo>
                  <a:lnTo>
                    <a:pt x="35303" y="1051593"/>
                  </a:lnTo>
                  <a:lnTo>
                    <a:pt x="36235" y="1050178"/>
                  </a:lnTo>
                  <a:lnTo>
                    <a:pt x="37651" y="1049234"/>
                  </a:lnTo>
                  <a:lnTo>
                    <a:pt x="52789" y="1041892"/>
                  </a:lnTo>
                  <a:lnTo>
                    <a:pt x="62119" y="1036029"/>
                  </a:lnTo>
                  <a:lnTo>
                    <a:pt x="94036" y="1026823"/>
                  </a:lnTo>
                  <a:lnTo>
                    <a:pt x="123791" y="1012983"/>
                  </a:lnTo>
                  <a:lnTo>
                    <a:pt x="150714" y="1002769"/>
                  </a:lnTo>
                  <a:lnTo>
                    <a:pt x="180916" y="989688"/>
                  </a:lnTo>
                  <a:lnTo>
                    <a:pt x="204232" y="980445"/>
                  </a:lnTo>
                  <a:lnTo>
                    <a:pt x="230470" y="971046"/>
                  </a:lnTo>
                  <a:lnTo>
                    <a:pt x="258006" y="957343"/>
                  </a:lnTo>
                  <a:lnTo>
                    <a:pt x="286119" y="941464"/>
                  </a:lnTo>
                  <a:lnTo>
                    <a:pt x="314489" y="926469"/>
                  </a:lnTo>
                  <a:lnTo>
                    <a:pt x="342973" y="909750"/>
                  </a:lnTo>
                  <a:lnTo>
                    <a:pt x="372301" y="891736"/>
                  </a:lnTo>
                  <a:lnTo>
                    <a:pt x="403856" y="873147"/>
                  </a:lnTo>
                  <a:lnTo>
                    <a:pt x="436402" y="854301"/>
                  </a:lnTo>
                  <a:lnTo>
                    <a:pt x="469388" y="835342"/>
                  </a:lnTo>
                  <a:lnTo>
                    <a:pt x="502569" y="816333"/>
                  </a:lnTo>
                  <a:lnTo>
                    <a:pt x="535837" y="795184"/>
                  </a:lnTo>
                  <a:lnTo>
                    <a:pt x="569937" y="772555"/>
                  </a:lnTo>
                  <a:lnTo>
                    <a:pt x="587920" y="760965"/>
                  </a:lnTo>
                  <a:lnTo>
                    <a:pt x="606259" y="749269"/>
                  </a:lnTo>
                  <a:lnTo>
                    <a:pt x="624835" y="737503"/>
                  </a:lnTo>
                  <a:lnTo>
                    <a:pt x="643569" y="725690"/>
                  </a:lnTo>
                  <a:lnTo>
                    <a:pt x="662409" y="713847"/>
                  </a:lnTo>
                  <a:lnTo>
                    <a:pt x="681318" y="701982"/>
                  </a:lnTo>
                  <a:lnTo>
                    <a:pt x="700275" y="690103"/>
                  </a:lnTo>
                  <a:lnTo>
                    <a:pt x="719262" y="678216"/>
                  </a:lnTo>
                  <a:lnTo>
                    <a:pt x="738271" y="666322"/>
                  </a:lnTo>
                  <a:lnTo>
                    <a:pt x="757293" y="654424"/>
                  </a:lnTo>
                  <a:lnTo>
                    <a:pt x="776324" y="642523"/>
                  </a:lnTo>
                  <a:lnTo>
                    <a:pt x="795362" y="630620"/>
                  </a:lnTo>
                  <a:lnTo>
                    <a:pt x="814404" y="618716"/>
                  </a:lnTo>
                  <a:lnTo>
                    <a:pt x="833448" y="606812"/>
                  </a:lnTo>
                  <a:lnTo>
                    <a:pt x="853288" y="594907"/>
                  </a:lnTo>
                  <a:lnTo>
                    <a:pt x="873659" y="583001"/>
                  </a:lnTo>
                  <a:lnTo>
                    <a:pt x="894383" y="571095"/>
                  </a:lnTo>
                  <a:lnTo>
                    <a:pt x="915343" y="559189"/>
                  </a:lnTo>
                  <a:lnTo>
                    <a:pt x="936460" y="547283"/>
                  </a:lnTo>
                  <a:lnTo>
                    <a:pt x="957681" y="535377"/>
                  </a:lnTo>
                  <a:lnTo>
                    <a:pt x="978973" y="522677"/>
                  </a:lnTo>
                  <a:lnTo>
                    <a:pt x="1000311" y="509448"/>
                  </a:lnTo>
                  <a:lnTo>
                    <a:pt x="1021680" y="495866"/>
                  </a:lnTo>
                  <a:lnTo>
                    <a:pt x="1043864" y="482843"/>
                  </a:lnTo>
                  <a:lnTo>
                    <a:pt x="1066590" y="470192"/>
                  </a:lnTo>
                  <a:lnTo>
                    <a:pt x="1089679" y="457789"/>
                  </a:lnTo>
                  <a:lnTo>
                    <a:pt x="1113802" y="445552"/>
                  </a:lnTo>
                  <a:lnTo>
                    <a:pt x="1138616" y="433425"/>
                  </a:lnTo>
                  <a:lnTo>
                    <a:pt x="1163890" y="421372"/>
                  </a:lnTo>
                  <a:lnTo>
                    <a:pt x="1188676" y="409367"/>
                  </a:lnTo>
                  <a:lnTo>
                    <a:pt x="1213138" y="397396"/>
                  </a:lnTo>
                  <a:lnTo>
                    <a:pt x="1237384" y="385446"/>
                  </a:lnTo>
                  <a:lnTo>
                    <a:pt x="1262279" y="373511"/>
                  </a:lnTo>
                  <a:lnTo>
                    <a:pt x="1287607" y="361585"/>
                  </a:lnTo>
                  <a:lnTo>
                    <a:pt x="1313223" y="349666"/>
                  </a:lnTo>
                  <a:lnTo>
                    <a:pt x="1339826" y="337751"/>
                  </a:lnTo>
                  <a:lnTo>
                    <a:pt x="1367086" y="325839"/>
                  </a:lnTo>
                  <a:lnTo>
                    <a:pt x="1394784" y="313929"/>
                  </a:lnTo>
                  <a:lnTo>
                    <a:pt x="1423569" y="302020"/>
                  </a:lnTo>
                  <a:lnTo>
                    <a:pt x="1453077" y="290112"/>
                  </a:lnTo>
                  <a:lnTo>
                    <a:pt x="1483068" y="278205"/>
                  </a:lnTo>
                  <a:lnTo>
                    <a:pt x="1513381" y="265504"/>
                  </a:lnTo>
                  <a:lnTo>
                    <a:pt x="1543908" y="252274"/>
                  </a:lnTo>
                  <a:lnTo>
                    <a:pt x="1574578" y="238692"/>
                  </a:lnTo>
                  <a:lnTo>
                    <a:pt x="1606137" y="225668"/>
                  </a:lnTo>
                  <a:lnTo>
                    <a:pt x="1638290" y="213017"/>
                  </a:lnTo>
                  <a:lnTo>
                    <a:pt x="1670837" y="200615"/>
                  </a:lnTo>
                  <a:lnTo>
                    <a:pt x="1702854" y="188377"/>
                  </a:lnTo>
                  <a:lnTo>
                    <a:pt x="1734517" y="176250"/>
                  </a:lnTo>
                  <a:lnTo>
                    <a:pt x="1765945" y="164197"/>
                  </a:lnTo>
                  <a:lnTo>
                    <a:pt x="1798009" y="152192"/>
                  </a:lnTo>
                  <a:lnTo>
                    <a:pt x="1830498" y="140221"/>
                  </a:lnTo>
                  <a:lnTo>
                    <a:pt x="1863269" y="128271"/>
                  </a:lnTo>
                  <a:lnTo>
                    <a:pt x="1896229" y="117129"/>
                  </a:lnTo>
                  <a:lnTo>
                    <a:pt x="1929315" y="106527"/>
                  </a:lnTo>
                  <a:lnTo>
                    <a:pt x="1962485" y="96283"/>
                  </a:lnTo>
                  <a:lnTo>
                    <a:pt x="1995711" y="86279"/>
                  </a:lnTo>
                  <a:lnTo>
                    <a:pt x="2028974" y="76435"/>
                  </a:lnTo>
                  <a:lnTo>
                    <a:pt x="2062261" y="66697"/>
                  </a:lnTo>
                  <a:lnTo>
                    <a:pt x="2094772" y="57824"/>
                  </a:lnTo>
                  <a:lnTo>
                    <a:pt x="2126765" y="49527"/>
                  </a:lnTo>
                  <a:lnTo>
                    <a:pt x="2158412" y="41615"/>
                  </a:lnTo>
                  <a:lnTo>
                    <a:pt x="2189828" y="34752"/>
                  </a:lnTo>
                  <a:lnTo>
                    <a:pt x="2221092" y="28590"/>
                  </a:lnTo>
                  <a:lnTo>
                    <a:pt x="2252253" y="22894"/>
                  </a:lnTo>
                  <a:lnTo>
                    <a:pt x="2283346" y="17509"/>
                  </a:lnTo>
                  <a:lnTo>
                    <a:pt x="2314393" y="12332"/>
                  </a:lnTo>
                  <a:lnTo>
                    <a:pt x="2345410" y="7293"/>
                  </a:lnTo>
                  <a:lnTo>
                    <a:pt x="2375612" y="3934"/>
                  </a:lnTo>
                  <a:lnTo>
                    <a:pt x="2405273" y="1694"/>
                  </a:lnTo>
                  <a:lnTo>
                    <a:pt x="2434571" y="201"/>
                  </a:lnTo>
                  <a:lnTo>
                    <a:pt x="2463629" y="0"/>
                  </a:lnTo>
                  <a:lnTo>
                    <a:pt x="2492526" y="659"/>
                  </a:lnTo>
                  <a:lnTo>
                    <a:pt x="2521315" y="1892"/>
                  </a:lnTo>
                  <a:lnTo>
                    <a:pt x="2550827" y="2714"/>
                  </a:lnTo>
                  <a:lnTo>
                    <a:pt x="2580820" y="3262"/>
                  </a:lnTo>
                  <a:lnTo>
                    <a:pt x="2611134" y="3628"/>
                  </a:lnTo>
                  <a:lnTo>
                    <a:pt x="2640868" y="4665"/>
                  </a:lnTo>
                  <a:lnTo>
                    <a:pt x="2670216" y="6151"/>
                  </a:lnTo>
                  <a:lnTo>
                    <a:pt x="2699306" y="7935"/>
                  </a:lnTo>
                  <a:lnTo>
                    <a:pt x="2728225" y="9124"/>
                  </a:lnTo>
                  <a:lnTo>
                    <a:pt x="2757029" y="9917"/>
                  </a:lnTo>
                  <a:lnTo>
                    <a:pt x="2785757" y="10445"/>
                  </a:lnTo>
                  <a:lnTo>
                    <a:pt x="2813640" y="11591"/>
                  </a:lnTo>
                  <a:lnTo>
                    <a:pt x="2840960" y="13149"/>
                  </a:lnTo>
                  <a:lnTo>
                    <a:pt x="2867905" y="14982"/>
                  </a:lnTo>
                  <a:lnTo>
                    <a:pt x="2893805" y="16997"/>
                  </a:lnTo>
                  <a:lnTo>
                    <a:pt x="2919010" y="19134"/>
                  </a:lnTo>
                  <a:lnTo>
                    <a:pt x="2943750" y="21353"/>
                  </a:lnTo>
                  <a:lnTo>
                    <a:pt x="2967388" y="24419"/>
                  </a:lnTo>
                  <a:lnTo>
                    <a:pt x="2990289" y="28051"/>
                  </a:lnTo>
                  <a:lnTo>
                    <a:pt x="3012701" y="32060"/>
                  </a:lnTo>
                  <a:lnTo>
                    <a:pt x="3033992" y="37114"/>
                  </a:lnTo>
                  <a:lnTo>
                    <a:pt x="3054537" y="42864"/>
                  </a:lnTo>
                  <a:lnTo>
                    <a:pt x="3074583" y="49079"/>
                  </a:lnTo>
                  <a:lnTo>
                    <a:pt x="3109556" y="62334"/>
                  </a:lnTo>
                  <a:lnTo>
                    <a:pt x="3140975" y="76163"/>
                  </a:lnTo>
                  <a:lnTo>
                    <a:pt x="3170814" y="90247"/>
                  </a:lnTo>
                  <a:lnTo>
                    <a:pt x="3195717" y="106560"/>
                  </a:lnTo>
                  <a:lnTo>
                    <a:pt x="3227587" y="131478"/>
                  </a:lnTo>
                  <a:lnTo>
                    <a:pt x="3257139" y="153943"/>
                  </a:lnTo>
                  <a:lnTo>
                    <a:pt x="3291776" y="186659"/>
                  </a:lnTo>
                  <a:lnTo>
                    <a:pt x="3321842" y="210509"/>
                  </a:lnTo>
                  <a:lnTo>
                    <a:pt x="3355886" y="232657"/>
                  </a:lnTo>
                  <a:lnTo>
                    <a:pt x="3391109" y="250508"/>
                  </a:lnTo>
                  <a:lnTo>
                    <a:pt x="3416922" y="260867"/>
                  </a:lnTo>
                  <a:lnTo>
                    <a:pt x="3443476" y="269969"/>
                  </a:lnTo>
                  <a:lnTo>
                    <a:pt x="3468506" y="276660"/>
                  </a:lnTo>
                  <a:lnTo>
                    <a:pt x="3497094" y="282279"/>
                  </a:lnTo>
                  <a:lnTo>
                    <a:pt x="3528320" y="286629"/>
                  </a:lnTo>
                  <a:lnTo>
                    <a:pt x="3560719" y="288562"/>
                  </a:lnTo>
                  <a:lnTo>
                    <a:pt x="3589405" y="289421"/>
                  </a:lnTo>
                  <a:lnTo>
                    <a:pt x="3616179" y="289803"/>
                  </a:lnTo>
                  <a:lnTo>
                    <a:pt x="3643953" y="289973"/>
                  </a:lnTo>
                  <a:lnTo>
                    <a:pt x="3678780" y="290068"/>
                  </a:lnTo>
                  <a:lnTo>
                    <a:pt x="3707586" y="289307"/>
                  </a:lnTo>
                  <a:lnTo>
                    <a:pt x="3729691" y="283957"/>
                  </a:lnTo>
                  <a:lnTo>
                    <a:pt x="3731855" y="282833"/>
                  </a:lnTo>
                  <a:lnTo>
                    <a:pt x="3733297" y="281289"/>
                  </a:lnTo>
                  <a:lnTo>
                    <a:pt x="3734899" y="277458"/>
                  </a:lnTo>
                  <a:lnTo>
                    <a:pt x="3736181" y="2686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76" name="SMARTInkShape-Group207"/>
          <p:cNvGrpSpPr/>
          <p:nvPr/>
        </p:nvGrpSpPr>
        <p:grpSpPr>
          <a:xfrm>
            <a:off x="1075018" y="1871663"/>
            <a:ext cx="246577" cy="207169"/>
            <a:chOff x="1075018" y="1871663"/>
            <a:chExt cx="246577" cy="207169"/>
          </a:xfrm>
        </p:grpSpPr>
        <p:sp>
          <p:nvSpPr>
            <p:cNvPr id="2459970" name="SMARTInkShape-879"/>
            <p:cNvSpPr/>
            <p:nvPr/>
          </p:nvSpPr>
          <p:spPr bwMode="auto">
            <a:xfrm>
              <a:off x="1250156" y="2017009"/>
              <a:ext cx="71439" cy="61823"/>
            </a:xfrm>
            <a:custGeom>
              <a:avLst/>
              <a:gdLst/>
              <a:ahLst/>
              <a:cxnLst/>
              <a:rect l="0" t="0" r="0" b="0"/>
              <a:pathLst>
                <a:path w="71439" h="61823">
                  <a:moveTo>
                    <a:pt x="0" y="61822"/>
                  </a:moveTo>
                  <a:lnTo>
                    <a:pt x="0" y="51879"/>
                  </a:lnTo>
                  <a:lnTo>
                    <a:pt x="3793" y="41237"/>
                  </a:lnTo>
                  <a:lnTo>
                    <a:pt x="33684" y="14254"/>
                  </a:lnTo>
                  <a:lnTo>
                    <a:pt x="50726" y="3190"/>
                  </a:lnTo>
                  <a:lnTo>
                    <a:pt x="61174" y="45"/>
                  </a:lnTo>
                  <a:lnTo>
                    <a:pt x="64595" y="0"/>
                  </a:lnTo>
                  <a:lnTo>
                    <a:pt x="66876" y="763"/>
                  </a:lnTo>
                  <a:lnTo>
                    <a:pt x="71438" y="46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1" name="SMARTInkShape-880"/>
            <p:cNvSpPr/>
            <p:nvPr/>
          </p:nvSpPr>
          <p:spPr bwMode="auto">
            <a:xfrm>
              <a:off x="1200150" y="1871663"/>
              <a:ext cx="35720" cy="114301"/>
            </a:xfrm>
            <a:custGeom>
              <a:avLst/>
              <a:gdLst/>
              <a:ahLst/>
              <a:cxnLst/>
              <a:rect l="0" t="0" r="0" b="0"/>
              <a:pathLst>
                <a:path w="35720" h="114301">
                  <a:moveTo>
                    <a:pt x="35719" y="0"/>
                  </a:moveTo>
                  <a:lnTo>
                    <a:pt x="35719" y="3792"/>
                  </a:lnTo>
                  <a:lnTo>
                    <a:pt x="34925" y="4909"/>
                  </a:lnTo>
                  <a:lnTo>
                    <a:pt x="33602" y="5654"/>
                  </a:lnTo>
                  <a:lnTo>
                    <a:pt x="31926" y="6150"/>
                  </a:lnTo>
                  <a:lnTo>
                    <a:pt x="30809" y="7275"/>
                  </a:lnTo>
                  <a:lnTo>
                    <a:pt x="29568" y="10641"/>
                  </a:lnTo>
                  <a:lnTo>
                    <a:pt x="27798" y="38266"/>
                  </a:lnTo>
                  <a:lnTo>
                    <a:pt x="22924" y="51685"/>
                  </a:lnTo>
                  <a:lnTo>
                    <a:pt x="19757" y="64791"/>
                  </a:lnTo>
                  <a:lnTo>
                    <a:pt x="4665" y="97660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2" name="SMARTInkShape-881"/>
            <p:cNvSpPr/>
            <p:nvPr/>
          </p:nvSpPr>
          <p:spPr bwMode="auto">
            <a:xfrm>
              <a:off x="1235869" y="1885950"/>
              <a:ext cx="49678" cy="124518"/>
            </a:xfrm>
            <a:custGeom>
              <a:avLst/>
              <a:gdLst/>
              <a:ahLst/>
              <a:cxnLst/>
              <a:rect l="0" t="0" r="0" b="0"/>
              <a:pathLst>
                <a:path w="49678" h="124518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7"/>
                  </a:lnTo>
                  <a:lnTo>
                    <a:pt x="14361" y="32111"/>
                  </a:lnTo>
                  <a:lnTo>
                    <a:pt x="25615" y="66839"/>
                  </a:lnTo>
                  <a:lnTo>
                    <a:pt x="31977" y="96555"/>
                  </a:lnTo>
                  <a:lnTo>
                    <a:pt x="46263" y="123673"/>
                  </a:lnTo>
                  <a:lnTo>
                    <a:pt x="47511" y="124517"/>
                  </a:lnTo>
                  <a:lnTo>
                    <a:pt x="48342" y="124287"/>
                  </a:lnTo>
                  <a:lnTo>
                    <a:pt x="48897" y="123339"/>
                  </a:lnTo>
                  <a:lnTo>
                    <a:pt x="49677" y="118213"/>
                  </a:lnTo>
                  <a:lnTo>
                    <a:pt x="42862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3" name="SMARTInkShape-882"/>
            <p:cNvSpPr/>
            <p:nvPr/>
          </p:nvSpPr>
          <p:spPr bwMode="auto">
            <a:xfrm>
              <a:off x="1135987" y="1885950"/>
              <a:ext cx="35589" cy="152972"/>
            </a:xfrm>
            <a:custGeom>
              <a:avLst/>
              <a:gdLst/>
              <a:ahLst/>
              <a:cxnLst/>
              <a:rect l="0" t="0" r="0" b="0"/>
              <a:pathLst>
                <a:path w="35589" h="152972">
                  <a:moveTo>
                    <a:pt x="7013" y="0"/>
                  </a:moveTo>
                  <a:lnTo>
                    <a:pt x="7013" y="3792"/>
                  </a:lnTo>
                  <a:lnTo>
                    <a:pt x="4896" y="7771"/>
                  </a:lnTo>
                  <a:lnTo>
                    <a:pt x="3221" y="9943"/>
                  </a:lnTo>
                  <a:lnTo>
                    <a:pt x="1359" y="16590"/>
                  </a:lnTo>
                  <a:lnTo>
                    <a:pt x="0" y="50835"/>
                  </a:lnTo>
                  <a:lnTo>
                    <a:pt x="2025" y="71683"/>
                  </a:lnTo>
                  <a:lnTo>
                    <a:pt x="14346" y="106551"/>
                  </a:lnTo>
                  <a:lnTo>
                    <a:pt x="33476" y="141184"/>
                  </a:lnTo>
                  <a:lnTo>
                    <a:pt x="35310" y="152971"/>
                  </a:lnTo>
                  <a:lnTo>
                    <a:pt x="35403" y="152781"/>
                  </a:lnTo>
                  <a:lnTo>
                    <a:pt x="35588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4" name="SMARTInkShape-883"/>
            <p:cNvSpPr/>
            <p:nvPr/>
          </p:nvSpPr>
          <p:spPr bwMode="auto">
            <a:xfrm>
              <a:off x="1085981" y="1871663"/>
              <a:ext cx="42733" cy="185287"/>
            </a:xfrm>
            <a:custGeom>
              <a:avLst/>
              <a:gdLst/>
              <a:ahLst/>
              <a:cxnLst/>
              <a:rect l="0" t="0" r="0" b="0"/>
              <a:pathLst>
                <a:path w="42733" h="185287">
                  <a:moveTo>
                    <a:pt x="7013" y="0"/>
                  </a:moveTo>
                  <a:lnTo>
                    <a:pt x="3220" y="3792"/>
                  </a:lnTo>
                  <a:lnTo>
                    <a:pt x="1359" y="9887"/>
                  </a:lnTo>
                  <a:lnTo>
                    <a:pt x="0" y="41613"/>
                  </a:lnTo>
                  <a:lnTo>
                    <a:pt x="3687" y="69250"/>
                  </a:lnTo>
                  <a:lnTo>
                    <a:pt x="12059" y="99580"/>
                  </a:lnTo>
                  <a:lnTo>
                    <a:pt x="19240" y="128502"/>
                  </a:lnTo>
                  <a:lnTo>
                    <a:pt x="21178" y="141249"/>
                  </a:lnTo>
                  <a:lnTo>
                    <a:pt x="34706" y="175384"/>
                  </a:lnTo>
                  <a:lnTo>
                    <a:pt x="35553" y="185286"/>
                  </a:lnTo>
                  <a:lnTo>
                    <a:pt x="42732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5" name="SMARTInkShape-884"/>
            <p:cNvSpPr/>
            <p:nvPr/>
          </p:nvSpPr>
          <p:spPr bwMode="auto">
            <a:xfrm>
              <a:off x="1075018" y="1929805"/>
              <a:ext cx="130121" cy="106040"/>
            </a:xfrm>
            <a:custGeom>
              <a:avLst/>
              <a:gdLst/>
              <a:ahLst/>
              <a:cxnLst/>
              <a:rect l="0" t="0" r="0" b="0"/>
              <a:pathLst>
                <a:path w="130121" h="106040">
                  <a:moveTo>
                    <a:pt x="67982" y="6151"/>
                  </a:moveTo>
                  <a:lnTo>
                    <a:pt x="67982" y="2359"/>
                  </a:lnTo>
                  <a:lnTo>
                    <a:pt x="67188" y="1242"/>
                  </a:lnTo>
                  <a:lnTo>
                    <a:pt x="65865" y="497"/>
                  </a:lnTo>
                  <a:lnTo>
                    <a:pt x="64190" y="0"/>
                  </a:lnTo>
                  <a:lnTo>
                    <a:pt x="63073" y="463"/>
                  </a:lnTo>
                  <a:lnTo>
                    <a:pt x="62328" y="1565"/>
                  </a:lnTo>
                  <a:lnTo>
                    <a:pt x="61831" y="3094"/>
                  </a:lnTo>
                  <a:lnTo>
                    <a:pt x="60706" y="4113"/>
                  </a:lnTo>
                  <a:lnTo>
                    <a:pt x="57340" y="5245"/>
                  </a:lnTo>
                  <a:lnTo>
                    <a:pt x="41723" y="6892"/>
                  </a:lnTo>
                  <a:lnTo>
                    <a:pt x="32250" y="13912"/>
                  </a:lnTo>
                  <a:lnTo>
                    <a:pt x="15594" y="30000"/>
                  </a:lnTo>
                  <a:lnTo>
                    <a:pt x="12948" y="34742"/>
                  </a:lnTo>
                  <a:lnTo>
                    <a:pt x="11111" y="41725"/>
                  </a:lnTo>
                  <a:lnTo>
                    <a:pt x="10956" y="45245"/>
                  </a:lnTo>
                  <a:lnTo>
                    <a:pt x="12502" y="46502"/>
                  </a:lnTo>
                  <a:lnTo>
                    <a:pt x="24273" y="48517"/>
                  </a:lnTo>
                  <a:lnTo>
                    <a:pt x="55474" y="48985"/>
                  </a:lnTo>
                  <a:lnTo>
                    <a:pt x="87531" y="49010"/>
                  </a:lnTo>
                  <a:lnTo>
                    <a:pt x="117094" y="49807"/>
                  </a:lnTo>
                  <a:lnTo>
                    <a:pt x="124999" y="52806"/>
                  </a:lnTo>
                  <a:lnTo>
                    <a:pt x="127424" y="54717"/>
                  </a:lnTo>
                  <a:lnTo>
                    <a:pt x="130120" y="58957"/>
                  </a:lnTo>
                  <a:lnTo>
                    <a:pt x="129201" y="65604"/>
                  </a:lnTo>
                  <a:lnTo>
                    <a:pt x="127845" y="69599"/>
                  </a:lnTo>
                  <a:lnTo>
                    <a:pt x="122104" y="76154"/>
                  </a:lnTo>
                  <a:lnTo>
                    <a:pt x="105484" y="86830"/>
                  </a:lnTo>
                  <a:lnTo>
                    <a:pt x="76301" y="96583"/>
                  </a:lnTo>
                  <a:lnTo>
                    <a:pt x="43354" y="104745"/>
                  </a:lnTo>
                  <a:lnTo>
                    <a:pt x="10992" y="106039"/>
                  </a:lnTo>
                  <a:lnTo>
                    <a:pt x="8558" y="105287"/>
                  </a:lnTo>
                  <a:lnTo>
                    <a:pt x="6934" y="103992"/>
                  </a:lnTo>
                  <a:lnTo>
                    <a:pt x="537" y="96210"/>
                  </a:lnTo>
                  <a:lnTo>
                    <a:pt x="0" y="93971"/>
                  </a:lnTo>
                  <a:lnTo>
                    <a:pt x="436" y="91686"/>
                  </a:lnTo>
                  <a:lnTo>
                    <a:pt x="4841" y="84676"/>
                  </a:lnTo>
                  <a:lnTo>
                    <a:pt x="10832" y="77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9979" name="SMARTInkShape-Group208"/>
          <p:cNvGrpSpPr/>
          <p:nvPr/>
        </p:nvGrpSpPr>
        <p:grpSpPr>
          <a:xfrm>
            <a:off x="821913" y="4436269"/>
            <a:ext cx="399669" cy="28576"/>
            <a:chOff x="821913" y="4436269"/>
            <a:chExt cx="399669" cy="28576"/>
          </a:xfrm>
        </p:grpSpPr>
        <p:sp>
          <p:nvSpPr>
            <p:cNvPr id="2459977" name="SMARTInkShape-885"/>
            <p:cNvSpPr/>
            <p:nvPr/>
          </p:nvSpPr>
          <p:spPr bwMode="auto">
            <a:xfrm>
              <a:off x="821913" y="4450556"/>
              <a:ext cx="399669" cy="14289"/>
            </a:xfrm>
            <a:custGeom>
              <a:avLst/>
              <a:gdLst/>
              <a:ahLst/>
              <a:cxnLst/>
              <a:rect l="0" t="0" r="0" b="0"/>
              <a:pathLst>
                <a:path w="399669" h="14289">
                  <a:moveTo>
                    <a:pt x="13906" y="14288"/>
                  </a:moveTo>
                  <a:lnTo>
                    <a:pt x="0" y="14288"/>
                  </a:lnTo>
                  <a:lnTo>
                    <a:pt x="31317" y="13494"/>
                  </a:lnTo>
                  <a:lnTo>
                    <a:pt x="57627" y="10496"/>
                  </a:lnTo>
                  <a:lnTo>
                    <a:pt x="74803" y="8585"/>
                  </a:lnTo>
                  <a:lnTo>
                    <a:pt x="94192" y="6517"/>
                  </a:lnTo>
                  <a:lnTo>
                    <a:pt x="115055" y="4345"/>
                  </a:lnTo>
                  <a:lnTo>
                    <a:pt x="137695" y="2897"/>
                  </a:lnTo>
                  <a:lnTo>
                    <a:pt x="161519" y="1931"/>
                  </a:lnTo>
                  <a:lnTo>
                    <a:pt x="186133" y="1287"/>
                  </a:lnTo>
                  <a:lnTo>
                    <a:pt x="211274" y="858"/>
                  </a:lnTo>
                  <a:lnTo>
                    <a:pt x="236766" y="572"/>
                  </a:lnTo>
                  <a:lnTo>
                    <a:pt x="262492" y="382"/>
                  </a:lnTo>
                  <a:lnTo>
                    <a:pt x="285992" y="254"/>
                  </a:lnTo>
                  <a:lnTo>
                    <a:pt x="308009" y="170"/>
                  </a:lnTo>
                  <a:lnTo>
                    <a:pt x="329037" y="113"/>
                  </a:lnTo>
                  <a:lnTo>
                    <a:pt x="360868" y="50"/>
                  </a:lnTo>
                  <a:lnTo>
                    <a:pt x="3996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9978" name="SMARTInkShape-886"/>
            <p:cNvSpPr/>
            <p:nvPr/>
          </p:nvSpPr>
          <p:spPr bwMode="auto">
            <a:xfrm>
              <a:off x="964406" y="4436269"/>
              <a:ext cx="21433" cy="7145"/>
            </a:xfrm>
            <a:custGeom>
              <a:avLst/>
              <a:gdLst/>
              <a:ahLst/>
              <a:cxnLst/>
              <a:rect l="0" t="0" r="0" b="0"/>
              <a:pathLst>
                <a:path w="21433" h="7145">
                  <a:moveTo>
                    <a:pt x="21432" y="7144"/>
                  </a:moveTo>
                  <a:lnTo>
                    <a:pt x="17639" y="7144"/>
                  </a:lnTo>
                  <a:lnTo>
                    <a:pt x="13661" y="5027"/>
                  </a:lnTo>
                  <a:lnTo>
                    <a:pt x="9246" y="223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9980" name="SMARTInkShape-887"/>
          <p:cNvSpPr/>
          <p:nvPr/>
        </p:nvSpPr>
        <p:spPr bwMode="auto">
          <a:xfrm>
            <a:off x="894282" y="3429000"/>
            <a:ext cx="1198838" cy="21051"/>
          </a:xfrm>
          <a:custGeom>
            <a:avLst/>
            <a:gdLst/>
            <a:ahLst/>
            <a:cxnLst/>
            <a:rect l="0" t="0" r="0" b="0"/>
            <a:pathLst>
              <a:path w="1198838" h="21051">
                <a:moveTo>
                  <a:pt x="20118" y="7144"/>
                </a:moveTo>
                <a:lnTo>
                  <a:pt x="3118" y="7144"/>
                </a:lnTo>
                <a:lnTo>
                  <a:pt x="1641" y="7938"/>
                </a:lnTo>
                <a:lnTo>
                  <a:pt x="656" y="9260"/>
                </a:lnTo>
                <a:lnTo>
                  <a:pt x="0" y="10936"/>
                </a:lnTo>
                <a:lnTo>
                  <a:pt x="1150" y="11259"/>
                </a:lnTo>
                <a:lnTo>
                  <a:pt x="26273" y="7843"/>
                </a:lnTo>
                <a:lnTo>
                  <a:pt x="51693" y="7454"/>
                </a:lnTo>
                <a:lnTo>
                  <a:pt x="85745" y="7282"/>
                </a:lnTo>
                <a:lnTo>
                  <a:pt x="105938" y="7236"/>
                </a:lnTo>
                <a:lnTo>
                  <a:pt x="127338" y="7205"/>
                </a:lnTo>
                <a:lnTo>
                  <a:pt x="152716" y="7184"/>
                </a:lnTo>
                <a:lnTo>
                  <a:pt x="180748" y="7171"/>
                </a:lnTo>
                <a:lnTo>
                  <a:pt x="210549" y="7162"/>
                </a:lnTo>
                <a:lnTo>
                  <a:pt x="243909" y="7156"/>
                </a:lnTo>
                <a:lnTo>
                  <a:pt x="279643" y="7152"/>
                </a:lnTo>
                <a:lnTo>
                  <a:pt x="316960" y="7149"/>
                </a:lnTo>
                <a:lnTo>
                  <a:pt x="356919" y="7941"/>
                </a:lnTo>
                <a:lnTo>
                  <a:pt x="398639" y="9263"/>
                </a:lnTo>
                <a:lnTo>
                  <a:pt x="441534" y="10938"/>
                </a:lnTo>
                <a:lnTo>
                  <a:pt x="486006" y="12848"/>
                </a:lnTo>
                <a:lnTo>
                  <a:pt x="531529" y="14915"/>
                </a:lnTo>
                <a:lnTo>
                  <a:pt x="577752" y="17087"/>
                </a:lnTo>
                <a:lnTo>
                  <a:pt x="625237" y="18535"/>
                </a:lnTo>
                <a:lnTo>
                  <a:pt x="673562" y="19501"/>
                </a:lnTo>
                <a:lnTo>
                  <a:pt x="722447" y="20144"/>
                </a:lnTo>
                <a:lnTo>
                  <a:pt x="770912" y="20573"/>
                </a:lnTo>
                <a:lnTo>
                  <a:pt x="819098" y="20859"/>
                </a:lnTo>
                <a:lnTo>
                  <a:pt x="867096" y="21050"/>
                </a:lnTo>
                <a:lnTo>
                  <a:pt x="913383" y="20383"/>
                </a:lnTo>
                <a:lnTo>
                  <a:pt x="958528" y="19145"/>
                </a:lnTo>
                <a:lnTo>
                  <a:pt x="1002912" y="17526"/>
                </a:lnTo>
                <a:lnTo>
                  <a:pt x="1044408" y="14859"/>
                </a:lnTo>
                <a:lnTo>
                  <a:pt x="1083978" y="11493"/>
                </a:lnTo>
                <a:lnTo>
                  <a:pt x="1122264" y="7662"/>
                </a:lnTo>
                <a:lnTo>
                  <a:pt x="1147788" y="5108"/>
                </a:lnTo>
                <a:lnTo>
                  <a:pt x="11988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9981" name="SMARTInkShape-888"/>
          <p:cNvSpPr/>
          <p:nvPr/>
        </p:nvSpPr>
        <p:spPr bwMode="auto">
          <a:xfrm>
            <a:off x="922653" y="2364581"/>
            <a:ext cx="1449073" cy="63276"/>
          </a:xfrm>
          <a:custGeom>
            <a:avLst/>
            <a:gdLst/>
            <a:ahLst/>
            <a:cxnLst/>
            <a:rect l="0" t="0" r="0" b="0"/>
            <a:pathLst>
              <a:path w="1449073" h="63276">
                <a:moveTo>
                  <a:pt x="77472" y="42863"/>
                </a:moveTo>
                <a:lnTo>
                  <a:pt x="46505" y="42863"/>
                </a:lnTo>
                <a:lnTo>
                  <a:pt x="41748" y="44979"/>
                </a:lnTo>
                <a:lnTo>
                  <a:pt x="36020" y="49014"/>
                </a:lnTo>
                <a:lnTo>
                  <a:pt x="35550" y="48551"/>
                </a:lnTo>
                <a:lnTo>
                  <a:pt x="35027" y="45920"/>
                </a:lnTo>
                <a:lnTo>
                  <a:pt x="34094" y="44901"/>
                </a:lnTo>
                <a:lnTo>
                  <a:pt x="30941" y="43769"/>
                </a:lnTo>
                <a:lnTo>
                  <a:pt x="21620" y="42942"/>
                </a:lnTo>
                <a:lnTo>
                  <a:pt x="14875" y="47788"/>
                </a:lnTo>
                <a:lnTo>
                  <a:pt x="7356" y="49714"/>
                </a:lnTo>
                <a:lnTo>
                  <a:pt x="0" y="56132"/>
                </a:lnTo>
                <a:lnTo>
                  <a:pt x="424" y="56471"/>
                </a:lnTo>
                <a:lnTo>
                  <a:pt x="25722" y="62000"/>
                </a:lnTo>
                <a:lnTo>
                  <a:pt x="50768" y="63275"/>
                </a:lnTo>
                <a:lnTo>
                  <a:pt x="67607" y="62821"/>
                </a:lnTo>
                <a:lnTo>
                  <a:pt x="86770" y="61724"/>
                </a:lnTo>
                <a:lnTo>
                  <a:pt x="107483" y="60199"/>
                </a:lnTo>
                <a:lnTo>
                  <a:pt x="132404" y="59183"/>
                </a:lnTo>
                <a:lnTo>
                  <a:pt x="160131" y="58505"/>
                </a:lnTo>
                <a:lnTo>
                  <a:pt x="189728" y="58054"/>
                </a:lnTo>
                <a:lnTo>
                  <a:pt x="223747" y="57753"/>
                </a:lnTo>
                <a:lnTo>
                  <a:pt x="260714" y="57552"/>
                </a:lnTo>
                <a:lnTo>
                  <a:pt x="299646" y="57418"/>
                </a:lnTo>
                <a:lnTo>
                  <a:pt x="341475" y="57329"/>
                </a:lnTo>
                <a:lnTo>
                  <a:pt x="385237" y="57269"/>
                </a:lnTo>
                <a:lnTo>
                  <a:pt x="430286" y="57230"/>
                </a:lnTo>
                <a:lnTo>
                  <a:pt x="477781" y="57203"/>
                </a:lnTo>
                <a:lnTo>
                  <a:pt x="526907" y="57186"/>
                </a:lnTo>
                <a:lnTo>
                  <a:pt x="577121" y="57174"/>
                </a:lnTo>
                <a:lnTo>
                  <a:pt x="628059" y="57166"/>
                </a:lnTo>
                <a:lnTo>
                  <a:pt x="679480" y="57161"/>
                </a:lnTo>
                <a:lnTo>
                  <a:pt x="731223" y="57157"/>
                </a:lnTo>
                <a:lnTo>
                  <a:pt x="783181" y="57155"/>
                </a:lnTo>
                <a:lnTo>
                  <a:pt x="835282" y="57153"/>
                </a:lnTo>
                <a:lnTo>
                  <a:pt x="887479" y="57152"/>
                </a:lnTo>
                <a:lnTo>
                  <a:pt x="938151" y="55564"/>
                </a:lnTo>
                <a:lnTo>
                  <a:pt x="987808" y="52918"/>
                </a:lnTo>
                <a:lnTo>
                  <a:pt x="1036788" y="49566"/>
                </a:lnTo>
                <a:lnTo>
                  <a:pt x="1082935" y="46538"/>
                </a:lnTo>
                <a:lnTo>
                  <a:pt x="1127193" y="43725"/>
                </a:lnTo>
                <a:lnTo>
                  <a:pt x="1170192" y="41056"/>
                </a:lnTo>
                <a:lnTo>
                  <a:pt x="1210765" y="37690"/>
                </a:lnTo>
                <a:lnTo>
                  <a:pt x="1249719" y="33858"/>
                </a:lnTo>
                <a:lnTo>
                  <a:pt x="1287595" y="29716"/>
                </a:lnTo>
                <a:lnTo>
                  <a:pt x="1319196" y="26161"/>
                </a:lnTo>
                <a:lnTo>
                  <a:pt x="1346613" y="22997"/>
                </a:lnTo>
                <a:lnTo>
                  <a:pt x="1371241" y="20094"/>
                </a:lnTo>
                <a:lnTo>
                  <a:pt x="1390835" y="16571"/>
                </a:lnTo>
                <a:lnTo>
                  <a:pt x="1421072" y="8423"/>
                </a:lnTo>
                <a:lnTo>
                  <a:pt x="144907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9982" name="SMARTInkShape-889"/>
          <p:cNvSpPr/>
          <p:nvPr/>
        </p:nvSpPr>
        <p:spPr bwMode="auto">
          <a:xfrm>
            <a:off x="287287" y="1778910"/>
            <a:ext cx="191345" cy="2836232"/>
          </a:xfrm>
          <a:custGeom>
            <a:avLst/>
            <a:gdLst/>
            <a:ahLst/>
            <a:cxnLst/>
            <a:rect l="0" t="0" r="0" b="0"/>
            <a:pathLst>
              <a:path w="191345" h="2836232">
                <a:moveTo>
                  <a:pt x="141338" y="35603"/>
                </a:moveTo>
                <a:lnTo>
                  <a:pt x="131395" y="35603"/>
                </a:lnTo>
                <a:lnTo>
                  <a:pt x="126865" y="33486"/>
                </a:lnTo>
                <a:lnTo>
                  <a:pt x="124545" y="31810"/>
                </a:lnTo>
                <a:lnTo>
                  <a:pt x="106421" y="27861"/>
                </a:lnTo>
                <a:lnTo>
                  <a:pt x="102536" y="24754"/>
                </a:lnTo>
                <a:lnTo>
                  <a:pt x="100280" y="20727"/>
                </a:lnTo>
                <a:lnTo>
                  <a:pt x="98832" y="15466"/>
                </a:lnTo>
                <a:lnTo>
                  <a:pt x="93636" y="8724"/>
                </a:lnTo>
                <a:lnTo>
                  <a:pt x="92356" y="4342"/>
                </a:lnTo>
                <a:lnTo>
                  <a:pt x="90427" y="2856"/>
                </a:lnTo>
                <a:lnTo>
                  <a:pt x="79120" y="275"/>
                </a:lnTo>
                <a:lnTo>
                  <a:pt x="73867" y="0"/>
                </a:lnTo>
                <a:lnTo>
                  <a:pt x="69547" y="2052"/>
                </a:lnTo>
                <a:lnTo>
                  <a:pt x="63154" y="6736"/>
                </a:lnTo>
                <a:lnTo>
                  <a:pt x="59082" y="6941"/>
                </a:lnTo>
                <a:lnTo>
                  <a:pt x="57926" y="7764"/>
                </a:lnTo>
                <a:lnTo>
                  <a:pt x="57155" y="9106"/>
                </a:lnTo>
                <a:lnTo>
                  <a:pt x="56070" y="14787"/>
                </a:lnTo>
                <a:lnTo>
                  <a:pt x="55618" y="48441"/>
                </a:lnTo>
                <a:lnTo>
                  <a:pt x="54820" y="81993"/>
                </a:lnTo>
                <a:lnTo>
                  <a:pt x="47842" y="113234"/>
                </a:lnTo>
                <a:lnTo>
                  <a:pt x="41140" y="139567"/>
                </a:lnTo>
                <a:lnTo>
                  <a:pt x="36243" y="172505"/>
                </a:lnTo>
                <a:lnTo>
                  <a:pt x="30797" y="207813"/>
                </a:lnTo>
                <a:lnTo>
                  <a:pt x="26987" y="236571"/>
                </a:lnTo>
                <a:lnTo>
                  <a:pt x="21555" y="263600"/>
                </a:lnTo>
                <a:lnTo>
                  <a:pt x="14918" y="295598"/>
                </a:lnTo>
                <a:lnTo>
                  <a:pt x="8718" y="326333"/>
                </a:lnTo>
                <a:lnTo>
                  <a:pt x="5735" y="361017"/>
                </a:lnTo>
                <a:lnTo>
                  <a:pt x="2224" y="387400"/>
                </a:lnTo>
                <a:lnTo>
                  <a:pt x="135" y="412884"/>
                </a:lnTo>
                <a:lnTo>
                  <a:pt x="0" y="438233"/>
                </a:lnTo>
                <a:lnTo>
                  <a:pt x="2586" y="465375"/>
                </a:lnTo>
                <a:lnTo>
                  <a:pt x="4386" y="484836"/>
                </a:lnTo>
                <a:lnTo>
                  <a:pt x="6381" y="508129"/>
                </a:lnTo>
                <a:lnTo>
                  <a:pt x="8504" y="533976"/>
                </a:lnTo>
                <a:lnTo>
                  <a:pt x="11507" y="559939"/>
                </a:lnTo>
                <a:lnTo>
                  <a:pt x="15096" y="585979"/>
                </a:lnTo>
                <a:lnTo>
                  <a:pt x="19077" y="612070"/>
                </a:lnTo>
                <a:lnTo>
                  <a:pt x="23318" y="638196"/>
                </a:lnTo>
                <a:lnTo>
                  <a:pt x="27733" y="664344"/>
                </a:lnTo>
                <a:lnTo>
                  <a:pt x="32264" y="690507"/>
                </a:lnTo>
                <a:lnTo>
                  <a:pt x="36872" y="716681"/>
                </a:lnTo>
                <a:lnTo>
                  <a:pt x="41531" y="742861"/>
                </a:lnTo>
                <a:lnTo>
                  <a:pt x="46225" y="769046"/>
                </a:lnTo>
                <a:lnTo>
                  <a:pt x="50942" y="793646"/>
                </a:lnTo>
                <a:lnTo>
                  <a:pt x="55674" y="817190"/>
                </a:lnTo>
                <a:lnTo>
                  <a:pt x="60416" y="840029"/>
                </a:lnTo>
                <a:lnTo>
                  <a:pt x="63578" y="860812"/>
                </a:lnTo>
                <a:lnTo>
                  <a:pt x="65685" y="880223"/>
                </a:lnTo>
                <a:lnTo>
                  <a:pt x="67090" y="898721"/>
                </a:lnTo>
                <a:lnTo>
                  <a:pt x="68027" y="917402"/>
                </a:lnTo>
                <a:lnTo>
                  <a:pt x="68652" y="936206"/>
                </a:lnTo>
                <a:lnTo>
                  <a:pt x="69345" y="971652"/>
                </a:lnTo>
                <a:lnTo>
                  <a:pt x="69654" y="1000635"/>
                </a:lnTo>
                <a:lnTo>
                  <a:pt x="69827" y="1035472"/>
                </a:lnTo>
                <a:lnTo>
                  <a:pt x="64977" y="1070778"/>
                </a:lnTo>
                <a:lnTo>
                  <a:pt x="63414" y="1098941"/>
                </a:lnTo>
                <a:lnTo>
                  <a:pt x="62952" y="1132862"/>
                </a:lnTo>
                <a:lnTo>
                  <a:pt x="62843" y="1159067"/>
                </a:lnTo>
                <a:lnTo>
                  <a:pt x="62795" y="1192939"/>
                </a:lnTo>
                <a:lnTo>
                  <a:pt x="62782" y="1211973"/>
                </a:lnTo>
                <a:lnTo>
                  <a:pt x="62774" y="1230218"/>
                </a:lnTo>
                <a:lnTo>
                  <a:pt x="62764" y="1265307"/>
                </a:lnTo>
                <a:lnTo>
                  <a:pt x="62762" y="1284031"/>
                </a:lnTo>
                <a:lnTo>
                  <a:pt x="62760" y="1303657"/>
                </a:lnTo>
                <a:lnTo>
                  <a:pt x="62759" y="1323885"/>
                </a:lnTo>
                <a:lnTo>
                  <a:pt x="62758" y="1359060"/>
                </a:lnTo>
                <a:lnTo>
                  <a:pt x="62757" y="1393743"/>
                </a:lnTo>
                <a:lnTo>
                  <a:pt x="62757" y="1414105"/>
                </a:lnTo>
                <a:lnTo>
                  <a:pt x="62757" y="1435616"/>
                </a:lnTo>
                <a:lnTo>
                  <a:pt x="62757" y="1458689"/>
                </a:lnTo>
                <a:lnTo>
                  <a:pt x="62757" y="1482802"/>
                </a:lnTo>
                <a:lnTo>
                  <a:pt x="62757" y="1507608"/>
                </a:lnTo>
                <a:lnTo>
                  <a:pt x="63551" y="1532877"/>
                </a:lnTo>
                <a:lnTo>
                  <a:pt x="64873" y="1558455"/>
                </a:lnTo>
                <a:lnTo>
                  <a:pt x="66549" y="1584237"/>
                </a:lnTo>
                <a:lnTo>
                  <a:pt x="67666" y="1607776"/>
                </a:lnTo>
                <a:lnTo>
                  <a:pt x="68411" y="1629818"/>
                </a:lnTo>
                <a:lnTo>
                  <a:pt x="68907" y="1650863"/>
                </a:lnTo>
                <a:lnTo>
                  <a:pt x="69239" y="1672830"/>
                </a:lnTo>
                <a:lnTo>
                  <a:pt x="69459" y="1695413"/>
                </a:lnTo>
                <a:lnTo>
                  <a:pt x="69606" y="1718405"/>
                </a:lnTo>
                <a:lnTo>
                  <a:pt x="69704" y="1740083"/>
                </a:lnTo>
                <a:lnTo>
                  <a:pt x="69770" y="1760886"/>
                </a:lnTo>
                <a:lnTo>
                  <a:pt x="69813" y="1781104"/>
                </a:lnTo>
                <a:lnTo>
                  <a:pt x="67745" y="1816268"/>
                </a:lnTo>
                <a:lnTo>
                  <a:pt x="65768" y="1850947"/>
                </a:lnTo>
                <a:lnTo>
                  <a:pt x="66351" y="1871307"/>
                </a:lnTo>
                <a:lnTo>
                  <a:pt x="67534" y="1892818"/>
                </a:lnTo>
                <a:lnTo>
                  <a:pt x="68323" y="1912715"/>
                </a:lnTo>
                <a:lnTo>
                  <a:pt x="68849" y="1931536"/>
                </a:lnTo>
                <a:lnTo>
                  <a:pt x="69199" y="1949640"/>
                </a:lnTo>
                <a:lnTo>
                  <a:pt x="68639" y="1971234"/>
                </a:lnTo>
                <a:lnTo>
                  <a:pt x="67472" y="1995154"/>
                </a:lnTo>
                <a:lnTo>
                  <a:pt x="65900" y="2020627"/>
                </a:lnTo>
                <a:lnTo>
                  <a:pt x="65646" y="2047927"/>
                </a:lnTo>
                <a:lnTo>
                  <a:pt x="66271" y="2076446"/>
                </a:lnTo>
                <a:lnTo>
                  <a:pt x="67481" y="2105777"/>
                </a:lnTo>
                <a:lnTo>
                  <a:pt x="68287" y="2135650"/>
                </a:lnTo>
                <a:lnTo>
                  <a:pt x="68825" y="2165884"/>
                </a:lnTo>
                <a:lnTo>
                  <a:pt x="69183" y="2196359"/>
                </a:lnTo>
                <a:lnTo>
                  <a:pt x="70216" y="2224613"/>
                </a:lnTo>
                <a:lnTo>
                  <a:pt x="71699" y="2251387"/>
                </a:lnTo>
                <a:lnTo>
                  <a:pt x="73480" y="2277173"/>
                </a:lnTo>
                <a:lnTo>
                  <a:pt x="75462" y="2301508"/>
                </a:lnTo>
                <a:lnTo>
                  <a:pt x="77577" y="2324875"/>
                </a:lnTo>
                <a:lnTo>
                  <a:pt x="79781" y="2347597"/>
                </a:lnTo>
                <a:lnTo>
                  <a:pt x="82044" y="2368300"/>
                </a:lnTo>
                <a:lnTo>
                  <a:pt x="84346" y="2387660"/>
                </a:lnTo>
                <a:lnTo>
                  <a:pt x="86674" y="2406122"/>
                </a:lnTo>
                <a:lnTo>
                  <a:pt x="89262" y="2441452"/>
                </a:lnTo>
                <a:lnTo>
                  <a:pt x="91206" y="2475675"/>
                </a:lnTo>
                <a:lnTo>
                  <a:pt x="94715" y="2509406"/>
                </a:lnTo>
                <a:lnTo>
                  <a:pt x="96804" y="2540802"/>
                </a:lnTo>
                <a:lnTo>
                  <a:pt x="97733" y="2570631"/>
                </a:lnTo>
                <a:lnTo>
                  <a:pt x="98145" y="2599763"/>
                </a:lnTo>
                <a:lnTo>
                  <a:pt x="98329" y="2626469"/>
                </a:lnTo>
                <a:lnTo>
                  <a:pt x="98432" y="2661700"/>
                </a:lnTo>
                <a:lnTo>
                  <a:pt x="98463" y="2694364"/>
                </a:lnTo>
                <a:lnTo>
                  <a:pt x="100588" y="2727061"/>
                </a:lnTo>
                <a:lnTo>
                  <a:pt x="104129" y="2756857"/>
                </a:lnTo>
                <a:lnTo>
                  <a:pt x="107294" y="2785794"/>
                </a:lnTo>
                <a:lnTo>
                  <a:pt x="111920" y="2803341"/>
                </a:lnTo>
                <a:lnTo>
                  <a:pt x="119267" y="2816432"/>
                </a:lnTo>
                <a:lnTo>
                  <a:pt x="136122" y="2832726"/>
                </a:lnTo>
                <a:lnTo>
                  <a:pt x="142623" y="2835389"/>
                </a:lnTo>
                <a:lnTo>
                  <a:pt x="156197" y="2836231"/>
                </a:lnTo>
                <a:lnTo>
                  <a:pt x="191344" y="282166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9983" name="SMARTInkShape-890"/>
          <p:cNvSpPr/>
          <p:nvPr/>
        </p:nvSpPr>
        <p:spPr bwMode="auto">
          <a:xfrm>
            <a:off x="222811" y="1379409"/>
            <a:ext cx="942323" cy="352304"/>
          </a:xfrm>
          <a:custGeom>
            <a:avLst/>
            <a:gdLst/>
            <a:ahLst/>
            <a:cxnLst/>
            <a:rect l="0" t="0" r="0" b="0"/>
            <a:pathLst>
              <a:path w="942323" h="352304">
                <a:moveTo>
                  <a:pt x="813033" y="63629"/>
                </a:moveTo>
                <a:lnTo>
                  <a:pt x="803090" y="63629"/>
                </a:lnTo>
                <a:lnTo>
                  <a:pt x="767631" y="52987"/>
                </a:lnTo>
                <a:lnTo>
                  <a:pt x="734097" y="41712"/>
                </a:lnTo>
                <a:lnTo>
                  <a:pt x="704889" y="29433"/>
                </a:lnTo>
                <a:lnTo>
                  <a:pt x="670028" y="12226"/>
                </a:lnTo>
                <a:lnTo>
                  <a:pt x="641103" y="4389"/>
                </a:lnTo>
                <a:lnTo>
                  <a:pt x="607398" y="832"/>
                </a:lnTo>
                <a:lnTo>
                  <a:pt x="579823" y="0"/>
                </a:lnTo>
                <a:lnTo>
                  <a:pt x="549046" y="424"/>
                </a:lnTo>
                <a:lnTo>
                  <a:pt x="516847" y="3259"/>
                </a:lnTo>
                <a:lnTo>
                  <a:pt x="484016" y="7164"/>
                </a:lnTo>
                <a:lnTo>
                  <a:pt x="450903" y="11546"/>
                </a:lnTo>
                <a:lnTo>
                  <a:pt x="417665" y="16139"/>
                </a:lnTo>
                <a:lnTo>
                  <a:pt x="382256" y="20826"/>
                </a:lnTo>
                <a:lnTo>
                  <a:pt x="363923" y="23187"/>
                </a:lnTo>
                <a:lnTo>
                  <a:pt x="345351" y="25555"/>
                </a:lnTo>
                <a:lnTo>
                  <a:pt x="326620" y="27928"/>
                </a:lnTo>
                <a:lnTo>
                  <a:pt x="307783" y="30303"/>
                </a:lnTo>
                <a:lnTo>
                  <a:pt x="274152" y="35059"/>
                </a:lnTo>
                <a:lnTo>
                  <a:pt x="244124" y="40612"/>
                </a:lnTo>
                <a:lnTo>
                  <a:pt x="217549" y="48372"/>
                </a:lnTo>
                <a:lnTo>
                  <a:pt x="184067" y="57873"/>
                </a:lnTo>
                <a:lnTo>
                  <a:pt x="154039" y="65716"/>
                </a:lnTo>
                <a:lnTo>
                  <a:pt x="121241" y="80651"/>
                </a:lnTo>
                <a:lnTo>
                  <a:pt x="95995" y="93419"/>
                </a:lnTo>
                <a:lnTo>
                  <a:pt x="69693" y="107825"/>
                </a:lnTo>
                <a:lnTo>
                  <a:pt x="34160" y="133786"/>
                </a:lnTo>
                <a:lnTo>
                  <a:pt x="16017" y="152224"/>
                </a:lnTo>
                <a:lnTo>
                  <a:pt x="4249" y="175235"/>
                </a:lnTo>
                <a:lnTo>
                  <a:pt x="0" y="188039"/>
                </a:lnTo>
                <a:lnTo>
                  <a:pt x="1136" y="202131"/>
                </a:lnTo>
                <a:lnTo>
                  <a:pt x="12981" y="232606"/>
                </a:lnTo>
                <a:lnTo>
                  <a:pt x="44175" y="262555"/>
                </a:lnTo>
                <a:lnTo>
                  <a:pt x="64717" y="277208"/>
                </a:lnTo>
                <a:lnTo>
                  <a:pt x="91906" y="290946"/>
                </a:lnTo>
                <a:lnTo>
                  <a:pt x="123525" y="304074"/>
                </a:lnTo>
                <a:lnTo>
                  <a:pt x="158099" y="316794"/>
                </a:lnTo>
                <a:lnTo>
                  <a:pt x="194641" y="326862"/>
                </a:lnTo>
                <a:lnTo>
                  <a:pt x="232497" y="335161"/>
                </a:lnTo>
                <a:lnTo>
                  <a:pt x="271227" y="342282"/>
                </a:lnTo>
                <a:lnTo>
                  <a:pt x="311336" y="347028"/>
                </a:lnTo>
                <a:lnTo>
                  <a:pt x="352362" y="350193"/>
                </a:lnTo>
                <a:lnTo>
                  <a:pt x="394000" y="352303"/>
                </a:lnTo>
                <a:lnTo>
                  <a:pt x="435253" y="352122"/>
                </a:lnTo>
                <a:lnTo>
                  <a:pt x="476248" y="350414"/>
                </a:lnTo>
                <a:lnTo>
                  <a:pt x="517072" y="347687"/>
                </a:lnTo>
                <a:lnTo>
                  <a:pt x="556194" y="342695"/>
                </a:lnTo>
                <a:lnTo>
                  <a:pt x="594182" y="336192"/>
                </a:lnTo>
                <a:lnTo>
                  <a:pt x="631414" y="328681"/>
                </a:lnTo>
                <a:lnTo>
                  <a:pt x="667347" y="319705"/>
                </a:lnTo>
                <a:lnTo>
                  <a:pt x="702415" y="309752"/>
                </a:lnTo>
                <a:lnTo>
                  <a:pt x="736906" y="299149"/>
                </a:lnTo>
                <a:lnTo>
                  <a:pt x="767838" y="287317"/>
                </a:lnTo>
                <a:lnTo>
                  <a:pt x="796397" y="274667"/>
                </a:lnTo>
                <a:lnTo>
                  <a:pt x="823373" y="261470"/>
                </a:lnTo>
                <a:lnTo>
                  <a:pt x="846914" y="248704"/>
                </a:lnTo>
                <a:lnTo>
                  <a:pt x="868164" y="236225"/>
                </a:lnTo>
                <a:lnTo>
                  <a:pt x="903417" y="210982"/>
                </a:lnTo>
                <a:lnTo>
                  <a:pt x="927022" y="183888"/>
                </a:lnTo>
                <a:lnTo>
                  <a:pt x="939101" y="160204"/>
                </a:lnTo>
                <a:lnTo>
                  <a:pt x="942322" y="149443"/>
                </a:lnTo>
                <a:lnTo>
                  <a:pt x="940501" y="139888"/>
                </a:lnTo>
                <a:lnTo>
                  <a:pt x="927893" y="122922"/>
                </a:lnTo>
                <a:lnTo>
                  <a:pt x="904828" y="111677"/>
                </a:lnTo>
                <a:lnTo>
                  <a:pt x="873674" y="104827"/>
                </a:lnTo>
                <a:lnTo>
                  <a:pt x="854254" y="103001"/>
                </a:lnTo>
                <a:lnTo>
                  <a:pt x="833370" y="101783"/>
                </a:lnTo>
                <a:lnTo>
                  <a:pt x="809922" y="100971"/>
                </a:lnTo>
                <a:lnTo>
                  <a:pt x="784765" y="100430"/>
                </a:lnTo>
                <a:lnTo>
                  <a:pt x="758469" y="100069"/>
                </a:lnTo>
                <a:lnTo>
                  <a:pt x="705877" y="9934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Postfix.y - Rules section</a:t>
            </a:r>
          </a:p>
        </p:txBody>
      </p:sp>
      <p:sp>
        <p:nvSpPr>
          <p:cNvPr id="247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200" dirty="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task: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task expr '\n'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 </a:t>
            </a:r>
            <a:r>
              <a:rPr lang="en-US" altLang="en-US" sz="1200" dirty="0" err="1"/>
              <a:t>printf</a:t>
            </a:r>
            <a:r>
              <a:rPr lang="en-US" altLang="en-US" sz="1200" dirty="0"/>
              <a:t>("\</a:t>
            </a:r>
            <a:r>
              <a:rPr lang="en-US" altLang="en-US" sz="1200" dirty="0" err="1"/>
              <a:t>nEND</a:t>
            </a:r>
            <a:r>
              <a:rPr lang="en-US" altLang="en-US" sz="1200" dirty="0"/>
              <a:t> \n");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   task '\n'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    /* epsilon */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expr '+' expr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$$ = </a:t>
            </a:r>
            <a:r>
              <a:rPr lang="en-US" altLang="en-US" sz="1200" dirty="0" err="1"/>
              <a:t>newtemp</a:t>
            </a:r>
            <a:r>
              <a:rPr lang="en-US" altLang="en-US" sz="1200" dirty="0"/>
              <a:t>();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gen(ADDOP,$1, $3, $$);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expr '*' expr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$$ = </a:t>
            </a:r>
            <a:r>
              <a:rPr lang="en-US" altLang="en-US" sz="1200" dirty="0" err="1"/>
              <a:t>newtemp</a:t>
            </a:r>
            <a:r>
              <a:rPr lang="en-US" altLang="en-US" sz="1200" dirty="0"/>
              <a:t>();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gen(MULTOP,$1, $3, $$);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ID                      {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$&lt;place&gt;$ = </a:t>
            </a:r>
            <a:r>
              <a:rPr lang="en-US" altLang="en-US" sz="1200" dirty="0" err="1"/>
              <a:t>yylval.place</a:t>
            </a:r>
            <a:r>
              <a:rPr lang="en-US" altLang="en-US" sz="1200" dirty="0"/>
              <a:t>;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200" dirty="0"/>
              <a:t>    ;</a:t>
            </a:r>
          </a:p>
          <a:p>
            <a:pPr>
              <a:lnSpc>
                <a:spcPct val="75000"/>
              </a:lnSpc>
            </a:pPr>
            <a:endParaRPr lang="en-US" altLang="en-US" sz="1000" dirty="0"/>
          </a:p>
        </p:txBody>
      </p:sp>
      <p:sp>
        <p:nvSpPr>
          <p:cNvPr id="8" name="SMARTInkShape-1041"/>
          <p:cNvSpPr/>
          <p:nvPr/>
        </p:nvSpPr>
        <p:spPr bwMode="auto">
          <a:xfrm>
            <a:off x="990306" y="2200275"/>
            <a:ext cx="348807" cy="433192"/>
          </a:xfrm>
          <a:custGeom>
            <a:avLst/>
            <a:gdLst/>
            <a:ahLst/>
            <a:cxnLst/>
            <a:rect l="0" t="0" r="0" b="0"/>
            <a:pathLst>
              <a:path w="348807" h="433192">
                <a:moveTo>
                  <a:pt x="266994" y="150019"/>
                </a:moveTo>
                <a:lnTo>
                  <a:pt x="266200" y="124389"/>
                </a:lnTo>
                <a:lnTo>
                  <a:pt x="260497" y="105912"/>
                </a:lnTo>
                <a:lnTo>
                  <a:pt x="244750" y="80452"/>
                </a:lnTo>
                <a:lnTo>
                  <a:pt x="226352" y="59901"/>
                </a:lnTo>
                <a:lnTo>
                  <a:pt x="194908" y="41422"/>
                </a:lnTo>
                <a:lnTo>
                  <a:pt x="180981" y="34285"/>
                </a:lnTo>
                <a:lnTo>
                  <a:pt x="145512" y="25534"/>
                </a:lnTo>
                <a:lnTo>
                  <a:pt x="131246" y="25372"/>
                </a:lnTo>
                <a:lnTo>
                  <a:pt x="95542" y="33856"/>
                </a:lnTo>
                <a:lnTo>
                  <a:pt x="74112" y="42222"/>
                </a:lnTo>
                <a:lnTo>
                  <a:pt x="53475" y="59077"/>
                </a:lnTo>
                <a:lnTo>
                  <a:pt x="29761" y="90339"/>
                </a:lnTo>
                <a:lnTo>
                  <a:pt x="17888" y="112382"/>
                </a:lnTo>
                <a:lnTo>
                  <a:pt x="9966" y="138054"/>
                </a:lnTo>
                <a:lnTo>
                  <a:pt x="3799" y="165339"/>
                </a:lnTo>
                <a:lnTo>
                  <a:pt x="0" y="194927"/>
                </a:lnTo>
                <a:lnTo>
                  <a:pt x="957" y="229245"/>
                </a:lnTo>
                <a:lnTo>
                  <a:pt x="2323" y="247286"/>
                </a:lnTo>
                <a:lnTo>
                  <a:pt x="4028" y="265664"/>
                </a:lnTo>
                <a:lnTo>
                  <a:pt x="5958" y="284265"/>
                </a:lnTo>
                <a:lnTo>
                  <a:pt x="14453" y="319751"/>
                </a:lnTo>
                <a:lnTo>
                  <a:pt x="26166" y="352455"/>
                </a:lnTo>
                <a:lnTo>
                  <a:pt x="39309" y="380220"/>
                </a:lnTo>
                <a:lnTo>
                  <a:pt x="67681" y="410578"/>
                </a:lnTo>
                <a:lnTo>
                  <a:pt x="91892" y="422721"/>
                </a:lnTo>
                <a:lnTo>
                  <a:pt x="118527" y="429970"/>
                </a:lnTo>
                <a:lnTo>
                  <a:pt x="146240" y="433191"/>
                </a:lnTo>
                <a:lnTo>
                  <a:pt x="176548" y="430390"/>
                </a:lnTo>
                <a:lnTo>
                  <a:pt x="207746" y="421472"/>
                </a:lnTo>
                <a:lnTo>
                  <a:pt x="237486" y="404279"/>
                </a:lnTo>
                <a:lnTo>
                  <a:pt x="266580" y="383409"/>
                </a:lnTo>
                <a:lnTo>
                  <a:pt x="293797" y="360110"/>
                </a:lnTo>
                <a:lnTo>
                  <a:pt x="316477" y="333880"/>
                </a:lnTo>
                <a:lnTo>
                  <a:pt x="332907" y="306347"/>
                </a:lnTo>
                <a:lnTo>
                  <a:pt x="343914" y="277442"/>
                </a:lnTo>
                <a:lnTo>
                  <a:pt x="348806" y="246074"/>
                </a:lnTo>
                <a:lnTo>
                  <a:pt x="342513" y="211495"/>
                </a:lnTo>
                <a:lnTo>
                  <a:pt x="336390" y="193384"/>
                </a:lnTo>
                <a:lnTo>
                  <a:pt x="314770" y="158444"/>
                </a:lnTo>
                <a:lnTo>
                  <a:pt x="286640" y="123601"/>
                </a:lnTo>
                <a:lnTo>
                  <a:pt x="271360" y="105419"/>
                </a:lnTo>
                <a:lnTo>
                  <a:pt x="240360" y="70666"/>
                </a:lnTo>
                <a:lnTo>
                  <a:pt x="210706" y="41990"/>
                </a:lnTo>
                <a:lnTo>
                  <a:pt x="185886" y="22366"/>
                </a:lnTo>
                <a:lnTo>
                  <a:pt x="158295" y="6627"/>
                </a:lnTo>
                <a:lnTo>
                  <a:pt x="13840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1042"/>
          <p:cNvSpPr/>
          <p:nvPr/>
        </p:nvSpPr>
        <p:spPr bwMode="auto">
          <a:xfrm>
            <a:off x="1550194" y="1893094"/>
            <a:ext cx="35720" cy="14288"/>
          </a:xfrm>
          <a:custGeom>
            <a:avLst/>
            <a:gdLst/>
            <a:ahLst/>
            <a:cxnLst/>
            <a:rect l="0" t="0" r="0" b="0"/>
            <a:pathLst>
              <a:path w="35720" h="14288">
                <a:moveTo>
                  <a:pt x="35719" y="14287"/>
                </a:moveTo>
                <a:lnTo>
                  <a:pt x="31926" y="10495"/>
                </a:lnTo>
                <a:lnTo>
                  <a:pt x="25831" y="8633"/>
                </a:lnTo>
                <a:lnTo>
                  <a:pt x="13474" y="5468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" name="SMARTInkShape-1043"/>
          <p:cNvSpPr/>
          <p:nvPr/>
        </p:nvSpPr>
        <p:spPr bwMode="auto">
          <a:xfrm>
            <a:off x="1357499" y="1500373"/>
            <a:ext cx="359032" cy="487123"/>
          </a:xfrm>
          <a:custGeom>
            <a:avLst/>
            <a:gdLst/>
            <a:ahLst/>
            <a:cxnLst/>
            <a:rect l="0" t="0" r="0" b="0"/>
            <a:pathLst>
              <a:path w="359032" h="487123">
                <a:moveTo>
                  <a:pt x="285564" y="56965"/>
                </a:moveTo>
                <a:lnTo>
                  <a:pt x="279413" y="56965"/>
                </a:lnTo>
                <a:lnTo>
                  <a:pt x="279082" y="57758"/>
                </a:lnTo>
                <a:lnTo>
                  <a:pt x="278422" y="70233"/>
                </a:lnTo>
                <a:lnTo>
                  <a:pt x="279215" y="70573"/>
                </a:lnTo>
                <a:lnTo>
                  <a:pt x="282213" y="70950"/>
                </a:lnTo>
                <a:lnTo>
                  <a:pt x="283330" y="70257"/>
                </a:lnTo>
                <a:lnTo>
                  <a:pt x="284074" y="69001"/>
                </a:lnTo>
                <a:lnTo>
                  <a:pt x="284571" y="67370"/>
                </a:lnTo>
                <a:lnTo>
                  <a:pt x="284108" y="66283"/>
                </a:lnTo>
                <a:lnTo>
                  <a:pt x="283006" y="65558"/>
                </a:lnTo>
                <a:lnTo>
                  <a:pt x="281477" y="65075"/>
                </a:lnTo>
                <a:lnTo>
                  <a:pt x="280458" y="63959"/>
                </a:lnTo>
                <a:lnTo>
                  <a:pt x="279326" y="60602"/>
                </a:lnTo>
                <a:lnTo>
                  <a:pt x="277805" y="51980"/>
                </a:lnTo>
                <a:lnTo>
                  <a:pt x="266250" y="37895"/>
                </a:lnTo>
                <a:lnTo>
                  <a:pt x="258498" y="30765"/>
                </a:lnTo>
                <a:lnTo>
                  <a:pt x="223524" y="11720"/>
                </a:lnTo>
                <a:lnTo>
                  <a:pt x="194168" y="1931"/>
                </a:lnTo>
                <a:lnTo>
                  <a:pt x="158595" y="0"/>
                </a:lnTo>
                <a:lnTo>
                  <a:pt x="133377" y="633"/>
                </a:lnTo>
                <a:lnTo>
                  <a:pt x="119733" y="5525"/>
                </a:lnTo>
                <a:lnTo>
                  <a:pt x="107609" y="12173"/>
                </a:lnTo>
                <a:lnTo>
                  <a:pt x="102492" y="14038"/>
                </a:lnTo>
                <a:lnTo>
                  <a:pt x="77018" y="30861"/>
                </a:lnTo>
                <a:lnTo>
                  <a:pt x="47715" y="66095"/>
                </a:lnTo>
                <a:lnTo>
                  <a:pt x="34146" y="83551"/>
                </a:lnTo>
                <a:lnTo>
                  <a:pt x="18951" y="115560"/>
                </a:lnTo>
                <a:lnTo>
                  <a:pt x="9356" y="143769"/>
                </a:lnTo>
                <a:lnTo>
                  <a:pt x="1934" y="179092"/>
                </a:lnTo>
                <a:lnTo>
                  <a:pt x="442" y="209302"/>
                </a:lnTo>
                <a:lnTo>
                  <a:pt x="0" y="243389"/>
                </a:lnTo>
                <a:lnTo>
                  <a:pt x="1985" y="278624"/>
                </a:lnTo>
                <a:lnTo>
                  <a:pt x="6335" y="303117"/>
                </a:lnTo>
                <a:lnTo>
                  <a:pt x="13560" y="329878"/>
                </a:lnTo>
                <a:lnTo>
                  <a:pt x="22760" y="364135"/>
                </a:lnTo>
                <a:lnTo>
                  <a:pt x="34306" y="394393"/>
                </a:lnTo>
                <a:lnTo>
                  <a:pt x="53223" y="427359"/>
                </a:lnTo>
                <a:lnTo>
                  <a:pt x="79067" y="456801"/>
                </a:lnTo>
                <a:lnTo>
                  <a:pt x="93775" y="469620"/>
                </a:lnTo>
                <a:lnTo>
                  <a:pt x="129087" y="484317"/>
                </a:lnTo>
                <a:lnTo>
                  <a:pt x="138384" y="487122"/>
                </a:lnTo>
                <a:lnTo>
                  <a:pt x="159296" y="486006"/>
                </a:lnTo>
                <a:lnTo>
                  <a:pt x="193382" y="476452"/>
                </a:lnTo>
                <a:lnTo>
                  <a:pt x="226501" y="461451"/>
                </a:lnTo>
                <a:lnTo>
                  <a:pt x="258538" y="439808"/>
                </a:lnTo>
                <a:lnTo>
                  <a:pt x="291050" y="411171"/>
                </a:lnTo>
                <a:lnTo>
                  <a:pt x="310227" y="388221"/>
                </a:lnTo>
                <a:lnTo>
                  <a:pt x="326687" y="362146"/>
                </a:lnTo>
                <a:lnTo>
                  <a:pt x="339824" y="334682"/>
                </a:lnTo>
                <a:lnTo>
                  <a:pt x="350161" y="307394"/>
                </a:lnTo>
                <a:lnTo>
                  <a:pt x="357400" y="282038"/>
                </a:lnTo>
                <a:lnTo>
                  <a:pt x="359031" y="253305"/>
                </a:lnTo>
                <a:lnTo>
                  <a:pt x="355522" y="223602"/>
                </a:lnTo>
                <a:lnTo>
                  <a:pt x="346025" y="197171"/>
                </a:lnTo>
                <a:lnTo>
                  <a:pt x="331750" y="170079"/>
                </a:lnTo>
                <a:lnTo>
                  <a:pt x="314028" y="142162"/>
                </a:lnTo>
                <a:lnTo>
                  <a:pt x="292923" y="113880"/>
                </a:lnTo>
                <a:lnTo>
                  <a:pt x="258728" y="78767"/>
                </a:lnTo>
                <a:lnTo>
                  <a:pt x="231046" y="52048"/>
                </a:lnTo>
                <a:lnTo>
                  <a:pt x="197830" y="28976"/>
                </a:lnTo>
                <a:lnTo>
                  <a:pt x="185551" y="2124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" name="SMARTInkShape-1044"/>
          <p:cNvSpPr/>
          <p:nvPr/>
        </p:nvSpPr>
        <p:spPr bwMode="auto">
          <a:xfrm>
            <a:off x="2671763" y="1207796"/>
            <a:ext cx="816622" cy="1628274"/>
          </a:xfrm>
          <a:custGeom>
            <a:avLst/>
            <a:gdLst/>
            <a:ahLst/>
            <a:cxnLst/>
            <a:rect l="0" t="0" r="0" b="0"/>
            <a:pathLst>
              <a:path w="816622" h="1628274">
                <a:moveTo>
                  <a:pt x="150018" y="35217"/>
                </a:moveTo>
                <a:lnTo>
                  <a:pt x="150018" y="14632"/>
                </a:lnTo>
                <a:lnTo>
                  <a:pt x="151606" y="11174"/>
                </a:lnTo>
                <a:lnTo>
                  <a:pt x="157603" y="5216"/>
                </a:lnTo>
                <a:lnTo>
                  <a:pt x="167677" y="2039"/>
                </a:lnTo>
                <a:lnTo>
                  <a:pt x="201131" y="0"/>
                </a:lnTo>
                <a:lnTo>
                  <a:pt x="225123" y="1838"/>
                </a:lnTo>
                <a:lnTo>
                  <a:pt x="253248" y="4506"/>
                </a:lnTo>
                <a:lnTo>
                  <a:pt x="286915" y="5693"/>
                </a:lnTo>
                <a:lnTo>
                  <a:pt x="304783" y="7596"/>
                </a:lnTo>
                <a:lnTo>
                  <a:pt x="323045" y="10453"/>
                </a:lnTo>
                <a:lnTo>
                  <a:pt x="341569" y="13945"/>
                </a:lnTo>
                <a:lnTo>
                  <a:pt x="361063" y="17067"/>
                </a:lnTo>
                <a:lnTo>
                  <a:pt x="381202" y="19942"/>
                </a:lnTo>
                <a:lnTo>
                  <a:pt x="401772" y="22652"/>
                </a:lnTo>
                <a:lnTo>
                  <a:pt x="422629" y="26046"/>
                </a:lnTo>
                <a:lnTo>
                  <a:pt x="443678" y="29897"/>
                </a:lnTo>
                <a:lnTo>
                  <a:pt x="464854" y="34051"/>
                </a:lnTo>
                <a:lnTo>
                  <a:pt x="485321" y="37615"/>
                </a:lnTo>
                <a:lnTo>
                  <a:pt x="505316" y="40784"/>
                </a:lnTo>
                <a:lnTo>
                  <a:pt x="524996" y="43691"/>
                </a:lnTo>
                <a:lnTo>
                  <a:pt x="543672" y="48010"/>
                </a:lnTo>
                <a:lnTo>
                  <a:pt x="579240" y="59159"/>
                </a:lnTo>
                <a:lnTo>
                  <a:pt x="609336" y="72051"/>
                </a:lnTo>
                <a:lnTo>
                  <a:pt x="635941" y="86512"/>
                </a:lnTo>
                <a:lnTo>
                  <a:pt x="670850" y="113298"/>
                </a:lnTo>
                <a:lnTo>
                  <a:pt x="686034" y="134742"/>
                </a:lnTo>
                <a:lnTo>
                  <a:pt x="698075" y="163852"/>
                </a:lnTo>
                <a:lnTo>
                  <a:pt x="707924" y="199544"/>
                </a:lnTo>
                <a:lnTo>
                  <a:pt x="711661" y="220175"/>
                </a:lnTo>
                <a:lnTo>
                  <a:pt x="714947" y="241866"/>
                </a:lnTo>
                <a:lnTo>
                  <a:pt x="717931" y="266645"/>
                </a:lnTo>
                <a:lnTo>
                  <a:pt x="720714" y="293483"/>
                </a:lnTo>
                <a:lnTo>
                  <a:pt x="723363" y="321695"/>
                </a:lnTo>
                <a:lnTo>
                  <a:pt x="726717" y="350821"/>
                </a:lnTo>
                <a:lnTo>
                  <a:pt x="730541" y="380557"/>
                </a:lnTo>
                <a:lnTo>
                  <a:pt x="734677" y="410700"/>
                </a:lnTo>
                <a:lnTo>
                  <a:pt x="739816" y="442701"/>
                </a:lnTo>
                <a:lnTo>
                  <a:pt x="745623" y="475942"/>
                </a:lnTo>
                <a:lnTo>
                  <a:pt x="751875" y="510008"/>
                </a:lnTo>
                <a:lnTo>
                  <a:pt x="758425" y="543832"/>
                </a:lnTo>
                <a:lnTo>
                  <a:pt x="765173" y="577493"/>
                </a:lnTo>
                <a:lnTo>
                  <a:pt x="772053" y="611047"/>
                </a:lnTo>
                <a:lnTo>
                  <a:pt x="778227" y="644529"/>
                </a:lnTo>
                <a:lnTo>
                  <a:pt x="783930" y="677962"/>
                </a:lnTo>
                <a:lnTo>
                  <a:pt x="789320" y="711363"/>
                </a:lnTo>
                <a:lnTo>
                  <a:pt x="794501" y="744744"/>
                </a:lnTo>
                <a:lnTo>
                  <a:pt x="799542" y="778110"/>
                </a:lnTo>
                <a:lnTo>
                  <a:pt x="804490" y="811466"/>
                </a:lnTo>
                <a:lnTo>
                  <a:pt x="808583" y="844022"/>
                </a:lnTo>
                <a:lnTo>
                  <a:pt x="812105" y="876045"/>
                </a:lnTo>
                <a:lnTo>
                  <a:pt x="815247" y="907713"/>
                </a:lnTo>
                <a:lnTo>
                  <a:pt x="816548" y="939143"/>
                </a:lnTo>
                <a:lnTo>
                  <a:pt x="816621" y="970416"/>
                </a:lnTo>
                <a:lnTo>
                  <a:pt x="815876" y="1001583"/>
                </a:lnTo>
                <a:lnTo>
                  <a:pt x="814586" y="1031886"/>
                </a:lnTo>
                <a:lnTo>
                  <a:pt x="812932" y="1061613"/>
                </a:lnTo>
                <a:lnTo>
                  <a:pt x="811036" y="1090956"/>
                </a:lnTo>
                <a:lnTo>
                  <a:pt x="808978" y="1120043"/>
                </a:lnTo>
                <a:lnTo>
                  <a:pt x="806812" y="1148959"/>
                </a:lnTo>
                <a:lnTo>
                  <a:pt x="804575" y="1177761"/>
                </a:lnTo>
                <a:lnTo>
                  <a:pt x="802289" y="1206488"/>
                </a:lnTo>
                <a:lnTo>
                  <a:pt x="799972" y="1235164"/>
                </a:lnTo>
                <a:lnTo>
                  <a:pt x="797633" y="1263807"/>
                </a:lnTo>
                <a:lnTo>
                  <a:pt x="795280" y="1291633"/>
                </a:lnTo>
                <a:lnTo>
                  <a:pt x="792918" y="1318915"/>
                </a:lnTo>
                <a:lnTo>
                  <a:pt x="790550" y="1345834"/>
                </a:lnTo>
                <a:lnTo>
                  <a:pt x="788177" y="1371718"/>
                </a:lnTo>
                <a:lnTo>
                  <a:pt x="785801" y="1396911"/>
                </a:lnTo>
                <a:lnTo>
                  <a:pt x="783423" y="1421644"/>
                </a:lnTo>
                <a:lnTo>
                  <a:pt x="781838" y="1444483"/>
                </a:lnTo>
                <a:lnTo>
                  <a:pt x="780782" y="1466059"/>
                </a:lnTo>
                <a:lnTo>
                  <a:pt x="780077" y="1486792"/>
                </a:lnTo>
                <a:lnTo>
                  <a:pt x="778814" y="1505378"/>
                </a:lnTo>
                <a:lnTo>
                  <a:pt x="775293" y="1538728"/>
                </a:lnTo>
                <a:lnTo>
                  <a:pt x="771083" y="1565191"/>
                </a:lnTo>
                <a:lnTo>
                  <a:pt x="764978" y="1585949"/>
                </a:lnTo>
                <a:lnTo>
                  <a:pt x="754327" y="1600466"/>
                </a:lnTo>
                <a:lnTo>
                  <a:pt x="731073" y="1607977"/>
                </a:lnTo>
                <a:lnTo>
                  <a:pt x="696396" y="1611315"/>
                </a:lnTo>
                <a:lnTo>
                  <a:pt x="673814" y="1612205"/>
                </a:lnTo>
                <a:lnTo>
                  <a:pt x="649234" y="1612799"/>
                </a:lnTo>
                <a:lnTo>
                  <a:pt x="618560" y="1612400"/>
                </a:lnTo>
                <a:lnTo>
                  <a:pt x="583823" y="1611341"/>
                </a:lnTo>
                <a:lnTo>
                  <a:pt x="546378" y="1609841"/>
                </a:lnTo>
                <a:lnTo>
                  <a:pt x="504745" y="1607254"/>
                </a:lnTo>
                <a:lnTo>
                  <a:pt x="460322" y="1603941"/>
                </a:lnTo>
                <a:lnTo>
                  <a:pt x="414037" y="1600145"/>
                </a:lnTo>
                <a:lnTo>
                  <a:pt x="367306" y="1598409"/>
                </a:lnTo>
                <a:lnTo>
                  <a:pt x="320277" y="1598045"/>
                </a:lnTo>
                <a:lnTo>
                  <a:pt x="273049" y="1598596"/>
                </a:lnTo>
                <a:lnTo>
                  <a:pt x="228070" y="1599757"/>
                </a:lnTo>
                <a:lnTo>
                  <a:pt x="184590" y="1601325"/>
                </a:lnTo>
                <a:lnTo>
                  <a:pt x="142110" y="1603163"/>
                </a:lnTo>
                <a:lnTo>
                  <a:pt x="107440" y="1605977"/>
                </a:lnTo>
                <a:lnTo>
                  <a:pt x="77977" y="1609440"/>
                </a:lnTo>
                <a:lnTo>
                  <a:pt x="51984" y="1613336"/>
                </a:lnTo>
                <a:lnTo>
                  <a:pt x="23104" y="1619782"/>
                </a:lnTo>
                <a:lnTo>
                  <a:pt x="0" y="162827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Postfix.y – Routines section</a:t>
            </a:r>
          </a:p>
        </p:txBody>
      </p:sp>
      <p:sp>
        <p:nvSpPr>
          <p:cNvPr id="246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/>
              <a:t>%%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newtemp(){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static int number = 0;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char s[32];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char *retval, *strsave();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sprintf(s,"T%d",number);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/*   printf("\nNEWTEMP  %s",s);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number = number + 1;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retval = strsave(s);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return(retval);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gen(op,p1,p2,r)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int op;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char *p1, *p2, *r;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  <p:sp>
        <p:nvSpPr>
          <p:cNvPr id="2460776" name="SMARTInkShape-1045"/>
          <p:cNvSpPr/>
          <p:nvPr/>
        </p:nvSpPr>
        <p:spPr bwMode="auto">
          <a:xfrm>
            <a:off x="378987" y="1444508"/>
            <a:ext cx="1251807" cy="444286"/>
          </a:xfrm>
          <a:custGeom>
            <a:avLst/>
            <a:gdLst/>
            <a:ahLst/>
            <a:cxnLst/>
            <a:rect l="0" t="0" r="0" b="0"/>
            <a:pathLst>
              <a:path w="1251807" h="444286">
                <a:moveTo>
                  <a:pt x="935463" y="69967"/>
                </a:moveTo>
                <a:lnTo>
                  <a:pt x="934669" y="44337"/>
                </a:lnTo>
                <a:lnTo>
                  <a:pt x="931671" y="32382"/>
                </a:lnTo>
                <a:lnTo>
                  <a:pt x="928172" y="27448"/>
                </a:lnTo>
                <a:lnTo>
                  <a:pt x="917935" y="19849"/>
                </a:lnTo>
                <a:lnTo>
                  <a:pt x="884670" y="8503"/>
                </a:lnTo>
                <a:lnTo>
                  <a:pt x="860501" y="3491"/>
                </a:lnTo>
                <a:lnTo>
                  <a:pt x="829651" y="735"/>
                </a:lnTo>
                <a:lnTo>
                  <a:pt x="812534" y="0"/>
                </a:lnTo>
                <a:lnTo>
                  <a:pt x="793185" y="303"/>
                </a:lnTo>
                <a:lnTo>
                  <a:pt x="772349" y="1300"/>
                </a:lnTo>
                <a:lnTo>
                  <a:pt x="750520" y="2758"/>
                </a:lnTo>
                <a:lnTo>
                  <a:pt x="728030" y="4523"/>
                </a:lnTo>
                <a:lnTo>
                  <a:pt x="705099" y="6494"/>
                </a:lnTo>
                <a:lnTo>
                  <a:pt x="681875" y="8602"/>
                </a:lnTo>
                <a:lnTo>
                  <a:pt x="657660" y="10801"/>
                </a:lnTo>
                <a:lnTo>
                  <a:pt x="632786" y="13060"/>
                </a:lnTo>
                <a:lnTo>
                  <a:pt x="607472" y="15360"/>
                </a:lnTo>
                <a:lnTo>
                  <a:pt x="581865" y="17688"/>
                </a:lnTo>
                <a:lnTo>
                  <a:pt x="556062" y="20033"/>
                </a:lnTo>
                <a:lnTo>
                  <a:pt x="530129" y="22390"/>
                </a:lnTo>
                <a:lnTo>
                  <a:pt x="504903" y="24755"/>
                </a:lnTo>
                <a:lnTo>
                  <a:pt x="480148" y="27126"/>
                </a:lnTo>
                <a:lnTo>
                  <a:pt x="455707" y="29500"/>
                </a:lnTo>
                <a:lnTo>
                  <a:pt x="433063" y="31876"/>
                </a:lnTo>
                <a:lnTo>
                  <a:pt x="411617" y="34255"/>
                </a:lnTo>
                <a:lnTo>
                  <a:pt x="390970" y="36634"/>
                </a:lnTo>
                <a:lnTo>
                  <a:pt x="370855" y="39807"/>
                </a:lnTo>
                <a:lnTo>
                  <a:pt x="351095" y="43510"/>
                </a:lnTo>
                <a:lnTo>
                  <a:pt x="331572" y="47567"/>
                </a:lnTo>
                <a:lnTo>
                  <a:pt x="313000" y="50271"/>
                </a:lnTo>
                <a:lnTo>
                  <a:pt x="277548" y="53276"/>
                </a:lnTo>
                <a:lnTo>
                  <a:pt x="243271" y="56728"/>
                </a:lnTo>
                <a:lnTo>
                  <a:pt x="210310" y="61702"/>
                </a:lnTo>
                <a:lnTo>
                  <a:pt x="179785" y="69204"/>
                </a:lnTo>
                <a:lnTo>
                  <a:pt x="150344" y="79947"/>
                </a:lnTo>
                <a:lnTo>
                  <a:pt x="121384" y="93452"/>
                </a:lnTo>
                <a:lnTo>
                  <a:pt x="92637" y="110038"/>
                </a:lnTo>
                <a:lnTo>
                  <a:pt x="61056" y="137226"/>
                </a:lnTo>
                <a:lnTo>
                  <a:pt x="36617" y="165390"/>
                </a:lnTo>
                <a:lnTo>
                  <a:pt x="21626" y="190694"/>
                </a:lnTo>
                <a:lnTo>
                  <a:pt x="8613" y="221255"/>
                </a:lnTo>
                <a:lnTo>
                  <a:pt x="184" y="256004"/>
                </a:lnTo>
                <a:lnTo>
                  <a:pt x="0" y="274160"/>
                </a:lnTo>
                <a:lnTo>
                  <a:pt x="2258" y="292615"/>
                </a:lnTo>
                <a:lnTo>
                  <a:pt x="6145" y="311268"/>
                </a:lnTo>
                <a:lnTo>
                  <a:pt x="29514" y="344693"/>
                </a:lnTo>
                <a:lnTo>
                  <a:pt x="45747" y="360274"/>
                </a:lnTo>
                <a:lnTo>
                  <a:pt x="65300" y="374630"/>
                </a:lnTo>
                <a:lnTo>
                  <a:pt x="87067" y="388169"/>
                </a:lnTo>
                <a:lnTo>
                  <a:pt x="110309" y="401164"/>
                </a:lnTo>
                <a:lnTo>
                  <a:pt x="138504" y="412209"/>
                </a:lnTo>
                <a:lnTo>
                  <a:pt x="170001" y="421953"/>
                </a:lnTo>
                <a:lnTo>
                  <a:pt x="203699" y="430831"/>
                </a:lnTo>
                <a:lnTo>
                  <a:pt x="239658" y="436749"/>
                </a:lnTo>
                <a:lnTo>
                  <a:pt x="277124" y="440695"/>
                </a:lnTo>
                <a:lnTo>
                  <a:pt x="315595" y="443325"/>
                </a:lnTo>
                <a:lnTo>
                  <a:pt x="357118" y="444285"/>
                </a:lnTo>
                <a:lnTo>
                  <a:pt x="400675" y="444131"/>
                </a:lnTo>
                <a:lnTo>
                  <a:pt x="445587" y="443235"/>
                </a:lnTo>
                <a:lnTo>
                  <a:pt x="492198" y="439462"/>
                </a:lnTo>
                <a:lnTo>
                  <a:pt x="539941" y="433772"/>
                </a:lnTo>
                <a:lnTo>
                  <a:pt x="588438" y="426804"/>
                </a:lnTo>
                <a:lnTo>
                  <a:pt x="636644" y="418983"/>
                </a:lnTo>
                <a:lnTo>
                  <a:pt x="684657" y="410594"/>
                </a:lnTo>
                <a:lnTo>
                  <a:pt x="732540" y="401827"/>
                </a:lnTo>
                <a:lnTo>
                  <a:pt x="780337" y="391219"/>
                </a:lnTo>
                <a:lnTo>
                  <a:pt x="828077" y="379385"/>
                </a:lnTo>
                <a:lnTo>
                  <a:pt x="875779" y="366733"/>
                </a:lnTo>
                <a:lnTo>
                  <a:pt x="921073" y="352742"/>
                </a:lnTo>
                <a:lnTo>
                  <a:pt x="964764" y="337859"/>
                </a:lnTo>
                <a:lnTo>
                  <a:pt x="1007384" y="322380"/>
                </a:lnTo>
                <a:lnTo>
                  <a:pt x="1046911" y="305711"/>
                </a:lnTo>
                <a:lnTo>
                  <a:pt x="1084374" y="288249"/>
                </a:lnTo>
                <a:lnTo>
                  <a:pt x="1120462" y="270257"/>
                </a:lnTo>
                <a:lnTo>
                  <a:pt x="1151664" y="252706"/>
                </a:lnTo>
                <a:lnTo>
                  <a:pt x="1179610" y="235449"/>
                </a:lnTo>
                <a:lnTo>
                  <a:pt x="1205384" y="218389"/>
                </a:lnTo>
                <a:lnTo>
                  <a:pt x="1224154" y="200665"/>
                </a:lnTo>
                <a:lnTo>
                  <a:pt x="1238255" y="182499"/>
                </a:lnTo>
                <a:lnTo>
                  <a:pt x="1249243" y="164038"/>
                </a:lnTo>
                <a:lnTo>
                  <a:pt x="1251806" y="146175"/>
                </a:lnTo>
                <a:lnTo>
                  <a:pt x="1241954" y="111510"/>
                </a:lnTo>
                <a:lnTo>
                  <a:pt x="1206883" y="83933"/>
                </a:lnTo>
                <a:lnTo>
                  <a:pt x="1183085" y="72134"/>
                </a:lnTo>
                <a:lnTo>
                  <a:pt x="1152138" y="61886"/>
                </a:lnTo>
                <a:lnTo>
                  <a:pt x="1116426" y="52674"/>
                </a:lnTo>
                <a:lnTo>
                  <a:pt x="1077536" y="44151"/>
                </a:lnTo>
                <a:lnTo>
                  <a:pt x="1032560" y="37675"/>
                </a:lnTo>
                <a:lnTo>
                  <a:pt x="983525" y="32564"/>
                </a:lnTo>
                <a:lnTo>
                  <a:pt x="931786" y="28363"/>
                </a:lnTo>
                <a:lnTo>
                  <a:pt x="875862" y="27150"/>
                </a:lnTo>
                <a:lnTo>
                  <a:pt x="817147" y="27928"/>
                </a:lnTo>
                <a:lnTo>
                  <a:pt x="756574" y="30035"/>
                </a:lnTo>
                <a:lnTo>
                  <a:pt x="694760" y="33821"/>
                </a:lnTo>
                <a:lnTo>
                  <a:pt x="632119" y="38726"/>
                </a:lnTo>
                <a:lnTo>
                  <a:pt x="568927" y="44377"/>
                </a:lnTo>
                <a:lnTo>
                  <a:pt x="511718" y="51319"/>
                </a:lnTo>
                <a:lnTo>
                  <a:pt x="458498" y="59123"/>
                </a:lnTo>
                <a:lnTo>
                  <a:pt x="407936" y="67500"/>
                </a:lnTo>
                <a:lnTo>
                  <a:pt x="363910" y="75466"/>
                </a:lnTo>
                <a:lnTo>
                  <a:pt x="324240" y="83158"/>
                </a:lnTo>
                <a:lnTo>
                  <a:pt x="287475" y="90667"/>
                </a:lnTo>
                <a:lnTo>
                  <a:pt x="255821" y="97261"/>
                </a:lnTo>
                <a:lnTo>
                  <a:pt x="227574" y="103244"/>
                </a:lnTo>
                <a:lnTo>
                  <a:pt x="201600" y="108821"/>
                </a:lnTo>
                <a:lnTo>
                  <a:pt x="178727" y="113332"/>
                </a:lnTo>
                <a:lnTo>
                  <a:pt x="157922" y="117133"/>
                </a:lnTo>
                <a:lnTo>
                  <a:pt x="125546" y="122680"/>
                </a:lnTo>
                <a:lnTo>
                  <a:pt x="99644" y="1271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60799" name="SMARTInkShape-Group258"/>
          <p:cNvGrpSpPr/>
          <p:nvPr/>
        </p:nvGrpSpPr>
        <p:grpSpPr>
          <a:xfrm>
            <a:off x="2504187" y="2821008"/>
            <a:ext cx="6275361" cy="1881279"/>
            <a:chOff x="2504187" y="2821008"/>
            <a:chExt cx="6275361" cy="1881279"/>
          </a:xfrm>
        </p:grpSpPr>
        <p:sp>
          <p:nvSpPr>
            <p:cNvPr id="2460777" name="SMARTInkShape-1046"/>
            <p:cNvSpPr/>
            <p:nvPr/>
          </p:nvSpPr>
          <p:spPr bwMode="auto">
            <a:xfrm>
              <a:off x="3436144" y="2950369"/>
              <a:ext cx="2500312" cy="1471613"/>
            </a:xfrm>
            <a:custGeom>
              <a:avLst/>
              <a:gdLst/>
              <a:ahLst/>
              <a:cxnLst/>
              <a:rect l="0" t="0" r="0" b="0"/>
              <a:pathLst>
                <a:path w="2500312" h="1471613">
                  <a:moveTo>
                    <a:pt x="2500311" y="0"/>
                  </a:moveTo>
                  <a:lnTo>
                    <a:pt x="2474324" y="2381"/>
                  </a:lnTo>
                  <a:lnTo>
                    <a:pt x="2445370" y="11377"/>
                  </a:lnTo>
                  <a:lnTo>
                    <a:pt x="2423997" y="19491"/>
                  </a:lnTo>
                  <a:lnTo>
                    <a:pt x="2398636" y="29662"/>
                  </a:lnTo>
                  <a:lnTo>
                    <a:pt x="2370615" y="41206"/>
                  </a:lnTo>
                  <a:lnTo>
                    <a:pt x="2336854" y="56839"/>
                  </a:lnTo>
                  <a:lnTo>
                    <a:pt x="2299265" y="75199"/>
                  </a:lnTo>
                  <a:lnTo>
                    <a:pt x="2259125" y="95376"/>
                  </a:lnTo>
                  <a:lnTo>
                    <a:pt x="2213314" y="119940"/>
                  </a:lnTo>
                  <a:lnTo>
                    <a:pt x="2163724" y="147429"/>
                  </a:lnTo>
                  <a:lnTo>
                    <a:pt x="2111614" y="176867"/>
                  </a:lnTo>
                  <a:lnTo>
                    <a:pt x="2053855" y="209986"/>
                  </a:lnTo>
                  <a:lnTo>
                    <a:pt x="1992330" y="245560"/>
                  </a:lnTo>
                  <a:lnTo>
                    <a:pt x="1928295" y="282769"/>
                  </a:lnTo>
                  <a:lnTo>
                    <a:pt x="1860205" y="322656"/>
                  </a:lnTo>
                  <a:lnTo>
                    <a:pt x="1789411" y="364329"/>
                  </a:lnTo>
                  <a:lnTo>
                    <a:pt x="1716816" y="407192"/>
                  </a:lnTo>
                  <a:lnTo>
                    <a:pt x="1640638" y="451643"/>
                  </a:lnTo>
                  <a:lnTo>
                    <a:pt x="1562071" y="497151"/>
                  </a:lnTo>
                  <a:lnTo>
                    <a:pt x="1481912" y="543365"/>
                  </a:lnTo>
                  <a:lnTo>
                    <a:pt x="1399897" y="590050"/>
                  </a:lnTo>
                  <a:lnTo>
                    <a:pt x="1316646" y="637048"/>
                  </a:lnTo>
                  <a:lnTo>
                    <a:pt x="1232570" y="684254"/>
                  </a:lnTo>
                  <a:lnTo>
                    <a:pt x="1149532" y="732395"/>
                  </a:lnTo>
                  <a:lnTo>
                    <a:pt x="1067186" y="781157"/>
                  </a:lnTo>
                  <a:lnTo>
                    <a:pt x="985301" y="830334"/>
                  </a:lnTo>
                  <a:lnTo>
                    <a:pt x="905311" y="878993"/>
                  </a:lnTo>
                  <a:lnTo>
                    <a:pt x="826584" y="927308"/>
                  </a:lnTo>
                  <a:lnTo>
                    <a:pt x="748700" y="975393"/>
                  </a:lnTo>
                  <a:lnTo>
                    <a:pt x="675346" y="1023324"/>
                  </a:lnTo>
                  <a:lnTo>
                    <a:pt x="605012" y="1071153"/>
                  </a:lnTo>
                  <a:lnTo>
                    <a:pt x="536691" y="1118914"/>
                  </a:lnTo>
                  <a:lnTo>
                    <a:pt x="472888" y="1164249"/>
                  </a:lnTo>
                  <a:lnTo>
                    <a:pt x="412096" y="1207966"/>
                  </a:lnTo>
                  <a:lnTo>
                    <a:pt x="353312" y="1250604"/>
                  </a:lnTo>
                  <a:lnTo>
                    <a:pt x="299835" y="1289349"/>
                  </a:lnTo>
                  <a:lnTo>
                    <a:pt x="249896" y="1325497"/>
                  </a:lnTo>
                  <a:lnTo>
                    <a:pt x="202316" y="1359914"/>
                  </a:lnTo>
                  <a:lnTo>
                    <a:pt x="158690" y="1387622"/>
                  </a:lnTo>
                  <a:lnTo>
                    <a:pt x="117700" y="1410856"/>
                  </a:lnTo>
                  <a:lnTo>
                    <a:pt x="78466" y="1431109"/>
                  </a:lnTo>
                  <a:lnTo>
                    <a:pt x="52311" y="1444610"/>
                  </a:lnTo>
                  <a:lnTo>
                    <a:pt x="0" y="1471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78" name="SMARTInkShape-1047"/>
            <p:cNvSpPr/>
            <p:nvPr/>
          </p:nvSpPr>
          <p:spPr bwMode="auto">
            <a:xfrm>
              <a:off x="3786188" y="2821008"/>
              <a:ext cx="2328863" cy="1428467"/>
            </a:xfrm>
            <a:custGeom>
              <a:avLst/>
              <a:gdLst/>
              <a:ahLst/>
              <a:cxnLst/>
              <a:rect l="0" t="0" r="0" b="0"/>
              <a:pathLst>
                <a:path w="2328863" h="1428467">
                  <a:moveTo>
                    <a:pt x="0" y="43636"/>
                  </a:moveTo>
                  <a:lnTo>
                    <a:pt x="12200" y="27320"/>
                  </a:lnTo>
                  <a:lnTo>
                    <a:pt x="47321" y="3201"/>
                  </a:lnTo>
                  <a:lnTo>
                    <a:pt x="67333" y="0"/>
                  </a:lnTo>
                  <a:lnTo>
                    <a:pt x="78226" y="258"/>
                  </a:lnTo>
                  <a:lnTo>
                    <a:pt x="103029" y="11128"/>
                  </a:lnTo>
                  <a:lnTo>
                    <a:pt x="130722" y="32363"/>
                  </a:lnTo>
                  <a:lnTo>
                    <a:pt x="161550" y="65613"/>
                  </a:lnTo>
                  <a:lnTo>
                    <a:pt x="178344" y="86862"/>
                  </a:lnTo>
                  <a:lnTo>
                    <a:pt x="195889" y="110553"/>
                  </a:lnTo>
                  <a:lnTo>
                    <a:pt x="213936" y="135873"/>
                  </a:lnTo>
                  <a:lnTo>
                    <a:pt x="234699" y="163864"/>
                  </a:lnTo>
                  <a:lnTo>
                    <a:pt x="257272" y="193638"/>
                  </a:lnTo>
                  <a:lnTo>
                    <a:pt x="281052" y="224600"/>
                  </a:lnTo>
                  <a:lnTo>
                    <a:pt x="307224" y="257941"/>
                  </a:lnTo>
                  <a:lnTo>
                    <a:pt x="334991" y="292869"/>
                  </a:lnTo>
                  <a:lnTo>
                    <a:pt x="363821" y="328854"/>
                  </a:lnTo>
                  <a:lnTo>
                    <a:pt x="394947" y="364749"/>
                  </a:lnTo>
                  <a:lnTo>
                    <a:pt x="427604" y="400587"/>
                  </a:lnTo>
                  <a:lnTo>
                    <a:pt x="461282" y="436385"/>
                  </a:lnTo>
                  <a:lnTo>
                    <a:pt x="496434" y="472156"/>
                  </a:lnTo>
                  <a:lnTo>
                    <a:pt x="532568" y="507909"/>
                  </a:lnTo>
                  <a:lnTo>
                    <a:pt x="569358" y="543651"/>
                  </a:lnTo>
                  <a:lnTo>
                    <a:pt x="608172" y="578592"/>
                  </a:lnTo>
                  <a:lnTo>
                    <a:pt x="648335" y="612998"/>
                  </a:lnTo>
                  <a:lnTo>
                    <a:pt x="689398" y="647049"/>
                  </a:lnTo>
                  <a:lnTo>
                    <a:pt x="732649" y="681655"/>
                  </a:lnTo>
                  <a:lnTo>
                    <a:pt x="777357" y="716631"/>
                  </a:lnTo>
                  <a:lnTo>
                    <a:pt x="823038" y="751856"/>
                  </a:lnTo>
                  <a:lnTo>
                    <a:pt x="870954" y="787245"/>
                  </a:lnTo>
                  <a:lnTo>
                    <a:pt x="920361" y="822744"/>
                  </a:lnTo>
                  <a:lnTo>
                    <a:pt x="970762" y="858316"/>
                  </a:lnTo>
                  <a:lnTo>
                    <a:pt x="1021824" y="894731"/>
                  </a:lnTo>
                  <a:lnTo>
                    <a:pt x="1073329" y="931708"/>
                  </a:lnTo>
                  <a:lnTo>
                    <a:pt x="1125127" y="969059"/>
                  </a:lnTo>
                  <a:lnTo>
                    <a:pt x="1179503" y="1006659"/>
                  </a:lnTo>
                  <a:lnTo>
                    <a:pt x="1235598" y="1044427"/>
                  </a:lnTo>
                  <a:lnTo>
                    <a:pt x="1292838" y="1082305"/>
                  </a:lnTo>
                  <a:lnTo>
                    <a:pt x="1350048" y="1118669"/>
                  </a:lnTo>
                  <a:lnTo>
                    <a:pt x="1407238" y="1154025"/>
                  </a:lnTo>
                  <a:lnTo>
                    <a:pt x="1464416" y="1188707"/>
                  </a:lnTo>
                  <a:lnTo>
                    <a:pt x="1520789" y="1221354"/>
                  </a:lnTo>
                  <a:lnTo>
                    <a:pt x="1576628" y="1252644"/>
                  </a:lnTo>
                  <a:lnTo>
                    <a:pt x="1632110" y="1283029"/>
                  </a:lnTo>
                  <a:lnTo>
                    <a:pt x="1685767" y="1310429"/>
                  </a:lnTo>
                  <a:lnTo>
                    <a:pt x="1738207" y="1335839"/>
                  </a:lnTo>
                  <a:lnTo>
                    <a:pt x="1789836" y="1359924"/>
                  </a:lnTo>
                  <a:lnTo>
                    <a:pt x="1839336" y="1379155"/>
                  </a:lnTo>
                  <a:lnTo>
                    <a:pt x="1887418" y="1395151"/>
                  </a:lnTo>
                  <a:lnTo>
                    <a:pt x="1934554" y="1408989"/>
                  </a:lnTo>
                  <a:lnTo>
                    <a:pt x="1978677" y="1418215"/>
                  </a:lnTo>
                  <a:lnTo>
                    <a:pt x="2020793" y="1424366"/>
                  </a:lnTo>
                  <a:lnTo>
                    <a:pt x="2061570" y="1428466"/>
                  </a:lnTo>
                  <a:lnTo>
                    <a:pt x="2099867" y="1426437"/>
                  </a:lnTo>
                  <a:lnTo>
                    <a:pt x="2136512" y="1420322"/>
                  </a:lnTo>
                  <a:lnTo>
                    <a:pt x="2172053" y="1411483"/>
                  </a:lnTo>
                  <a:lnTo>
                    <a:pt x="2205273" y="1397653"/>
                  </a:lnTo>
                  <a:lnTo>
                    <a:pt x="2236944" y="1380495"/>
                  </a:lnTo>
                  <a:lnTo>
                    <a:pt x="2267584" y="1361119"/>
                  </a:lnTo>
                  <a:lnTo>
                    <a:pt x="2328862" y="13223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79" name="SMARTInkShape-1048"/>
            <p:cNvSpPr/>
            <p:nvPr/>
          </p:nvSpPr>
          <p:spPr bwMode="auto">
            <a:xfrm>
              <a:off x="8174016" y="4286211"/>
              <a:ext cx="605532" cy="291110"/>
            </a:xfrm>
            <a:custGeom>
              <a:avLst/>
              <a:gdLst/>
              <a:ahLst/>
              <a:cxnLst/>
              <a:rect l="0" t="0" r="0" b="0"/>
              <a:pathLst>
                <a:path w="605532" h="291110">
                  <a:moveTo>
                    <a:pt x="84159" y="92908"/>
                  </a:moveTo>
                  <a:lnTo>
                    <a:pt x="54086" y="111590"/>
                  </a:lnTo>
                  <a:lnTo>
                    <a:pt x="23460" y="143493"/>
                  </a:lnTo>
                  <a:lnTo>
                    <a:pt x="6365" y="176592"/>
                  </a:lnTo>
                  <a:lnTo>
                    <a:pt x="1959" y="187251"/>
                  </a:lnTo>
                  <a:lnTo>
                    <a:pt x="0" y="197280"/>
                  </a:lnTo>
                  <a:lnTo>
                    <a:pt x="1247" y="204912"/>
                  </a:lnTo>
                  <a:lnTo>
                    <a:pt x="2691" y="208058"/>
                  </a:lnTo>
                  <a:lnTo>
                    <a:pt x="10645" y="213671"/>
                  </a:lnTo>
                  <a:lnTo>
                    <a:pt x="16100" y="216279"/>
                  </a:lnTo>
                  <a:lnTo>
                    <a:pt x="30627" y="214944"/>
                  </a:lnTo>
                  <a:lnTo>
                    <a:pt x="62032" y="204944"/>
                  </a:lnTo>
                  <a:lnTo>
                    <a:pt x="91538" y="190133"/>
                  </a:lnTo>
                  <a:lnTo>
                    <a:pt x="121623" y="170663"/>
                  </a:lnTo>
                  <a:lnTo>
                    <a:pt x="149621" y="137841"/>
                  </a:lnTo>
                  <a:lnTo>
                    <a:pt x="176741" y="104117"/>
                  </a:lnTo>
                  <a:lnTo>
                    <a:pt x="178424" y="101174"/>
                  </a:lnTo>
                  <a:lnTo>
                    <a:pt x="178752" y="100006"/>
                  </a:lnTo>
                  <a:lnTo>
                    <a:pt x="178178" y="100021"/>
                  </a:lnTo>
                  <a:lnTo>
                    <a:pt x="153450" y="127520"/>
                  </a:lnTo>
                  <a:lnTo>
                    <a:pt x="128185" y="162686"/>
                  </a:lnTo>
                  <a:lnTo>
                    <a:pt x="116871" y="190753"/>
                  </a:lnTo>
                  <a:lnTo>
                    <a:pt x="109285" y="218383"/>
                  </a:lnTo>
                  <a:lnTo>
                    <a:pt x="107479" y="240417"/>
                  </a:lnTo>
                  <a:lnTo>
                    <a:pt x="109869" y="249220"/>
                  </a:lnTo>
                  <a:lnTo>
                    <a:pt x="112412" y="251884"/>
                  </a:lnTo>
                  <a:lnTo>
                    <a:pt x="119470" y="254846"/>
                  </a:lnTo>
                  <a:lnTo>
                    <a:pt x="130015" y="251928"/>
                  </a:lnTo>
                  <a:lnTo>
                    <a:pt x="159980" y="233327"/>
                  </a:lnTo>
                  <a:lnTo>
                    <a:pt x="190939" y="209832"/>
                  </a:lnTo>
                  <a:lnTo>
                    <a:pt x="215754" y="185620"/>
                  </a:lnTo>
                  <a:lnTo>
                    <a:pt x="243452" y="156338"/>
                  </a:lnTo>
                  <a:lnTo>
                    <a:pt x="274283" y="124803"/>
                  </a:lnTo>
                  <a:lnTo>
                    <a:pt x="304390" y="94384"/>
                  </a:lnTo>
                  <a:lnTo>
                    <a:pt x="332852" y="66576"/>
                  </a:lnTo>
                  <a:lnTo>
                    <a:pt x="358731" y="43634"/>
                  </a:lnTo>
                  <a:lnTo>
                    <a:pt x="393895" y="10326"/>
                  </a:lnTo>
                  <a:lnTo>
                    <a:pt x="401357" y="0"/>
                  </a:lnTo>
                  <a:lnTo>
                    <a:pt x="400290" y="2932"/>
                  </a:lnTo>
                  <a:lnTo>
                    <a:pt x="375409" y="32053"/>
                  </a:lnTo>
                  <a:lnTo>
                    <a:pt x="350902" y="60324"/>
                  </a:lnTo>
                  <a:lnTo>
                    <a:pt x="320621" y="91720"/>
                  </a:lnTo>
                  <a:lnTo>
                    <a:pt x="295774" y="123247"/>
                  </a:lnTo>
                  <a:lnTo>
                    <a:pt x="278358" y="155608"/>
                  </a:lnTo>
                  <a:lnTo>
                    <a:pt x="267376" y="183188"/>
                  </a:lnTo>
                  <a:lnTo>
                    <a:pt x="263024" y="215745"/>
                  </a:lnTo>
                  <a:lnTo>
                    <a:pt x="264990" y="221056"/>
                  </a:lnTo>
                  <a:lnTo>
                    <a:pt x="266625" y="223584"/>
                  </a:lnTo>
                  <a:lnTo>
                    <a:pt x="274792" y="226392"/>
                  </a:lnTo>
                  <a:lnTo>
                    <a:pt x="285566" y="226847"/>
                  </a:lnTo>
                  <a:lnTo>
                    <a:pt x="295646" y="224403"/>
                  </a:lnTo>
                  <a:lnTo>
                    <a:pt x="310246" y="214772"/>
                  </a:lnTo>
                  <a:lnTo>
                    <a:pt x="338941" y="184194"/>
                  </a:lnTo>
                  <a:lnTo>
                    <a:pt x="352298" y="151979"/>
                  </a:lnTo>
                  <a:lnTo>
                    <a:pt x="362579" y="121862"/>
                  </a:lnTo>
                  <a:lnTo>
                    <a:pt x="371382" y="94195"/>
                  </a:lnTo>
                  <a:lnTo>
                    <a:pt x="373272" y="91385"/>
                  </a:lnTo>
                  <a:lnTo>
                    <a:pt x="376119" y="89511"/>
                  </a:lnTo>
                  <a:lnTo>
                    <a:pt x="383517" y="87430"/>
                  </a:lnTo>
                  <a:lnTo>
                    <a:pt x="392097" y="88621"/>
                  </a:lnTo>
                  <a:lnTo>
                    <a:pt x="421749" y="98840"/>
                  </a:lnTo>
                  <a:lnTo>
                    <a:pt x="456467" y="112924"/>
                  </a:lnTo>
                  <a:lnTo>
                    <a:pt x="486572" y="121063"/>
                  </a:lnTo>
                  <a:lnTo>
                    <a:pt x="516395" y="126386"/>
                  </a:lnTo>
                  <a:lnTo>
                    <a:pt x="547804" y="131976"/>
                  </a:lnTo>
                  <a:lnTo>
                    <a:pt x="562142" y="134646"/>
                  </a:lnTo>
                  <a:lnTo>
                    <a:pt x="563946" y="135814"/>
                  </a:lnTo>
                  <a:lnTo>
                    <a:pt x="564354" y="137387"/>
                  </a:lnTo>
                  <a:lnTo>
                    <a:pt x="563834" y="139229"/>
                  </a:lnTo>
                  <a:lnTo>
                    <a:pt x="556904" y="143393"/>
                  </a:lnTo>
                  <a:lnTo>
                    <a:pt x="529260" y="152534"/>
                  </a:lnTo>
                  <a:lnTo>
                    <a:pt x="498703" y="163403"/>
                  </a:lnTo>
                  <a:lnTo>
                    <a:pt x="464515" y="180471"/>
                  </a:lnTo>
                  <a:lnTo>
                    <a:pt x="429607" y="201867"/>
                  </a:lnTo>
                  <a:lnTo>
                    <a:pt x="417343" y="211713"/>
                  </a:lnTo>
                  <a:lnTo>
                    <a:pt x="414232" y="216561"/>
                  </a:lnTo>
                  <a:lnTo>
                    <a:pt x="412951" y="221381"/>
                  </a:lnTo>
                  <a:lnTo>
                    <a:pt x="412891" y="226182"/>
                  </a:lnTo>
                  <a:lnTo>
                    <a:pt x="415233" y="229382"/>
                  </a:lnTo>
                  <a:lnTo>
                    <a:pt x="424184" y="232938"/>
                  </a:lnTo>
                  <a:lnTo>
                    <a:pt x="456624" y="240130"/>
                  </a:lnTo>
                  <a:lnTo>
                    <a:pt x="480681" y="241684"/>
                  </a:lnTo>
                  <a:lnTo>
                    <a:pt x="507247" y="242374"/>
                  </a:lnTo>
                  <a:lnTo>
                    <a:pt x="534135" y="241887"/>
                  </a:lnTo>
                  <a:lnTo>
                    <a:pt x="559315" y="239025"/>
                  </a:lnTo>
                  <a:lnTo>
                    <a:pt x="594824" y="226604"/>
                  </a:lnTo>
                  <a:lnTo>
                    <a:pt x="604279" y="223766"/>
                  </a:lnTo>
                  <a:lnTo>
                    <a:pt x="605531" y="223009"/>
                  </a:lnTo>
                  <a:lnTo>
                    <a:pt x="604778" y="222504"/>
                  </a:lnTo>
                  <a:lnTo>
                    <a:pt x="602688" y="222168"/>
                  </a:lnTo>
                  <a:lnTo>
                    <a:pt x="575727" y="226538"/>
                  </a:lnTo>
                  <a:lnTo>
                    <a:pt x="545105" y="229604"/>
                  </a:lnTo>
                  <a:lnTo>
                    <a:pt x="516363" y="239861"/>
                  </a:lnTo>
                  <a:lnTo>
                    <a:pt x="481329" y="262200"/>
                  </a:lnTo>
                  <a:lnTo>
                    <a:pt x="469509" y="276330"/>
                  </a:lnTo>
                  <a:lnTo>
                    <a:pt x="464772" y="286779"/>
                  </a:lnTo>
                  <a:lnTo>
                    <a:pt x="464902" y="288830"/>
                  </a:lnTo>
                  <a:lnTo>
                    <a:pt x="465781" y="290198"/>
                  </a:lnTo>
                  <a:lnTo>
                    <a:pt x="467161" y="291109"/>
                  </a:lnTo>
                  <a:lnTo>
                    <a:pt x="472928" y="290006"/>
                  </a:lnTo>
                  <a:lnTo>
                    <a:pt x="484209" y="285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0" name="SMARTInkShape-1049"/>
            <p:cNvSpPr/>
            <p:nvPr/>
          </p:nvSpPr>
          <p:spPr bwMode="auto">
            <a:xfrm>
              <a:off x="7933598" y="4364831"/>
              <a:ext cx="346009" cy="46533"/>
            </a:xfrm>
            <a:custGeom>
              <a:avLst/>
              <a:gdLst/>
              <a:ahLst/>
              <a:cxnLst/>
              <a:rect l="0" t="0" r="0" b="0"/>
              <a:pathLst>
                <a:path w="346009" h="46533">
                  <a:moveTo>
                    <a:pt x="53115" y="0"/>
                  </a:moveTo>
                  <a:lnTo>
                    <a:pt x="45530" y="3792"/>
                  </a:lnTo>
                  <a:lnTo>
                    <a:pt x="16397" y="8819"/>
                  </a:lnTo>
                  <a:lnTo>
                    <a:pt x="5045" y="12651"/>
                  </a:lnTo>
                  <a:lnTo>
                    <a:pt x="0" y="17000"/>
                  </a:lnTo>
                  <a:lnTo>
                    <a:pt x="1036" y="19271"/>
                  </a:lnTo>
                  <a:lnTo>
                    <a:pt x="8537" y="23911"/>
                  </a:lnTo>
                  <a:lnTo>
                    <a:pt x="37526" y="30986"/>
                  </a:lnTo>
                  <a:lnTo>
                    <a:pt x="67088" y="35732"/>
                  </a:lnTo>
                  <a:lnTo>
                    <a:pt x="102187" y="39694"/>
                  </a:lnTo>
                  <a:lnTo>
                    <a:pt x="121548" y="40750"/>
                  </a:lnTo>
                  <a:lnTo>
                    <a:pt x="141600" y="41454"/>
                  </a:lnTo>
                  <a:lnTo>
                    <a:pt x="162111" y="41924"/>
                  </a:lnTo>
                  <a:lnTo>
                    <a:pt x="182929" y="42237"/>
                  </a:lnTo>
                  <a:lnTo>
                    <a:pt x="203951" y="42445"/>
                  </a:lnTo>
                  <a:lnTo>
                    <a:pt x="224316" y="43378"/>
                  </a:lnTo>
                  <a:lnTo>
                    <a:pt x="244242" y="44794"/>
                  </a:lnTo>
                  <a:lnTo>
                    <a:pt x="263877" y="46532"/>
                  </a:lnTo>
                  <a:lnTo>
                    <a:pt x="298393" y="46345"/>
                  </a:lnTo>
                  <a:lnTo>
                    <a:pt x="346008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1" name="SMARTInkShape-1050"/>
            <p:cNvSpPr/>
            <p:nvPr/>
          </p:nvSpPr>
          <p:spPr bwMode="auto">
            <a:xfrm>
              <a:off x="7457642" y="4364831"/>
              <a:ext cx="250329" cy="133899"/>
            </a:xfrm>
            <a:custGeom>
              <a:avLst/>
              <a:gdLst/>
              <a:ahLst/>
              <a:cxnLst/>
              <a:rect l="0" t="0" r="0" b="0"/>
              <a:pathLst>
                <a:path w="250329" h="133899">
                  <a:moveTo>
                    <a:pt x="179027" y="42863"/>
                  </a:moveTo>
                  <a:lnTo>
                    <a:pt x="151480" y="44979"/>
                  </a:lnTo>
                  <a:lnTo>
                    <a:pt x="115831" y="50634"/>
                  </a:lnTo>
                  <a:lnTo>
                    <a:pt x="86646" y="55841"/>
                  </a:lnTo>
                  <a:lnTo>
                    <a:pt x="57800" y="63448"/>
                  </a:lnTo>
                  <a:lnTo>
                    <a:pt x="22370" y="76655"/>
                  </a:lnTo>
                  <a:lnTo>
                    <a:pt x="8066" y="88044"/>
                  </a:lnTo>
                  <a:lnTo>
                    <a:pt x="3141" y="94415"/>
                  </a:lnTo>
                  <a:lnTo>
                    <a:pt x="650" y="100250"/>
                  </a:lnTo>
                  <a:lnTo>
                    <a:pt x="0" y="110966"/>
                  </a:lnTo>
                  <a:lnTo>
                    <a:pt x="3320" y="115252"/>
                  </a:lnTo>
                  <a:lnTo>
                    <a:pt x="15475" y="122132"/>
                  </a:lnTo>
                  <a:lnTo>
                    <a:pt x="43960" y="130467"/>
                  </a:lnTo>
                  <a:lnTo>
                    <a:pt x="68197" y="133392"/>
                  </a:lnTo>
                  <a:lnTo>
                    <a:pt x="94844" y="133898"/>
                  </a:lnTo>
                  <a:lnTo>
                    <a:pt x="122563" y="131477"/>
                  </a:lnTo>
                  <a:lnTo>
                    <a:pt x="150756" y="125639"/>
                  </a:lnTo>
                  <a:lnTo>
                    <a:pt x="178369" y="118546"/>
                  </a:lnTo>
                  <a:lnTo>
                    <a:pt x="203869" y="112748"/>
                  </a:lnTo>
                  <a:lnTo>
                    <a:pt x="232954" y="97436"/>
                  </a:lnTo>
                  <a:lnTo>
                    <a:pt x="249068" y="81610"/>
                  </a:lnTo>
                  <a:lnTo>
                    <a:pt x="250328" y="75838"/>
                  </a:lnTo>
                  <a:lnTo>
                    <a:pt x="247493" y="63075"/>
                  </a:lnTo>
                  <a:lnTo>
                    <a:pt x="238825" y="51581"/>
                  </a:lnTo>
                  <a:lnTo>
                    <a:pt x="225447" y="41181"/>
                  </a:lnTo>
                  <a:lnTo>
                    <a:pt x="196397" y="27195"/>
                  </a:lnTo>
                  <a:lnTo>
                    <a:pt x="164084" y="14956"/>
                  </a:lnTo>
                  <a:lnTo>
                    <a:pt x="152374" y="9459"/>
                  </a:lnTo>
                  <a:lnTo>
                    <a:pt x="149352" y="8687"/>
                  </a:lnTo>
                  <a:lnTo>
                    <a:pt x="149718" y="8173"/>
                  </a:lnTo>
                  <a:lnTo>
                    <a:pt x="181252" y="3487"/>
                  </a:lnTo>
                  <a:lnTo>
                    <a:pt x="2004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2" name="SMARTInkShape-1051"/>
            <p:cNvSpPr/>
            <p:nvPr/>
          </p:nvSpPr>
          <p:spPr bwMode="auto">
            <a:xfrm>
              <a:off x="7717248" y="4179501"/>
              <a:ext cx="168407" cy="374295"/>
            </a:xfrm>
            <a:custGeom>
              <a:avLst/>
              <a:gdLst/>
              <a:ahLst/>
              <a:cxnLst/>
              <a:rect l="0" t="0" r="0" b="0"/>
              <a:pathLst>
                <a:path w="168407" h="374295">
                  <a:moveTo>
                    <a:pt x="162308" y="21024"/>
                  </a:moveTo>
                  <a:lnTo>
                    <a:pt x="158515" y="17232"/>
                  </a:lnTo>
                  <a:lnTo>
                    <a:pt x="156654" y="13253"/>
                  </a:lnTo>
                  <a:lnTo>
                    <a:pt x="155459" y="4231"/>
                  </a:lnTo>
                  <a:lnTo>
                    <a:pt x="156154" y="2685"/>
                  </a:lnTo>
                  <a:lnTo>
                    <a:pt x="157412" y="1654"/>
                  </a:lnTo>
                  <a:lnTo>
                    <a:pt x="160925" y="509"/>
                  </a:lnTo>
                  <a:lnTo>
                    <a:pt x="165134" y="0"/>
                  </a:lnTo>
                  <a:lnTo>
                    <a:pt x="166573" y="658"/>
                  </a:lnTo>
                  <a:lnTo>
                    <a:pt x="167533" y="1890"/>
                  </a:lnTo>
                  <a:lnTo>
                    <a:pt x="168172" y="3506"/>
                  </a:lnTo>
                  <a:lnTo>
                    <a:pt x="168406" y="24002"/>
                  </a:lnTo>
                  <a:lnTo>
                    <a:pt x="162087" y="51187"/>
                  </a:lnTo>
                  <a:lnTo>
                    <a:pt x="151891" y="78350"/>
                  </a:lnTo>
                  <a:lnTo>
                    <a:pt x="135189" y="108944"/>
                  </a:lnTo>
                  <a:lnTo>
                    <a:pt x="114537" y="141062"/>
                  </a:lnTo>
                  <a:lnTo>
                    <a:pt x="92129" y="173858"/>
                  </a:lnTo>
                  <a:lnTo>
                    <a:pt x="71057" y="206954"/>
                  </a:lnTo>
                  <a:lnTo>
                    <a:pt x="51903" y="238597"/>
                  </a:lnTo>
                  <a:lnTo>
                    <a:pt x="35452" y="265890"/>
                  </a:lnTo>
                  <a:lnTo>
                    <a:pt x="22319" y="291249"/>
                  </a:lnTo>
                  <a:lnTo>
                    <a:pt x="8118" y="323605"/>
                  </a:lnTo>
                  <a:lnTo>
                    <a:pt x="999" y="348273"/>
                  </a:lnTo>
                  <a:lnTo>
                    <a:pt x="0" y="355872"/>
                  </a:lnTo>
                  <a:lnTo>
                    <a:pt x="921" y="360937"/>
                  </a:lnTo>
                  <a:lnTo>
                    <a:pt x="3123" y="364314"/>
                  </a:lnTo>
                  <a:lnTo>
                    <a:pt x="14272" y="373526"/>
                  </a:lnTo>
                  <a:lnTo>
                    <a:pt x="16785" y="374294"/>
                  </a:lnTo>
                  <a:lnTo>
                    <a:pt x="19256" y="374013"/>
                  </a:lnTo>
                  <a:lnTo>
                    <a:pt x="26577" y="3710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3" name="SMARTInkShape-1052"/>
            <p:cNvSpPr/>
            <p:nvPr/>
          </p:nvSpPr>
          <p:spPr bwMode="auto">
            <a:xfrm>
              <a:off x="8021155" y="4079081"/>
              <a:ext cx="265596" cy="534786"/>
            </a:xfrm>
            <a:custGeom>
              <a:avLst/>
              <a:gdLst/>
              <a:ahLst/>
              <a:cxnLst/>
              <a:rect l="0" t="0" r="0" b="0"/>
              <a:pathLst>
                <a:path w="265596" h="534786">
                  <a:moveTo>
                    <a:pt x="265595" y="0"/>
                  </a:moveTo>
                  <a:lnTo>
                    <a:pt x="261802" y="3792"/>
                  </a:lnTo>
                  <a:lnTo>
                    <a:pt x="228916" y="14435"/>
                  </a:lnTo>
                  <a:lnTo>
                    <a:pt x="194031" y="43823"/>
                  </a:lnTo>
                  <a:lnTo>
                    <a:pt x="180608" y="59164"/>
                  </a:lnTo>
                  <a:lnTo>
                    <a:pt x="163331" y="91702"/>
                  </a:lnTo>
                  <a:lnTo>
                    <a:pt x="150294" y="120396"/>
                  </a:lnTo>
                  <a:lnTo>
                    <a:pt x="136563" y="155904"/>
                  </a:lnTo>
                  <a:lnTo>
                    <a:pt x="129568" y="175373"/>
                  </a:lnTo>
                  <a:lnTo>
                    <a:pt x="122522" y="195497"/>
                  </a:lnTo>
                  <a:lnTo>
                    <a:pt x="115444" y="216056"/>
                  </a:lnTo>
                  <a:lnTo>
                    <a:pt x="108345" y="236906"/>
                  </a:lnTo>
                  <a:lnTo>
                    <a:pt x="100436" y="258744"/>
                  </a:lnTo>
                  <a:lnTo>
                    <a:pt x="91989" y="281240"/>
                  </a:lnTo>
                  <a:lnTo>
                    <a:pt x="83183" y="304174"/>
                  </a:lnTo>
                  <a:lnTo>
                    <a:pt x="74931" y="326608"/>
                  </a:lnTo>
                  <a:lnTo>
                    <a:pt x="67048" y="348708"/>
                  </a:lnTo>
                  <a:lnTo>
                    <a:pt x="59411" y="370584"/>
                  </a:lnTo>
                  <a:lnTo>
                    <a:pt x="51940" y="391519"/>
                  </a:lnTo>
                  <a:lnTo>
                    <a:pt x="44577" y="411825"/>
                  </a:lnTo>
                  <a:lnTo>
                    <a:pt x="37286" y="431713"/>
                  </a:lnTo>
                  <a:lnTo>
                    <a:pt x="22837" y="464393"/>
                  </a:lnTo>
                  <a:lnTo>
                    <a:pt x="10065" y="491353"/>
                  </a:lnTo>
                  <a:lnTo>
                    <a:pt x="0" y="522000"/>
                  </a:lnTo>
                  <a:lnTo>
                    <a:pt x="180" y="533096"/>
                  </a:lnTo>
                  <a:lnTo>
                    <a:pt x="2133" y="534785"/>
                  </a:lnTo>
                  <a:lnTo>
                    <a:pt x="5023" y="534323"/>
                  </a:lnTo>
                  <a:lnTo>
                    <a:pt x="32443" y="514591"/>
                  </a:lnTo>
                  <a:lnTo>
                    <a:pt x="55609" y="493820"/>
                  </a:lnTo>
                  <a:lnTo>
                    <a:pt x="82574" y="467126"/>
                  </a:lnTo>
                  <a:lnTo>
                    <a:pt x="113080" y="434095"/>
                  </a:lnTo>
                  <a:lnTo>
                    <a:pt x="144151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4" name="SMARTInkShape-1053"/>
            <p:cNvSpPr/>
            <p:nvPr/>
          </p:nvSpPr>
          <p:spPr bwMode="auto">
            <a:xfrm>
              <a:off x="7283204" y="4207669"/>
              <a:ext cx="252964" cy="303108"/>
            </a:xfrm>
            <a:custGeom>
              <a:avLst/>
              <a:gdLst/>
              <a:ahLst/>
              <a:cxnLst/>
              <a:rect l="0" t="0" r="0" b="0"/>
              <a:pathLst>
                <a:path w="252964" h="303108">
                  <a:moveTo>
                    <a:pt x="96290" y="0"/>
                  </a:moveTo>
                  <a:lnTo>
                    <a:pt x="126289" y="0"/>
                  </a:lnTo>
                  <a:lnTo>
                    <a:pt x="131584" y="2116"/>
                  </a:lnTo>
                  <a:lnTo>
                    <a:pt x="134107" y="3792"/>
                  </a:lnTo>
                  <a:lnTo>
                    <a:pt x="134995" y="6497"/>
                  </a:lnTo>
                  <a:lnTo>
                    <a:pt x="133865" y="13735"/>
                  </a:lnTo>
                  <a:lnTo>
                    <a:pt x="116711" y="47963"/>
                  </a:lnTo>
                  <a:lnTo>
                    <a:pt x="98901" y="82209"/>
                  </a:lnTo>
                  <a:lnTo>
                    <a:pt x="81576" y="108768"/>
                  </a:lnTo>
                  <a:lnTo>
                    <a:pt x="60646" y="136448"/>
                  </a:lnTo>
                  <a:lnTo>
                    <a:pt x="40231" y="164625"/>
                  </a:lnTo>
                  <a:lnTo>
                    <a:pt x="22162" y="192229"/>
                  </a:lnTo>
                  <a:lnTo>
                    <a:pt x="8841" y="217727"/>
                  </a:lnTo>
                  <a:lnTo>
                    <a:pt x="0" y="246809"/>
                  </a:lnTo>
                  <a:lnTo>
                    <a:pt x="48" y="258653"/>
                  </a:lnTo>
                  <a:lnTo>
                    <a:pt x="1172" y="262923"/>
                  </a:lnTo>
                  <a:lnTo>
                    <a:pt x="4303" y="265769"/>
                  </a:lnTo>
                  <a:lnTo>
                    <a:pt x="14132" y="268932"/>
                  </a:lnTo>
                  <a:lnTo>
                    <a:pt x="28554" y="266104"/>
                  </a:lnTo>
                  <a:lnTo>
                    <a:pt x="56641" y="255587"/>
                  </a:lnTo>
                  <a:lnTo>
                    <a:pt x="92215" y="240300"/>
                  </a:lnTo>
                  <a:lnTo>
                    <a:pt x="119878" y="227450"/>
                  </a:lnTo>
                  <a:lnTo>
                    <a:pt x="150694" y="213801"/>
                  </a:lnTo>
                  <a:lnTo>
                    <a:pt x="178678" y="204031"/>
                  </a:lnTo>
                  <a:lnTo>
                    <a:pt x="203551" y="197043"/>
                  </a:lnTo>
                  <a:lnTo>
                    <a:pt x="233815" y="190233"/>
                  </a:lnTo>
                  <a:lnTo>
                    <a:pt x="247636" y="191175"/>
                  </a:lnTo>
                  <a:lnTo>
                    <a:pt x="251162" y="194125"/>
                  </a:lnTo>
                  <a:lnTo>
                    <a:pt x="252719" y="198473"/>
                  </a:lnTo>
                  <a:lnTo>
                    <a:pt x="252963" y="203753"/>
                  </a:lnTo>
                  <a:lnTo>
                    <a:pt x="250745" y="208860"/>
                  </a:lnTo>
                  <a:lnTo>
                    <a:pt x="241930" y="218769"/>
                  </a:lnTo>
                  <a:lnTo>
                    <a:pt x="212203" y="237064"/>
                  </a:lnTo>
                  <a:lnTo>
                    <a:pt x="182467" y="250618"/>
                  </a:lnTo>
                  <a:lnTo>
                    <a:pt x="148879" y="263786"/>
                  </a:lnTo>
                  <a:lnTo>
                    <a:pt x="115430" y="274929"/>
                  </a:lnTo>
                  <a:lnTo>
                    <a:pt x="84159" y="283057"/>
                  </a:lnTo>
                  <a:lnTo>
                    <a:pt x="55973" y="289315"/>
                  </a:lnTo>
                  <a:lnTo>
                    <a:pt x="24637" y="297301"/>
                  </a:lnTo>
                  <a:lnTo>
                    <a:pt x="11648" y="303107"/>
                  </a:lnTo>
                  <a:lnTo>
                    <a:pt x="19176" y="300506"/>
                  </a:lnTo>
                  <a:lnTo>
                    <a:pt x="47071" y="293914"/>
                  </a:lnTo>
                  <a:lnTo>
                    <a:pt x="74679" y="286468"/>
                  </a:lnTo>
                  <a:lnTo>
                    <a:pt x="103434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5" name="SMARTInkShape-1054"/>
            <p:cNvSpPr/>
            <p:nvPr/>
          </p:nvSpPr>
          <p:spPr bwMode="auto">
            <a:xfrm>
              <a:off x="6757988" y="4334382"/>
              <a:ext cx="521494" cy="182513"/>
            </a:xfrm>
            <a:custGeom>
              <a:avLst/>
              <a:gdLst/>
              <a:ahLst/>
              <a:cxnLst/>
              <a:rect l="0" t="0" r="0" b="0"/>
              <a:pathLst>
                <a:path w="521494" h="182513">
                  <a:moveTo>
                    <a:pt x="0" y="9018"/>
                  </a:moveTo>
                  <a:lnTo>
                    <a:pt x="17888" y="8224"/>
                  </a:lnTo>
                  <a:lnTo>
                    <a:pt x="26735" y="5226"/>
                  </a:lnTo>
                  <a:lnTo>
                    <a:pt x="35959" y="5481"/>
                  </a:lnTo>
                  <a:lnTo>
                    <a:pt x="54816" y="12112"/>
                  </a:lnTo>
                  <a:lnTo>
                    <a:pt x="62198" y="20712"/>
                  </a:lnTo>
                  <a:lnTo>
                    <a:pt x="67331" y="32472"/>
                  </a:lnTo>
                  <a:lnTo>
                    <a:pt x="70625" y="61540"/>
                  </a:lnTo>
                  <a:lnTo>
                    <a:pt x="69080" y="88345"/>
                  </a:lnTo>
                  <a:lnTo>
                    <a:pt x="65712" y="116395"/>
                  </a:lnTo>
                  <a:lnTo>
                    <a:pt x="60781" y="150526"/>
                  </a:lnTo>
                  <a:lnTo>
                    <a:pt x="57468" y="180900"/>
                  </a:lnTo>
                  <a:lnTo>
                    <a:pt x="58156" y="182343"/>
                  </a:lnTo>
                  <a:lnTo>
                    <a:pt x="59408" y="182512"/>
                  </a:lnTo>
                  <a:lnTo>
                    <a:pt x="61036" y="181831"/>
                  </a:lnTo>
                  <a:lnTo>
                    <a:pt x="75850" y="167743"/>
                  </a:lnTo>
                  <a:lnTo>
                    <a:pt x="100884" y="136033"/>
                  </a:lnTo>
                  <a:lnTo>
                    <a:pt x="123818" y="108565"/>
                  </a:lnTo>
                  <a:lnTo>
                    <a:pt x="150722" y="78201"/>
                  </a:lnTo>
                  <a:lnTo>
                    <a:pt x="176685" y="46185"/>
                  </a:lnTo>
                  <a:lnTo>
                    <a:pt x="202999" y="14508"/>
                  </a:lnTo>
                  <a:lnTo>
                    <a:pt x="216987" y="254"/>
                  </a:lnTo>
                  <a:lnTo>
                    <a:pt x="218476" y="0"/>
                  </a:lnTo>
                  <a:lnTo>
                    <a:pt x="219469" y="625"/>
                  </a:lnTo>
                  <a:lnTo>
                    <a:pt x="217075" y="12881"/>
                  </a:lnTo>
                  <a:lnTo>
                    <a:pt x="203451" y="43266"/>
                  </a:lnTo>
                  <a:lnTo>
                    <a:pt x="187590" y="75138"/>
                  </a:lnTo>
                  <a:lnTo>
                    <a:pt x="179142" y="102428"/>
                  </a:lnTo>
                  <a:lnTo>
                    <a:pt x="169177" y="136301"/>
                  </a:lnTo>
                  <a:lnTo>
                    <a:pt x="165749" y="151066"/>
                  </a:lnTo>
                  <a:lnTo>
                    <a:pt x="166061" y="153723"/>
                  </a:lnTo>
                  <a:lnTo>
                    <a:pt x="167064" y="155494"/>
                  </a:lnTo>
                  <a:lnTo>
                    <a:pt x="168526" y="156675"/>
                  </a:lnTo>
                  <a:lnTo>
                    <a:pt x="176500" y="155870"/>
                  </a:lnTo>
                  <a:lnTo>
                    <a:pt x="204814" y="145094"/>
                  </a:lnTo>
                  <a:lnTo>
                    <a:pt x="235487" y="124655"/>
                  </a:lnTo>
                  <a:lnTo>
                    <a:pt x="269710" y="98490"/>
                  </a:lnTo>
                  <a:lnTo>
                    <a:pt x="295290" y="80004"/>
                  </a:lnTo>
                  <a:lnTo>
                    <a:pt x="321740" y="61999"/>
                  </a:lnTo>
                  <a:lnTo>
                    <a:pt x="357356" y="40062"/>
                  </a:lnTo>
                  <a:lnTo>
                    <a:pt x="382108" y="29417"/>
                  </a:lnTo>
                  <a:lnTo>
                    <a:pt x="391546" y="29461"/>
                  </a:lnTo>
                  <a:lnTo>
                    <a:pt x="393587" y="31378"/>
                  </a:lnTo>
                  <a:lnTo>
                    <a:pt x="394154" y="34244"/>
                  </a:lnTo>
                  <a:lnTo>
                    <a:pt x="391872" y="43248"/>
                  </a:lnTo>
                  <a:lnTo>
                    <a:pt x="380076" y="66168"/>
                  </a:lnTo>
                  <a:lnTo>
                    <a:pt x="350566" y="100240"/>
                  </a:lnTo>
                  <a:lnTo>
                    <a:pt x="333000" y="122830"/>
                  </a:lnTo>
                  <a:lnTo>
                    <a:pt x="319954" y="148004"/>
                  </a:lnTo>
                  <a:lnTo>
                    <a:pt x="319665" y="151682"/>
                  </a:lnTo>
                  <a:lnTo>
                    <a:pt x="321060" y="154134"/>
                  </a:lnTo>
                  <a:lnTo>
                    <a:pt x="323577" y="155768"/>
                  </a:lnTo>
                  <a:lnTo>
                    <a:pt x="332724" y="155467"/>
                  </a:lnTo>
                  <a:lnTo>
                    <a:pt x="361792" y="145014"/>
                  </a:lnTo>
                  <a:lnTo>
                    <a:pt x="396387" y="128424"/>
                  </a:lnTo>
                  <a:lnTo>
                    <a:pt x="423028" y="111035"/>
                  </a:lnTo>
                  <a:lnTo>
                    <a:pt x="452331" y="89284"/>
                  </a:lnTo>
                  <a:lnTo>
                    <a:pt x="486521" y="63742"/>
                  </a:lnTo>
                  <a:lnTo>
                    <a:pt x="521493" y="37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6" name="SMARTInkShape-1055"/>
            <p:cNvSpPr/>
            <p:nvPr/>
          </p:nvSpPr>
          <p:spPr bwMode="auto">
            <a:xfrm>
              <a:off x="6503266" y="4379119"/>
              <a:ext cx="230886" cy="323168"/>
            </a:xfrm>
            <a:custGeom>
              <a:avLst/>
              <a:gdLst/>
              <a:ahLst/>
              <a:cxnLst/>
              <a:rect l="0" t="0" r="0" b="0"/>
              <a:pathLst>
                <a:path w="230886" h="323168">
                  <a:moveTo>
                    <a:pt x="147565" y="0"/>
                  </a:moveTo>
                  <a:lnTo>
                    <a:pt x="115433" y="2116"/>
                  </a:lnTo>
                  <a:lnTo>
                    <a:pt x="80187" y="9943"/>
                  </a:lnTo>
                  <a:lnTo>
                    <a:pt x="48314" y="20585"/>
                  </a:lnTo>
                  <a:lnTo>
                    <a:pt x="21320" y="29999"/>
                  </a:lnTo>
                  <a:lnTo>
                    <a:pt x="9964" y="39527"/>
                  </a:lnTo>
                  <a:lnTo>
                    <a:pt x="1226" y="54045"/>
                  </a:lnTo>
                  <a:lnTo>
                    <a:pt x="0" y="57461"/>
                  </a:lnTo>
                  <a:lnTo>
                    <a:pt x="1563" y="60532"/>
                  </a:lnTo>
                  <a:lnTo>
                    <a:pt x="9650" y="66062"/>
                  </a:lnTo>
                  <a:lnTo>
                    <a:pt x="35175" y="73637"/>
                  </a:lnTo>
                  <a:lnTo>
                    <a:pt x="58720" y="74267"/>
                  </a:lnTo>
                  <a:lnTo>
                    <a:pt x="85060" y="71901"/>
                  </a:lnTo>
                  <a:lnTo>
                    <a:pt x="112641" y="68204"/>
                  </a:lnTo>
                  <a:lnTo>
                    <a:pt x="138658" y="61798"/>
                  </a:lnTo>
                  <a:lnTo>
                    <a:pt x="173501" y="47150"/>
                  </a:lnTo>
                  <a:lnTo>
                    <a:pt x="201816" y="29845"/>
                  </a:lnTo>
                  <a:lnTo>
                    <a:pt x="221055" y="14664"/>
                  </a:lnTo>
                  <a:lnTo>
                    <a:pt x="230873" y="2896"/>
                  </a:lnTo>
                  <a:lnTo>
                    <a:pt x="230885" y="2724"/>
                  </a:lnTo>
                  <a:lnTo>
                    <a:pt x="228782" y="4650"/>
                  </a:lnTo>
                  <a:lnTo>
                    <a:pt x="218723" y="32245"/>
                  </a:lnTo>
                  <a:lnTo>
                    <a:pt x="211776" y="62470"/>
                  </a:lnTo>
                  <a:lnTo>
                    <a:pt x="207060" y="88089"/>
                  </a:lnTo>
                  <a:lnTo>
                    <a:pt x="202318" y="115351"/>
                  </a:lnTo>
                  <a:lnTo>
                    <a:pt x="197565" y="143342"/>
                  </a:lnTo>
                  <a:lnTo>
                    <a:pt x="192806" y="172451"/>
                  </a:lnTo>
                  <a:lnTo>
                    <a:pt x="188045" y="203909"/>
                  </a:lnTo>
                  <a:lnTo>
                    <a:pt x="183283" y="232178"/>
                  </a:lnTo>
                  <a:lnTo>
                    <a:pt x="177728" y="257972"/>
                  </a:lnTo>
                  <a:lnTo>
                    <a:pt x="164880" y="292424"/>
                  </a:lnTo>
                  <a:lnTo>
                    <a:pt x="152880" y="307501"/>
                  </a:lnTo>
                  <a:lnTo>
                    <a:pt x="132736" y="321123"/>
                  </a:lnTo>
                  <a:lnTo>
                    <a:pt x="120866" y="323167"/>
                  </a:lnTo>
                  <a:lnTo>
                    <a:pt x="109506" y="320636"/>
                  </a:lnTo>
                  <a:lnTo>
                    <a:pt x="96519" y="314219"/>
                  </a:lnTo>
                  <a:lnTo>
                    <a:pt x="79612" y="297889"/>
                  </a:lnTo>
                  <a:lnTo>
                    <a:pt x="73708" y="280562"/>
                  </a:lnTo>
                  <a:lnTo>
                    <a:pt x="71878" y="258044"/>
                  </a:lnTo>
                  <a:lnTo>
                    <a:pt x="73709" y="229515"/>
                  </a:lnTo>
                  <a:lnTo>
                    <a:pt x="7612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7" name="SMARTInkShape-1056"/>
            <p:cNvSpPr/>
            <p:nvPr/>
          </p:nvSpPr>
          <p:spPr bwMode="auto">
            <a:xfrm>
              <a:off x="6264591" y="4302051"/>
              <a:ext cx="228266" cy="233322"/>
            </a:xfrm>
            <a:custGeom>
              <a:avLst/>
              <a:gdLst/>
              <a:ahLst/>
              <a:cxnLst/>
              <a:rect l="0" t="0" r="0" b="0"/>
              <a:pathLst>
                <a:path w="228266" h="233322">
                  <a:moveTo>
                    <a:pt x="221934" y="12774"/>
                  </a:moveTo>
                  <a:lnTo>
                    <a:pt x="218142" y="8982"/>
                  </a:lnTo>
                  <a:lnTo>
                    <a:pt x="212047" y="7120"/>
                  </a:lnTo>
                  <a:lnTo>
                    <a:pt x="184119" y="917"/>
                  </a:lnTo>
                  <a:lnTo>
                    <a:pt x="159489" y="0"/>
                  </a:lnTo>
                  <a:lnTo>
                    <a:pt x="127313" y="4283"/>
                  </a:lnTo>
                  <a:lnTo>
                    <a:pt x="110825" y="6619"/>
                  </a:lnTo>
                  <a:lnTo>
                    <a:pt x="98204" y="12949"/>
                  </a:lnTo>
                  <a:lnTo>
                    <a:pt x="91537" y="18937"/>
                  </a:lnTo>
                  <a:lnTo>
                    <a:pt x="89758" y="21645"/>
                  </a:lnTo>
                  <a:lnTo>
                    <a:pt x="87256" y="33041"/>
                  </a:lnTo>
                  <a:lnTo>
                    <a:pt x="89286" y="37398"/>
                  </a:lnTo>
                  <a:lnTo>
                    <a:pt x="97892" y="46472"/>
                  </a:lnTo>
                  <a:lnTo>
                    <a:pt x="129316" y="66027"/>
                  </a:lnTo>
                  <a:lnTo>
                    <a:pt x="161507" y="85967"/>
                  </a:lnTo>
                  <a:lnTo>
                    <a:pt x="194593" y="111631"/>
                  </a:lnTo>
                  <a:lnTo>
                    <a:pt x="218595" y="139343"/>
                  </a:lnTo>
                  <a:lnTo>
                    <a:pt x="227858" y="158192"/>
                  </a:lnTo>
                  <a:lnTo>
                    <a:pt x="228265" y="167663"/>
                  </a:lnTo>
                  <a:lnTo>
                    <a:pt x="222367" y="186653"/>
                  </a:lnTo>
                  <a:lnTo>
                    <a:pt x="205457" y="201443"/>
                  </a:lnTo>
                  <a:lnTo>
                    <a:pt x="181274" y="213308"/>
                  </a:lnTo>
                  <a:lnTo>
                    <a:pt x="152005" y="223874"/>
                  </a:lnTo>
                  <a:lnTo>
                    <a:pt x="118358" y="229627"/>
                  </a:lnTo>
                  <a:lnTo>
                    <a:pt x="83825" y="232185"/>
                  </a:lnTo>
                  <a:lnTo>
                    <a:pt x="52602" y="233321"/>
                  </a:lnTo>
                  <a:lnTo>
                    <a:pt x="27084" y="229593"/>
                  </a:lnTo>
                  <a:lnTo>
                    <a:pt x="15834" y="226376"/>
                  </a:lnTo>
                  <a:lnTo>
                    <a:pt x="8334" y="221850"/>
                  </a:lnTo>
                  <a:lnTo>
                    <a:pt x="3334" y="216452"/>
                  </a:lnTo>
                  <a:lnTo>
                    <a:pt x="0" y="210472"/>
                  </a:lnTo>
                  <a:lnTo>
                    <a:pt x="160" y="204104"/>
                  </a:lnTo>
                  <a:lnTo>
                    <a:pt x="6687" y="190678"/>
                  </a:lnTo>
                  <a:lnTo>
                    <a:pt x="35126" y="165940"/>
                  </a:lnTo>
                  <a:lnTo>
                    <a:pt x="64561" y="147787"/>
                  </a:lnTo>
                  <a:lnTo>
                    <a:pt x="114779" y="1199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8" name="SMARTInkShape-1057"/>
            <p:cNvSpPr/>
            <p:nvPr/>
          </p:nvSpPr>
          <p:spPr bwMode="auto">
            <a:xfrm>
              <a:off x="5793580" y="4164806"/>
              <a:ext cx="21434" cy="14289"/>
            </a:xfrm>
            <a:custGeom>
              <a:avLst/>
              <a:gdLst/>
              <a:ahLst/>
              <a:cxnLst/>
              <a:rect l="0" t="0" r="0" b="0"/>
              <a:pathLst>
                <a:path w="21434" h="14289">
                  <a:moveTo>
                    <a:pt x="0" y="0"/>
                  </a:moveTo>
                  <a:lnTo>
                    <a:pt x="3793" y="0"/>
                  </a:lnTo>
                  <a:lnTo>
                    <a:pt x="7772" y="2117"/>
                  </a:lnTo>
                  <a:lnTo>
                    <a:pt x="9944" y="3792"/>
                  </a:lnTo>
                  <a:lnTo>
                    <a:pt x="12358" y="7771"/>
                  </a:lnTo>
                  <a:lnTo>
                    <a:pt x="13002" y="9943"/>
                  </a:lnTo>
                  <a:lnTo>
                    <a:pt x="14224" y="11391"/>
                  </a:lnTo>
                  <a:lnTo>
                    <a:pt x="21433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89" name="SMARTInkShape-1058"/>
            <p:cNvSpPr/>
            <p:nvPr/>
          </p:nvSpPr>
          <p:spPr bwMode="auto">
            <a:xfrm>
              <a:off x="5611865" y="4381769"/>
              <a:ext cx="553191" cy="148973"/>
            </a:xfrm>
            <a:custGeom>
              <a:avLst/>
              <a:gdLst/>
              <a:ahLst/>
              <a:cxnLst/>
              <a:rect l="0" t="0" r="0" b="0"/>
              <a:pathLst>
                <a:path w="553191" h="148973">
                  <a:moveTo>
                    <a:pt x="45985" y="33069"/>
                  </a:moveTo>
                  <a:lnTo>
                    <a:pt x="42193" y="33069"/>
                  </a:lnTo>
                  <a:lnTo>
                    <a:pt x="41075" y="33862"/>
                  </a:lnTo>
                  <a:lnTo>
                    <a:pt x="40331" y="35185"/>
                  </a:lnTo>
                  <a:lnTo>
                    <a:pt x="35343" y="46804"/>
                  </a:lnTo>
                  <a:lnTo>
                    <a:pt x="18753" y="76799"/>
                  </a:lnTo>
                  <a:lnTo>
                    <a:pt x="5680" y="110177"/>
                  </a:lnTo>
                  <a:lnTo>
                    <a:pt x="820" y="118404"/>
                  </a:lnTo>
                  <a:lnTo>
                    <a:pt x="0" y="121708"/>
                  </a:lnTo>
                  <a:lnTo>
                    <a:pt x="247" y="124706"/>
                  </a:lnTo>
                  <a:lnTo>
                    <a:pt x="1206" y="127497"/>
                  </a:lnTo>
                  <a:lnTo>
                    <a:pt x="2638" y="129359"/>
                  </a:lnTo>
                  <a:lnTo>
                    <a:pt x="6347" y="131426"/>
                  </a:lnTo>
                  <a:lnTo>
                    <a:pt x="20482" y="128798"/>
                  </a:lnTo>
                  <a:lnTo>
                    <a:pt x="48179" y="114302"/>
                  </a:lnTo>
                  <a:lnTo>
                    <a:pt x="78209" y="95238"/>
                  </a:lnTo>
                  <a:lnTo>
                    <a:pt x="107567" y="69833"/>
                  </a:lnTo>
                  <a:lnTo>
                    <a:pt x="136375" y="42198"/>
                  </a:lnTo>
                  <a:lnTo>
                    <a:pt x="168203" y="10765"/>
                  </a:lnTo>
                  <a:lnTo>
                    <a:pt x="179047" y="0"/>
                  </a:lnTo>
                  <a:lnTo>
                    <a:pt x="157803" y="31204"/>
                  </a:lnTo>
                  <a:lnTo>
                    <a:pt x="138118" y="57740"/>
                  </a:lnTo>
                  <a:lnTo>
                    <a:pt x="124789" y="85711"/>
                  </a:lnTo>
                  <a:lnTo>
                    <a:pt x="109059" y="117903"/>
                  </a:lnTo>
                  <a:lnTo>
                    <a:pt x="105767" y="132685"/>
                  </a:lnTo>
                  <a:lnTo>
                    <a:pt x="106422" y="142959"/>
                  </a:lnTo>
                  <a:lnTo>
                    <a:pt x="107708" y="146810"/>
                  </a:lnTo>
                  <a:lnTo>
                    <a:pt x="110152" y="148584"/>
                  </a:lnTo>
                  <a:lnTo>
                    <a:pt x="113368" y="148972"/>
                  </a:lnTo>
                  <a:lnTo>
                    <a:pt x="117102" y="148437"/>
                  </a:lnTo>
                  <a:lnTo>
                    <a:pt x="149013" y="129851"/>
                  </a:lnTo>
                  <a:lnTo>
                    <a:pt x="177583" y="108576"/>
                  </a:lnTo>
                  <a:lnTo>
                    <a:pt x="209067" y="82164"/>
                  </a:lnTo>
                  <a:lnTo>
                    <a:pt x="238503" y="56347"/>
                  </a:lnTo>
                  <a:lnTo>
                    <a:pt x="273102" y="30082"/>
                  </a:lnTo>
                  <a:lnTo>
                    <a:pt x="287992" y="22129"/>
                  </a:lnTo>
                  <a:lnTo>
                    <a:pt x="289873" y="22601"/>
                  </a:lnTo>
                  <a:lnTo>
                    <a:pt x="290334" y="24502"/>
                  </a:lnTo>
                  <a:lnTo>
                    <a:pt x="287188" y="34764"/>
                  </a:lnTo>
                  <a:lnTo>
                    <a:pt x="276745" y="67717"/>
                  </a:lnTo>
                  <a:lnTo>
                    <a:pt x="267398" y="97151"/>
                  </a:lnTo>
                  <a:lnTo>
                    <a:pt x="261701" y="125896"/>
                  </a:lnTo>
                  <a:lnTo>
                    <a:pt x="262820" y="131466"/>
                  </a:lnTo>
                  <a:lnTo>
                    <a:pt x="268298" y="139772"/>
                  </a:lnTo>
                  <a:lnTo>
                    <a:pt x="280258" y="143992"/>
                  </a:lnTo>
                  <a:lnTo>
                    <a:pt x="296950" y="145074"/>
                  </a:lnTo>
                  <a:lnTo>
                    <a:pt x="329455" y="140427"/>
                  </a:lnTo>
                  <a:lnTo>
                    <a:pt x="355327" y="133436"/>
                  </a:lnTo>
                  <a:lnTo>
                    <a:pt x="382702" y="122920"/>
                  </a:lnTo>
                  <a:lnTo>
                    <a:pt x="410743" y="110309"/>
                  </a:lnTo>
                  <a:lnTo>
                    <a:pt x="439081" y="96766"/>
                  </a:lnTo>
                  <a:lnTo>
                    <a:pt x="467551" y="82810"/>
                  </a:lnTo>
                  <a:lnTo>
                    <a:pt x="494491" y="68669"/>
                  </a:lnTo>
                  <a:lnTo>
                    <a:pt x="525921" y="48115"/>
                  </a:lnTo>
                  <a:lnTo>
                    <a:pt x="553190" y="259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0" name="SMARTInkShape-1059"/>
            <p:cNvSpPr/>
            <p:nvPr/>
          </p:nvSpPr>
          <p:spPr bwMode="auto">
            <a:xfrm>
              <a:off x="4972174" y="4306276"/>
              <a:ext cx="527417" cy="238800"/>
            </a:xfrm>
            <a:custGeom>
              <a:avLst/>
              <a:gdLst/>
              <a:ahLst/>
              <a:cxnLst/>
              <a:rect l="0" t="0" r="0" b="0"/>
              <a:pathLst>
                <a:path w="527417" h="238800">
                  <a:moveTo>
                    <a:pt x="35596" y="137137"/>
                  </a:moveTo>
                  <a:lnTo>
                    <a:pt x="25652" y="137137"/>
                  </a:lnTo>
                  <a:lnTo>
                    <a:pt x="23410" y="138724"/>
                  </a:lnTo>
                  <a:lnTo>
                    <a:pt x="11746" y="157022"/>
                  </a:lnTo>
                  <a:lnTo>
                    <a:pt x="3044" y="180311"/>
                  </a:lnTo>
                  <a:lnTo>
                    <a:pt x="154" y="214889"/>
                  </a:lnTo>
                  <a:lnTo>
                    <a:pt x="0" y="222758"/>
                  </a:lnTo>
                  <a:lnTo>
                    <a:pt x="2047" y="228901"/>
                  </a:lnTo>
                  <a:lnTo>
                    <a:pt x="3705" y="231650"/>
                  </a:lnTo>
                  <a:lnTo>
                    <a:pt x="6397" y="233483"/>
                  </a:lnTo>
                  <a:lnTo>
                    <a:pt x="13622" y="235520"/>
                  </a:lnTo>
                  <a:lnTo>
                    <a:pt x="30407" y="232874"/>
                  </a:lnTo>
                  <a:lnTo>
                    <a:pt x="58206" y="218372"/>
                  </a:lnTo>
                  <a:lnTo>
                    <a:pt x="93448" y="191283"/>
                  </a:lnTo>
                  <a:lnTo>
                    <a:pt x="127191" y="155593"/>
                  </a:lnTo>
                  <a:lnTo>
                    <a:pt x="154127" y="120488"/>
                  </a:lnTo>
                  <a:lnTo>
                    <a:pt x="158921" y="113862"/>
                  </a:lnTo>
                  <a:lnTo>
                    <a:pt x="159086" y="112095"/>
                  </a:lnTo>
                  <a:lnTo>
                    <a:pt x="158404" y="110917"/>
                  </a:lnTo>
                  <a:lnTo>
                    <a:pt x="151295" y="111725"/>
                  </a:lnTo>
                  <a:lnTo>
                    <a:pt x="146066" y="113052"/>
                  </a:lnTo>
                  <a:lnTo>
                    <a:pt x="136022" y="120876"/>
                  </a:lnTo>
                  <a:lnTo>
                    <a:pt x="106145" y="147196"/>
                  </a:lnTo>
                  <a:lnTo>
                    <a:pt x="78782" y="176591"/>
                  </a:lnTo>
                  <a:lnTo>
                    <a:pt x="74633" y="186686"/>
                  </a:lnTo>
                  <a:lnTo>
                    <a:pt x="73526" y="191601"/>
                  </a:lnTo>
                  <a:lnTo>
                    <a:pt x="74414" y="201295"/>
                  </a:lnTo>
                  <a:lnTo>
                    <a:pt x="75761" y="206103"/>
                  </a:lnTo>
                  <a:lnTo>
                    <a:pt x="79042" y="210101"/>
                  </a:lnTo>
                  <a:lnTo>
                    <a:pt x="89036" y="216661"/>
                  </a:lnTo>
                  <a:lnTo>
                    <a:pt x="101415" y="217989"/>
                  </a:lnTo>
                  <a:lnTo>
                    <a:pt x="116442" y="214346"/>
                  </a:lnTo>
                  <a:lnTo>
                    <a:pt x="147215" y="198907"/>
                  </a:lnTo>
                  <a:lnTo>
                    <a:pt x="182262" y="178458"/>
                  </a:lnTo>
                  <a:lnTo>
                    <a:pt x="208730" y="161587"/>
                  </a:lnTo>
                  <a:lnTo>
                    <a:pt x="236369" y="143505"/>
                  </a:lnTo>
                  <a:lnTo>
                    <a:pt x="264528" y="124092"/>
                  </a:lnTo>
                  <a:lnTo>
                    <a:pt x="292918" y="102235"/>
                  </a:lnTo>
                  <a:lnTo>
                    <a:pt x="319294" y="81408"/>
                  </a:lnTo>
                  <a:lnTo>
                    <a:pt x="352223" y="51833"/>
                  </a:lnTo>
                  <a:lnTo>
                    <a:pt x="380890" y="20980"/>
                  </a:lnTo>
                  <a:lnTo>
                    <a:pt x="384060" y="16042"/>
                  </a:lnTo>
                  <a:lnTo>
                    <a:pt x="385380" y="11957"/>
                  </a:lnTo>
                  <a:lnTo>
                    <a:pt x="385466" y="8440"/>
                  </a:lnTo>
                  <a:lnTo>
                    <a:pt x="383142" y="6889"/>
                  </a:lnTo>
                  <a:lnTo>
                    <a:pt x="374210" y="7282"/>
                  </a:lnTo>
                  <a:lnTo>
                    <a:pt x="342577" y="19705"/>
                  </a:lnTo>
                  <a:lnTo>
                    <a:pt x="310349" y="35226"/>
                  </a:lnTo>
                  <a:lnTo>
                    <a:pt x="275665" y="63902"/>
                  </a:lnTo>
                  <a:lnTo>
                    <a:pt x="240253" y="98328"/>
                  </a:lnTo>
                  <a:lnTo>
                    <a:pt x="216512" y="124650"/>
                  </a:lnTo>
                  <a:lnTo>
                    <a:pt x="192212" y="158660"/>
                  </a:lnTo>
                  <a:lnTo>
                    <a:pt x="178750" y="188846"/>
                  </a:lnTo>
                  <a:lnTo>
                    <a:pt x="176741" y="206156"/>
                  </a:lnTo>
                  <a:lnTo>
                    <a:pt x="177317" y="214105"/>
                  </a:lnTo>
                  <a:lnTo>
                    <a:pt x="179289" y="220199"/>
                  </a:lnTo>
                  <a:lnTo>
                    <a:pt x="185713" y="229087"/>
                  </a:lnTo>
                  <a:lnTo>
                    <a:pt x="205839" y="238552"/>
                  </a:lnTo>
                  <a:lnTo>
                    <a:pt x="235703" y="238799"/>
                  </a:lnTo>
                  <a:lnTo>
                    <a:pt x="260263" y="231533"/>
                  </a:lnTo>
                  <a:lnTo>
                    <a:pt x="287054" y="220366"/>
                  </a:lnTo>
                  <a:lnTo>
                    <a:pt x="314836" y="207464"/>
                  </a:lnTo>
                  <a:lnTo>
                    <a:pt x="340940" y="191677"/>
                  </a:lnTo>
                  <a:lnTo>
                    <a:pt x="366567" y="173283"/>
                  </a:lnTo>
                  <a:lnTo>
                    <a:pt x="393831" y="151879"/>
                  </a:lnTo>
                  <a:lnTo>
                    <a:pt x="419707" y="127020"/>
                  </a:lnTo>
                  <a:lnTo>
                    <a:pt x="443643" y="100890"/>
                  </a:lnTo>
                  <a:lnTo>
                    <a:pt x="464864" y="76048"/>
                  </a:lnTo>
                  <a:lnTo>
                    <a:pt x="494661" y="43541"/>
                  </a:lnTo>
                  <a:lnTo>
                    <a:pt x="520180" y="11404"/>
                  </a:lnTo>
                  <a:lnTo>
                    <a:pt x="526045" y="487"/>
                  </a:lnTo>
                  <a:lnTo>
                    <a:pt x="526868" y="0"/>
                  </a:lnTo>
                  <a:lnTo>
                    <a:pt x="527416" y="468"/>
                  </a:lnTo>
                  <a:lnTo>
                    <a:pt x="494795" y="34944"/>
                  </a:lnTo>
                  <a:lnTo>
                    <a:pt x="464372" y="65494"/>
                  </a:lnTo>
                  <a:lnTo>
                    <a:pt x="441798" y="90214"/>
                  </a:lnTo>
                  <a:lnTo>
                    <a:pt x="420123" y="116282"/>
                  </a:lnTo>
                  <a:lnTo>
                    <a:pt x="402553" y="141097"/>
                  </a:lnTo>
                  <a:lnTo>
                    <a:pt x="383065" y="173588"/>
                  </a:lnTo>
                  <a:lnTo>
                    <a:pt x="371029" y="199531"/>
                  </a:lnTo>
                  <a:lnTo>
                    <a:pt x="369357" y="212757"/>
                  </a:lnTo>
                  <a:lnTo>
                    <a:pt x="370021" y="218506"/>
                  </a:lnTo>
                  <a:lnTo>
                    <a:pt x="372052" y="222339"/>
                  </a:lnTo>
                  <a:lnTo>
                    <a:pt x="374993" y="224895"/>
                  </a:lnTo>
                  <a:lnTo>
                    <a:pt x="385639" y="2300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1" name="SMARTInkShape-1060"/>
            <p:cNvSpPr/>
            <p:nvPr/>
          </p:nvSpPr>
          <p:spPr bwMode="auto">
            <a:xfrm>
              <a:off x="4829175" y="4386263"/>
              <a:ext cx="250031" cy="28576"/>
            </a:xfrm>
            <a:custGeom>
              <a:avLst/>
              <a:gdLst/>
              <a:ahLst/>
              <a:cxnLst/>
              <a:rect l="0" t="0" r="0" b="0"/>
              <a:pathLst>
                <a:path w="250031" h="28576">
                  <a:moveTo>
                    <a:pt x="0" y="0"/>
                  </a:moveTo>
                  <a:lnTo>
                    <a:pt x="18682" y="793"/>
                  </a:lnTo>
                  <a:lnTo>
                    <a:pt x="50585" y="6150"/>
                  </a:lnTo>
                  <a:lnTo>
                    <a:pt x="79194" y="6849"/>
                  </a:lnTo>
                  <a:lnTo>
                    <a:pt x="112806" y="10848"/>
                  </a:lnTo>
                  <a:lnTo>
                    <a:pt x="138242" y="14875"/>
                  </a:lnTo>
                  <a:lnTo>
                    <a:pt x="163835" y="18517"/>
                  </a:lnTo>
                  <a:lnTo>
                    <a:pt x="196093" y="21361"/>
                  </a:lnTo>
                  <a:lnTo>
                    <a:pt x="231204" y="26915"/>
                  </a:lnTo>
                  <a:lnTo>
                    <a:pt x="25003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2" name="SMARTInkShape-1061"/>
            <p:cNvSpPr/>
            <p:nvPr/>
          </p:nvSpPr>
          <p:spPr bwMode="auto">
            <a:xfrm>
              <a:off x="4836319" y="4282330"/>
              <a:ext cx="107157" cy="294291"/>
            </a:xfrm>
            <a:custGeom>
              <a:avLst/>
              <a:gdLst/>
              <a:ahLst/>
              <a:cxnLst/>
              <a:rect l="0" t="0" r="0" b="0"/>
              <a:pathLst>
                <a:path w="107157" h="294291">
                  <a:moveTo>
                    <a:pt x="107156" y="11064"/>
                  </a:moveTo>
                  <a:lnTo>
                    <a:pt x="107156" y="7272"/>
                  </a:lnTo>
                  <a:lnTo>
                    <a:pt x="106362" y="6154"/>
                  </a:lnTo>
                  <a:lnTo>
                    <a:pt x="105039" y="5409"/>
                  </a:lnTo>
                  <a:lnTo>
                    <a:pt x="103364" y="4913"/>
                  </a:lnTo>
                  <a:lnTo>
                    <a:pt x="97213" y="422"/>
                  </a:lnTo>
                  <a:lnTo>
                    <a:pt x="95765" y="0"/>
                  </a:lnTo>
                  <a:lnTo>
                    <a:pt x="94799" y="513"/>
                  </a:lnTo>
                  <a:lnTo>
                    <a:pt x="94156" y="1649"/>
                  </a:lnTo>
                  <a:lnTo>
                    <a:pt x="93250" y="7040"/>
                  </a:lnTo>
                  <a:lnTo>
                    <a:pt x="90802" y="38080"/>
                  </a:lnTo>
                  <a:lnTo>
                    <a:pt x="87229" y="71985"/>
                  </a:lnTo>
                  <a:lnTo>
                    <a:pt x="85600" y="98465"/>
                  </a:lnTo>
                  <a:lnTo>
                    <a:pt x="82230" y="126109"/>
                  </a:lnTo>
                  <a:lnTo>
                    <a:pt x="78086" y="152153"/>
                  </a:lnTo>
                  <a:lnTo>
                    <a:pt x="72805" y="177752"/>
                  </a:lnTo>
                  <a:lnTo>
                    <a:pt x="65166" y="205003"/>
                  </a:lnTo>
                  <a:lnTo>
                    <a:pt x="60712" y="230874"/>
                  </a:lnTo>
                  <a:lnTo>
                    <a:pt x="56089" y="263518"/>
                  </a:lnTo>
                  <a:lnTo>
                    <a:pt x="49691" y="284038"/>
                  </a:lnTo>
                  <a:lnTo>
                    <a:pt x="45104" y="291136"/>
                  </a:lnTo>
                  <a:lnTo>
                    <a:pt x="40419" y="294290"/>
                  </a:lnTo>
                  <a:lnTo>
                    <a:pt x="38059" y="293544"/>
                  </a:lnTo>
                  <a:lnTo>
                    <a:pt x="33319" y="288481"/>
                  </a:lnTo>
                  <a:lnTo>
                    <a:pt x="21429" y="257881"/>
                  </a:lnTo>
                  <a:lnTo>
                    <a:pt x="12170" y="229451"/>
                  </a:lnTo>
                  <a:lnTo>
                    <a:pt x="0" y="196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3" name="SMARTInkShape-1062"/>
            <p:cNvSpPr/>
            <p:nvPr/>
          </p:nvSpPr>
          <p:spPr bwMode="auto">
            <a:xfrm>
              <a:off x="4612863" y="4401164"/>
              <a:ext cx="209169" cy="190172"/>
            </a:xfrm>
            <a:custGeom>
              <a:avLst/>
              <a:gdLst/>
              <a:ahLst/>
              <a:cxnLst/>
              <a:rect l="0" t="0" r="0" b="0"/>
              <a:pathLst>
                <a:path w="209169" h="190172">
                  <a:moveTo>
                    <a:pt x="209168" y="20817"/>
                  </a:moveTo>
                  <a:lnTo>
                    <a:pt x="205376" y="20817"/>
                  </a:lnTo>
                  <a:lnTo>
                    <a:pt x="176263" y="12748"/>
                  </a:lnTo>
                  <a:lnTo>
                    <a:pt x="145666" y="2496"/>
                  </a:lnTo>
                  <a:lnTo>
                    <a:pt x="116456" y="0"/>
                  </a:lnTo>
                  <a:lnTo>
                    <a:pt x="94914" y="3361"/>
                  </a:lnTo>
                  <a:lnTo>
                    <a:pt x="90137" y="6005"/>
                  </a:lnTo>
                  <a:lnTo>
                    <a:pt x="86951" y="9354"/>
                  </a:lnTo>
                  <a:lnTo>
                    <a:pt x="84828" y="13175"/>
                  </a:lnTo>
                  <a:lnTo>
                    <a:pt x="81839" y="29930"/>
                  </a:lnTo>
                  <a:lnTo>
                    <a:pt x="83801" y="35624"/>
                  </a:lnTo>
                  <a:lnTo>
                    <a:pt x="110520" y="68638"/>
                  </a:lnTo>
                  <a:lnTo>
                    <a:pt x="138794" y="98967"/>
                  </a:lnTo>
                  <a:lnTo>
                    <a:pt x="162564" y="120702"/>
                  </a:lnTo>
                  <a:lnTo>
                    <a:pt x="172051" y="135060"/>
                  </a:lnTo>
                  <a:lnTo>
                    <a:pt x="178062" y="156531"/>
                  </a:lnTo>
                  <a:lnTo>
                    <a:pt x="177318" y="162887"/>
                  </a:lnTo>
                  <a:lnTo>
                    <a:pt x="172258" y="174182"/>
                  </a:lnTo>
                  <a:lnTo>
                    <a:pt x="158368" y="182378"/>
                  </a:lnTo>
                  <a:lnTo>
                    <a:pt x="128235" y="189337"/>
                  </a:lnTo>
                  <a:lnTo>
                    <a:pt x="104935" y="190171"/>
                  </a:lnTo>
                  <a:lnTo>
                    <a:pt x="78705" y="187896"/>
                  </a:lnTo>
                  <a:lnTo>
                    <a:pt x="53289" y="182123"/>
                  </a:lnTo>
                  <a:lnTo>
                    <a:pt x="20901" y="169947"/>
                  </a:lnTo>
                  <a:lnTo>
                    <a:pt x="6431" y="160916"/>
                  </a:lnTo>
                  <a:lnTo>
                    <a:pt x="0" y="151610"/>
                  </a:lnTo>
                  <a:lnTo>
                    <a:pt x="1376" y="137950"/>
                  </a:lnTo>
                  <a:lnTo>
                    <a:pt x="9143" y="1136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4" name="SMARTInkShape-1063"/>
            <p:cNvSpPr/>
            <p:nvPr/>
          </p:nvSpPr>
          <p:spPr bwMode="auto">
            <a:xfrm>
              <a:off x="4329113" y="4443577"/>
              <a:ext cx="321469" cy="189651"/>
            </a:xfrm>
            <a:custGeom>
              <a:avLst/>
              <a:gdLst/>
              <a:ahLst/>
              <a:cxnLst/>
              <a:rect l="0" t="0" r="0" b="0"/>
              <a:pathLst>
                <a:path w="321469" h="189651">
                  <a:moveTo>
                    <a:pt x="0" y="14123"/>
                  </a:moveTo>
                  <a:lnTo>
                    <a:pt x="0" y="44651"/>
                  </a:lnTo>
                  <a:lnTo>
                    <a:pt x="793" y="72453"/>
                  </a:lnTo>
                  <a:lnTo>
                    <a:pt x="7770" y="107695"/>
                  </a:lnTo>
                  <a:lnTo>
                    <a:pt x="14473" y="135775"/>
                  </a:lnTo>
                  <a:lnTo>
                    <a:pt x="20056" y="166123"/>
                  </a:lnTo>
                  <a:lnTo>
                    <a:pt x="24816" y="182368"/>
                  </a:lnTo>
                  <a:lnTo>
                    <a:pt x="29021" y="188117"/>
                  </a:lnTo>
                  <a:lnTo>
                    <a:pt x="31253" y="189650"/>
                  </a:lnTo>
                  <a:lnTo>
                    <a:pt x="33535" y="189085"/>
                  </a:lnTo>
                  <a:lnTo>
                    <a:pt x="38187" y="184223"/>
                  </a:lnTo>
                  <a:lnTo>
                    <a:pt x="48436" y="155173"/>
                  </a:lnTo>
                  <a:lnTo>
                    <a:pt x="56187" y="131581"/>
                  </a:lnTo>
                  <a:lnTo>
                    <a:pt x="69157" y="105220"/>
                  </a:lnTo>
                  <a:lnTo>
                    <a:pt x="85505" y="78423"/>
                  </a:lnTo>
                  <a:lnTo>
                    <a:pt x="103354" y="53284"/>
                  </a:lnTo>
                  <a:lnTo>
                    <a:pt x="131253" y="24403"/>
                  </a:lnTo>
                  <a:lnTo>
                    <a:pt x="163420" y="4557"/>
                  </a:lnTo>
                  <a:lnTo>
                    <a:pt x="182168" y="82"/>
                  </a:lnTo>
                  <a:lnTo>
                    <a:pt x="190501" y="0"/>
                  </a:lnTo>
                  <a:lnTo>
                    <a:pt x="197645" y="2326"/>
                  </a:lnTo>
                  <a:lnTo>
                    <a:pt x="209815" y="11261"/>
                  </a:lnTo>
                  <a:lnTo>
                    <a:pt x="225591" y="29679"/>
                  </a:lnTo>
                  <a:lnTo>
                    <a:pt x="236528" y="54010"/>
                  </a:lnTo>
                  <a:lnTo>
                    <a:pt x="241003" y="81327"/>
                  </a:lnTo>
                  <a:lnTo>
                    <a:pt x="242329" y="109530"/>
                  </a:lnTo>
                  <a:lnTo>
                    <a:pt x="242838" y="142858"/>
                  </a:lnTo>
                  <a:lnTo>
                    <a:pt x="244442" y="144396"/>
                  </a:lnTo>
                  <a:lnTo>
                    <a:pt x="247098" y="144628"/>
                  </a:lnTo>
                  <a:lnTo>
                    <a:pt x="250457" y="143989"/>
                  </a:lnTo>
                  <a:lnTo>
                    <a:pt x="258422" y="136929"/>
                  </a:lnTo>
                  <a:lnTo>
                    <a:pt x="280263" y="109201"/>
                  </a:lnTo>
                  <a:lnTo>
                    <a:pt x="304320" y="74838"/>
                  </a:lnTo>
                  <a:lnTo>
                    <a:pt x="321468" y="49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5" name="SMARTInkShape-1064"/>
            <p:cNvSpPr/>
            <p:nvPr/>
          </p:nvSpPr>
          <p:spPr bwMode="auto">
            <a:xfrm>
              <a:off x="4200932" y="4286250"/>
              <a:ext cx="78175" cy="35720"/>
            </a:xfrm>
            <a:custGeom>
              <a:avLst/>
              <a:gdLst/>
              <a:ahLst/>
              <a:cxnLst/>
              <a:rect l="0" t="0" r="0" b="0"/>
              <a:pathLst>
                <a:path w="78175" h="35720">
                  <a:moveTo>
                    <a:pt x="21024" y="0"/>
                  </a:moveTo>
                  <a:lnTo>
                    <a:pt x="17232" y="0"/>
                  </a:lnTo>
                  <a:lnTo>
                    <a:pt x="13253" y="2117"/>
                  </a:lnTo>
                  <a:lnTo>
                    <a:pt x="8839" y="4909"/>
                  </a:lnTo>
                  <a:lnTo>
                    <a:pt x="967" y="6850"/>
                  </a:lnTo>
                  <a:lnTo>
                    <a:pt x="509" y="7741"/>
                  </a:lnTo>
                  <a:lnTo>
                    <a:pt x="0" y="10849"/>
                  </a:lnTo>
                  <a:lnTo>
                    <a:pt x="1452" y="11995"/>
                  </a:lnTo>
                  <a:lnTo>
                    <a:pt x="24781" y="20583"/>
                  </a:lnTo>
                  <a:lnTo>
                    <a:pt x="44362" y="30529"/>
                  </a:lnTo>
                  <a:lnTo>
                    <a:pt x="7817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6" name="SMARTInkShape-1065"/>
            <p:cNvSpPr/>
            <p:nvPr/>
          </p:nvSpPr>
          <p:spPr bwMode="auto">
            <a:xfrm>
              <a:off x="4179225" y="4400550"/>
              <a:ext cx="49876" cy="240188"/>
            </a:xfrm>
            <a:custGeom>
              <a:avLst/>
              <a:gdLst/>
              <a:ahLst/>
              <a:cxnLst/>
              <a:rect l="0" t="0" r="0" b="0"/>
              <a:pathLst>
                <a:path w="49876" h="240188">
                  <a:moveTo>
                    <a:pt x="49875" y="0"/>
                  </a:moveTo>
                  <a:lnTo>
                    <a:pt x="44172" y="6497"/>
                  </a:lnTo>
                  <a:lnTo>
                    <a:pt x="39932" y="13735"/>
                  </a:lnTo>
                  <a:lnTo>
                    <a:pt x="34043" y="45847"/>
                  </a:lnTo>
                  <a:lnTo>
                    <a:pt x="25869" y="74438"/>
                  </a:lnTo>
                  <a:lnTo>
                    <a:pt x="15510" y="108045"/>
                  </a:lnTo>
                  <a:lnTo>
                    <a:pt x="7414" y="143139"/>
                  </a:lnTo>
                  <a:lnTo>
                    <a:pt x="2104" y="176555"/>
                  </a:lnTo>
                  <a:lnTo>
                    <a:pt x="531" y="206565"/>
                  </a:lnTo>
                  <a:lnTo>
                    <a:pt x="0" y="233773"/>
                  </a:lnTo>
                  <a:lnTo>
                    <a:pt x="1543" y="236811"/>
                  </a:lnTo>
                  <a:lnTo>
                    <a:pt x="4160" y="238836"/>
                  </a:lnTo>
                  <a:lnTo>
                    <a:pt x="7492" y="240187"/>
                  </a:lnTo>
                  <a:lnTo>
                    <a:pt x="10507" y="238706"/>
                  </a:lnTo>
                  <a:lnTo>
                    <a:pt x="15974" y="230710"/>
                  </a:lnTo>
                  <a:lnTo>
                    <a:pt x="27307" y="201444"/>
                  </a:lnTo>
                  <a:lnTo>
                    <a:pt x="34024" y="171816"/>
                  </a:lnTo>
                  <a:lnTo>
                    <a:pt x="4273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7" name="SMARTInkShape-1066"/>
            <p:cNvSpPr/>
            <p:nvPr/>
          </p:nvSpPr>
          <p:spPr bwMode="auto">
            <a:xfrm>
              <a:off x="2504187" y="4397154"/>
              <a:ext cx="603345" cy="300654"/>
            </a:xfrm>
            <a:custGeom>
              <a:avLst/>
              <a:gdLst/>
              <a:ahLst/>
              <a:cxnLst/>
              <a:rect l="0" t="0" r="0" b="0"/>
              <a:pathLst>
                <a:path w="603345" h="300654">
                  <a:moveTo>
                    <a:pt x="489044" y="17684"/>
                  </a:moveTo>
                  <a:lnTo>
                    <a:pt x="485252" y="13891"/>
                  </a:lnTo>
                  <a:lnTo>
                    <a:pt x="481273" y="12029"/>
                  </a:lnTo>
                  <a:lnTo>
                    <a:pt x="479101" y="11533"/>
                  </a:lnTo>
                  <a:lnTo>
                    <a:pt x="472252" y="7042"/>
                  </a:lnTo>
                  <a:lnTo>
                    <a:pt x="465195" y="684"/>
                  </a:lnTo>
                  <a:lnTo>
                    <a:pt x="462032" y="0"/>
                  </a:lnTo>
                  <a:lnTo>
                    <a:pt x="433413" y="6585"/>
                  </a:lnTo>
                  <a:lnTo>
                    <a:pt x="403328" y="16953"/>
                  </a:lnTo>
                  <a:lnTo>
                    <a:pt x="376600" y="27677"/>
                  </a:lnTo>
                  <a:lnTo>
                    <a:pt x="344613" y="41175"/>
                  </a:lnTo>
                  <a:lnTo>
                    <a:pt x="326082" y="49220"/>
                  </a:lnTo>
                  <a:lnTo>
                    <a:pt x="306584" y="57757"/>
                  </a:lnTo>
                  <a:lnTo>
                    <a:pt x="284854" y="66624"/>
                  </a:lnTo>
                  <a:lnTo>
                    <a:pt x="261636" y="75711"/>
                  </a:lnTo>
                  <a:lnTo>
                    <a:pt x="237426" y="84943"/>
                  </a:lnTo>
                  <a:lnTo>
                    <a:pt x="211762" y="93480"/>
                  </a:lnTo>
                  <a:lnTo>
                    <a:pt x="185126" y="101552"/>
                  </a:lnTo>
                  <a:lnTo>
                    <a:pt x="157845" y="109314"/>
                  </a:lnTo>
                  <a:lnTo>
                    <a:pt x="132513" y="117665"/>
                  </a:lnTo>
                  <a:lnTo>
                    <a:pt x="108482" y="126406"/>
                  </a:lnTo>
                  <a:lnTo>
                    <a:pt x="85317" y="135409"/>
                  </a:lnTo>
                  <a:lnTo>
                    <a:pt x="64318" y="143792"/>
                  </a:lnTo>
                  <a:lnTo>
                    <a:pt x="44762" y="151762"/>
                  </a:lnTo>
                  <a:lnTo>
                    <a:pt x="13773" y="166968"/>
                  </a:lnTo>
                  <a:lnTo>
                    <a:pt x="0" y="181663"/>
                  </a:lnTo>
                  <a:lnTo>
                    <a:pt x="296" y="189709"/>
                  </a:lnTo>
                  <a:lnTo>
                    <a:pt x="11208" y="207117"/>
                  </a:lnTo>
                  <a:lnTo>
                    <a:pt x="41987" y="225436"/>
                  </a:lnTo>
                  <a:lnTo>
                    <a:pt x="62419" y="234767"/>
                  </a:lnTo>
                  <a:lnTo>
                    <a:pt x="87152" y="243368"/>
                  </a:lnTo>
                  <a:lnTo>
                    <a:pt x="114754" y="251484"/>
                  </a:lnTo>
                  <a:lnTo>
                    <a:pt x="144267" y="259275"/>
                  </a:lnTo>
                  <a:lnTo>
                    <a:pt x="176643" y="266057"/>
                  </a:lnTo>
                  <a:lnTo>
                    <a:pt x="210927" y="272166"/>
                  </a:lnTo>
                  <a:lnTo>
                    <a:pt x="246483" y="277826"/>
                  </a:lnTo>
                  <a:lnTo>
                    <a:pt x="283680" y="283187"/>
                  </a:lnTo>
                  <a:lnTo>
                    <a:pt x="321972" y="288348"/>
                  </a:lnTo>
                  <a:lnTo>
                    <a:pt x="360994" y="293377"/>
                  </a:lnTo>
                  <a:lnTo>
                    <a:pt x="397328" y="296729"/>
                  </a:lnTo>
                  <a:lnTo>
                    <a:pt x="431869" y="298964"/>
                  </a:lnTo>
                  <a:lnTo>
                    <a:pt x="465215" y="300454"/>
                  </a:lnTo>
                  <a:lnTo>
                    <a:pt x="495383" y="300653"/>
                  </a:lnTo>
                  <a:lnTo>
                    <a:pt x="523432" y="299993"/>
                  </a:lnTo>
                  <a:lnTo>
                    <a:pt x="550070" y="298758"/>
                  </a:lnTo>
                  <a:lnTo>
                    <a:pt x="603344" y="296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798" name="SMARTInkShape-1067"/>
            <p:cNvSpPr/>
            <p:nvPr/>
          </p:nvSpPr>
          <p:spPr bwMode="auto">
            <a:xfrm>
              <a:off x="2578894" y="4479131"/>
              <a:ext cx="1383111" cy="125225"/>
            </a:xfrm>
            <a:custGeom>
              <a:avLst/>
              <a:gdLst/>
              <a:ahLst/>
              <a:cxnLst/>
              <a:rect l="0" t="0" r="0" b="0"/>
              <a:pathLst>
                <a:path w="1383111" h="125225">
                  <a:moveTo>
                    <a:pt x="142875" y="78582"/>
                  </a:moveTo>
                  <a:lnTo>
                    <a:pt x="135290" y="82374"/>
                  </a:lnTo>
                  <a:lnTo>
                    <a:pt x="106157" y="87401"/>
                  </a:lnTo>
                  <a:lnTo>
                    <a:pt x="74591" y="95581"/>
                  </a:lnTo>
                  <a:lnTo>
                    <a:pt x="47148" y="106284"/>
                  </a:lnTo>
                  <a:lnTo>
                    <a:pt x="15927" y="117626"/>
                  </a:lnTo>
                  <a:lnTo>
                    <a:pt x="1191" y="121106"/>
                  </a:lnTo>
                  <a:lnTo>
                    <a:pt x="0" y="122807"/>
                  </a:lnTo>
                  <a:lnTo>
                    <a:pt x="0" y="124734"/>
                  </a:lnTo>
                  <a:lnTo>
                    <a:pt x="2381" y="125224"/>
                  </a:lnTo>
                  <a:lnTo>
                    <a:pt x="33896" y="120309"/>
                  </a:lnTo>
                  <a:lnTo>
                    <a:pt x="68246" y="115383"/>
                  </a:lnTo>
                  <a:lnTo>
                    <a:pt x="90741" y="111847"/>
                  </a:lnTo>
                  <a:lnTo>
                    <a:pt x="115262" y="107902"/>
                  </a:lnTo>
                  <a:lnTo>
                    <a:pt x="145898" y="104479"/>
                  </a:lnTo>
                  <a:lnTo>
                    <a:pt x="180609" y="101403"/>
                  </a:lnTo>
                  <a:lnTo>
                    <a:pt x="218037" y="98558"/>
                  </a:lnTo>
                  <a:lnTo>
                    <a:pt x="259658" y="96662"/>
                  </a:lnTo>
                  <a:lnTo>
                    <a:pt x="304074" y="95398"/>
                  </a:lnTo>
                  <a:lnTo>
                    <a:pt x="350353" y="94555"/>
                  </a:lnTo>
                  <a:lnTo>
                    <a:pt x="400256" y="93199"/>
                  </a:lnTo>
                  <a:lnTo>
                    <a:pt x="452575" y="91502"/>
                  </a:lnTo>
                  <a:lnTo>
                    <a:pt x="506504" y="89576"/>
                  </a:lnTo>
                  <a:lnTo>
                    <a:pt x="561507" y="88293"/>
                  </a:lnTo>
                  <a:lnTo>
                    <a:pt x="617225" y="87437"/>
                  </a:lnTo>
                  <a:lnTo>
                    <a:pt x="673421" y="86866"/>
                  </a:lnTo>
                  <a:lnTo>
                    <a:pt x="729935" y="86486"/>
                  </a:lnTo>
                  <a:lnTo>
                    <a:pt x="786661" y="86232"/>
                  </a:lnTo>
                  <a:lnTo>
                    <a:pt x="843528" y="86063"/>
                  </a:lnTo>
                  <a:lnTo>
                    <a:pt x="898108" y="85950"/>
                  </a:lnTo>
                  <a:lnTo>
                    <a:pt x="951164" y="85876"/>
                  </a:lnTo>
                  <a:lnTo>
                    <a:pt x="1003203" y="85826"/>
                  </a:lnTo>
                  <a:lnTo>
                    <a:pt x="1051389" y="84998"/>
                  </a:lnTo>
                  <a:lnTo>
                    <a:pt x="1097007" y="83653"/>
                  </a:lnTo>
                  <a:lnTo>
                    <a:pt x="1140913" y="81963"/>
                  </a:lnTo>
                  <a:lnTo>
                    <a:pt x="1180502" y="79248"/>
                  </a:lnTo>
                  <a:lnTo>
                    <a:pt x="1217214" y="75851"/>
                  </a:lnTo>
                  <a:lnTo>
                    <a:pt x="1252007" y="71999"/>
                  </a:lnTo>
                  <a:lnTo>
                    <a:pt x="1281553" y="67049"/>
                  </a:lnTo>
                  <a:lnTo>
                    <a:pt x="1307599" y="61368"/>
                  </a:lnTo>
                  <a:lnTo>
                    <a:pt x="1331314" y="55200"/>
                  </a:lnTo>
                  <a:lnTo>
                    <a:pt x="1364014" y="41996"/>
                  </a:lnTo>
                  <a:lnTo>
                    <a:pt x="1376068" y="35141"/>
                  </a:lnTo>
                  <a:lnTo>
                    <a:pt x="1381722" y="28984"/>
                  </a:lnTo>
                  <a:lnTo>
                    <a:pt x="1383110" y="23291"/>
                  </a:lnTo>
                  <a:lnTo>
                    <a:pt x="1381655" y="17909"/>
                  </a:lnTo>
                  <a:lnTo>
                    <a:pt x="1375922" y="13527"/>
                  </a:lnTo>
                  <a:lnTo>
                    <a:pt x="1335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60800" name="SMARTInkShape-1068"/>
          <p:cNvSpPr/>
          <p:nvPr/>
        </p:nvSpPr>
        <p:spPr bwMode="auto">
          <a:xfrm>
            <a:off x="592931" y="2508078"/>
            <a:ext cx="2193133" cy="56137"/>
          </a:xfrm>
          <a:custGeom>
            <a:avLst/>
            <a:gdLst/>
            <a:ahLst/>
            <a:cxnLst/>
            <a:rect l="0" t="0" r="0" b="0"/>
            <a:pathLst>
              <a:path w="2193133" h="56137">
                <a:moveTo>
                  <a:pt x="0" y="27953"/>
                </a:moveTo>
                <a:lnTo>
                  <a:pt x="0" y="20835"/>
                </a:lnTo>
                <a:lnTo>
                  <a:pt x="10642" y="31452"/>
                </a:lnTo>
                <a:lnTo>
                  <a:pt x="14784" y="33477"/>
                </a:lnTo>
                <a:lnTo>
                  <a:pt x="17000" y="34017"/>
                </a:lnTo>
                <a:lnTo>
                  <a:pt x="50205" y="26236"/>
                </a:lnTo>
                <a:lnTo>
                  <a:pt x="64353" y="22417"/>
                </a:lnTo>
                <a:lnTo>
                  <a:pt x="78599" y="19169"/>
                </a:lnTo>
                <a:lnTo>
                  <a:pt x="92874" y="15296"/>
                </a:lnTo>
                <a:lnTo>
                  <a:pt x="123561" y="13809"/>
                </a:lnTo>
                <a:lnTo>
                  <a:pt x="158838" y="15795"/>
                </a:lnTo>
                <a:lnTo>
                  <a:pt x="189861" y="23611"/>
                </a:lnTo>
                <a:lnTo>
                  <a:pt x="220860" y="27096"/>
                </a:lnTo>
                <a:lnTo>
                  <a:pt x="252030" y="27784"/>
                </a:lnTo>
                <a:lnTo>
                  <a:pt x="284734" y="24127"/>
                </a:lnTo>
                <a:lnTo>
                  <a:pt x="314124" y="16555"/>
                </a:lnTo>
                <a:lnTo>
                  <a:pt x="342861" y="12120"/>
                </a:lnTo>
                <a:lnTo>
                  <a:pt x="375260" y="7628"/>
                </a:lnTo>
                <a:lnTo>
                  <a:pt x="407324" y="6740"/>
                </a:lnTo>
                <a:lnTo>
                  <a:pt x="434132" y="6587"/>
                </a:lnTo>
                <a:lnTo>
                  <a:pt x="469518" y="8652"/>
                </a:lnTo>
                <a:lnTo>
                  <a:pt x="496569" y="14297"/>
                </a:lnTo>
                <a:lnTo>
                  <a:pt x="527603" y="20996"/>
                </a:lnTo>
                <a:lnTo>
                  <a:pt x="559023" y="25892"/>
                </a:lnTo>
                <a:lnTo>
                  <a:pt x="593468" y="27342"/>
                </a:lnTo>
                <a:lnTo>
                  <a:pt x="617776" y="26888"/>
                </a:lnTo>
                <a:lnTo>
                  <a:pt x="644455" y="24040"/>
                </a:lnTo>
                <a:lnTo>
                  <a:pt x="670070" y="20129"/>
                </a:lnTo>
                <a:lnTo>
                  <a:pt x="694684" y="15744"/>
                </a:lnTo>
                <a:lnTo>
                  <a:pt x="718853" y="11150"/>
                </a:lnTo>
                <a:lnTo>
                  <a:pt x="742824" y="6462"/>
                </a:lnTo>
                <a:lnTo>
                  <a:pt x="766707" y="2527"/>
                </a:lnTo>
                <a:lnTo>
                  <a:pt x="790550" y="778"/>
                </a:lnTo>
                <a:lnTo>
                  <a:pt x="814377" y="0"/>
                </a:lnTo>
                <a:lnTo>
                  <a:pt x="838195" y="448"/>
                </a:lnTo>
                <a:lnTo>
                  <a:pt x="862011" y="3294"/>
                </a:lnTo>
                <a:lnTo>
                  <a:pt x="885824" y="7204"/>
                </a:lnTo>
                <a:lnTo>
                  <a:pt x="910431" y="11587"/>
                </a:lnTo>
                <a:lnTo>
                  <a:pt x="937242" y="16181"/>
                </a:lnTo>
                <a:lnTo>
                  <a:pt x="965034" y="20869"/>
                </a:lnTo>
                <a:lnTo>
                  <a:pt x="993260" y="25599"/>
                </a:lnTo>
                <a:lnTo>
                  <a:pt x="1021680" y="30347"/>
                </a:lnTo>
                <a:lnTo>
                  <a:pt x="1048070" y="32986"/>
                </a:lnTo>
                <a:lnTo>
                  <a:pt x="1073028" y="34159"/>
                </a:lnTo>
                <a:lnTo>
                  <a:pt x="1097349" y="34680"/>
                </a:lnTo>
                <a:lnTo>
                  <a:pt x="1121388" y="32795"/>
                </a:lnTo>
                <a:lnTo>
                  <a:pt x="1145301" y="29311"/>
                </a:lnTo>
                <a:lnTo>
                  <a:pt x="1180283" y="22888"/>
                </a:lnTo>
                <a:lnTo>
                  <a:pt x="1211109" y="15957"/>
                </a:lnTo>
                <a:lnTo>
                  <a:pt x="1241144" y="9670"/>
                </a:lnTo>
                <a:lnTo>
                  <a:pt x="1274033" y="7455"/>
                </a:lnTo>
                <a:lnTo>
                  <a:pt x="1304238" y="6798"/>
                </a:lnTo>
                <a:lnTo>
                  <a:pt x="1333297" y="7398"/>
                </a:lnTo>
                <a:lnTo>
                  <a:pt x="1362809" y="11456"/>
                </a:lnTo>
                <a:lnTo>
                  <a:pt x="1395542" y="13805"/>
                </a:lnTo>
                <a:lnTo>
                  <a:pt x="1425702" y="18381"/>
                </a:lnTo>
                <a:lnTo>
                  <a:pt x="1454746" y="20090"/>
                </a:lnTo>
                <a:lnTo>
                  <a:pt x="1483460" y="19803"/>
                </a:lnTo>
                <a:lnTo>
                  <a:pt x="1512077" y="15837"/>
                </a:lnTo>
                <a:lnTo>
                  <a:pt x="1540664" y="13515"/>
                </a:lnTo>
                <a:lnTo>
                  <a:pt x="1569242" y="8947"/>
                </a:lnTo>
                <a:lnTo>
                  <a:pt x="1597025" y="7241"/>
                </a:lnTo>
                <a:lnTo>
                  <a:pt x="1630265" y="6664"/>
                </a:lnTo>
                <a:lnTo>
                  <a:pt x="1663377" y="6550"/>
                </a:lnTo>
                <a:lnTo>
                  <a:pt x="1692848" y="7321"/>
                </a:lnTo>
                <a:lnTo>
                  <a:pt x="1721600" y="12177"/>
                </a:lnTo>
                <a:lnTo>
                  <a:pt x="1750210" y="17164"/>
                </a:lnTo>
                <a:lnTo>
                  <a:pt x="1778792" y="20089"/>
                </a:lnTo>
                <a:lnTo>
                  <a:pt x="1809485" y="20667"/>
                </a:lnTo>
                <a:lnTo>
                  <a:pt x="1842095" y="20782"/>
                </a:lnTo>
                <a:lnTo>
                  <a:pt x="1876376" y="20804"/>
                </a:lnTo>
                <a:lnTo>
                  <a:pt x="1909018" y="22925"/>
                </a:lnTo>
                <a:lnTo>
                  <a:pt x="1944609" y="32994"/>
                </a:lnTo>
                <a:lnTo>
                  <a:pt x="1975225" y="40866"/>
                </a:lnTo>
                <a:lnTo>
                  <a:pt x="2010498" y="53551"/>
                </a:lnTo>
                <a:lnTo>
                  <a:pt x="2043521" y="56136"/>
                </a:lnTo>
                <a:lnTo>
                  <a:pt x="2076678" y="55657"/>
                </a:lnTo>
                <a:lnTo>
                  <a:pt x="2106981" y="48742"/>
                </a:lnTo>
                <a:lnTo>
                  <a:pt x="2142276" y="43097"/>
                </a:lnTo>
                <a:lnTo>
                  <a:pt x="2176538" y="42291"/>
                </a:lnTo>
                <a:lnTo>
                  <a:pt x="2179688" y="42274"/>
                </a:lnTo>
                <a:lnTo>
                  <a:pt x="2185305" y="44372"/>
                </a:lnTo>
                <a:lnTo>
                  <a:pt x="2193091" y="49359"/>
                </a:lnTo>
                <a:lnTo>
                  <a:pt x="2193132" y="422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0801" name="SMARTInkShape-1069"/>
          <p:cNvSpPr/>
          <p:nvPr/>
        </p:nvSpPr>
        <p:spPr bwMode="auto">
          <a:xfrm>
            <a:off x="1750219" y="2736056"/>
            <a:ext cx="464345" cy="114301"/>
          </a:xfrm>
          <a:custGeom>
            <a:avLst/>
            <a:gdLst/>
            <a:ahLst/>
            <a:cxnLst/>
            <a:rect l="0" t="0" r="0" b="0"/>
            <a:pathLst>
              <a:path w="464345" h="114301">
                <a:moveTo>
                  <a:pt x="0" y="114300"/>
                </a:moveTo>
                <a:lnTo>
                  <a:pt x="10642" y="114300"/>
                </a:lnTo>
                <a:lnTo>
                  <a:pt x="11857" y="113507"/>
                </a:lnTo>
                <a:lnTo>
                  <a:pt x="12667" y="112184"/>
                </a:lnTo>
                <a:lnTo>
                  <a:pt x="14074" y="107025"/>
                </a:lnTo>
                <a:lnTo>
                  <a:pt x="14259" y="101093"/>
                </a:lnTo>
                <a:lnTo>
                  <a:pt x="13475" y="100733"/>
                </a:lnTo>
                <a:lnTo>
                  <a:pt x="1080" y="100021"/>
                </a:lnTo>
                <a:lnTo>
                  <a:pt x="4112" y="100015"/>
                </a:lnTo>
                <a:lnTo>
                  <a:pt x="30753" y="92242"/>
                </a:lnTo>
                <a:lnTo>
                  <a:pt x="56530" y="87034"/>
                </a:lnTo>
                <a:lnTo>
                  <a:pt x="91799" y="79428"/>
                </a:lnTo>
                <a:lnTo>
                  <a:pt x="112793" y="75177"/>
                </a:lnTo>
                <a:lnTo>
                  <a:pt x="135520" y="70756"/>
                </a:lnTo>
                <a:lnTo>
                  <a:pt x="159403" y="66221"/>
                </a:lnTo>
                <a:lnTo>
                  <a:pt x="185644" y="61610"/>
                </a:lnTo>
                <a:lnTo>
                  <a:pt x="213456" y="56948"/>
                </a:lnTo>
                <a:lnTo>
                  <a:pt x="242317" y="52253"/>
                </a:lnTo>
                <a:lnTo>
                  <a:pt x="271082" y="46742"/>
                </a:lnTo>
                <a:lnTo>
                  <a:pt x="299784" y="40686"/>
                </a:lnTo>
                <a:lnTo>
                  <a:pt x="328443" y="34268"/>
                </a:lnTo>
                <a:lnTo>
                  <a:pt x="356281" y="27608"/>
                </a:lnTo>
                <a:lnTo>
                  <a:pt x="383570" y="20787"/>
                </a:lnTo>
                <a:lnTo>
                  <a:pt x="410495" y="13858"/>
                </a:lnTo>
                <a:lnTo>
                  <a:pt x="4643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0802" name="SMARTInkShape-1070"/>
          <p:cNvSpPr/>
          <p:nvPr/>
        </p:nvSpPr>
        <p:spPr bwMode="auto">
          <a:xfrm>
            <a:off x="1185960" y="3186113"/>
            <a:ext cx="542829" cy="42863"/>
          </a:xfrm>
          <a:custGeom>
            <a:avLst/>
            <a:gdLst/>
            <a:ahLst/>
            <a:cxnLst/>
            <a:rect l="0" t="0" r="0" b="0"/>
            <a:pathLst>
              <a:path w="542829" h="42863">
                <a:moveTo>
                  <a:pt x="28478" y="42862"/>
                </a:moveTo>
                <a:lnTo>
                  <a:pt x="24685" y="39070"/>
                </a:lnTo>
                <a:lnTo>
                  <a:pt x="22823" y="35091"/>
                </a:lnTo>
                <a:lnTo>
                  <a:pt x="22327" y="32919"/>
                </a:lnTo>
                <a:lnTo>
                  <a:pt x="21202" y="31471"/>
                </a:lnTo>
                <a:lnTo>
                  <a:pt x="17836" y="29862"/>
                </a:lnTo>
                <a:lnTo>
                  <a:pt x="0" y="28575"/>
                </a:lnTo>
                <a:lnTo>
                  <a:pt x="3724" y="28575"/>
                </a:lnTo>
                <a:lnTo>
                  <a:pt x="30433" y="34725"/>
                </a:lnTo>
                <a:lnTo>
                  <a:pt x="58073" y="35424"/>
                </a:lnTo>
                <a:lnTo>
                  <a:pt x="84229" y="35588"/>
                </a:lnTo>
                <a:lnTo>
                  <a:pt x="115168" y="34867"/>
                </a:lnTo>
                <a:lnTo>
                  <a:pt x="150086" y="31900"/>
                </a:lnTo>
                <a:lnTo>
                  <a:pt x="168287" y="29998"/>
                </a:lnTo>
                <a:lnTo>
                  <a:pt x="186772" y="27936"/>
                </a:lnTo>
                <a:lnTo>
                  <a:pt x="205444" y="25767"/>
                </a:lnTo>
                <a:lnTo>
                  <a:pt x="225830" y="24322"/>
                </a:lnTo>
                <a:lnTo>
                  <a:pt x="247359" y="23358"/>
                </a:lnTo>
                <a:lnTo>
                  <a:pt x="269648" y="22716"/>
                </a:lnTo>
                <a:lnTo>
                  <a:pt x="290064" y="21494"/>
                </a:lnTo>
                <a:lnTo>
                  <a:pt x="309231" y="19885"/>
                </a:lnTo>
                <a:lnTo>
                  <a:pt x="327565" y="18019"/>
                </a:lnTo>
                <a:lnTo>
                  <a:pt x="362753" y="15946"/>
                </a:lnTo>
                <a:lnTo>
                  <a:pt x="395326" y="14231"/>
                </a:lnTo>
                <a:lnTo>
                  <a:pt x="423032" y="10822"/>
                </a:lnTo>
                <a:lnTo>
                  <a:pt x="457150" y="8233"/>
                </a:lnTo>
                <a:lnTo>
                  <a:pt x="490626" y="7359"/>
                </a:lnTo>
                <a:lnTo>
                  <a:pt x="508134" y="6413"/>
                </a:lnTo>
                <a:lnTo>
                  <a:pt x="54282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0803" name="SMARTInkShape-1071"/>
          <p:cNvSpPr/>
          <p:nvPr/>
        </p:nvSpPr>
        <p:spPr bwMode="auto">
          <a:xfrm>
            <a:off x="2122687" y="3201473"/>
            <a:ext cx="782912" cy="27503"/>
          </a:xfrm>
          <a:custGeom>
            <a:avLst/>
            <a:gdLst/>
            <a:ahLst/>
            <a:cxnLst/>
            <a:rect l="0" t="0" r="0" b="0"/>
            <a:pathLst>
              <a:path w="782912" h="27503">
                <a:moveTo>
                  <a:pt x="13294" y="27502"/>
                </a:moveTo>
                <a:lnTo>
                  <a:pt x="6153" y="20361"/>
                </a:lnTo>
                <a:lnTo>
                  <a:pt x="0" y="20359"/>
                </a:lnTo>
                <a:lnTo>
                  <a:pt x="5245" y="26509"/>
                </a:lnTo>
                <a:lnTo>
                  <a:pt x="9674" y="27208"/>
                </a:lnTo>
                <a:lnTo>
                  <a:pt x="43965" y="27485"/>
                </a:lnTo>
                <a:lnTo>
                  <a:pt x="67407" y="27494"/>
                </a:lnTo>
                <a:lnTo>
                  <a:pt x="93701" y="27499"/>
                </a:lnTo>
                <a:lnTo>
                  <a:pt x="122849" y="27500"/>
                </a:lnTo>
                <a:lnTo>
                  <a:pt x="156971" y="27501"/>
                </a:lnTo>
                <a:lnTo>
                  <a:pt x="191186" y="25385"/>
                </a:lnTo>
                <a:lnTo>
                  <a:pt x="226501" y="22592"/>
                </a:lnTo>
                <a:lnTo>
                  <a:pt x="245920" y="21848"/>
                </a:lnTo>
                <a:lnTo>
                  <a:pt x="266009" y="21351"/>
                </a:lnTo>
                <a:lnTo>
                  <a:pt x="284958" y="20226"/>
                </a:lnTo>
                <a:lnTo>
                  <a:pt x="303147" y="18683"/>
                </a:lnTo>
                <a:lnTo>
                  <a:pt x="320830" y="16860"/>
                </a:lnTo>
                <a:lnTo>
                  <a:pt x="338968" y="14851"/>
                </a:lnTo>
                <a:lnTo>
                  <a:pt x="357410" y="12718"/>
                </a:lnTo>
                <a:lnTo>
                  <a:pt x="376055" y="10502"/>
                </a:lnTo>
                <a:lnTo>
                  <a:pt x="394835" y="9025"/>
                </a:lnTo>
                <a:lnTo>
                  <a:pt x="413704" y="8040"/>
                </a:lnTo>
                <a:lnTo>
                  <a:pt x="432634" y="7384"/>
                </a:lnTo>
                <a:lnTo>
                  <a:pt x="450811" y="6153"/>
                </a:lnTo>
                <a:lnTo>
                  <a:pt x="485823" y="2667"/>
                </a:lnTo>
                <a:lnTo>
                  <a:pt x="517788" y="2706"/>
                </a:lnTo>
                <a:lnTo>
                  <a:pt x="548664" y="4575"/>
                </a:lnTo>
                <a:lnTo>
                  <a:pt x="580907" y="5406"/>
                </a:lnTo>
                <a:lnTo>
                  <a:pt x="609525" y="5775"/>
                </a:lnTo>
                <a:lnTo>
                  <a:pt x="636267" y="5939"/>
                </a:lnTo>
                <a:lnTo>
                  <a:pt x="664027" y="6012"/>
                </a:lnTo>
                <a:lnTo>
                  <a:pt x="698846" y="6053"/>
                </a:lnTo>
                <a:lnTo>
                  <a:pt x="729271" y="6066"/>
                </a:lnTo>
                <a:lnTo>
                  <a:pt x="762031" y="11724"/>
                </a:lnTo>
                <a:lnTo>
                  <a:pt x="771516" y="11758"/>
                </a:lnTo>
                <a:lnTo>
                  <a:pt x="782911" y="6977"/>
                </a:lnTo>
                <a:lnTo>
                  <a:pt x="782753" y="5881"/>
                </a:lnTo>
                <a:lnTo>
                  <a:pt x="780461" y="2547"/>
                </a:lnTo>
                <a:lnTo>
                  <a:pt x="776797" y="536"/>
                </a:lnTo>
                <a:lnTo>
                  <a:pt x="774709" y="0"/>
                </a:lnTo>
                <a:lnTo>
                  <a:pt x="773316" y="436"/>
                </a:lnTo>
                <a:lnTo>
                  <a:pt x="772388" y="1520"/>
                </a:lnTo>
                <a:lnTo>
                  <a:pt x="771769" y="3037"/>
                </a:lnTo>
                <a:lnTo>
                  <a:pt x="770563" y="4048"/>
                </a:lnTo>
                <a:lnTo>
                  <a:pt x="767106" y="5172"/>
                </a:lnTo>
                <a:lnTo>
                  <a:pt x="756244" y="607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60808" name="SMARTInkShape-Group263"/>
          <p:cNvGrpSpPr/>
          <p:nvPr/>
        </p:nvGrpSpPr>
        <p:grpSpPr>
          <a:xfrm>
            <a:off x="1786686" y="4174689"/>
            <a:ext cx="447208" cy="325029"/>
            <a:chOff x="1786686" y="4174689"/>
            <a:chExt cx="447208" cy="325029"/>
          </a:xfrm>
        </p:grpSpPr>
        <p:sp>
          <p:nvSpPr>
            <p:cNvPr id="2460804" name="SMARTInkShape-1072"/>
            <p:cNvSpPr/>
            <p:nvPr/>
          </p:nvSpPr>
          <p:spPr bwMode="auto">
            <a:xfrm>
              <a:off x="1800225" y="4394147"/>
              <a:ext cx="433669" cy="105571"/>
            </a:xfrm>
            <a:custGeom>
              <a:avLst/>
              <a:gdLst/>
              <a:ahLst/>
              <a:cxnLst/>
              <a:rect l="0" t="0" r="0" b="0"/>
              <a:pathLst>
                <a:path w="433669" h="105571">
                  <a:moveTo>
                    <a:pt x="0" y="42122"/>
                  </a:moveTo>
                  <a:lnTo>
                    <a:pt x="0" y="35065"/>
                  </a:lnTo>
                  <a:lnTo>
                    <a:pt x="0" y="45622"/>
                  </a:lnTo>
                  <a:lnTo>
                    <a:pt x="794" y="46837"/>
                  </a:lnTo>
                  <a:lnTo>
                    <a:pt x="2117" y="47646"/>
                  </a:lnTo>
                  <a:lnTo>
                    <a:pt x="6497" y="48546"/>
                  </a:lnTo>
                  <a:lnTo>
                    <a:pt x="38608" y="48409"/>
                  </a:lnTo>
                  <a:lnTo>
                    <a:pt x="69736" y="44337"/>
                  </a:lnTo>
                  <a:lnTo>
                    <a:pt x="95288" y="43107"/>
                  </a:lnTo>
                  <a:lnTo>
                    <a:pt x="122519" y="40443"/>
                  </a:lnTo>
                  <a:lnTo>
                    <a:pt x="151290" y="36613"/>
                  </a:lnTo>
                  <a:lnTo>
                    <a:pt x="182599" y="32265"/>
                  </a:lnTo>
                  <a:lnTo>
                    <a:pt x="217151" y="29804"/>
                  </a:lnTo>
                  <a:lnTo>
                    <a:pt x="252086" y="28709"/>
                  </a:lnTo>
                  <a:lnTo>
                    <a:pt x="283488" y="28223"/>
                  </a:lnTo>
                  <a:lnTo>
                    <a:pt x="313320" y="28007"/>
                  </a:lnTo>
                  <a:lnTo>
                    <a:pt x="340866" y="27117"/>
                  </a:lnTo>
                  <a:lnTo>
                    <a:pt x="374224" y="22948"/>
                  </a:lnTo>
                  <a:lnTo>
                    <a:pt x="409706" y="21136"/>
                  </a:lnTo>
                  <a:lnTo>
                    <a:pt x="433668" y="20717"/>
                  </a:lnTo>
                  <a:lnTo>
                    <a:pt x="403985" y="20692"/>
                  </a:lnTo>
                  <a:lnTo>
                    <a:pt x="373876" y="20691"/>
                  </a:lnTo>
                  <a:lnTo>
                    <a:pt x="338231" y="21484"/>
                  </a:lnTo>
                  <a:lnTo>
                    <a:pt x="308811" y="24483"/>
                  </a:lnTo>
                  <a:lnTo>
                    <a:pt x="277214" y="28461"/>
                  </a:lnTo>
                  <a:lnTo>
                    <a:pt x="244650" y="32875"/>
                  </a:lnTo>
                  <a:lnTo>
                    <a:pt x="211656" y="37483"/>
                  </a:lnTo>
                  <a:lnTo>
                    <a:pt x="178471" y="44293"/>
                  </a:lnTo>
                  <a:lnTo>
                    <a:pt x="145996" y="51818"/>
                  </a:lnTo>
                  <a:lnTo>
                    <a:pt x="115687" y="57808"/>
                  </a:lnTo>
                  <a:lnTo>
                    <a:pt x="90575" y="63117"/>
                  </a:lnTo>
                  <a:lnTo>
                    <a:pt x="56168" y="69200"/>
                  </a:lnTo>
                  <a:lnTo>
                    <a:pt x="53320" y="69698"/>
                  </a:lnTo>
                  <a:lnTo>
                    <a:pt x="53009" y="70031"/>
                  </a:lnTo>
                  <a:lnTo>
                    <a:pt x="54389" y="70253"/>
                  </a:lnTo>
                  <a:lnTo>
                    <a:pt x="86449" y="62867"/>
                  </a:lnTo>
                  <a:lnTo>
                    <a:pt x="111447" y="57692"/>
                  </a:lnTo>
                  <a:lnTo>
                    <a:pt x="141078" y="50100"/>
                  </a:lnTo>
                  <a:lnTo>
                    <a:pt x="174885" y="43551"/>
                  </a:lnTo>
                  <a:lnTo>
                    <a:pt x="210283" y="37201"/>
                  </a:lnTo>
                  <a:lnTo>
                    <a:pt x="244536" y="29086"/>
                  </a:lnTo>
                  <a:lnTo>
                    <a:pt x="278281" y="22306"/>
                  </a:lnTo>
                  <a:lnTo>
                    <a:pt x="311005" y="15852"/>
                  </a:lnTo>
                  <a:lnTo>
                    <a:pt x="341425" y="7692"/>
                  </a:lnTo>
                  <a:lnTo>
                    <a:pt x="376710" y="370"/>
                  </a:lnTo>
                  <a:lnTo>
                    <a:pt x="377346" y="0"/>
                  </a:lnTo>
                  <a:lnTo>
                    <a:pt x="353173" y="5902"/>
                  </a:lnTo>
                  <a:lnTo>
                    <a:pt x="327358" y="13060"/>
                  </a:lnTo>
                  <a:lnTo>
                    <a:pt x="293130" y="23649"/>
                  </a:lnTo>
                  <a:lnTo>
                    <a:pt x="274001" y="29807"/>
                  </a:lnTo>
                  <a:lnTo>
                    <a:pt x="253311" y="36293"/>
                  </a:lnTo>
                  <a:lnTo>
                    <a:pt x="231580" y="42998"/>
                  </a:lnTo>
                  <a:lnTo>
                    <a:pt x="209156" y="49850"/>
                  </a:lnTo>
                  <a:lnTo>
                    <a:pt x="188650" y="56005"/>
                  </a:lnTo>
                  <a:lnTo>
                    <a:pt x="169423" y="61696"/>
                  </a:lnTo>
                  <a:lnTo>
                    <a:pt x="135624" y="72253"/>
                  </a:lnTo>
                  <a:lnTo>
                    <a:pt x="101921" y="87121"/>
                  </a:lnTo>
                  <a:lnTo>
                    <a:pt x="92923" y="96782"/>
                  </a:lnTo>
                  <a:lnTo>
                    <a:pt x="92905" y="99993"/>
                  </a:lnTo>
                  <a:lnTo>
                    <a:pt x="95274" y="102134"/>
                  </a:lnTo>
                  <a:lnTo>
                    <a:pt x="99235" y="103561"/>
                  </a:lnTo>
                  <a:lnTo>
                    <a:pt x="131356" y="105570"/>
                  </a:lnTo>
                  <a:lnTo>
                    <a:pt x="164743" y="103923"/>
                  </a:lnTo>
                  <a:lnTo>
                    <a:pt x="183647" y="102373"/>
                  </a:lnTo>
                  <a:lnTo>
                    <a:pt x="203394" y="100545"/>
                  </a:lnTo>
                  <a:lnTo>
                    <a:pt x="223702" y="98533"/>
                  </a:lnTo>
                  <a:lnTo>
                    <a:pt x="244385" y="96398"/>
                  </a:lnTo>
                  <a:lnTo>
                    <a:pt x="264523" y="94181"/>
                  </a:lnTo>
                  <a:lnTo>
                    <a:pt x="284299" y="91909"/>
                  </a:lnTo>
                  <a:lnTo>
                    <a:pt x="316855" y="88062"/>
                  </a:lnTo>
                  <a:lnTo>
                    <a:pt x="342900" y="849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05" name="SMARTInkShape-1073"/>
            <p:cNvSpPr/>
            <p:nvPr/>
          </p:nvSpPr>
          <p:spPr bwMode="auto">
            <a:xfrm>
              <a:off x="2072405" y="4262010"/>
              <a:ext cx="97761" cy="187969"/>
            </a:xfrm>
            <a:custGeom>
              <a:avLst/>
              <a:gdLst/>
              <a:ahLst/>
              <a:cxnLst/>
              <a:rect l="0" t="0" r="0" b="0"/>
              <a:pathLst>
                <a:path w="97761" h="187969">
                  <a:moveTo>
                    <a:pt x="42145" y="9953"/>
                  </a:moveTo>
                  <a:lnTo>
                    <a:pt x="38353" y="13745"/>
                  </a:lnTo>
                  <a:lnTo>
                    <a:pt x="36491" y="17723"/>
                  </a:lnTo>
                  <a:lnTo>
                    <a:pt x="29386" y="53017"/>
                  </a:lnTo>
                  <a:lnTo>
                    <a:pt x="22337" y="87062"/>
                  </a:lnTo>
                  <a:lnTo>
                    <a:pt x="20927" y="117856"/>
                  </a:lnTo>
                  <a:lnTo>
                    <a:pt x="22873" y="145831"/>
                  </a:lnTo>
                  <a:lnTo>
                    <a:pt x="33074" y="178672"/>
                  </a:lnTo>
                  <a:lnTo>
                    <a:pt x="34620" y="186596"/>
                  </a:lnTo>
                  <a:lnTo>
                    <a:pt x="33954" y="187246"/>
                  </a:lnTo>
                  <a:lnTo>
                    <a:pt x="31096" y="187968"/>
                  </a:lnTo>
                  <a:lnTo>
                    <a:pt x="29223" y="186574"/>
                  </a:lnTo>
                  <a:lnTo>
                    <a:pt x="25025" y="180790"/>
                  </a:lnTo>
                  <a:lnTo>
                    <a:pt x="13508" y="151154"/>
                  </a:lnTo>
                  <a:lnTo>
                    <a:pt x="2916" y="123922"/>
                  </a:lnTo>
                  <a:lnTo>
                    <a:pt x="0" y="93495"/>
                  </a:lnTo>
                  <a:lnTo>
                    <a:pt x="1612" y="68573"/>
                  </a:lnTo>
                  <a:lnTo>
                    <a:pt x="3217" y="60939"/>
                  </a:lnTo>
                  <a:lnTo>
                    <a:pt x="16852" y="38818"/>
                  </a:lnTo>
                  <a:lnTo>
                    <a:pt x="37090" y="16507"/>
                  </a:lnTo>
                  <a:lnTo>
                    <a:pt x="61156" y="977"/>
                  </a:lnTo>
                  <a:lnTo>
                    <a:pt x="65932" y="0"/>
                  </a:lnTo>
                  <a:lnTo>
                    <a:pt x="75471" y="1031"/>
                  </a:lnTo>
                  <a:lnTo>
                    <a:pt x="82886" y="4135"/>
                  </a:lnTo>
                  <a:lnTo>
                    <a:pt x="94113" y="12596"/>
                  </a:lnTo>
                  <a:lnTo>
                    <a:pt x="96992" y="21446"/>
                  </a:lnTo>
                  <a:lnTo>
                    <a:pt x="97760" y="27140"/>
                  </a:lnTo>
                  <a:lnTo>
                    <a:pt x="94379" y="37700"/>
                  </a:lnTo>
                  <a:lnTo>
                    <a:pt x="69462" y="68024"/>
                  </a:lnTo>
                  <a:lnTo>
                    <a:pt x="57736" y="76195"/>
                  </a:lnTo>
                  <a:lnTo>
                    <a:pt x="54920" y="77133"/>
                  </a:lnTo>
                  <a:lnTo>
                    <a:pt x="53043" y="76964"/>
                  </a:lnTo>
                  <a:lnTo>
                    <a:pt x="51792" y="76059"/>
                  </a:lnTo>
                  <a:lnTo>
                    <a:pt x="51751" y="73867"/>
                  </a:lnTo>
                  <a:lnTo>
                    <a:pt x="56433" y="599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06" name="SMARTInkShape-1074"/>
            <p:cNvSpPr/>
            <p:nvPr/>
          </p:nvSpPr>
          <p:spPr bwMode="auto">
            <a:xfrm>
              <a:off x="1957388" y="4243388"/>
              <a:ext cx="121444" cy="84979"/>
            </a:xfrm>
            <a:custGeom>
              <a:avLst/>
              <a:gdLst/>
              <a:ahLst/>
              <a:cxnLst/>
              <a:rect l="0" t="0" r="0" b="0"/>
              <a:pathLst>
                <a:path w="121444" h="84979">
                  <a:moveTo>
                    <a:pt x="0" y="0"/>
                  </a:moveTo>
                  <a:lnTo>
                    <a:pt x="0" y="33493"/>
                  </a:lnTo>
                  <a:lnTo>
                    <a:pt x="793" y="68975"/>
                  </a:lnTo>
                  <a:lnTo>
                    <a:pt x="3792" y="77222"/>
                  </a:lnTo>
                  <a:lnTo>
                    <a:pt x="5703" y="80056"/>
                  </a:lnTo>
                  <a:lnTo>
                    <a:pt x="9942" y="83205"/>
                  </a:lnTo>
                  <a:lnTo>
                    <a:pt x="16792" y="84978"/>
                  </a:lnTo>
                  <a:lnTo>
                    <a:pt x="19132" y="84433"/>
                  </a:lnTo>
                  <a:lnTo>
                    <a:pt x="23849" y="81711"/>
                  </a:lnTo>
                  <a:lnTo>
                    <a:pt x="57337" y="49756"/>
                  </a:lnTo>
                  <a:lnTo>
                    <a:pt x="72444" y="30906"/>
                  </a:lnTo>
                  <a:lnTo>
                    <a:pt x="78421" y="14828"/>
                  </a:lnTo>
                  <a:lnTo>
                    <a:pt x="78533" y="18239"/>
                  </a:lnTo>
                  <a:lnTo>
                    <a:pt x="66222" y="53790"/>
                  </a:lnTo>
                  <a:lnTo>
                    <a:pt x="64674" y="69803"/>
                  </a:lnTo>
                  <a:lnTo>
                    <a:pt x="66579" y="76796"/>
                  </a:lnTo>
                  <a:lnTo>
                    <a:pt x="68198" y="79773"/>
                  </a:lnTo>
                  <a:lnTo>
                    <a:pt x="70072" y="81757"/>
                  </a:lnTo>
                  <a:lnTo>
                    <a:pt x="74270" y="83961"/>
                  </a:lnTo>
                  <a:lnTo>
                    <a:pt x="80898" y="82824"/>
                  </a:lnTo>
                  <a:lnTo>
                    <a:pt x="106814" y="72643"/>
                  </a:lnTo>
                  <a:lnTo>
                    <a:pt x="12144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07" name="SMARTInkShape-1075"/>
            <p:cNvSpPr/>
            <p:nvPr/>
          </p:nvSpPr>
          <p:spPr bwMode="auto">
            <a:xfrm>
              <a:off x="1786686" y="4174689"/>
              <a:ext cx="163559" cy="175856"/>
            </a:xfrm>
            <a:custGeom>
              <a:avLst/>
              <a:gdLst/>
              <a:ahLst/>
              <a:cxnLst/>
              <a:rect l="0" t="0" r="0" b="0"/>
              <a:pathLst>
                <a:path w="163559" h="175856">
                  <a:moveTo>
                    <a:pt x="99264" y="104417"/>
                  </a:moveTo>
                  <a:lnTo>
                    <a:pt x="95472" y="104417"/>
                  </a:lnTo>
                  <a:lnTo>
                    <a:pt x="94354" y="103624"/>
                  </a:lnTo>
                  <a:lnTo>
                    <a:pt x="93610" y="102301"/>
                  </a:lnTo>
                  <a:lnTo>
                    <a:pt x="92316" y="97142"/>
                  </a:lnTo>
                  <a:lnTo>
                    <a:pt x="92207" y="93775"/>
                  </a:lnTo>
                  <a:lnTo>
                    <a:pt x="92972" y="92560"/>
                  </a:lnTo>
                  <a:lnTo>
                    <a:pt x="94276" y="91750"/>
                  </a:lnTo>
                  <a:lnTo>
                    <a:pt x="95938" y="91210"/>
                  </a:lnTo>
                  <a:lnTo>
                    <a:pt x="97047" y="90056"/>
                  </a:lnTo>
                  <a:lnTo>
                    <a:pt x="98279" y="86657"/>
                  </a:lnTo>
                  <a:lnTo>
                    <a:pt x="99177" y="73365"/>
                  </a:lnTo>
                  <a:lnTo>
                    <a:pt x="97109" y="68656"/>
                  </a:lnTo>
                  <a:lnTo>
                    <a:pt x="87868" y="56786"/>
                  </a:lnTo>
                  <a:lnTo>
                    <a:pt x="86261" y="52027"/>
                  </a:lnTo>
                  <a:lnTo>
                    <a:pt x="84246" y="50441"/>
                  </a:lnTo>
                  <a:lnTo>
                    <a:pt x="74618" y="48208"/>
                  </a:lnTo>
                  <a:lnTo>
                    <a:pt x="68995" y="47685"/>
                  </a:lnTo>
                  <a:lnTo>
                    <a:pt x="61734" y="51686"/>
                  </a:lnTo>
                  <a:lnTo>
                    <a:pt x="30102" y="80864"/>
                  </a:lnTo>
                  <a:lnTo>
                    <a:pt x="16046" y="110318"/>
                  </a:lnTo>
                  <a:lnTo>
                    <a:pt x="3039" y="137774"/>
                  </a:lnTo>
                  <a:lnTo>
                    <a:pt x="0" y="158719"/>
                  </a:lnTo>
                  <a:lnTo>
                    <a:pt x="544" y="162050"/>
                  </a:lnTo>
                  <a:lnTo>
                    <a:pt x="1701" y="164270"/>
                  </a:lnTo>
                  <a:lnTo>
                    <a:pt x="3266" y="165750"/>
                  </a:lnTo>
                  <a:lnTo>
                    <a:pt x="9238" y="167395"/>
                  </a:lnTo>
                  <a:lnTo>
                    <a:pt x="26007" y="168451"/>
                  </a:lnTo>
                  <a:lnTo>
                    <a:pt x="35220" y="164362"/>
                  </a:lnTo>
                  <a:lnTo>
                    <a:pt x="69221" y="137637"/>
                  </a:lnTo>
                  <a:lnTo>
                    <a:pt x="93515" y="104882"/>
                  </a:lnTo>
                  <a:lnTo>
                    <a:pt x="102235" y="87798"/>
                  </a:lnTo>
                  <a:lnTo>
                    <a:pt x="105858" y="57896"/>
                  </a:lnTo>
                  <a:lnTo>
                    <a:pt x="106335" y="27471"/>
                  </a:lnTo>
                  <a:lnTo>
                    <a:pt x="105582" y="17038"/>
                  </a:lnTo>
                  <a:lnTo>
                    <a:pt x="102601" y="7109"/>
                  </a:lnTo>
                  <a:lnTo>
                    <a:pt x="100695" y="3826"/>
                  </a:lnTo>
                  <a:lnTo>
                    <a:pt x="96460" y="179"/>
                  </a:lnTo>
                  <a:lnTo>
                    <a:pt x="95014" y="0"/>
                  </a:lnTo>
                  <a:lnTo>
                    <a:pt x="94049" y="674"/>
                  </a:lnTo>
                  <a:lnTo>
                    <a:pt x="92184" y="3540"/>
                  </a:lnTo>
                  <a:lnTo>
                    <a:pt x="88709" y="7460"/>
                  </a:lnTo>
                  <a:lnTo>
                    <a:pt x="86082" y="21714"/>
                  </a:lnTo>
                  <a:lnTo>
                    <a:pt x="87239" y="56926"/>
                  </a:lnTo>
                  <a:lnTo>
                    <a:pt x="94948" y="89215"/>
                  </a:lnTo>
                  <a:lnTo>
                    <a:pt x="104909" y="123434"/>
                  </a:lnTo>
                  <a:lnTo>
                    <a:pt x="121340" y="151830"/>
                  </a:lnTo>
                  <a:lnTo>
                    <a:pt x="135174" y="165826"/>
                  </a:lnTo>
                  <a:lnTo>
                    <a:pt x="144593" y="171398"/>
                  </a:lnTo>
                  <a:lnTo>
                    <a:pt x="163558" y="1758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0820" name="SMARTInkShape-Group264"/>
          <p:cNvGrpSpPr/>
          <p:nvPr/>
        </p:nvGrpSpPr>
        <p:grpSpPr>
          <a:xfrm>
            <a:off x="4810779" y="2293144"/>
            <a:ext cx="1361422" cy="539194"/>
            <a:chOff x="4810779" y="2293144"/>
            <a:chExt cx="1361422" cy="539194"/>
          </a:xfrm>
        </p:grpSpPr>
        <p:sp>
          <p:nvSpPr>
            <p:cNvPr id="2460809" name="SMARTInkShape-1076"/>
            <p:cNvSpPr/>
            <p:nvPr/>
          </p:nvSpPr>
          <p:spPr bwMode="auto">
            <a:xfrm>
              <a:off x="6013020" y="2293144"/>
              <a:ext cx="159181" cy="385763"/>
            </a:xfrm>
            <a:custGeom>
              <a:avLst/>
              <a:gdLst/>
              <a:ahLst/>
              <a:cxnLst/>
              <a:rect l="0" t="0" r="0" b="0"/>
              <a:pathLst>
                <a:path w="159181" h="385763">
                  <a:moveTo>
                    <a:pt x="159180" y="0"/>
                  </a:moveTo>
                  <a:lnTo>
                    <a:pt x="141292" y="794"/>
                  </a:lnTo>
                  <a:lnTo>
                    <a:pt x="110953" y="13735"/>
                  </a:lnTo>
                  <a:lnTo>
                    <a:pt x="79363" y="43518"/>
                  </a:lnTo>
                  <a:lnTo>
                    <a:pt x="49453" y="77011"/>
                  </a:lnTo>
                  <a:lnTo>
                    <a:pt x="32625" y="105929"/>
                  </a:lnTo>
                  <a:lnTo>
                    <a:pt x="19325" y="139419"/>
                  </a:lnTo>
                  <a:lnTo>
                    <a:pt x="8916" y="174676"/>
                  </a:lnTo>
                  <a:lnTo>
                    <a:pt x="1644" y="208867"/>
                  </a:lnTo>
                  <a:lnTo>
                    <a:pt x="0" y="240467"/>
                  </a:lnTo>
                  <a:lnTo>
                    <a:pt x="1914" y="269593"/>
                  </a:lnTo>
                  <a:lnTo>
                    <a:pt x="5411" y="295767"/>
                  </a:lnTo>
                  <a:lnTo>
                    <a:pt x="15634" y="329023"/>
                  </a:lnTo>
                  <a:lnTo>
                    <a:pt x="33312" y="362207"/>
                  </a:lnTo>
                  <a:lnTo>
                    <a:pt x="42649" y="374235"/>
                  </a:lnTo>
                  <a:lnTo>
                    <a:pt x="52090" y="380639"/>
                  </a:lnTo>
                  <a:lnTo>
                    <a:pt x="66310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0" name="SMARTInkShape-1077"/>
            <p:cNvSpPr/>
            <p:nvPr/>
          </p:nvSpPr>
          <p:spPr bwMode="auto">
            <a:xfrm>
              <a:off x="5729288" y="2471738"/>
              <a:ext cx="178593" cy="27487"/>
            </a:xfrm>
            <a:custGeom>
              <a:avLst/>
              <a:gdLst/>
              <a:ahLst/>
              <a:cxnLst/>
              <a:rect l="0" t="0" r="0" b="0"/>
              <a:pathLst>
                <a:path w="178593" h="27487">
                  <a:moveTo>
                    <a:pt x="0" y="0"/>
                  </a:moveTo>
                  <a:lnTo>
                    <a:pt x="3792" y="0"/>
                  </a:lnTo>
                  <a:lnTo>
                    <a:pt x="32904" y="7275"/>
                  </a:lnTo>
                  <a:lnTo>
                    <a:pt x="65620" y="12667"/>
                  </a:lnTo>
                  <a:lnTo>
                    <a:pt x="98862" y="17759"/>
                  </a:lnTo>
                  <a:lnTo>
                    <a:pt x="133463" y="23064"/>
                  </a:lnTo>
                  <a:lnTo>
                    <a:pt x="154333" y="27486"/>
                  </a:lnTo>
                  <a:lnTo>
                    <a:pt x="157657" y="27055"/>
                  </a:lnTo>
                  <a:lnTo>
                    <a:pt x="159873" y="25974"/>
                  </a:lnTo>
                  <a:lnTo>
                    <a:pt x="163923" y="22656"/>
                  </a:lnTo>
                  <a:lnTo>
                    <a:pt x="17859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1" name="SMARTInkShape-1078"/>
            <p:cNvSpPr/>
            <p:nvPr/>
          </p:nvSpPr>
          <p:spPr bwMode="auto">
            <a:xfrm>
              <a:off x="5765005" y="2328950"/>
              <a:ext cx="135734" cy="274165"/>
            </a:xfrm>
            <a:custGeom>
              <a:avLst/>
              <a:gdLst/>
              <a:ahLst/>
              <a:cxnLst/>
              <a:rect l="0" t="0" r="0" b="0"/>
              <a:pathLst>
                <a:path w="135734" h="274165">
                  <a:moveTo>
                    <a:pt x="135733" y="7056"/>
                  </a:moveTo>
                  <a:lnTo>
                    <a:pt x="131940" y="3264"/>
                  </a:lnTo>
                  <a:lnTo>
                    <a:pt x="125846" y="1402"/>
                  </a:lnTo>
                  <a:lnTo>
                    <a:pt x="105034" y="0"/>
                  </a:lnTo>
                  <a:lnTo>
                    <a:pt x="100128" y="2068"/>
                  </a:lnTo>
                  <a:lnTo>
                    <a:pt x="97708" y="3731"/>
                  </a:lnTo>
                  <a:lnTo>
                    <a:pt x="79559" y="30443"/>
                  </a:lnTo>
                  <a:lnTo>
                    <a:pt x="70392" y="64464"/>
                  </a:lnTo>
                  <a:lnTo>
                    <a:pt x="65500" y="96624"/>
                  </a:lnTo>
                  <a:lnTo>
                    <a:pt x="68444" y="124171"/>
                  </a:lnTo>
                  <a:lnTo>
                    <a:pt x="70552" y="152441"/>
                  </a:lnTo>
                  <a:lnTo>
                    <a:pt x="74968" y="180925"/>
                  </a:lnTo>
                  <a:lnTo>
                    <a:pt x="73719" y="209474"/>
                  </a:lnTo>
                  <a:lnTo>
                    <a:pt x="66186" y="241068"/>
                  </a:lnTo>
                  <a:lnTo>
                    <a:pt x="57054" y="261302"/>
                  </a:lnTo>
                  <a:lnTo>
                    <a:pt x="51552" y="267692"/>
                  </a:lnTo>
                  <a:lnTo>
                    <a:pt x="43815" y="273178"/>
                  </a:lnTo>
                  <a:lnTo>
                    <a:pt x="39529" y="274164"/>
                  </a:lnTo>
                  <a:lnTo>
                    <a:pt x="30533" y="273144"/>
                  </a:lnTo>
                  <a:lnTo>
                    <a:pt x="0" y="257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2" name="SMARTInkShape-1079"/>
            <p:cNvSpPr/>
            <p:nvPr/>
          </p:nvSpPr>
          <p:spPr bwMode="auto">
            <a:xfrm>
              <a:off x="5536405" y="2471738"/>
              <a:ext cx="178596" cy="7086"/>
            </a:xfrm>
            <a:custGeom>
              <a:avLst/>
              <a:gdLst/>
              <a:ahLst/>
              <a:cxnLst/>
              <a:rect l="0" t="0" r="0" b="0"/>
              <a:pathLst>
                <a:path w="178596" h="7086">
                  <a:moveTo>
                    <a:pt x="0" y="0"/>
                  </a:moveTo>
                  <a:lnTo>
                    <a:pt x="3793" y="0"/>
                  </a:lnTo>
                  <a:lnTo>
                    <a:pt x="34322" y="6150"/>
                  </a:lnTo>
                  <a:lnTo>
                    <a:pt x="69722" y="6947"/>
                  </a:lnTo>
                  <a:lnTo>
                    <a:pt x="98623" y="7085"/>
                  </a:lnTo>
                  <a:lnTo>
                    <a:pt x="130382" y="6332"/>
                  </a:lnTo>
                  <a:lnTo>
                    <a:pt x="161134" y="1486"/>
                  </a:lnTo>
                  <a:lnTo>
                    <a:pt x="1785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3" name="SMARTInkShape-1080"/>
            <p:cNvSpPr/>
            <p:nvPr/>
          </p:nvSpPr>
          <p:spPr bwMode="auto">
            <a:xfrm>
              <a:off x="5630562" y="2371725"/>
              <a:ext cx="34434" cy="212445"/>
            </a:xfrm>
            <a:custGeom>
              <a:avLst/>
              <a:gdLst/>
              <a:ahLst/>
              <a:cxnLst/>
              <a:rect l="0" t="0" r="0" b="0"/>
              <a:pathLst>
                <a:path w="34434" h="212445">
                  <a:moveTo>
                    <a:pt x="13001" y="0"/>
                  </a:moveTo>
                  <a:lnTo>
                    <a:pt x="13001" y="31227"/>
                  </a:lnTo>
                  <a:lnTo>
                    <a:pt x="5230" y="64643"/>
                  </a:lnTo>
                  <a:lnTo>
                    <a:pt x="0" y="92938"/>
                  </a:lnTo>
                  <a:lnTo>
                    <a:pt x="3877" y="126367"/>
                  </a:lnTo>
                  <a:lnTo>
                    <a:pt x="5465" y="156724"/>
                  </a:lnTo>
                  <a:lnTo>
                    <a:pt x="7857" y="176347"/>
                  </a:lnTo>
                  <a:lnTo>
                    <a:pt x="18850" y="208007"/>
                  </a:lnTo>
                  <a:lnTo>
                    <a:pt x="20075" y="210109"/>
                  </a:lnTo>
                  <a:lnTo>
                    <a:pt x="21685" y="211510"/>
                  </a:lnTo>
                  <a:lnTo>
                    <a:pt x="23553" y="212444"/>
                  </a:lnTo>
                  <a:lnTo>
                    <a:pt x="25592" y="212273"/>
                  </a:lnTo>
                  <a:lnTo>
                    <a:pt x="3443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4" name="SMARTInkShape-1081"/>
            <p:cNvSpPr/>
            <p:nvPr/>
          </p:nvSpPr>
          <p:spPr bwMode="auto">
            <a:xfrm>
              <a:off x="5472528" y="2407444"/>
              <a:ext cx="56736" cy="7145"/>
            </a:xfrm>
            <a:custGeom>
              <a:avLst/>
              <a:gdLst/>
              <a:ahLst/>
              <a:cxnLst/>
              <a:rect l="0" t="0" r="0" b="0"/>
              <a:pathLst>
                <a:path w="56736" h="7145">
                  <a:moveTo>
                    <a:pt x="28160" y="7144"/>
                  </a:moveTo>
                  <a:lnTo>
                    <a:pt x="18217" y="7144"/>
                  </a:lnTo>
                  <a:lnTo>
                    <a:pt x="13687" y="5027"/>
                  </a:lnTo>
                  <a:lnTo>
                    <a:pt x="9027" y="2234"/>
                  </a:lnTo>
                  <a:lnTo>
                    <a:pt x="4311" y="993"/>
                  </a:lnTo>
                  <a:lnTo>
                    <a:pt x="2735" y="1455"/>
                  </a:lnTo>
                  <a:lnTo>
                    <a:pt x="1685" y="2558"/>
                  </a:lnTo>
                  <a:lnTo>
                    <a:pt x="0" y="6238"/>
                  </a:lnTo>
                  <a:lnTo>
                    <a:pt x="655" y="6540"/>
                  </a:lnTo>
                  <a:lnTo>
                    <a:pt x="34079" y="7137"/>
                  </a:lnTo>
                  <a:lnTo>
                    <a:pt x="567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5" name="SMARTInkShape-1082"/>
            <p:cNvSpPr/>
            <p:nvPr/>
          </p:nvSpPr>
          <p:spPr bwMode="auto">
            <a:xfrm>
              <a:off x="5480248" y="2536031"/>
              <a:ext cx="6153" cy="57151"/>
            </a:xfrm>
            <a:custGeom>
              <a:avLst/>
              <a:gdLst/>
              <a:ahLst/>
              <a:cxnLst/>
              <a:rect l="0" t="0" r="0" b="0"/>
              <a:pathLst>
                <a:path w="6153" h="57151">
                  <a:moveTo>
                    <a:pt x="6152" y="0"/>
                  </a:moveTo>
                  <a:lnTo>
                    <a:pt x="6152" y="6151"/>
                  </a:lnTo>
                  <a:lnTo>
                    <a:pt x="1242" y="12651"/>
                  </a:lnTo>
                  <a:lnTo>
                    <a:pt x="0" y="17000"/>
                  </a:lnTo>
                  <a:lnTo>
                    <a:pt x="6116" y="51458"/>
                  </a:lnTo>
                  <a:lnTo>
                    <a:pt x="615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6" name="SMARTInkShape-1083"/>
            <p:cNvSpPr/>
            <p:nvPr/>
          </p:nvSpPr>
          <p:spPr bwMode="auto">
            <a:xfrm>
              <a:off x="5325180" y="2464594"/>
              <a:ext cx="125501" cy="135155"/>
            </a:xfrm>
            <a:custGeom>
              <a:avLst/>
              <a:gdLst/>
              <a:ahLst/>
              <a:cxnLst/>
              <a:rect l="0" t="0" r="0" b="0"/>
              <a:pathLst>
                <a:path w="125501" h="135155">
                  <a:moveTo>
                    <a:pt x="11200" y="21431"/>
                  </a:moveTo>
                  <a:lnTo>
                    <a:pt x="11200" y="25223"/>
                  </a:lnTo>
                  <a:lnTo>
                    <a:pt x="9084" y="29202"/>
                  </a:lnTo>
                  <a:lnTo>
                    <a:pt x="7409" y="31374"/>
                  </a:lnTo>
                  <a:lnTo>
                    <a:pt x="5547" y="38021"/>
                  </a:lnTo>
                  <a:lnTo>
                    <a:pt x="2072" y="72267"/>
                  </a:lnTo>
                  <a:lnTo>
                    <a:pt x="0" y="86093"/>
                  </a:lnTo>
                  <a:lnTo>
                    <a:pt x="3366" y="117700"/>
                  </a:lnTo>
                  <a:lnTo>
                    <a:pt x="3853" y="129153"/>
                  </a:lnTo>
                  <a:lnTo>
                    <a:pt x="4714" y="131346"/>
                  </a:lnTo>
                  <a:lnTo>
                    <a:pt x="6083" y="132808"/>
                  </a:lnTo>
                  <a:lnTo>
                    <a:pt x="9720" y="134432"/>
                  </a:lnTo>
                  <a:lnTo>
                    <a:pt x="13982" y="135154"/>
                  </a:lnTo>
                  <a:lnTo>
                    <a:pt x="16230" y="133758"/>
                  </a:lnTo>
                  <a:lnTo>
                    <a:pt x="25541" y="120113"/>
                  </a:lnTo>
                  <a:lnTo>
                    <a:pt x="39781" y="90635"/>
                  </a:lnTo>
                  <a:lnTo>
                    <a:pt x="50890" y="56856"/>
                  </a:lnTo>
                  <a:lnTo>
                    <a:pt x="53646" y="25185"/>
                  </a:lnTo>
                  <a:lnTo>
                    <a:pt x="55995" y="17014"/>
                  </a:lnTo>
                  <a:lnTo>
                    <a:pt x="57732" y="13724"/>
                  </a:lnTo>
                  <a:lnTo>
                    <a:pt x="59684" y="11530"/>
                  </a:lnTo>
                  <a:lnTo>
                    <a:pt x="65430" y="7650"/>
                  </a:lnTo>
                  <a:lnTo>
                    <a:pt x="67053" y="3929"/>
                  </a:lnTo>
                  <a:lnTo>
                    <a:pt x="68280" y="2619"/>
                  </a:lnTo>
                  <a:lnTo>
                    <a:pt x="71759" y="1164"/>
                  </a:lnTo>
                  <a:lnTo>
                    <a:pt x="81973" y="345"/>
                  </a:lnTo>
                  <a:lnTo>
                    <a:pt x="105191" y="6181"/>
                  </a:lnTo>
                  <a:lnTo>
                    <a:pt x="1255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7" name="SMARTInkShape-1084"/>
            <p:cNvSpPr/>
            <p:nvPr/>
          </p:nvSpPr>
          <p:spPr bwMode="auto">
            <a:xfrm>
              <a:off x="5400675" y="2321719"/>
              <a:ext cx="7146" cy="7145"/>
            </a:xfrm>
            <a:custGeom>
              <a:avLst/>
              <a:gdLst/>
              <a:ahLst/>
              <a:cxnLst/>
              <a:rect l="0" t="0" r="0" b="0"/>
              <a:pathLst>
                <a:path w="7146" h="7145">
                  <a:moveTo>
                    <a:pt x="0" y="7144"/>
                  </a:moveTo>
                  <a:lnTo>
                    <a:pt x="71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8" name="SMARTInkShape-1085"/>
            <p:cNvSpPr/>
            <p:nvPr/>
          </p:nvSpPr>
          <p:spPr bwMode="auto">
            <a:xfrm>
              <a:off x="5059278" y="2461241"/>
              <a:ext cx="222629" cy="371097"/>
            </a:xfrm>
            <a:custGeom>
              <a:avLst/>
              <a:gdLst/>
              <a:ahLst/>
              <a:cxnLst/>
              <a:rect l="0" t="0" r="0" b="0"/>
              <a:pathLst>
                <a:path w="222629" h="371097">
                  <a:moveTo>
                    <a:pt x="41360" y="17640"/>
                  </a:moveTo>
                  <a:lnTo>
                    <a:pt x="41360" y="21433"/>
                  </a:lnTo>
                  <a:lnTo>
                    <a:pt x="43476" y="25411"/>
                  </a:lnTo>
                  <a:lnTo>
                    <a:pt x="46269" y="29825"/>
                  </a:lnTo>
                  <a:lnTo>
                    <a:pt x="56143" y="63890"/>
                  </a:lnTo>
                  <a:lnTo>
                    <a:pt x="62938" y="94315"/>
                  </a:lnTo>
                  <a:lnTo>
                    <a:pt x="66825" y="119980"/>
                  </a:lnTo>
                  <a:lnTo>
                    <a:pt x="68552" y="147262"/>
                  </a:lnTo>
                  <a:lnTo>
                    <a:pt x="69320" y="175262"/>
                  </a:lnTo>
                  <a:lnTo>
                    <a:pt x="68868" y="203582"/>
                  </a:lnTo>
                  <a:lnTo>
                    <a:pt x="66022" y="232043"/>
                  </a:lnTo>
                  <a:lnTo>
                    <a:pt x="64226" y="260568"/>
                  </a:lnTo>
                  <a:lnTo>
                    <a:pt x="62635" y="287533"/>
                  </a:lnTo>
                  <a:lnTo>
                    <a:pt x="57276" y="320564"/>
                  </a:lnTo>
                  <a:lnTo>
                    <a:pt x="50471" y="355936"/>
                  </a:lnTo>
                  <a:lnTo>
                    <a:pt x="49816" y="362234"/>
                  </a:lnTo>
                  <a:lnTo>
                    <a:pt x="47791" y="366431"/>
                  </a:lnTo>
                  <a:lnTo>
                    <a:pt x="44853" y="369230"/>
                  </a:lnTo>
                  <a:lnTo>
                    <a:pt x="41307" y="371096"/>
                  </a:lnTo>
                  <a:lnTo>
                    <a:pt x="38150" y="370752"/>
                  </a:lnTo>
                  <a:lnTo>
                    <a:pt x="35251" y="368936"/>
                  </a:lnTo>
                  <a:lnTo>
                    <a:pt x="29120" y="361097"/>
                  </a:lnTo>
                  <a:lnTo>
                    <a:pt x="17537" y="337246"/>
                  </a:lnTo>
                  <a:lnTo>
                    <a:pt x="11457" y="313675"/>
                  </a:lnTo>
                  <a:lnTo>
                    <a:pt x="6109" y="285207"/>
                  </a:lnTo>
                  <a:lnTo>
                    <a:pt x="1880" y="254034"/>
                  </a:lnTo>
                  <a:lnTo>
                    <a:pt x="0" y="221658"/>
                  </a:lnTo>
                  <a:lnTo>
                    <a:pt x="1282" y="186631"/>
                  </a:lnTo>
                  <a:lnTo>
                    <a:pt x="2735" y="168401"/>
                  </a:lnTo>
                  <a:lnTo>
                    <a:pt x="6466" y="133328"/>
                  </a:lnTo>
                  <a:lnTo>
                    <a:pt x="12357" y="100807"/>
                  </a:lnTo>
                  <a:lnTo>
                    <a:pt x="22913" y="73124"/>
                  </a:lnTo>
                  <a:lnTo>
                    <a:pt x="42244" y="39019"/>
                  </a:lnTo>
                  <a:lnTo>
                    <a:pt x="66845" y="16390"/>
                  </a:lnTo>
                  <a:lnTo>
                    <a:pt x="84965" y="9147"/>
                  </a:lnTo>
                  <a:lnTo>
                    <a:pt x="115134" y="2953"/>
                  </a:lnTo>
                  <a:lnTo>
                    <a:pt x="137648" y="0"/>
                  </a:lnTo>
                  <a:lnTo>
                    <a:pt x="171048" y="2800"/>
                  </a:lnTo>
                  <a:lnTo>
                    <a:pt x="196732" y="9451"/>
                  </a:lnTo>
                  <a:lnTo>
                    <a:pt x="212013" y="16911"/>
                  </a:lnTo>
                  <a:lnTo>
                    <a:pt x="217043" y="21916"/>
                  </a:lnTo>
                  <a:lnTo>
                    <a:pt x="222628" y="33828"/>
                  </a:lnTo>
                  <a:lnTo>
                    <a:pt x="222531" y="40338"/>
                  </a:lnTo>
                  <a:lnTo>
                    <a:pt x="218187" y="53922"/>
                  </a:lnTo>
                  <a:lnTo>
                    <a:pt x="199234" y="78749"/>
                  </a:lnTo>
                  <a:lnTo>
                    <a:pt x="169718" y="102422"/>
                  </a:lnTo>
                  <a:lnTo>
                    <a:pt x="145238" y="115116"/>
                  </a:lnTo>
                  <a:lnTo>
                    <a:pt x="119278" y="126050"/>
                  </a:lnTo>
                  <a:lnTo>
                    <a:pt x="84730" y="139544"/>
                  </a:lnTo>
                  <a:lnTo>
                    <a:pt x="55998" y="145348"/>
                  </a:lnTo>
                  <a:lnTo>
                    <a:pt x="55087" y="144053"/>
                  </a:lnTo>
                  <a:lnTo>
                    <a:pt x="56067" y="141603"/>
                  </a:lnTo>
                  <a:lnTo>
                    <a:pt x="84222" y="1105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19" name="SMARTInkShape-1086"/>
            <p:cNvSpPr/>
            <p:nvPr/>
          </p:nvSpPr>
          <p:spPr bwMode="auto">
            <a:xfrm>
              <a:off x="4810779" y="2457709"/>
              <a:ext cx="163189" cy="212190"/>
            </a:xfrm>
            <a:custGeom>
              <a:avLst/>
              <a:gdLst/>
              <a:ahLst/>
              <a:cxnLst/>
              <a:rect l="0" t="0" r="0" b="0"/>
              <a:pathLst>
                <a:path w="163189" h="212190">
                  <a:moveTo>
                    <a:pt x="154126" y="35460"/>
                  </a:moveTo>
                  <a:lnTo>
                    <a:pt x="160977" y="28610"/>
                  </a:lnTo>
                  <a:lnTo>
                    <a:pt x="161271" y="15024"/>
                  </a:lnTo>
                  <a:lnTo>
                    <a:pt x="151328" y="4173"/>
                  </a:lnTo>
                  <a:lnTo>
                    <a:pt x="142564" y="1711"/>
                  </a:lnTo>
                  <a:lnTo>
                    <a:pt x="110683" y="0"/>
                  </a:lnTo>
                  <a:lnTo>
                    <a:pt x="82575" y="1909"/>
                  </a:lnTo>
                  <a:lnTo>
                    <a:pt x="46956" y="11933"/>
                  </a:lnTo>
                  <a:lnTo>
                    <a:pt x="27123" y="19669"/>
                  </a:lnTo>
                  <a:lnTo>
                    <a:pt x="9707" y="36859"/>
                  </a:lnTo>
                  <a:lnTo>
                    <a:pt x="8635" y="40361"/>
                  </a:lnTo>
                  <a:lnTo>
                    <a:pt x="9560" y="48486"/>
                  </a:lnTo>
                  <a:lnTo>
                    <a:pt x="14543" y="58193"/>
                  </a:lnTo>
                  <a:lnTo>
                    <a:pt x="28631" y="69889"/>
                  </a:lnTo>
                  <a:lnTo>
                    <a:pt x="55519" y="82360"/>
                  </a:lnTo>
                  <a:lnTo>
                    <a:pt x="90581" y="92466"/>
                  </a:lnTo>
                  <a:lnTo>
                    <a:pt x="118630" y="101828"/>
                  </a:lnTo>
                  <a:lnTo>
                    <a:pt x="135969" y="110994"/>
                  </a:lnTo>
                  <a:lnTo>
                    <a:pt x="148968" y="123006"/>
                  </a:lnTo>
                  <a:lnTo>
                    <a:pt x="161418" y="143156"/>
                  </a:lnTo>
                  <a:lnTo>
                    <a:pt x="163188" y="157143"/>
                  </a:lnTo>
                  <a:lnTo>
                    <a:pt x="160535" y="170504"/>
                  </a:lnTo>
                  <a:lnTo>
                    <a:pt x="154065" y="181733"/>
                  </a:lnTo>
                  <a:lnTo>
                    <a:pt x="133911" y="196981"/>
                  </a:lnTo>
                  <a:lnTo>
                    <a:pt x="107832" y="207760"/>
                  </a:lnTo>
                  <a:lnTo>
                    <a:pt x="79997" y="212189"/>
                  </a:lnTo>
                  <a:lnTo>
                    <a:pt x="51641" y="209709"/>
                  </a:lnTo>
                  <a:lnTo>
                    <a:pt x="26924" y="200154"/>
                  </a:lnTo>
                  <a:lnTo>
                    <a:pt x="8311" y="187269"/>
                  </a:lnTo>
                  <a:lnTo>
                    <a:pt x="2007" y="175955"/>
                  </a:lnTo>
                  <a:lnTo>
                    <a:pt x="0" y="162990"/>
                  </a:lnTo>
                  <a:lnTo>
                    <a:pt x="4109" y="1354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0841" name="SMARTInkShape-Group265"/>
          <p:cNvGrpSpPr/>
          <p:nvPr/>
        </p:nvGrpSpPr>
        <p:grpSpPr>
          <a:xfrm>
            <a:off x="6250780" y="2072975"/>
            <a:ext cx="2886077" cy="693745"/>
            <a:chOff x="6250780" y="2072975"/>
            <a:chExt cx="2886077" cy="693745"/>
          </a:xfrm>
        </p:grpSpPr>
        <p:sp>
          <p:nvSpPr>
            <p:cNvPr id="2460821" name="SMARTInkShape-1087"/>
            <p:cNvSpPr/>
            <p:nvPr/>
          </p:nvSpPr>
          <p:spPr bwMode="auto">
            <a:xfrm>
              <a:off x="7293769" y="2564606"/>
              <a:ext cx="35425" cy="14289"/>
            </a:xfrm>
            <a:custGeom>
              <a:avLst/>
              <a:gdLst/>
              <a:ahLst/>
              <a:cxnLst/>
              <a:rect l="0" t="0" r="0" b="0"/>
              <a:pathLst>
                <a:path w="35425" h="14289">
                  <a:moveTo>
                    <a:pt x="28575" y="0"/>
                  </a:moveTo>
                  <a:lnTo>
                    <a:pt x="28575" y="6151"/>
                  </a:lnTo>
                  <a:lnTo>
                    <a:pt x="29369" y="6482"/>
                  </a:lnTo>
                  <a:lnTo>
                    <a:pt x="35424" y="7118"/>
                  </a:lnTo>
                  <a:lnTo>
                    <a:pt x="11866" y="7144"/>
                  </a:lnTo>
                  <a:lnTo>
                    <a:pt x="10292" y="7938"/>
                  </a:lnTo>
                  <a:lnTo>
                    <a:pt x="9243" y="9261"/>
                  </a:lnTo>
                  <a:lnTo>
                    <a:pt x="8543" y="10936"/>
                  </a:lnTo>
                  <a:lnTo>
                    <a:pt x="7282" y="12053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2" name="SMARTInkShape-1088"/>
            <p:cNvSpPr/>
            <p:nvPr/>
          </p:nvSpPr>
          <p:spPr bwMode="auto">
            <a:xfrm>
              <a:off x="7272338" y="2380733"/>
              <a:ext cx="157163" cy="110877"/>
            </a:xfrm>
            <a:custGeom>
              <a:avLst/>
              <a:gdLst/>
              <a:ahLst/>
              <a:cxnLst/>
              <a:rect l="0" t="0" r="0" b="0"/>
              <a:pathLst>
                <a:path w="157163" h="110877">
                  <a:moveTo>
                    <a:pt x="0" y="19567"/>
                  </a:moveTo>
                  <a:lnTo>
                    <a:pt x="793" y="44403"/>
                  </a:lnTo>
                  <a:lnTo>
                    <a:pt x="7275" y="76954"/>
                  </a:lnTo>
                  <a:lnTo>
                    <a:pt x="12651" y="91957"/>
                  </a:lnTo>
                  <a:lnTo>
                    <a:pt x="23910" y="107172"/>
                  </a:lnTo>
                  <a:lnTo>
                    <a:pt x="28618" y="110096"/>
                  </a:lnTo>
                  <a:lnTo>
                    <a:pt x="30985" y="110876"/>
                  </a:lnTo>
                  <a:lnTo>
                    <a:pt x="32563" y="110602"/>
                  </a:lnTo>
                  <a:lnTo>
                    <a:pt x="33615" y="109626"/>
                  </a:lnTo>
                  <a:lnTo>
                    <a:pt x="34783" y="106424"/>
                  </a:lnTo>
                  <a:lnTo>
                    <a:pt x="37224" y="81870"/>
                  </a:lnTo>
                  <a:lnTo>
                    <a:pt x="51802" y="47880"/>
                  </a:lnTo>
                  <a:lnTo>
                    <a:pt x="61123" y="35855"/>
                  </a:lnTo>
                  <a:lnTo>
                    <a:pt x="88482" y="11099"/>
                  </a:lnTo>
                  <a:lnTo>
                    <a:pt x="107973" y="2329"/>
                  </a:lnTo>
                  <a:lnTo>
                    <a:pt x="121807" y="0"/>
                  </a:lnTo>
                  <a:lnTo>
                    <a:pt x="133776" y="1081"/>
                  </a:lnTo>
                  <a:lnTo>
                    <a:pt x="143593" y="4207"/>
                  </a:lnTo>
                  <a:lnTo>
                    <a:pt x="157162" y="124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3" name="SMARTInkShape-1089"/>
            <p:cNvSpPr/>
            <p:nvPr/>
          </p:nvSpPr>
          <p:spPr bwMode="auto">
            <a:xfrm>
              <a:off x="7387753" y="2395189"/>
              <a:ext cx="277492" cy="117576"/>
            </a:xfrm>
            <a:custGeom>
              <a:avLst/>
              <a:gdLst/>
              <a:ahLst/>
              <a:cxnLst/>
              <a:rect l="0" t="0" r="0" b="0"/>
              <a:pathLst>
                <a:path w="277492" h="117576">
                  <a:moveTo>
                    <a:pt x="34603" y="12255"/>
                  </a:moveTo>
                  <a:lnTo>
                    <a:pt x="34603" y="22198"/>
                  </a:lnTo>
                  <a:lnTo>
                    <a:pt x="32486" y="26728"/>
                  </a:lnTo>
                  <a:lnTo>
                    <a:pt x="22419" y="44970"/>
                  </a:lnTo>
                  <a:lnTo>
                    <a:pt x="9178" y="78352"/>
                  </a:lnTo>
                  <a:lnTo>
                    <a:pt x="0" y="113215"/>
                  </a:lnTo>
                  <a:lnTo>
                    <a:pt x="422" y="115280"/>
                  </a:lnTo>
                  <a:lnTo>
                    <a:pt x="1497" y="116657"/>
                  </a:lnTo>
                  <a:lnTo>
                    <a:pt x="3008" y="117575"/>
                  </a:lnTo>
                  <a:lnTo>
                    <a:pt x="8919" y="116478"/>
                  </a:lnTo>
                  <a:lnTo>
                    <a:pt x="16838" y="112551"/>
                  </a:lnTo>
                  <a:lnTo>
                    <a:pt x="25649" y="105514"/>
                  </a:lnTo>
                  <a:lnTo>
                    <a:pt x="45428" y="75659"/>
                  </a:lnTo>
                  <a:lnTo>
                    <a:pt x="72247" y="41506"/>
                  </a:lnTo>
                  <a:lnTo>
                    <a:pt x="98243" y="7407"/>
                  </a:lnTo>
                  <a:lnTo>
                    <a:pt x="101781" y="2956"/>
                  </a:lnTo>
                  <a:lnTo>
                    <a:pt x="101614" y="2881"/>
                  </a:lnTo>
                  <a:lnTo>
                    <a:pt x="95641" y="8463"/>
                  </a:lnTo>
                  <a:lnTo>
                    <a:pt x="93481" y="16919"/>
                  </a:lnTo>
                  <a:lnTo>
                    <a:pt x="90149" y="32951"/>
                  </a:lnTo>
                  <a:lnTo>
                    <a:pt x="86250" y="49873"/>
                  </a:lnTo>
                  <a:lnTo>
                    <a:pt x="84934" y="73131"/>
                  </a:lnTo>
                  <a:lnTo>
                    <a:pt x="86870" y="81115"/>
                  </a:lnTo>
                  <a:lnTo>
                    <a:pt x="94581" y="92708"/>
                  </a:lnTo>
                  <a:lnTo>
                    <a:pt x="101411" y="100210"/>
                  </a:lnTo>
                  <a:lnTo>
                    <a:pt x="104542" y="101054"/>
                  </a:lnTo>
                  <a:lnTo>
                    <a:pt x="112254" y="99875"/>
                  </a:lnTo>
                  <a:lnTo>
                    <a:pt x="125521" y="94749"/>
                  </a:lnTo>
                  <a:lnTo>
                    <a:pt x="156731" y="68039"/>
                  </a:lnTo>
                  <a:lnTo>
                    <a:pt x="184757" y="36768"/>
                  </a:lnTo>
                  <a:lnTo>
                    <a:pt x="216748" y="2542"/>
                  </a:lnTo>
                  <a:lnTo>
                    <a:pt x="222184" y="0"/>
                  </a:lnTo>
                  <a:lnTo>
                    <a:pt x="223157" y="910"/>
                  </a:lnTo>
                  <a:lnTo>
                    <a:pt x="222121" y="6154"/>
                  </a:lnTo>
                  <a:lnTo>
                    <a:pt x="206762" y="35398"/>
                  </a:lnTo>
                  <a:lnTo>
                    <a:pt x="186519" y="67514"/>
                  </a:lnTo>
                  <a:lnTo>
                    <a:pt x="175471" y="88081"/>
                  </a:lnTo>
                  <a:lnTo>
                    <a:pt x="174553" y="92174"/>
                  </a:lnTo>
                  <a:lnTo>
                    <a:pt x="174734" y="95697"/>
                  </a:lnTo>
                  <a:lnTo>
                    <a:pt x="175649" y="98839"/>
                  </a:lnTo>
                  <a:lnTo>
                    <a:pt x="177846" y="100934"/>
                  </a:lnTo>
                  <a:lnTo>
                    <a:pt x="184521" y="103261"/>
                  </a:lnTo>
                  <a:lnTo>
                    <a:pt x="197204" y="104572"/>
                  </a:lnTo>
                  <a:lnTo>
                    <a:pt x="214809" y="97375"/>
                  </a:lnTo>
                  <a:lnTo>
                    <a:pt x="242884" y="75018"/>
                  </a:lnTo>
                  <a:lnTo>
                    <a:pt x="277491" y="47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4" name="SMARTInkShape-1090"/>
            <p:cNvSpPr/>
            <p:nvPr/>
          </p:nvSpPr>
          <p:spPr bwMode="auto">
            <a:xfrm>
              <a:off x="8651081" y="2243227"/>
              <a:ext cx="139201" cy="241794"/>
            </a:xfrm>
            <a:custGeom>
              <a:avLst/>
              <a:gdLst/>
              <a:ahLst/>
              <a:cxnLst/>
              <a:rect l="0" t="0" r="0" b="0"/>
              <a:pathLst>
                <a:path w="139201" h="241794">
                  <a:moveTo>
                    <a:pt x="0" y="92779"/>
                  </a:moveTo>
                  <a:lnTo>
                    <a:pt x="0" y="98930"/>
                  </a:lnTo>
                  <a:lnTo>
                    <a:pt x="26219" y="133084"/>
                  </a:lnTo>
                  <a:lnTo>
                    <a:pt x="33345" y="139558"/>
                  </a:lnTo>
                  <a:lnTo>
                    <a:pt x="38103" y="141351"/>
                  </a:lnTo>
                  <a:lnTo>
                    <a:pt x="40484" y="141035"/>
                  </a:lnTo>
                  <a:lnTo>
                    <a:pt x="45246" y="138568"/>
                  </a:lnTo>
                  <a:lnTo>
                    <a:pt x="46832" y="136799"/>
                  </a:lnTo>
                  <a:lnTo>
                    <a:pt x="48596" y="132717"/>
                  </a:lnTo>
                  <a:lnTo>
                    <a:pt x="49882" y="111341"/>
                  </a:lnTo>
                  <a:lnTo>
                    <a:pt x="43845" y="77247"/>
                  </a:lnTo>
                  <a:lnTo>
                    <a:pt x="42949" y="45463"/>
                  </a:lnTo>
                  <a:lnTo>
                    <a:pt x="42871" y="20399"/>
                  </a:lnTo>
                  <a:lnTo>
                    <a:pt x="43661" y="18332"/>
                  </a:lnTo>
                  <a:lnTo>
                    <a:pt x="44983" y="16954"/>
                  </a:lnTo>
                  <a:lnTo>
                    <a:pt x="50634" y="12898"/>
                  </a:lnTo>
                  <a:lnTo>
                    <a:pt x="52806" y="10950"/>
                  </a:lnTo>
                  <a:lnTo>
                    <a:pt x="59453" y="8786"/>
                  </a:lnTo>
                  <a:lnTo>
                    <a:pt x="91879" y="6488"/>
                  </a:lnTo>
                  <a:lnTo>
                    <a:pt x="124665" y="933"/>
                  </a:lnTo>
                  <a:lnTo>
                    <a:pt x="138552" y="0"/>
                  </a:lnTo>
                  <a:lnTo>
                    <a:pt x="139200" y="764"/>
                  </a:lnTo>
                  <a:lnTo>
                    <a:pt x="138838" y="2067"/>
                  </a:lnTo>
                  <a:lnTo>
                    <a:pt x="122177" y="30441"/>
                  </a:lnTo>
                  <a:lnTo>
                    <a:pt x="109049" y="58081"/>
                  </a:lnTo>
                  <a:lnTo>
                    <a:pt x="95105" y="91406"/>
                  </a:lnTo>
                  <a:lnTo>
                    <a:pt x="77127" y="122623"/>
                  </a:lnTo>
                  <a:lnTo>
                    <a:pt x="60511" y="155773"/>
                  </a:lnTo>
                  <a:lnTo>
                    <a:pt x="45535" y="186939"/>
                  </a:lnTo>
                  <a:lnTo>
                    <a:pt x="37658" y="219417"/>
                  </a:lnTo>
                  <a:lnTo>
                    <a:pt x="36581" y="231348"/>
                  </a:lnTo>
                  <a:lnTo>
                    <a:pt x="37088" y="235165"/>
                  </a:lnTo>
                  <a:lnTo>
                    <a:pt x="38219" y="237709"/>
                  </a:lnTo>
                  <a:lnTo>
                    <a:pt x="39767" y="239406"/>
                  </a:lnTo>
                  <a:lnTo>
                    <a:pt x="45720" y="241290"/>
                  </a:lnTo>
                  <a:lnTo>
                    <a:pt x="49530" y="241793"/>
                  </a:lnTo>
                  <a:lnTo>
                    <a:pt x="57997" y="238118"/>
                  </a:lnTo>
                  <a:lnTo>
                    <a:pt x="73805" y="229240"/>
                  </a:lnTo>
                  <a:lnTo>
                    <a:pt x="80160" y="226616"/>
                  </a:lnTo>
                  <a:lnTo>
                    <a:pt x="89337" y="217350"/>
                  </a:lnTo>
                  <a:lnTo>
                    <a:pt x="101696" y="191998"/>
                  </a:lnTo>
                  <a:lnTo>
                    <a:pt x="105539" y="174918"/>
                  </a:lnTo>
                  <a:lnTo>
                    <a:pt x="104321" y="164739"/>
                  </a:lnTo>
                  <a:lnTo>
                    <a:pt x="97071" y="145270"/>
                  </a:lnTo>
                  <a:lnTo>
                    <a:pt x="94083" y="142061"/>
                  </a:lnTo>
                  <a:lnTo>
                    <a:pt x="86529" y="138494"/>
                  </a:lnTo>
                  <a:lnTo>
                    <a:pt x="71438" y="1356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5" name="SMARTInkShape-1091"/>
            <p:cNvSpPr/>
            <p:nvPr/>
          </p:nvSpPr>
          <p:spPr bwMode="auto">
            <a:xfrm>
              <a:off x="8858260" y="2314575"/>
              <a:ext cx="85716" cy="55740"/>
            </a:xfrm>
            <a:custGeom>
              <a:avLst/>
              <a:gdLst/>
              <a:ahLst/>
              <a:cxnLst/>
              <a:rect l="0" t="0" r="0" b="0"/>
              <a:pathLst>
                <a:path w="85716" h="55740">
                  <a:moveTo>
                    <a:pt x="14278" y="0"/>
                  </a:moveTo>
                  <a:lnTo>
                    <a:pt x="14278" y="3792"/>
                  </a:lnTo>
                  <a:lnTo>
                    <a:pt x="12161" y="7771"/>
                  </a:lnTo>
                  <a:lnTo>
                    <a:pt x="2886" y="19133"/>
                  </a:lnTo>
                  <a:lnTo>
                    <a:pt x="848" y="26218"/>
                  </a:lnTo>
                  <a:lnTo>
                    <a:pt x="0" y="52388"/>
                  </a:lnTo>
                  <a:lnTo>
                    <a:pt x="791" y="53975"/>
                  </a:lnTo>
                  <a:lnTo>
                    <a:pt x="2111" y="55033"/>
                  </a:lnTo>
                  <a:lnTo>
                    <a:pt x="3785" y="55739"/>
                  </a:lnTo>
                  <a:lnTo>
                    <a:pt x="9879" y="54406"/>
                  </a:lnTo>
                  <a:lnTo>
                    <a:pt x="22234" y="51310"/>
                  </a:lnTo>
                  <a:lnTo>
                    <a:pt x="26726" y="50875"/>
                  </a:lnTo>
                  <a:lnTo>
                    <a:pt x="30514" y="48998"/>
                  </a:lnTo>
                  <a:lnTo>
                    <a:pt x="63794" y="21517"/>
                  </a:lnTo>
                  <a:lnTo>
                    <a:pt x="8571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6" name="SMARTInkShape-1092"/>
            <p:cNvSpPr/>
            <p:nvPr/>
          </p:nvSpPr>
          <p:spPr bwMode="auto">
            <a:xfrm>
              <a:off x="8944072" y="2314575"/>
              <a:ext cx="192785" cy="57027"/>
            </a:xfrm>
            <a:custGeom>
              <a:avLst/>
              <a:gdLst/>
              <a:ahLst/>
              <a:cxnLst/>
              <a:rect l="0" t="0" r="0" b="0"/>
              <a:pathLst>
                <a:path w="192785" h="57027">
                  <a:moveTo>
                    <a:pt x="21334" y="0"/>
                  </a:moveTo>
                  <a:lnTo>
                    <a:pt x="21334" y="3792"/>
                  </a:lnTo>
                  <a:lnTo>
                    <a:pt x="20541" y="4910"/>
                  </a:lnTo>
                  <a:lnTo>
                    <a:pt x="19217" y="5654"/>
                  </a:lnTo>
                  <a:lnTo>
                    <a:pt x="17541" y="6151"/>
                  </a:lnTo>
                  <a:lnTo>
                    <a:pt x="11391" y="10642"/>
                  </a:lnTo>
                  <a:lnTo>
                    <a:pt x="8978" y="14784"/>
                  </a:lnTo>
                  <a:lnTo>
                    <a:pt x="7111" y="19271"/>
                  </a:lnTo>
                  <a:lnTo>
                    <a:pt x="2391" y="26259"/>
                  </a:lnTo>
                  <a:lnTo>
                    <a:pt x="640" y="33357"/>
                  </a:lnTo>
                  <a:lnTo>
                    <a:pt x="0" y="45246"/>
                  </a:lnTo>
                  <a:lnTo>
                    <a:pt x="2063" y="50007"/>
                  </a:lnTo>
                  <a:lnTo>
                    <a:pt x="3724" y="52388"/>
                  </a:lnTo>
                  <a:lnTo>
                    <a:pt x="7686" y="55034"/>
                  </a:lnTo>
                  <a:lnTo>
                    <a:pt x="14380" y="56523"/>
                  </a:lnTo>
                  <a:lnTo>
                    <a:pt x="23753" y="57026"/>
                  </a:lnTo>
                  <a:lnTo>
                    <a:pt x="54938" y="49073"/>
                  </a:lnTo>
                  <a:lnTo>
                    <a:pt x="86785" y="28869"/>
                  </a:lnTo>
                  <a:lnTo>
                    <a:pt x="106904" y="14413"/>
                  </a:lnTo>
                  <a:lnTo>
                    <a:pt x="107014" y="18117"/>
                  </a:lnTo>
                  <a:lnTo>
                    <a:pt x="106234" y="19222"/>
                  </a:lnTo>
                  <a:lnTo>
                    <a:pt x="104922" y="19958"/>
                  </a:lnTo>
                  <a:lnTo>
                    <a:pt x="103253" y="20449"/>
                  </a:lnTo>
                  <a:lnTo>
                    <a:pt x="102141" y="21570"/>
                  </a:lnTo>
                  <a:lnTo>
                    <a:pt x="100209" y="27496"/>
                  </a:lnTo>
                  <a:lnTo>
                    <a:pt x="100002" y="32048"/>
                  </a:lnTo>
                  <a:lnTo>
                    <a:pt x="100767" y="33271"/>
                  </a:lnTo>
                  <a:lnTo>
                    <a:pt x="102070" y="34087"/>
                  </a:lnTo>
                  <a:lnTo>
                    <a:pt x="103733" y="34631"/>
                  </a:lnTo>
                  <a:lnTo>
                    <a:pt x="105635" y="34200"/>
                  </a:lnTo>
                  <a:lnTo>
                    <a:pt x="112899" y="30594"/>
                  </a:lnTo>
                  <a:lnTo>
                    <a:pt x="123959" y="28379"/>
                  </a:lnTo>
                  <a:lnTo>
                    <a:pt x="148306" y="16253"/>
                  </a:lnTo>
                  <a:lnTo>
                    <a:pt x="153966" y="14368"/>
                  </a:lnTo>
                  <a:lnTo>
                    <a:pt x="161616" y="9637"/>
                  </a:lnTo>
                  <a:lnTo>
                    <a:pt x="169914" y="7472"/>
                  </a:lnTo>
                  <a:lnTo>
                    <a:pt x="177377" y="7172"/>
                  </a:lnTo>
                  <a:lnTo>
                    <a:pt x="177750" y="7957"/>
                  </a:lnTo>
                  <a:lnTo>
                    <a:pt x="178398" y="13297"/>
                  </a:lnTo>
                  <a:lnTo>
                    <a:pt x="180569" y="13847"/>
                  </a:lnTo>
                  <a:lnTo>
                    <a:pt x="188431" y="14201"/>
                  </a:lnTo>
                  <a:lnTo>
                    <a:pt x="189882" y="13436"/>
                  </a:lnTo>
                  <a:lnTo>
                    <a:pt x="190849" y="12132"/>
                  </a:lnTo>
                  <a:lnTo>
                    <a:pt x="191925" y="8567"/>
                  </a:lnTo>
                  <a:lnTo>
                    <a:pt x="19278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7" name="SMARTInkShape-1093"/>
            <p:cNvSpPr/>
            <p:nvPr/>
          </p:nvSpPr>
          <p:spPr bwMode="auto">
            <a:xfrm>
              <a:off x="9036844" y="2072975"/>
              <a:ext cx="100005" cy="355901"/>
            </a:xfrm>
            <a:custGeom>
              <a:avLst/>
              <a:gdLst/>
              <a:ahLst/>
              <a:cxnLst/>
              <a:rect l="0" t="0" r="0" b="0"/>
              <a:pathLst>
                <a:path w="100005" h="355901">
                  <a:moveTo>
                    <a:pt x="0" y="13000"/>
                  </a:moveTo>
                  <a:lnTo>
                    <a:pt x="0" y="3057"/>
                  </a:lnTo>
                  <a:lnTo>
                    <a:pt x="1587" y="1609"/>
                  </a:lnTo>
                  <a:lnTo>
                    <a:pt x="7584" y="0"/>
                  </a:lnTo>
                  <a:lnTo>
                    <a:pt x="38834" y="6653"/>
                  </a:lnTo>
                  <a:lnTo>
                    <a:pt x="55359" y="12560"/>
                  </a:lnTo>
                  <a:lnTo>
                    <a:pt x="70641" y="23123"/>
                  </a:lnTo>
                  <a:lnTo>
                    <a:pt x="88840" y="46250"/>
                  </a:lnTo>
                  <a:lnTo>
                    <a:pt x="96702" y="73211"/>
                  </a:lnTo>
                  <a:lnTo>
                    <a:pt x="99032" y="105100"/>
                  </a:lnTo>
                  <a:lnTo>
                    <a:pt x="99577" y="130133"/>
                  </a:lnTo>
                  <a:lnTo>
                    <a:pt x="99818" y="157134"/>
                  </a:lnTo>
                  <a:lnTo>
                    <a:pt x="99926" y="185010"/>
                  </a:lnTo>
                  <a:lnTo>
                    <a:pt x="99974" y="213274"/>
                  </a:lnTo>
                  <a:lnTo>
                    <a:pt x="99995" y="240917"/>
                  </a:lnTo>
                  <a:lnTo>
                    <a:pt x="100004" y="266432"/>
                  </a:lnTo>
                  <a:lnTo>
                    <a:pt x="93659" y="291001"/>
                  </a:lnTo>
                  <a:lnTo>
                    <a:pt x="76699" y="325029"/>
                  </a:lnTo>
                  <a:lnTo>
                    <a:pt x="57150" y="355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8" name="SMARTInkShape-1094"/>
            <p:cNvSpPr/>
            <p:nvPr/>
          </p:nvSpPr>
          <p:spPr bwMode="auto">
            <a:xfrm>
              <a:off x="6757988" y="2621756"/>
              <a:ext cx="78582" cy="144964"/>
            </a:xfrm>
            <a:custGeom>
              <a:avLst/>
              <a:gdLst/>
              <a:ahLst/>
              <a:cxnLst/>
              <a:rect l="0" t="0" r="0" b="0"/>
              <a:pathLst>
                <a:path w="78582" h="144964">
                  <a:moveTo>
                    <a:pt x="78581" y="0"/>
                  </a:moveTo>
                  <a:lnTo>
                    <a:pt x="77787" y="17888"/>
                  </a:lnTo>
                  <a:lnTo>
                    <a:pt x="65602" y="51848"/>
                  </a:lnTo>
                  <a:lnTo>
                    <a:pt x="49324" y="84443"/>
                  </a:lnTo>
                  <a:lnTo>
                    <a:pt x="34614" y="114047"/>
                  </a:lnTo>
                  <a:lnTo>
                    <a:pt x="13010" y="143405"/>
                  </a:lnTo>
                  <a:lnTo>
                    <a:pt x="10261" y="144816"/>
                  </a:lnTo>
                  <a:lnTo>
                    <a:pt x="7634" y="144963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29" name="SMARTInkShape-1095"/>
            <p:cNvSpPr/>
            <p:nvPr/>
          </p:nvSpPr>
          <p:spPr bwMode="auto">
            <a:xfrm>
              <a:off x="6913547" y="2243545"/>
              <a:ext cx="325681" cy="358238"/>
            </a:xfrm>
            <a:custGeom>
              <a:avLst/>
              <a:gdLst/>
              <a:ahLst/>
              <a:cxnLst/>
              <a:rect l="0" t="0" r="0" b="0"/>
              <a:pathLst>
                <a:path w="325681" h="358238">
                  <a:moveTo>
                    <a:pt x="301641" y="21024"/>
                  </a:moveTo>
                  <a:lnTo>
                    <a:pt x="297848" y="17231"/>
                  </a:lnTo>
                  <a:lnTo>
                    <a:pt x="295986" y="13253"/>
                  </a:lnTo>
                  <a:lnTo>
                    <a:pt x="294791" y="4231"/>
                  </a:lnTo>
                  <a:lnTo>
                    <a:pt x="293105" y="2685"/>
                  </a:lnTo>
                  <a:lnTo>
                    <a:pt x="286999" y="967"/>
                  </a:lnTo>
                  <a:lnTo>
                    <a:pt x="274636" y="0"/>
                  </a:lnTo>
                  <a:lnTo>
                    <a:pt x="257127" y="7298"/>
                  </a:lnTo>
                  <a:lnTo>
                    <a:pt x="224968" y="31277"/>
                  </a:lnTo>
                  <a:lnTo>
                    <a:pt x="202193" y="61456"/>
                  </a:lnTo>
                  <a:lnTo>
                    <a:pt x="181952" y="95534"/>
                  </a:lnTo>
                  <a:lnTo>
                    <a:pt x="171015" y="130766"/>
                  </a:lnTo>
                  <a:lnTo>
                    <a:pt x="169010" y="166341"/>
                  </a:lnTo>
                  <a:lnTo>
                    <a:pt x="177764" y="201223"/>
                  </a:lnTo>
                  <a:lnTo>
                    <a:pt x="188825" y="232814"/>
                  </a:lnTo>
                  <a:lnTo>
                    <a:pt x="192807" y="266162"/>
                  </a:lnTo>
                  <a:lnTo>
                    <a:pt x="193739" y="286608"/>
                  </a:lnTo>
                  <a:lnTo>
                    <a:pt x="187803" y="306278"/>
                  </a:lnTo>
                  <a:lnTo>
                    <a:pt x="176433" y="324809"/>
                  </a:lnTo>
                  <a:lnTo>
                    <a:pt x="152183" y="347043"/>
                  </a:lnTo>
                  <a:lnTo>
                    <a:pt x="134144" y="355892"/>
                  </a:lnTo>
                  <a:lnTo>
                    <a:pt x="113426" y="358237"/>
                  </a:lnTo>
                  <a:lnTo>
                    <a:pt x="90990" y="355046"/>
                  </a:lnTo>
                  <a:lnTo>
                    <a:pt x="56839" y="339068"/>
                  </a:lnTo>
                  <a:lnTo>
                    <a:pt x="27847" y="313785"/>
                  </a:lnTo>
                  <a:lnTo>
                    <a:pt x="9291" y="282305"/>
                  </a:lnTo>
                  <a:lnTo>
                    <a:pt x="0" y="253310"/>
                  </a:lnTo>
                  <a:lnTo>
                    <a:pt x="362" y="236975"/>
                  </a:lnTo>
                  <a:lnTo>
                    <a:pt x="7401" y="223894"/>
                  </a:lnTo>
                  <a:lnTo>
                    <a:pt x="12612" y="218183"/>
                  </a:lnTo>
                  <a:lnTo>
                    <a:pt x="35116" y="206353"/>
                  </a:lnTo>
                  <a:lnTo>
                    <a:pt x="65684" y="201613"/>
                  </a:lnTo>
                  <a:lnTo>
                    <a:pt x="99877" y="204001"/>
                  </a:lnTo>
                  <a:lnTo>
                    <a:pt x="125449" y="205535"/>
                  </a:lnTo>
                  <a:lnTo>
                    <a:pt x="152689" y="206216"/>
                  </a:lnTo>
                  <a:lnTo>
                    <a:pt x="180671" y="206519"/>
                  </a:lnTo>
                  <a:lnTo>
                    <a:pt x="206866" y="206654"/>
                  </a:lnTo>
                  <a:lnTo>
                    <a:pt x="239692" y="206729"/>
                  </a:lnTo>
                  <a:lnTo>
                    <a:pt x="264386" y="206759"/>
                  </a:lnTo>
                  <a:lnTo>
                    <a:pt x="231261" y="206761"/>
                  </a:lnTo>
                  <a:lnTo>
                    <a:pt x="226146" y="206761"/>
                  </a:lnTo>
                  <a:lnTo>
                    <a:pt x="221941" y="208349"/>
                  </a:lnTo>
                  <a:lnTo>
                    <a:pt x="206871" y="222855"/>
                  </a:lnTo>
                  <a:lnTo>
                    <a:pt x="206711" y="226222"/>
                  </a:lnTo>
                  <a:lnTo>
                    <a:pt x="210765" y="234196"/>
                  </a:lnTo>
                  <a:lnTo>
                    <a:pt x="221974" y="247610"/>
                  </a:lnTo>
                  <a:lnTo>
                    <a:pt x="230779" y="252698"/>
                  </a:lnTo>
                  <a:lnTo>
                    <a:pt x="248894" y="255561"/>
                  </a:lnTo>
                  <a:lnTo>
                    <a:pt x="279668" y="256529"/>
                  </a:lnTo>
                  <a:lnTo>
                    <a:pt x="301480" y="252905"/>
                  </a:lnTo>
                  <a:lnTo>
                    <a:pt x="311624" y="246849"/>
                  </a:lnTo>
                  <a:lnTo>
                    <a:pt x="324603" y="230026"/>
                  </a:lnTo>
                  <a:lnTo>
                    <a:pt x="325680" y="225446"/>
                  </a:lnTo>
                  <a:lnTo>
                    <a:pt x="324760" y="216124"/>
                  </a:lnTo>
                  <a:lnTo>
                    <a:pt x="317472" y="206689"/>
                  </a:lnTo>
                  <a:lnTo>
                    <a:pt x="289598" y="187697"/>
                  </a:lnTo>
                  <a:lnTo>
                    <a:pt x="255106" y="170246"/>
                  </a:lnTo>
                  <a:lnTo>
                    <a:pt x="242329" y="166720"/>
                  </a:lnTo>
                  <a:lnTo>
                    <a:pt x="231360" y="167269"/>
                  </a:lnTo>
                  <a:lnTo>
                    <a:pt x="226211" y="168527"/>
                  </a:lnTo>
                  <a:lnTo>
                    <a:pt x="223573" y="170953"/>
                  </a:lnTo>
                  <a:lnTo>
                    <a:pt x="222608" y="174158"/>
                  </a:lnTo>
                  <a:lnTo>
                    <a:pt x="223652" y="181952"/>
                  </a:lnTo>
                  <a:lnTo>
                    <a:pt x="226763" y="190708"/>
                  </a:lnTo>
                  <a:lnTo>
                    <a:pt x="237141" y="197774"/>
                  </a:lnTo>
                  <a:lnTo>
                    <a:pt x="269673" y="208779"/>
                  </a:lnTo>
                  <a:lnTo>
                    <a:pt x="287353" y="2139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0" name="SMARTInkShape-1096"/>
            <p:cNvSpPr/>
            <p:nvPr/>
          </p:nvSpPr>
          <p:spPr bwMode="auto">
            <a:xfrm>
              <a:off x="8458200" y="2286000"/>
              <a:ext cx="185739" cy="28576"/>
            </a:xfrm>
            <a:custGeom>
              <a:avLst/>
              <a:gdLst/>
              <a:ahLst/>
              <a:cxnLst/>
              <a:rect l="0" t="0" r="0" b="0"/>
              <a:pathLst>
                <a:path w="185739" h="28576">
                  <a:moveTo>
                    <a:pt x="0" y="0"/>
                  </a:moveTo>
                  <a:lnTo>
                    <a:pt x="32127" y="0"/>
                  </a:lnTo>
                  <a:lnTo>
                    <a:pt x="61995" y="794"/>
                  </a:lnTo>
                  <a:lnTo>
                    <a:pt x="95980" y="5703"/>
                  </a:lnTo>
                  <a:lnTo>
                    <a:pt x="119387" y="9943"/>
                  </a:lnTo>
                  <a:lnTo>
                    <a:pt x="145136" y="16590"/>
                  </a:lnTo>
                  <a:lnTo>
                    <a:pt x="18573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1" name="SMARTInkShape-1097"/>
            <p:cNvSpPr/>
            <p:nvPr/>
          </p:nvSpPr>
          <p:spPr bwMode="auto">
            <a:xfrm>
              <a:off x="8551613" y="2215224"/>
              <a:ext cx="106613" cy="187666"/>
            </a:xfrm>
            <a:custGeom>
              <a:avLst/>
              <a:gdLst/>
              <a:ahLst/>
              <a:cxnLst/>
              <a:rect l="0" t="0" r="0" b="0"/>
              <a:pathLst>
                <a:path w="106613" h="187666">
                  <a:moveTo>
                    <a:pt x="106612" y="6482"/>
                  </a:moveTo>
                  <a:lnTo>
                    <a:pt x="102819" y="6482"/>
                  </a:lnTo>
                  <a:lnTo>
                    <a:pt x="74501" y="0"/>
                  </a:lnTo>
                  <a:lnTo>
                    <a:pt x="56352" y="328"/>
                  </a:lnTo>
                  <a:lnTo>
                    <a:pt x="45645" y="3218"/>
                  </a:lnTo>
                  <a:lnTo>
                    <a:pt x="30693" y="13100"/>
                  </a:lnTo>
                  <a:lnTo>
                    <a:pt x="16207" y="29874"/>
                  </a:lnTo>
                  <a:lnTo>
                    <a:pt x="5654" y="53718"/>
                  </a:lnTo>
                  <a:lnTo>
                    <a:pt x="1292" y="84684"/>
                  </a:lnTo>
                  <a:lnTo>
                    <a:pt x="0" y="115202"/>
                  </a:lnTo>
                  <a:lnTo>
                    <a:pt x="356" y="148255"/>
                  </a:lnTo>
                  <a:lnTo>
                    <a:pt x="5191" y="168874"/>
                  </a:lnTo>
                  <a:lnTo>
                    <a:pt x="11650" y="180717"/>
                  </a:lnTo>
                  <a:lnTo>
                    <a:pt x="16252" y="186578"/>
                  </a:lnTo>
                  <a:lnTo>
                    <a:pt x="19385" y="187665"/>
                  </a:lnTo>
                  <a:lnTo>
                    <a:pt x="27098" y="186756"/>
                  </a:lnTo>
                  <a:lnTo>
                    <a:pt x="29790" y="185402"/>
                  </a:lnTo>
                  <a:lnTo>
                    <a:pt x="31585" y="183706"/>
                  </a:lnTo>
                  <a:lnTo>
                    <a:pt x="32782" y="181781"/>
                  </a:lnTo>
                  <a:lnTo>
                    <a:pt x="35175" y="163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2" name="SMARTInkShape-1098"/>
            <p:cNvSpPr/>
            <p:nvPr/>
          </p:nvSpPr>
          <p:spPr bwMode="auto">
            <a:xfrm>
              <a:off x="8384796" y="2310459"/>
              <a:ext cx="97702" cy="131170"/>
            </a:xfrm>
            <a:custGeom>
              <a:avLst/>
              <a:gdLst/>
              <a:ahLst/>
              <a:cxnLst/>
              <a:rect l="0" t="0" r="0" b="0"/>
              <a:pathLst>
                <a:path w="97702" h="131170">
                  <a:moveTo>
                    <a:pt x="44829" y="4116"/>
                  </a:moveTo>
                  <a:lnTo>
                    <a:pt x="44829" y="324"/>
                  </a:lnTo>
                  <a:lnTo>
                    <a:pt x="44035" y="0"/>
                  </a:lnTo>
                  <a:lnTo>
                    <a:pt x="38678" y="3417"/>
                  </a:lnTo>
                  <a:lnTo>
                    <a:pt x="40243" y="5922"/>
                  </a:lnTo>
                  <a:lnTo>
                    <a:pt x="51515" y="17054"/>
                  </a:lnTo>
                  <a:lnTo>
                    <a:pt x="81782" y="42516"/>
                  </a:lnTo>
                  <a:lnTo>
                    <a:pt x="96752" y="66068"/>
                  </a:lnTo>
                  <a:lnTo>
                    <a:pt x="97701" y="70817"/>
                  </a:lnTo>
                  <a:lnTo>
                    <a:pt x="96637" y="80328"/>
                  </a:lnTo>
                  <a:lnTo>
                    <a:pt x="87785" y="94607"/>
                  </a:lnTo>
                  <a:lnTo>
                    <a:pt x="71314" y="108892"/>
                  </a:lnTo>
                  <a:lnTo>
                    <a:pt x="37410" y="124933"/>
                  </a:lnTo>
                  <a:lnTo>
                    <a:pt x="12848" y="131169"/>
                  </a:lnTo>
                  <a:lnTo>
                    <a:pt x="8427" y="130093"/>
                  </a:lnTo>
                  <a:lnTo>
                    <a:pt x="1398" y="124664"/>
                  </a:lnTo>
                  <a:lnTo>
                    <a:pt x="0" y="120994"/>
                  </a:lnTo>
                  <a:lnTo>
                    <a:pt x="563" y="112682"/>
                  </a:lnTo>
                  <a:lnTo>
                    <a:pt x="12928" y="91494"/>
                  </a:lnTo>
                  <a:lnTo>
                    <a:pt x="43050" y="65107"/>
                  </a:lnTo>
                  <a:lnTo>
                    <a:pt x="66260" y="469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3" name="SMARTInkShape-1099"/>
            <p:cNvSpPr/>
            <p:nvPr/>
          </p:nvSpPr>
          <p:spPr bwMode="auto">
            <a:xfrm>
              <a:off x="8316699" y="2260453"/>
              <a:ext cx="127215" cy="4117"/>
            </a:xfrm>
            <a:custGeom>
              <a:avLst/>
              <a:gdLst/>
              <a:ahLst/>
              <a:cxnLst/>
              <a:rect l="0" t="0" r="0" b="0"/>
              <a:pathLst>
                <a:path w="127215" h="4117">
                  <a:moveTo>
                    <a:pt x="20057" y="4116"/>
                  </a:moveTo>
                  <a:lnTo>
                    <a:pt x="0" y="4116"/>
                  </a:lnTo>
                  <a:lnTo>
                    <a:pt x="29574" y="4116"/>
                  </a:lnTo>
                  <a:lnTo>
                    <a:pt x="55597" y="3322"/>
                  </a:lnTo>
                  <a:lnTo>
                    <a:pt x="87297" y="0"/>
                  </a:lnTo>
                  <a:lnTo>
                    <a:pt x="127214" y="4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4" name="SMARTInkShape-1100"/>
            <p:cNvSpPr/>
            <p:nvPr/>
          </p:nvSpPr>
          <p:spPr bwMode="auto">
            <a:xfrm>
              <a:off x="8266719" y="2378869"/>
              <a:ext cx="48607" cy="75857"/>
            </a:xfrm>
            <a:custGeom>
              <a:avLst/>
              <a:gdLst/>
              <a:ahLst/>
              <a:cxnLst/>
              <a:rect l="0" t="0" r="0" b="0"/>
              <a:pathLst>
                <a:path w="48607" h="75857">
                  <a:moveTo>
                    <a:pt x="27175" y="0"/>
                  </a:moveTo>
                  <a:lnTo>
                    <a:pt x="12701" y="16590"/>
                  </a:lnTo>
                  <a:lnTo>
                    <a:pt x="3326" y="37584"/>
                  </a:lnTo>
                  <a:lnTo>
                    <a:pt x="0" y="53910"/>
                  </a:lnTo>
                  <a:lnTo>
                    <a:pt x="1339" y="63912"/>
                  </a:lnTo>
                  <a:lnTo>
                    <a:pt x="2807" y="68802"/>
                  </a:lnTo>
                  <a:lnTo>
                    <a:pt x="5374" y="72062"/>
                  </a:lnTo>
                  <a:lnTo>
                    <a:pt x="12458" y="75684"/>
                  </a:lnTo>
                  <a:lnTo>
                    <a:pt x="15776" y="75856"/>
                  </a:lnTo>
                  <a:lnTo>
                    <a:pt x="21580" y="73930"/>
                  </a:lnTo>
                  <a:lnTo>
                    <a:pt x="48606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5" name="SMARTInkShape-1101"/>
            <p:cNvSpPr/>
            <p:nvPr/>
          </p:nvSpPr>
          <p:spPr bwMode="auto">
            <a:xfrm>
              <a:off x="6451798" y="2346191"/>
              <a:ext cx="246227" cy="400411"/>
            </a:xfrm>
            <a:custGeom>
              <a:avLst/>
              <a:gdLst/>
              <a:ahLst/>
              <a:cxnLst/>
              <a:rect l="0" t="0" r="0" b="0"/>
              <a:pathLst>
                <a:path w="246227" h="400411">
                  <a:moveTo>
                    <a:pt x="6152" y="132690"/>
                  </a:moveTo>
                  <a:lnTo>
                    <a:pt x="6152" y="166482"/>
                  </a:lnTo>
                  <a:lnTo>
                    <a:pt x="0" y="194643"/>
                  </a:lnTo>
                  <a:lnTo>
                    <a:pt x="5246" y="215596"/>
                  </a:lnTo>
                  <a:lnTo>
                    <a:pt x="6342" y="216536"/>
                  </a:lnTo>
                  <a:lnTo>
                    <a:pt x="9676" y="217580"/>
                  </a:lnTo>
                  <a:lnTo>
                    <a:pt x="19808" y="214375"/>
                  </a:lnTo>
                  <a:lnTo>
                    <a:pt x="52292" y="186289"/>
                  </a:lnTo>
                  <a:lnTo>
                    <a:pt x="85164" y="153654"/>
                  </a:lnTo>
                  <a:lnTo>
                    <a:pt x="109601" y="123563"/>
                  </a:lnTo>
                  <a:lnTo>
                    <a:pt x="110837" y="123431"/>
                  </a:lnTo>
                  <a:lnTo>
                    <a:pt x="111660" y="124136"/>
                  </a:lnTo>
                  <a:lnTo>
                    <a:pt x="111416" y="125400"/>
                  </a:lnTo>
                  <a:lnTo>
                    <a:pt x="98770" y="155507"/>
                  </a:lnTo>
                  <a:lnTo>
                    <a:pt x="86828" y="189335"/>
                  </a:lnTo>
                  <a:lnTo>
                    <a:pt x="86130" y="194266"/>
                  </a:lnTo>
                  <a:lnTo>
                    <a:pt x="86458" y="197553"/>
                  </a:lnTo>
                  <a:lnTo>
                    <a:pt x="87470" y="199745"/>
                  </a:lnTo>
                  <a:lnTo>
                    <a:pt x="88939" y="201206"/>
                  </a:lnTo>
                  <a:lnTo>
                    <a:pt x="94805" y="202829"/>
                  </a:lnTo>
                  <a:lnTo>
                    <a:pt x="98591" y="203262"/>
                  </a:lnTo>
                  <a:lnTo>
                    <a:pt x="111505" y="200079"/>
                  </a:lnTo>
                  <a:lnTo>
                    <a:pt x="129179" y="190316"/>
                  </a:lnTo>
                  <a:lnTo>
                    <a:pt x="156483" y="161389"/>
                  </a:lnTo>
                  <a:lnTo>
                    <a:pt x="176901" y="133609"/>
                  </a:lnTo>
                  <a:lnTo>
                    <a:pt x="193358" y="101389"/>
                  </a:lnTo>
                  <a:lnTo>
                    <a:pt x="208288" y="71381"/>
                  </a:lnTo>
                  <a:lnTo>
                    <a:pt x="221972" y="43175"/>
                  </a:lnTo>
                  <a:lnTo>
                    <a:pt x="231992" y="14026"/>
                  </a:lnTo>
                  <a:lnTo>
                    <a:pt x="234206" y="330"/>
                  </a:lnTo>
                  <a:lnTo>
                    <a:pt x="233595" y="0"/>
                  </a:lnTo>
                  <a:lnTo>
                    <a:pt x="230798" y="1750"/>
                  </a:lnTo>
                  <a:lnTo>
                    <a:pt x="217945" y="33726"/>
                  </a:lnTo>
                  <a:lnTo>
                    <a:pt x="207106" y="65796"/>
                  </a:lnTo>
                  <a:lnTo>
                    <a:pt x="198388" y="91847"/>
                  </a:lnTo>
                  <a:lnTo>
                    <a:pt x="188428" y="120888"/>
                  </a:lnTo>
                  <a:lnTo>
                    <a:pt x="176064" y="154961"/>
                  </a:lnTo>
                  <a:lnTo>
                    <a:pt x="164748" y="189155"/>
                  </a:lnTo>
                  <a:lnTo>
                    <a:pt x="154427" y="222874"/>
                  </a:lnTo>
                  <a:lnTo>
                    <a:pt x="144547" y="256380"/>
                  </a:lnTo>
                  <a:lnTo>
                    <a:pt x="136982" y="287676"/>
                  </a:lnTo>
                  <a:lnTo>
                    <a:pt x="131768" y="315873"/>
                  </a:lnTo>
                  <a:lnTo>
                    <a:pt x="129626" y="349597"/>
                  </a:lnTo>
                  <a:lnTo>
                    <a:pt x="134459" y="378111"/>
                  </a:lnTo>
                  <a:lnTo>
                    <a:pt x="141494" y="391520"/>
                  </a:lnTo>
                  <a:lnTo>
                    <a:pt x="146387" y="395731"/>
                  </a:lnTo>
                  <a:lnTo>
                    <a:pt x="158172" y="400410"/>
                  </a:lnTo>
                  <a:lnTo>
                    <a:pt x="171348" y="398256"/>
                  </a:lnTo>
                  <a:lnTo>
                    <a:pt x="185935" y="390419"/>
                  </a:lnTo>
                  <a:lnTo>
                    <a:pt x="210410" y="368157"/>
                  </a:lnTo>
                  <a:lnTo>
                    <a:pt x="228421" y="340659"/>
                  </a:lnTo>
                  <a:lnTo>
                    <a:pt x="242225" y="307729"/>
                  </a:lnTo>
                  <a:lnTo>
                    <a:pt x="246226" y="273630"/>
                  </a:lnTo>
                  <a:lnTo>
                    <a:pt x="244350" y="253009"/>
                  </a:lnTo>
                  <a:lnTo>
                    <a:pt x="236636" y="237495"/>
                  </a:lnTo>
                  <a:lnTo>
                    <a:pt x="224477" y="225307"/>
                  </a:lnTo>
                  <a:lnTo>
                    <a:pt x="208490" y="214599"/>
                  </a:lnTo>
                  <a:lnTo>
                    <a:pt x="177846" y="207230"/>
                  </a:lnTo>
                  <a:lnTo>
                    <a:pt x="151216" y="208839"/>
                  </a:lnTo>
                  <a:lnTo>
                    <a:pt x="132037" y="214343"/>
                  </a:lnTo>
                  <a:lnTo>
                    <a:pt x="125601" y="218722"/>
                  </a:lnTo>
                  <a:lnTo>
                    <a:pt x="123884" y="221001"/>
                  </a:lnTo>
                  <a:lnTo>
                    <a:pt x="123534" y="222520"/>
                  </a:lnTo>
                  <a:lnTo>
                    <a:pt x="124094" y="223533"/>
                  </a:lnTo>
                  <a:lnTo>
                    <a:pt x="127596" y="2255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6" name="SMARTInkShape-1102"/>
            <p:cNvSpPr/>
            <p:nvPr/>
          </p:nvSpPr>
          <p:spPr bwMode="auto">
            <a:xfrm>
              <a:off x="6250780" y="2343239"/>
              <a:ext cx="161782" cy="269394"/>
            </a:xfrm>
            <a:custGeom>
              <a:avLst/>
              <a:gdLst/>
              <a:ahLst/>
              <a:cxnLst/>
              <a:rect l="0" t="0" r="0" b="0"/>
              <a:pathLst>
                <a:path w="161782" h="269394">
                  <a:moveTo>
                    <a:pt x="0" y="14199"/>
                  </a:moveTo>
                  <a:lnTo>
                    <a:pt x="6152" y="8048"/>
                  </a:lnTo>
                  <a:lnTo>
                    <a:pt x="12652" y="6457"/>
                  </a:lnTo>
                  <a:lnTo>
                    <a:pt x="19272" y="2203"/>
                  </a:lnTo>
                  <a:lnTo>
                    <a:pt x="26261" y="590"/>
                  </a:lnTo>
                  <a:lnTo>
                    <a:pt x="34319" y="0"/>
                  </a:lnTo>
                  <a:lnTo>
                    <a:pt x="35098" y="4184"/>
                  </a:lnTo>
                  <a:lnTo>
                    <a:pt x="35696" y="39765"/>
                  </a:lnTo>
                  <a:lnTo>
                    <a:pt x="35715" y="72636"/>
                  </a:lnTo>
                  <a:lnTo>
                    <a:pt x="35718" y="100305"/>
                  </a:lnTo>
                  <a:lnTo>
                    <a:pt x="35719" y="128612"/>
                  </a:lnTo>
                  <a:lnTo>
                    <a:pt x="37837" y="157107"/>
                  </a:lnTo>
                  <a:lnTo>
                    <a:pt x="45663" y="187595"/>
                  </a:lnTo>
                  <a:lnTo>
                    <a:pt x="52513" y="200072"/>
                  </a:lnTo>
                  <a:lnTo>
                    <a:pt x="54853" y="201614"/>
                  </a:lnTo>
                  <a:lnTo>
                    <a:pt x="57206" y="201848"/>
                  </a:lnTo>
                  <a:lnTo>
                    <a:pt x="59569" y="201211"/>
                  </a:lnTo>
                  <a:lnTo>
                    <a:pt x="61145" y="199992"/>
                  </a:lnTo>
                  <a:lnTo>
                    <a:pt x="62895" y="196521"/>
                  </a:lnTo>
                  <a:lnTo>
                    <a:pt x="69765" y="169971"/>
                  </a:lnTo>
                  <a:lnTo>
                    <a:pt x="72012" y="140369"/>
                  </a:lnTo>
                  <a:lnTo>
                    <a:pt x="81353" y="110541"/>
                  </a:lnTo>
                  <a:lnTo>
                    <a:pt x="88016" y="102526"/>
                  </a:lnTo>
                  <a:lnTo>
                    <a:pt x="96269" y="97111"/>
                  </a:lnTo>
                  <a:lnTo>
                    <a:pt x="105229" y="94705"/>
                  </a:lnTo>
                  <a:lnTo>
                    <a:pt x="114502" y="95752"/>
                  </a:lnTo>
                  <a:lnTo>
                    <a:pt x="123916" y="99657"/>
                  </a:lnTo>
                  <a:lnTo>
                    <a:pt x="137346" y="110781"/>
                  </a:lnTo>
                  <a:lnTo>
                    <a:pt x="155779" y="137229"/>
                  </a:lnTo>
                  <a:lnTo>
                    <a:pt x="161781" y="161336"/>
                  </a:lnTo>
                  <a:lnTo>
                    <a:pt x="158951" y="177224"/>
                  </a:lnTo>
                  <a:lnTo>
                    <a:pt x="144199" y="210619"/>
                  </a:lnTo>
                  <a:lnTo>
                    <a:pt x="120295" y="241293"/>
                  </a:lnTo>
                  <a:lnTo>
                    <a:pt x="99673" y="257522"/>
                  </a:lnTo>
                  <a:lnTo>
                    <a:pt x="75605" y="268402"/>
                  </a:lnTo>
                  <a:lnTo>
                    <a:pt x="71835" y="269393"/>
                  </a:lnTo>
                  <a:lnTo>
                    <a:pt x="68528" y="268466"/>
                  </a:lnTo>
                  <a:lnTo>
                    <a:pt x="62737" y="263202"/>
                  </a:lnTo>
                  <a:lnTo>
                    <a:pt x="62463" y="259576"/>
                  </a:lnTo>
                  <a:lnTo>
                    <a:pt x="77528" y="230152"/>
                  </a:lnTo>
                  <a:lnTo>
                    <a:pt x="107158" y="1927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7" name="SMARTInkShape-1103"/>
            <p:cNvSpPr/>
            <p:nvPr/>
          </p:nvSpPr>
          <p:spPr bwMode="auto">
            <a:xfrm>
              <a:off x="7648111" y="2230967"/>
              <a:ext cx="197006" cy="297053"/>
            </a:xfrm>
            <a:custGeom>
              <a:avLst/>
              <a:gdLst/>
              <a:ahLst/>
              <a:cxnLst/>
              <a:rect l="0" t="0" r="0" b="0"/>
              <a:pathLst>
                <a:path w="197006" h="297053">
                  <a:moveTo>
                    <a:pt x="74283" y="169333"/>
                  </a:moveTo>
                  <a:lnTo>
                    <a:pt x="70490" y="169333"/>
                  </a:lnTo>
                  <a:lnTo>
                    <a:pt x="66512" y="171450"/>
                  </a:lnTo>
                  <a:lnTo>
                    <a:pt x="42909" y="189461"/>
                  </a:lnTo>
                  <a:lnTo>
                    <a:pt x="25564" y="199638"/>
                  </a:lnTo>
                  <a:lnTo>
                    <a:pt x="958" y="221404"/>
                  </a:lnTo>
                  <a:lnTo>
                    <a:pt x="0" y="223097"/>
                  </a:lnTo>
                  <a:lnTo>
                    <a:pt x="154" y="224226"/>
                  </a:lnTo>
                  <a:lnTo>
                    <a:pt x="2313" y="226037"/>
                  </a:lnTo>
                  <a:lnTo>
                    <a:pt x="13353" y="220692"/>
                  </a:lnTo>
                  <a:lnTo>
                    <a:pt x="29954" y="206423"/>
                  </a:lnTo>
                  <a:lnTo>
                    <a:pt x="30443" y="206759"/>
                  </a:lnTo>
                  <a:lnTo>
                    <a:pt x="30986" y="209250"/>
                  </a:lnTo>
                  <a:lnTo>
                    <a:pt x="19210" y="242096"/>
                  </a:lnTo>
                  <a:lnTo>
                    <a:pt x="7567" y="272871"/>
                  </a:lnTo>
                  <a:lnTo>
                    <a:pt x="4244" y="288029"/>
                  </a:lnTo>
                  <a:lnTo>
                    <a:pt x="4572" y="291326"/>
                  </a:lnTo>
                  <a:lnTo>
                    <a:pt x="5584" y="293524"/>
                  </a:lnTo>
                  <a:lnTo>
                    <a:pt x="7052" y="294990"/>
                  </a:lnTo>
                  <a:lnTo>
                    <a:pt x="12917" y="296618"/>
                  </a:lnTo>
                  <a:lnTo>
                    <a:pt x="16703" y="297052"/>
                  </a:lnTo>
                  <a:lnTo>
                    <a:pt x="23027" y="295418"/>
                  </a:lnTo>
                  <a:lnTo>
                    <a:pt x="48342" y="279180"/>
                  </a:lnTo>
                  <a:lnTo>
                    <a:pt x="71011" y="254178"/>
                  </a:lnTo>
                  <a:lnTo>
                    <a:pt x="89717" y="225781"/>
                  </a:lnTo>
                  <a:lnTo>
                    <a:pt x="105484" y="201565"/>
                  </a:lnTo>
                  <a:lnTo>
                    <a:pt x="122281" y="174927"/>
                  </a:lnTo>
                  <a:lnTo>
                    <a:pt x="137684" y="147213"/>
                  </a:lnTo>
                  <a:lnTo>
                    <a:pt x="152467" y="121137"/>
                  </a:lnTo>
                  <a:lnTo>
                    <a:pt x="166976" y="96319"/>
                  </a:lnTo>
                  <a:lnTo>
                    <a:pt x="186943" y="60828"/>
                  </a:lnTo>
                  <a:lnTo>
                    <a:pt x="197005" y="31438"/>
                  </a:lnTo>
                  <a:lnTo>
                    <a:pt x="196823" y="17823"/>
                  </a:lnTo>
                  <a:lnTo>
                    <a:pt x="194097" y="8597"/>
                  </a:lnTo>
                  <a:lnTo>
                    <a:pt x="192259" y="5026"/>
                  </a:lnTo>
                  <a:lnTo>
                    <a:pt x="189446" y="2645"/>
                  </a:lnTo>
                  <a:lnTo>
                    <a:pt x="182088" y="0"/>
                  </a:lnTo>
                  <a:lnTo>
                    <a:pt x="177903" y="881"/>
                  </a:lnTo>
                  <a:lnTo>
                    <a:pt x="169020" y="6095"/>
                  </a:lnTo>
                  <a:lnTo>
                    <a:pt x="155093" y="21747"/>
                  </a:lnTo>
                  <a:lnTo>
                    <a:pt x="140913" y="49051"/>
                  </a:lnTo>
                  <a:lnTo>
                    <a:pt x="131413" y="73012"/>
                  </a:lnTo>
                  <a:lnTo>
                    <a:pt x="122692" y="98742"/>
                  </a:lnTo>
                  <a:lnTo>
                    <a:pt x="116171" y="123407"/>
                  </a:lnTo>
                  <a:lnTo>
                    <a:pt x="112743" y="147599"/>
                  </a:lnTo>
                  <a:lnTo>
                    <a:pt x="111220" y="171580"/>
                  </a:lnTo>
                  <a:lnTo>
                    <a:pt x="111950" y="205806"/>
                  </a:lnTo>
                  <a:lnTo>
                    <a:pt x="121515" y="230940"/>
                  </a:lnTo>
                  <a:lnTo>
                    <a:pt x="135197" y="248794"/>
                  </a:lnTo>
                  <a:lnTo>
                    <a:pt x="153186" y="262551"/>
                  </a:lnTo>
                  <a:lnTo>
                    <a:pt x="163855" y="266326"/>
                  </a:lnTo>
                  <a:lnTo>
                    <a:pt x="173888" y="265887"/>
                  </a:lnTo>
                  <a:lnTo>
                    <a:pt x="178786" y="264658"/>
                  </a:lnTo>
                  <a:lnTo>
                    <a:pt x="186346" y="259060"/>
                  </a:lnTo>
                  <a:lnTo>
                    <a:pt x="189473" y="255345"/>
                  </a:lnTo>
                  <a:lnTo>
                    <a:pt x="192947" y="244867"/>
                  </a:lnTo>
                  <a:lnTo>
                    <a:pt x="195361" y="209266"/>
                  </a:lnTo>
                  <a:lnTo>
                    <a:pt x="195727" y="1979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8" name="SMARTInkShape-1104"/>
            <p:cNvSpPr/>
            <p:nvPr/>
          </p:nvSpPr>
          <p:spPr bwMode="auto">
            <a:xfrm>
              <a:off x="7643813" y="2328863"/>
              <a:ext cx="278607" cy="57151"/>
            </a:xfrm>
            <a:custGeom>
              <a:avLst/>
              <a:gdLst/>
              <a:ahLst/>
              <a:cxnLst/>
              <a:rect l="0" t="0" r="0" b="0"/>
              <a:pathLst>
                <a:path w="278607" h="57151">
                  <a:moveTo>
                    <a:pt x="0" y="0"/>
                  </a:moveTo>
                  <a:lnTo>
                    <a:pt x="3792" y="3792"/>
                  </a:lnTo>
                  <a:lnTo>
                    <a:pt x="30088" y="8069"/>
                  </a:lnTo>
                  <a:lnTo>
                    <a:pt x="63772" y="17560"/>
                  </a:lnTo>
                  <a:lnTo>
                    <a:pt x="95546" y="23150"/>
                  </a:lnTo>
                  <a:lnTo>
                    <a:pt x="130836" y="28280"/>
                  </a:lnTo>
                  <a:lnTo>
                    <a:pt x="149136" y="30760"/>
                  </a:lnTo>
                  <a:lnTo>
                    <a:pt x="184287" y="37748"/>
                  </a:lnTo>
                  <a:lnTo>
                    <a:pt x="217636" y="45352"/>
                  </a:lnTo>
                  <a:lnTo>
                    <a:pt x="248333" y="51377"/>
                  </a:lnTo>
                  <a:lnTo>
                    <a:pt x="278606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39" name="SMARTInkShape-1105"/>
            <p:cNvSpPr/>
            <p:nvPr/>
          </p:nvSpPr>
          <p:spPr bwMode="auto">
            <a:xfrm>
              <a:off x="7836694" y="2521744"/>
              <a:ext cx="150020" cy="157163"/>
            </a:xfrm>
            <a:custGeom>
              <a:avLst/>
              <a:gdLst/>
              <a:ahLst/>
              <a:cxnLst/>
              <a:rect l="0" t="0" r="0" b="0"/>
              <a:pathLst>
                <a:path w="150020" h="157163">
                  <a:moveTo>
                    <a:pt x="150019" y="0"/>
                  </a:moveTo>
                  <a:lnTo>
                    <a:pt x="146226" y="3792"/>
                  </a:lnTo>
                  <a:lnTo>
                    <a:pt x="129434" y="36679"/>
                  </a:lnTo>
                  <a:lnTo>
                    <a:pt x="105912" y="65277"/>
                  </a:lnTo>
                  <a:lnTo>
                    <a:pt x="76218" y="100677"/>
                  </a:lnTo>
                  <a:lnTo>
                    <a:pt x="49306" y="126668"/>
                  </a:lnTo>
                  <a:lnTo>
                    <a:pt x="23340" y="145216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40" name="SMARTInkShape-1106"/>
            <p:cNvSpPr/>
            <p:nvPr/>
          </p:nvSpPr>
          <p:spPr bwMode="auto">
            <a:xfrm>
              <a:off x="8159452" y="2145900"/>
              <a:ext cx="73527" cy="300590"/>
            </a:xfrm>
            <a:custGeom>
              <a:avLst/>
              <a:gdLst/>
              <a:ahLst/>
              <a:cxnLst/>
              <a:rect l="0" t="0" r="0" b="0"/>
              <a:pathLst>
                <a:path w="73527" h="300590">
                  <a:moveTo>
                    <a:pt x="41573" y="47231"/>
                  </a:moveTo>
                  <a:lnTo>
                    <a:pt x="47277" y="40734"/>
                  </a:lnTo>
                  <a:lnTo>
                    <a:pt x="65422" y="6589"/>
                  </a:lnTo>
                  <a:lnTo>
                    <a:pt x="68747" y="0"/>
                  </a:lnTo>
                  <a:lnTo>
                    <a:pt x="70008" y="662"/>
                  </a:lnTo>
                  <a:lnTo>
                    <a:pt x="73526" y="5632"/>
                  </a:lnTo>
                  <a:lnTo>
                    <a:pt x="71384" y="19482"/>
                  </a:lnTo>
                  <a:lnTo>
                    <a:pt x="61254" y="51709"/>
                  </a:lnTo>
                  <a:lnTo>
                    <a:pt x="51908" y="77796"/>
                  </a:lnTo>
                  <a:lnTo>
                    <a:pt x="39817" y="105266"/>
                  </a:lnTo>
                  <a:lnTo>
                    <a:pt x="28621" y="135466"/>
                  </a:lnTo>
                  <a:lnTo>
                    <a:pt x="18354" y="166615"/>
                  </a:lnTo>
                  <a:lnTo>
                    <a:pt x="8499" y="196335"/>
                  </a:lnTo>
                  <a:lnTo>
                    <a:pt x="3061" y="223302"/>
                  </a:lnTo>
                  <a:lnTo>
                    <a:pt x="0" y="258679"/>
                  </a:lnTo>
                  <a:lnTo>
                    <a:pt x="1209" y="285037"/>
                  </a:lnTo>
                  <a:lnTo>
                    <a:pt x="2758" y="291493"/>
                  </a:lnTo>
                  <a:lnTo>
                    <a:pt x="5377" y="295797"/>
                  </a:lnTo>
                  <a:lnTo>
                    <a:pt x="8711" y="298667"/>
                  </a:lnTo>
                  <a:lnTo>
                    <a:pt x="12521" y="300580"/>
                  </a:lnTo>
                  <a:lnTo>
                    <a:pt x="23105" y="300589"/>
                  </a:lnTo>
                  <a:lnTo>
                    <a:pt x="29261" y="299480"/>
                  </a:lnTo>
                  <a:lnTo>
                    <a:pt x="70148" y="2758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60842" name="SMARTInkShape-1107"/>
          <p:cNvSpPr/>
          <p:nvPr/>
        </p:nvSpPr>
        <p:spPr bwMode="auto">
          <a:xfrm>
            <a:off x="7150894" y="2571750"/>
            <a:ext cx="650082" cy="64295"/>
          </a:xfrm>
          <a:custGeom>
            <a:avLst/>
            <a:gdLst/>
            <a:ahLst/>
            <a:cxnLst/>
            <a:rect l="0" t="0" r="0" b="0"/>
            <a:pathLst>
              <a:path w="650082" h="64295">
                <a:moveTo>
                  <a:pt x="0" y="64294"/>
                </a:moveTo>
                <a:lnTo>
                  <a:pt x="34248" y="62177"/>
                </a:lnTo>
                <a:lnTo>
                  <a:pt x="58878" y="57797"/>
                </a:lnTo>
                <a:lnTo>
                  <a:pt x="76558" y="54406"/>
                </a:lnTo>
                <a:lnTo>
                  <a:pt x="96282" y="50558"/>
                </a:lnTo>
                <a:lnTo>
                  <a:pt x="118957" y="46406"/>
                </a:lnTo>
                <a:lnTo>
                  <a:pt x="143598" y="42049"/>
                </a:lnTo>
                <a:lnTo>
                  <a:pt x="169551" y="37558"/>
                </a:lnTo>
                <a:lnTo>
                  <a:pt x="199553" y="33770"/>
                </a:lnTo>
                <a:lnTo>
                  <a:pt x="232254" y="30451"/>
                </a:lnTo>
                <a:lnTo>
                  <a:pt x="266754" y="27444"/>
                </a:lnTo>
                <a:lnTo>
                  <a:pt x="303249" y="23852"/>
                </a:lnTo>
                <a:lnTo>
                  <a:pt x="341072" y="19870"/>
                </a:lnTo>
                <a:lnTo>
                  <a:pt x="379781" y="15628"/>
                </a:lnTo>
                <a:lnTo>
                  <a:pt x="417494" y="12800"/>
                </a:lnTo>
                <a:lnTo>
                  <a:pt x="454542" y="10915"/>
                </a:lnTo>
                <a:lnTo>
                  <a:pt x="491147" y="9658"/>
                </a:lnTo>
                <a:lnTo>
                  <a:pt x="525075" y="8026"/>
                </a:lnTo>
                <a:lnTo>
                  <a:pt x="557218" y="6144"/>
                </a:lnTo>
                <a:lnTo>
                  <a:pt x="588172" y="4096"/>
                </a:lnTo>
                <a:lnTo>
                  <a:pt x="6500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0843" name="SMARTInkShape-1108"/>
          <p:cNvSpPr/>
          <p:nvPr/>
        </p:nvSpPr>
        <p:spPr bwMode="auto">
          <a:xfrm>
            <a:off x="8262813" y="2500313"/>
            <a:ext cx="566863" cy="14288"/>
          </a:xfrm>
          <a:custGeom>
            <a:avLst/>
            <a:gdLst/>
            <a:ahLst/>
            <a:cxnLst/>
            <a:rect l="0" t="0" r="0" b="0"/>
            <a:pathLst>
              <a:path w="566863" h="14288">
                <a:moveTo>
                  <a:pt x="16793" y="14287"/>
                </a:moveTo>
                <a:lnTo>
                  <a:pt x="0" y="14287"/>
                </a:lnTo>
                <a:lnTo>
                  <a:pt x="27032" y="10495"/>
                </a:lnTo>
                <a:lnTo>
                  <a:pt x="54152" y="8633"/>
                </a:lnTo>
                <a:lnTo>
                  <a:pt x="89753" y="7805"/>
                </a:lnTo>
                <a:lnTo>
                  <a:pt x="111471" y="7585"/>
                </a:lnTo>
                <a:lnTo>
                  <a:pt x="134681" y="7437"/>
                </a:lnTo>
                <a:lnTo>
                  <a:pt x="161266" y="7339"/>
                </a:lnTo>
                <a:lnTo>
                  <a:pt x="190102" y="7274"/>
                </a:lnTo>
                <a:lnTo>
                  <a:pt x="220439" y="7230"/>
                </a:lnTo>
                <a:lnTo>
                  <a:pt x="248601" y="7201"/>
                </a:lnTo>
                <a:lnTo>
                  <a:pt x="275313" y="7182"/>
                </a:lnTo>
                <a:lnTo>
                  <a:pt x="301058" y="7169"/>
                </a:lnTo>
                <a:lnTo>
                  <a:pt x="325366" y="7160"/>
                </a:lnTo>
                <a:lnTo>
                  <a:pt x="348715" y="7154"/>
                </a:lnTo>
                <a:lnTo>
                  <a:pt x="371424" y="7151"/>
                </a:lnTo>
                <a:lnTo>
                  <a:pt x="392121" y="7148"/>
                </a:lnTo>
                <a:lnTo>
                  <a:pt x="411474" y="7146"/>
                </a:lnTo>
                <a:lnTo>
                  <a:pt x="447001" y="7145"/>
                </a:lnTo>
                <a:lnTo>
                  <a:pt x="478665" y="7144"/>
                </a:lnTo>
                <a:lnTo>
                  <a:pt x="512847" y="5027"/>
                </a:lnTo>
                <a:lnTo>
                  <a:pt x="542856" y="2234"/>
                </a:lnTo>
                <a:lnTo>
                  <a:pt x="56686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60846" name="SMARTInkShape-Group268"/>
          <p:cNvGrpSpPr/>
          <p:nvPr/>
        </p:nvGrpSpPr>
        <p:grpSpPr>
          <a:xfrm>
            <a:off x="6229931" y="1759003"/>
            <a:ext cx="1281104" cy="404280"/>
            <a:chOff x="6229931" y="1759003"/>
            <a:chExt cx="1281104" cy="404280"/>
          </a:xfrm>
        </p:grpSpPr>
        <p:sp>
          <p:nvSpPr>
            <p:cNvPr id="2460844" name="SMARTInkShape-1109"/>
            <p:cNvSpPr/>
            <p:nvPr/>
          </p:nvSpPr>
          <p:spPr bwMode="auto">
            <a:xfrm>
              <a:off x="6455379" y="1759003"/>
              <a:ext cx="1055656" cy="336707"/>
            </a:xfrm>
            <a:custGeom>
              <a:avLst/>
              <a:gdLst/>
              <a:ahLst/>
              <a:cxnLst/>
              <a:rect l="0" t="0" r="0" b="0"/>
              <a:pathLst>
                <a:path w="1055656" h="336707">
                  <a:moveTo>
                    <a:pt x="1024127" y="284110"/>
                  </a:moveTo>
                  <a:lnTo>
                    <a:pt x="1024127" y="280317"/>
                  </a:lnTo>
                  <a:lnTo>
                    <a:pt x="1026244" y="276339"/>
                  </a:lnTo>
                  <a:lnTo>
                    <a:pt x="1029037" y="271925"/>
                  </a:lnTo>
                  <a:lnTo>
                    <a:pt x="1031403" y="264977"/>
                  </a:lnTo>
                  <a:lnTo>
                    <a:pt x="1035984" y="257098"/>
                  </a:lnTo>
                  <a:lnTo>
                    <a:pt x="1046043" y="226772"/>
                  </a:lnTo>
                  <a:lnTo>
                    <a:pt x="1055179" y="204080"/>
                  </a:lnTo>
                  <a:lnTo>
                    <a:pt x="1055655" y="190597"/>
                  </a:lnTo>
                  <a:lnTo>
                    <a:pt x="1049493" y="162539"/>
                  </a:lnTo>
                  <a:lnTo>
                    <a:pt x="1034135" y="129156"/>
                  </a:lnTo>
                  <a:lnTo>
                    <a:pt x="1014129" y="106170"/>
                  </a:lnTo>
                  <a:lnTo>
                    <a:pt x="982183" y="83485"/>
                  </a:lnTo>
                  <a:lnTo>
                    <a:pt x="953627" y="66091"/>
                  </a:lnTo>
                  <a:lnTo>
                    <a:pt x="920298" y="52010"/>
                  </a:lnTo>
                  <a:lnTo>
                    <a:pt x="902520" y="46033"/>
                  </a:lnTo>
                  <a:lnTo>
                    <a:pt x="883525" y="39667"/>
                  </a:lnTo>
                  <a:lnTo>
                    <a:pt x="863717" y="33041"/>
                  </a:lnTo>
                  <a:lnTo>
                    <a:pt x="843369" y="26243"/>
                  </a:lnTo>
                  <a:lnTo>
                    <a:pt x="821865" y="20917"/>
                  </a:lnTo>
                  <a:lnTo>
                    <a:pt x="799592" y="16573"/>
                  </a:lnTo>
                  <a:lnTo>
                    <a:pt x="776806" y="12883"/>
                  </a:lnTo>
                  <a:lnTo>
                    <a:pt x="752884" y="9629"/>
                  </a:lnTo>
                  <a:lnTo>
                    <a:pt x="728204" y="6667"/>
                  </a:lnTo>
                  <a:lnTo>
                    <a:pt x="703020" y="3898"/>
                  </a:lnTo>
                  <a:lnTo>
                    <a:pt x="676706" y="2052"/>
                  </a:lnTo>
                  <a:lnTo>
                    <a:pt x="649638" y="821"/>
                  </a:lnTo>
                  <a:lnTo>
                    <a:pt x="622067" y="0"/>
                  </a:lnTo>
                  <a:lnTo>
                    <a:pt x="594162" y="1041"/>
                  </a:lnTo>
                  <a:lnTo>
                    <a:pt x="566034" y="3322"/>
                  </a:lnTo>
                  <a:lnTo>
                    <a:pt x="537757" y="6431"/>
                  </a:lnTo>
                  <a:lnTo>
                    <a:pt x="508587" y="10884"/>
                  </a:lnTo>
                  <a:lnTo>
                    <a:pt x="478821" y="16234"/>
                  </a:lnTo>
                  <a:lnTo>
                    <a:pt x="448659" y="22182"/>
                  </a:lnTo>
                  <a:lnTo>
                    <a:pt x="418232" y="30116"/>
                  </a:lnTo>
                  <a:lnTo>
                    <a:pt x="387628" y="39374"/>
                  </a:lnTo>
                  <a:lnTo>
                    <a:pt x="356907" y="49515"/>
                  </a:lnTo>
                  <a:lnTo>
                    <a:pt x="325313" y="61038"/>
                  </a:lnTo>
                  <a:lnTo>
                    <a:pt x="293139" y="73483"/>
                  </a:lnTo>
                  <a:lnTo>
                    <a:pt x="260577" y="86542"/>
                  </a:lnTo>
                  <a:lnTo>
                    <a:pt x="230137" y="101598"/>
                  </a:lnTo>
                  <a:lnTo>
                    <a:pt x="201113" y="117985"/>
                  </a:lnTo>
                  <a:lnTo>
                    <a:pt x="173033" y="135260"/>
                  </a:lnTo>
                  <a:lnTo>
                    <a:pt x="147168" y="153126"/>
                  </a:lnTo>
                  <a:lnTo>
                    <a:pt x="122781" y="171388"/>
                  </a:lnTo>
                  <a:lnTo>
                    <a:pt x="99381" y="189911"/>
                  </a:lnTo>
                  <a:lnTo>
                    <a:pt x="79810" y="207817"/>
                  </a:lnTo>
                  <a:lnTo>
                    <a:pt x="47483" y="242529"/>
                  </a:lnTo>
                  <a:lnTo>
                    <a:pt x="24119" y="274360"/>
                  </a:lnTo>
                  <a:lnTo>
                    <a:pt x="8179" y="302002"/>
                  </a:lnTo>
                  <a:lnTo>
                    <a:pt x="0" y="328569"/>
                  </a:lnTo>
                  <a:lnTo>
                    <a:pt x="63" y="332799"/>
                  </a:lnTo>
                  <a:lnTo>
                    <a:pt x="899" y="335620"/>
                  </a:lnTo>
                  <a:lnTo>
                    <a:pt x="3044" y="336706"/>
                  </a:lnTo>
                  <a:lnTo>
                    <a:pt x="9660" y="335796"/>
                  </a:lnTo>
                  <a:lnTo>
                    <a:pt x="17893" y="328513"/>
                  </a:lnTo>
                  <a:lnTo>
                    <a:pt x="26049" y="316544"/>
                  </a:lnTo>
                  <a:lnTo>
                    <a:pt x="34310" y="291956"/>
                  </a:lnTo>
                  <a:lnTo>
                    <a:pt x="38291" y="2555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45" name="SMARTInkShape-1110"/>
            <p:cNvSpPr/>
            <p:nvPr/>
          </p:nvSpPr>
          <p:spPr bwMode="auto">
            <a:xfrm>
              <a:off x="6229931" y="1900238"/>
              <a:ext cx="499483" cy="263045"/>
            </a:xfrm>
            <a:custGeom>
              <a:avLst/>
              <a:gdLst/>
              <a:ahLst/>
              <a:cxnLst/>
              <a:rect l="0" t="0" r="0" b="0"/>
              <a:pathLst>
                <a:path w="499483" h="263045">
                  <a:moveTo>
                    <a:pt x="120864" y="0"/>
                  </a:moveTo>
                  <a:lnTo>
                    <a:pt x="117071" y="0"/>
                  </a:lnTo>
                  <a:lnTo>
                    <a:pt x="115953" y="793"/>
                  </a:lnTo>
                  <a:lnTo>
                    <a:pt x="115208" y="2116"/>
                  </a:lnTo>
                  <a:lnTo>
                    <a:pt x="114712" y="3792"/>
                  </a:lnTo>
                  <a:lnTo>
                    <a:pt x="113587" y="4909"/>
                  </a:lnTo>
                  <a:lnTo>
                    <a:pt x="106079" y="8819"/>
                  </a:lnTo>
                  <a:lnTo>
                    <a:pt x="103863" y="10641"/>
                  </a:lnTo>
                  <a:lnTo>
                    <a:pt x="88010" y="39236"/>
                  </a:lnTo>
                  <a:lnTo>
                    <a:pt x="69589" y="69569"/>
                  </a:lnTo>
                  <a:lnTo>
                    <a:pt x="55212" y="96800"/>
                  </a:lnTo>
                  <a:lnTo>
                    <a:pt x="38239" y="130070"/>
                  </a:lnTo>
                  <a:lnTo>
                    <a:pt x="22228" y="163907"/>
                  </a:lnTo>
                  <a:lnTo>
                    <a:pt x="8763" y="196672"/>
                  </a:lnTo>
                  <a:lnTo>
                    <a:pt x="132" y="227109"/>
                  </a:lnTo>
                  <a:lnTo>
                    <a:pt x="0" y="248046"/>
                  </a:lnTo>
                  <a:lnTo>
                    <a:pt x="2188" y="255851"/>
                  </a:lnTo>
                  <a:lnTo>
                    <a:pt x="9202" y="260261"/>
                  </a:lnTo>
                  <a:lnTo>
                    <a:pt x="31813" y="263044"/>
                  </a:lnTo>
                  <a:lnTo>
                    <a:pt x="66733" y="257402"/>
                  </a:lnTo>
                  <a:lnTo>
                    <a:pt x="87158" y="252564"/>
                  </a:lnTo>
                  <a:lnTo>
                    <a:pt x="111887" y="246163"/>
                  </a:lnTo>
                  <a:lnTo>
                    <a:pt x="139485" y="238721"/>
                  </a:lnTo>
                  <a:lnTo>
                    <a:pt x="168996" y="230585"/>
                  </a:lnTo>
                  <a:lnTo>
                    <a:pt x="200576" y="222779"/>
                  </a:lnTo>
                  <a:lnTo>
                    <a:pt x="233536" y="215194"/>
                  </a:lnTo>
                  <a:lnTo>
                    <a:pt x="267416" y="207756"/>
                  </a:lnTo>
                  <a:lnTo>
                    <a:pt x="300321" y="201210"/>
                  </a:lnTo>
                  <a:lnTo>
                    <a:pt x="332577" y="195259"/>
                  </a:lnTo>
                  <a:lnTo>
                    <a:pt x="364399" y="189704"/>
                  </a:lnTo>
                  <a:lnTo>
                    <a:pt x="393552" y="185206"/>
                  </a:lnTo>
                  <a:lnTo>
                    <a:pt x="420924" y="181415"/>
                  </a:lnTo>
                  <a:lnTo>
                    <a:pt x="447110" y="178093"/>
                  </a:lnTo>
                  <a:lnTo>
                    <a:pt x="499482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0849" name="SMARTInkShape-Group269"/>
          <p:cNvGrpSpPr/>
          <p:nvPr/>
        </p:nvGrpSpPr>
        <p:grpSpPr>
          <a:xfrm>
            <a:off x="1628775" y="3500438"/>
            <a:ext cx="528612" cy="63275"/>
            <a:chOff x="1628775" y="3500438"/>
            <a:chExt cx="528612" cy="63275"/>
          </a:xfrm>
        </p:grpSpPr>
        <p:sp>
          <p:nvSpPr>
            <p:cNvPr id="2460847" name="SMARTInkShape-1111"/>
            <p:cNvSpPr/>
            <p:nvPr/>
          </p:nvSpPr>
          <p:spPr bwMode="auto">
            <a:xfrm>
              <a:off x="1628775" y="3500438"/>
              <a:ext cx="14289" cy="7144"/>
            </a:xfrm>
            <a:custGeom>
              <a:avLst/>
              <a:gdLst/>
              <a:ahLst/>
              <a:cxnLst/>
              <a:rect l="0" t="0" r="0" b="0"/>
              <a:pathLst>
                <a:path w="14289" h="7144">
                  <a:moveTo>
                    <a:pt x="14288" y="7143"/>
                  </a:moveTo>
                  <a:lnTo>
                    <a:pt x="7144" y="7143"/>
                  </a:lnTo>
                  <a:lnTo>
                    <a:pt x="7144" y="8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48" name="SMARTInkShape-1112"/>
            <p:cNvSpPr/>
            <p:nvPr/>
          </p:nvSpPr>
          <p:spPr bwMode="auto">
            <a:xfrm>
              <a:off x="1628775" y="3507581"/>
              <a:ext cx="528612" cy="56132"/>
            </a:xfrm>
            <a:custGeom>
              <a:avLst/>
              <a:gdLst/>
              <a:ahLst/>
              <a:cxnLst/>
              <a:rect l="0" t="0" r="0" b="0"/>
              <a:pathLst>
                <a:path w="528612" h="56132">
                  <a:moveTo>
                    <a:pt x="0" y="0"/>
                  </a:moveTo>
                  <a:lnTo>
                    <a:pt x="0" y="13269"/>
                  </a:lnTo>
                  <a:lnTo>
                    <a:pt x="6151" y="20349"/>
                  </a:lnTo>
                  <a:lnTo>
                    <a:pt x="7057" y="27487"/>
                  </a:lnTo>
                  <a:lnTo>
                    <a:pt x="13991" y="35397"/>
                  </a:lnTo>
                  <a:lnTo>
                    <a:pt x="14229" y="39771"/>
                  </a:lnTo>
                  <a:lnTo>
                    <a:pt x="14262" y="38049"/>
                  </a:lnTo>
                  <a:lnTo>
                    <a:pt x="14270" y="38066"/>
                  </a:lnTo>
                  <a:lnTo>
                    <a:pt x="14288" y="56131"/>
                  </a:lnTo>
                  <a:lnTo>
                    <a:pt x="14288" y="53056"/>
                  </a:lnTo>
                  <a:lnTo>
                    <a:pt x="15081" y="52040"/>
                  </a:lnTo>
                  <a:lnTo>
                    <a:pt x="18080" y="50910"/>
                  </a:lnTo>
                  <a:lnTo>
                    <a:pt x="19197" y="49815"/>
                  </a:lnTo>
                  <a:lnTo>
                    <a:pt x="20438" y="46482"/>
                  </a:lnTo>
                  <a:lnTo>
                    <a:pt x="22357" y="45275"/>
                  </a:lnTo>
                  <a:lnTo>
                    <a:pt x="37438" y="43181"/>
                  </a:lnTo>
                  <a:lnTo>
                    <a:pt x="52329" y="42891"/>
                  </a:lnTo>
                  <a:lnTo>
                    <a:pt x="57124" y="40759"/>
                  </a:lnTo>
                  <a:lnTo>
                    <a:pt x="59514" y="39078"/>
                  </a:lnTo>
                  <a:lnTo>
                    <a:pt x="70462" y="36715"/>
                  </a:lnTo>
                  <a:lnTo>
                    <a:pt x="105106" y="35745"/>
                  </a:lnTo>
                  <a:lnTo>
                    <a:pt x="130748" y="37839"/>
                  </a:lnTo>
                  <a:lnTo>
                    <a:pt x="157589" y="41871"/>
                  </a:lnTo>
                  <a:lnTo>
                    <a:pt x="192937" y="37078"/>
                  </a:lnTo>
                  <a:lnTo>
                    <a:pt x="228607" y="35898"/>
                  </a:lnTo>
                  <a:lnTo>
                    <a:pt x="255060" y="33638"/>
                  </a:lnTo>
                  <a:lnTo>
                    <a:pt x="288711" y="23863"/>
                  </a:lnTo>
                  <a:lnTo>
                    <a:pt x="322461" y="21526"/>
                  </a:lnTo>
                  <a:lnTo>
                    <a:pt x="346919" y="28712"/>
                  </a:lnTo>
                  <a:lnTo>
                    <a:pt x="355380" y="33290"/>
                  </a:lnTo>
                  <a:lnTo>
                    <a:pt x="390465" y="35700"/>
                  </a:lnTo>
                  <a:lnTo>
                    <a:pt x="415723" y="35718"/>
                  </a:lnTo>
                  <a:lnTo>
                    <a:pt x="431750" y="31603"/>
                  </a:lnTo>
                  <a:lnTo>
                    <a:pt x="464387" y="35409"/>
                  </a:lnTo>
                  <a:lnTo>
                    <a:pt x="473094" y="34787"/>
                  </a:lnTo>
                  <a:lnTo>
                    <a:pt x="487741" y="29550"/>
                  </a:lnTo>
                  <a:lnTo>
                    <a:pt x="502407" y="28661"/>
                  </a:lnTo>
                  <a:lnTo>
                    <a:pt x="504007" y="27838"/>
                  </a:lnTo>
                  <a:lnTo>
                    <a:pt x="505073" y="26497"/>
                  </a:lnTo>
                  <a:lnTo>
                    <a:pt x="505784" y="24808"/>
                  </a:lnTo>
                  <a:lnTo>
                    <a:pt x="507052" y="24476"/>
                  </a:lnTo>
                  <a:lnTo>
                    <a:pt x="510577" y="26225"/>
                  </a:lnTo>
                  <a:lnTo>
                    <a:pt x="511835" y="26214"/>
                  </a:lnTo>
                  <a:lnTo>
                    <a:pt x="512673" y="25414"/>
                  </a:lnTo>
                  <a:lnTo>
                    <a:pt x="514321" y="21500"/>
                  </a:lnTo>
                  <a:lnTo>
                    <a:pt x="514350" y="28575"/>
                  </a:lnTo>
                  <a:lnTo>
                    <a:pt x="520501" y="28575"/>
                  </a:lnTo>
                  <a:lnTo>
                    <a:pt x="520832" y="27782"/>
                  </a:lnTo>
                  <a:lnTo>
                    <a:pt x="521200" y="24783"/>
                  </a:lnTo>
                  <a:lnTo>
                    <a:pt x="522091" y="23666"/>
                  </a:lnTo>
                  <a:lnTo>
                    <a:pt x="528611" y="21439"/>
                  </a:lnTo>
                  <a:lnTo>
                    <a:pt x="52149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0852" name="SMARTInkShape-Group270"/>
          <p:cNvGrpSpPr/>
          <p:nvPr/>
        </p:nvGrpSpPr>
        <p:grpSpPr>
          <a:xfrm>
            <a:off x="1628775" y="3493294"/>
            <a:ext cx="106829" cy="35720"/>
            <a:chOff x="1628775" y="3493294"/>
            <a:chExt cx="106829" cy="35720"/>
          </a:xfrm>
        </p:grpSpPr>
        <p:sp>
          <p:nvSpPr>
            <p:cNvPr id="2460850" name="SMARTInkShape-1113"/>
            <p:cNvSpPr/>
            <p:nvPr/>
          </p:nvSpPr>
          <p:spPr bwMode="auto">
            <a:xfrm>
              <a:off x="1628775" y="3493294"/>
              <a:ext cx="106829" cy="25295"/>
            </a:xfrm>
            <a:custGeom>
              <a:avLst/>
              <a:gdLst/>
              <a:ahLst/>
              <a:cxnLst/>
              <a:rect l="0" t="0" r="0" b="0"/>
              <a:pathLst>
                <a:path w="106829" h="25295">
                  <a:moveTo>
                    <a:pt x="0" y="21431"/>
                  </a:moveTo>
                  <a:lnTo>
                    <a:pt x="13287" y="21431"/>
                  </a:lnTo>
                  <a:lnTo>
                    <a:pt x="13620" y="20637"/>
                  </a:lnTo>
                  <a:lnTo>
                    <a:pt x="14288" y="14287"/>
                  </a:lnTo>
                  <a:lnTo>
                    <a:pt x="49581" y="14287"/>
                  </a:lnTo>
                  <a:lnTo>
                    <a:pt x="84634" y="14287"/>
                  </a:lnTo>
                  <a:lnTo>
                    <a:pt x="106048" y="14287"/>
                  </a:lnTo>
                  <a:lnTo>
                    <a:pt x="106417" y="13494"/>
                  </a:lnTo>
                  <a:lnTo>
                    <a:pt x="106828" y="10495"/>
                  </a:lnTo>
                  <a:lnTo>
                    <a:pt x="106144" y="9378"/>
                  </a:lnTo>
                  <a:lnTo>
                    <a:pt x="104894" y="8633"/>
                  </a:lnTo>
                  <a:lnTo>
                    <a:pt x="100977" y="7438"/>
                  </a:lnTo>
                  <a:lnTo>
                    <a:pt x="89590" y="12905"/>
                  </a:lnTo>
                  <a:lnTo>
                    <a:pt x="81402" y="18552"/>
                  </a:lnTo>
                  <a:lnTo>
                    <a:pt x="76396" y="20151"/>
                  </a:lnTo>
                  <a:lnTo>
                    <a:pt x="74743" y="21372"/>
                  </a:lnTo>
                  <a:lnTo>
                    <a:pt x="73641" y="22979"/>
                  </a:lnTo>
                  <a:lnTo>
                    <a:pt x="72907" y="24844"/>
                  </a:lnTo>
                  <a:lnTo>
                    <a:pt x="71623" y="25294"/>
                  </a:lnTo>
                  <a:lnTo>
                    <a:pt x="69974" y="24800"/>
                  </a:lnTo>
                  <a:lnTo>
                    <a:pt x="66024" y="22928"/>
                  </a:lnTo>
                  <a:lnTo>
                    <a:pt x="61623" y="22097"/>
                  </a:lnTo>
                  <a:lnTo>
                    <a:pt x="60132" y="21081"/>
                  </a:lnTo>
                  <a:lnTo>
                    <a:pt x="59138" y="19610"/>
                  </a:lnTo>
                  <a:lnTo>
                    <a:pt x="57739" y="13748"/>
                  </a:lnTo>
                  <a:lnTo>
                    <a:pt x="57184" y="7530"/>
                  </a:lnTo>
                  <a:lnTo>
                    <a:pt x="51002" y="1027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0851" name="SMARTInkShape-1114"/>
            <p:cNvSpPr/>
            <p:nvPr/>
          </p:nvSpPr>
          <p:spPr bwMode="auto">
            <a:xfrm>
              <a:off x="1629776" y="3500445"/>
              <a:ext cx="63283" cy="28569"/>
            </a:xfrm>
            <a:custGeom>
              <a:avLst/>
              <a:gdLst/>
              <a:ahLst/>
              <a:cxnLst/>
              <a:rect l="0" t="0" r="0" b="0"/>
              <a:pathLst>
                <a:path w="63283" h="28569">
                  <a:moveTo>
                    <a:pt x="41862" y="28568"/>
                  </a:moveTo>
                  <a:lnTo>
                    <a:pt x="41862" y="24775"/>
                  </a:lnTo>
                  <a:lnTo>
                    <a:pt x="41068" y="23658"/>
                  </a:lnTo>
                  <a:lnTo>
                    <a:pt x="39745" y="22913"/>
                  </a:lnTo>
                  <a:lnTo>
                    <a:pt x="35012" y="21511"/>
                  </a:lnTo>
                  <a:lnTo>
                    <a:pt x="16933" y="21424"/>
                  </a:lnTo>
                  <a:lnTo>
                    <a:pt x="15717" y="20630"/>
                  </a:lnTo>
                  <a:lnTo>
                    <a:pt x="14907" y="19307"/>
                  </a:lnTo>
                  <a:lnTo>
                    <a:pt x="14367" y="17632"/>
                  </a:lnTo>
                  <a:lnTo>
                    <a:pt x="13213" y="16514"/>
                  </a:lnTo>
                  <a:lnTo>
                    <a:pt x="7230" y="14574"/>
                  </a:lnTo>
                  <a:lnTo>
                    <a:pt x="6626" y="12294"/>
                  </a:lnTo>
                  <a:lnTo>
                    <a:pt x="6238" y="8155"/>
                  </a:lnTo>
                  <a:lnTo>
                    <a:pt x="4068" y="7589"/>
                  </a:lnTo>
                  <a:lnTo>
                    <a:pt x="0" y="7226"/>
                  </a:lnTo>
                  <a:lnTo>
                    <a:pt x="5875" y="7139"/>
                  </a:lnTo>
                  <a:lnTo>
                    <a:pt x="11793" y="12046"/>
                  </a:lnTo>
                  <a:lnTo>
                    <a:pt x="18312" y="13618"/>
                  </a:lnTo>
                  <a:lnTo>
                    <a:pt x="43260" y="14254"/>
                  </a:lnTo>
                  <a:lnTo>
                    <a:pt x="48568" y="12152"/>
                  </a:lnTo>
                  <a:lnTo>
                    <a:pt x="53574" y="9366"/>
                  </a:lnTo>
                  <a:lnTo>
                    <a:pt x="58444" y="8127"/>
                  </a:lnTo>
                  <a:lnTo>
                    <a:pt x="60060" y="7003"/>
                  </a:lnTo>
                  <a:lnTo>
                    <a:pt x="61138" y="5460"/>
                  </a:lnTo>
                  <a:lnTo>
                    <a:pt x="63255" y="87"/>
                  </a:lnTo>
                  <a:lnTo>
                    <a:pt x="63282" y="3813"/>
                  </a:lnTo>
                  <a:lnTo>
                    <a:pt x="62492" y="4921"/>
                  </a:lnTo>
                  <a:lnTo>
                    <a:pt x="59497" y="6151"/>
                  </a:lnTo>
                  <a:lnTo>
                    <a:pt x="39175" y="7128"/>
                  </a:lnTo>
                  <a:lnTo>
                    <a:pt x="34582" y="5016"/>
                  </a:lnTo>
                  <a:lnTo>
                    <a:pt x="29895" y="2225"/>
                  </a:lnTo>
                  <a:lnTo>
                    <a:pt x="20418" y="434"/>
                  </a:lnTo>
                  <a:lnTo>
                    <a:pt x="13410" y="0"/>
                  </a:lnTo>
                  <a:lnTo>
                    <a:pt x="13323" y="3787"/>
                  </a:lnTo>
                  <a:lnTo>
                    <a:pt x="14105" y="4903"/>
                  </a:lnTo>
                  <a:lnTo>
                    <a:pt x="15420" y="5648"/>
                  </a:lnTo>
                  <a:lnTo>
                    <a:pt x="20430" y="7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60853" name="SMARTInkShape-1115"/>
          <p:cNvSpPr/>
          <p:nvPr/>
        </p:nvSpPr>
        <p:spPr bwMode="auto">
          <a:xfrm>
            <a:off x="3122899" y="4086640"/>
            <a:ext cx="348965" cy="35305"/>
          </a:xfrm>
          <a:custGeom>
            <a:avLst/>
            <a:gdLst/>
            <a:ahLst/>
            <a:cxnLst/>
            <a:rect l="0" t="0" r="0" b="0"/>
            <a:pathLst>
              <a:path w="348965" h="35305">
                <a:moveTo>
                  <a:pt x="13207" y="28160"/>
                </a:moveTo>
                <a:lnTo>
                  <a:pt x="9415" y="28160"/>
                </a:lnTo>
                <a:lnTo>
                  <a:pt x="8298" y="27366"/>
                </a:lnTo>
                <a:lnTo>
                  <a:pt x="7553" y="26043"/>
                </a:lnTo>
                <a:lnTo>
                  <a:pt x="7056" y="24368"/>
                </a:lnTo>
                <a:lnTo>
                  <a:pt x="540" y="13687"/>
                </a:lnTo>
                <a:lnTo>
                  <a:pt x="0" y="11367"/>
                </a:lnTo>
                <a:lnTo>
                  <a:pt x="434" y="9027"/>
                </a:lnTo>
                <a:lnTo>
                  <a:pt x="3032" y="4311"/>
                </a:lnTo>
                <a:lnTo>
                  <a:pt x="5630" y="2736"/>
                </a:lnTo>
                <a:lnTo>
                  <a:pt x="12750" y="985"/>
                </a:lnTo>
                <a:lnTo>
                  <a:pt x="37061" y="0"/>
                </a:lnTo>
                <a:lnTo>
                  <a:pt x="64555" y="1886"/>
                </a:lnTo>
                <a:lnTo>
                  <a:pt x="99528" y="6164"/>
                </a:lnTo>
                <a:lnTo>
                  <a:pt x="119967" y="9527"/>
                </a:lnTo>
                <a:lnTo>
                  <a:pt x="141530" y="13357"/>
                </a:lnTo>
                <a:lnTo>
                  <a:pt x="164637" y="17497"/>
                </a:lnTo>
                <a:lnTo>
                  <a:pt x="188773" y="21845"/>
                </a:lnTo>
                <a:lnTo>
                  <a:pt x="213595" y="26331"/>
                </a:lnTo>
                <a:lnTo>
                  <a:pt x="239668" y="29322"/>
                </a:lnTo>
                <a:lnTo>
                  <a:pt x="266575" y="31316"/>
                </a:lnTo>
                <a:lnTo>
                  <a:pt x="294038" y="32645"/>
                </a:lnTo>
                <a:lnTo>
                  <a:pt x="348964" y="3530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716963" cy="666750"/>
          </a:xfrm>
        </p:spPr>
        <p:txBody>
          <a:bodyPr/>
          <a:lstStyle/>
          <a:p>
            <a:r>
              <a:rPr lang="en-US" altLang="en-US"/>
              <a:t>Gen – generate quadruples</a:t>
            </a:r>
          </a:p>
        </p:txBody>
      </p:sp>
      <p:sp>
        <p:nvSpPr>
          <p:cNvPr id="246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gen(int op, char *p1, char *p2, char *r)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static int quadnumber = 0;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    quadnumber = quadnumber + 1;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putchar('\n');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printf("%d\t", quadnumber);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switch (op){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case ADDOP:   printf("ADD\t"); break;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case MULTOP: printf("MULT\t"); break;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default:   printf("Error in OPcode Field");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p1);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p2);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printf("%s\t", r);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Postfix Code Generation</a:t>
            </a:r>
          </a:p>
        </p:txBody>
      </p:sp>
      <p:sp>
        <p:nvSpPr>
          <p:cNvPr id="245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altLang="en-US"/>
              <a:t>deneb&gt; ./postfix</a:t>
            </a:r>
          </a:p>
          <a:p>
            <a:r>
              <a:rPr lang="fr-FR" altLang="en-US"/>
              <a:t>z*y + q*r +foo</a:t>
            </a:r>
          </a:p>
          <a:p>
            <a:endParaRPr lang="fr-FR" altLang="en-US"/>
          </a:p>
          <a:p>
            <a:r>
              <a:rPr lang="fr-FR" altLang="en-US"/>
              <a:t>1       MULT    z       y       T0      </a:t>
            </a:r>
          </a:p>
          <a:p>
            <a:r>
              <a:rPr lang="fr-FR" altLang="en-US"/>
              <a:t>2       MULT    q       r       T1      </a:t>
            </a:r>
          </a:p>
          <a:p>
            <a:r>
              <a:rPr lang="fr-FR" altLang="en-US"/>
              <a:t>3       ADD     T0      T1      T2      </a:t>
            </a:r>
          </a:p>
          <a:p>
            <a:r>
              <a:rPr lang="fr-FR" altLang="en-US"/>
              <a:t>4       ADD     T2      foo     T3      </a:t>
            </a:r>
          </a:p>
          <a:p>
            <a:r>
              <a:rPr lang="fr-FR" altLang="en-US"/>
              <a:t>END </a:t>
            </a:r>
          </a:p>
          <a:p>
            <a:endParaRPr lang="en-US" altLang="en-US"/>
          </a:p>
        </p:txBody>
      </p:sp>
      <p:sp>
        <p:nvSpPr>
          <p:cNvPr id="2458625" name="SMARTInkShape-1116"/>
          <p:cNvSpPr/>
          <p:nvPr/>
        </p:nvSpPr>
        <p:spPr bwMode="auto">
          <a:xfrm>
            <a:off x="3822324" y="3228975"/>
            <a:ext cx="421065" cy="35720"/>
          </a:xfrm>
          <a:custGeom>
            <a:avLst/>
            <a:gdLst/>
            <a:ahLst/>
            <a:cxnLst/>
            <a:rect l="0" t="0" r="0" b="0"/>
            <a:pathLst>
              <a:path w="421065" h="35720">
                <a:moveTo>
                  <a:pt x="35301" y="35719"/>
                </a:moveTo>
                <a:lnTo>
                  <a:pt x="990" y="35719"/>
                </a:lnTo>
                <a:lnTo>
                  <a:pt x="521" y="34925"/>
                </a:lnTo>
                <a:lnTo>
                  <a:pt x="0" y="31927"/>
                </a:lnTo>
                <a:lnTo>
                  <a:pt x="1448" y="30809"/>
                </a:lnTo>
                <a:lnTo>
                  <a:pt x="7290" y="29568"/>
                </a:lnTo>
                <a:lnTo>
                  <a:pt x="42674" y="28771"/>
                </a:lnTo>
                <a:lnTo>
                  <a:pt x="70593" y="28662"/>
                </a:lnTo>
                <a:lnTo>
                  <a:pt x="105755" y="28614"/>
                </a:lnTo>
                <a:lnTo>
                  <a:pt x="125133" y="28601"/>
                </a:lnTo>
                <a:lnTo>
                  <a:pt x="146783" y="28592"/>
                </a:lnTo>
                <a:lnTo>
                  <a:pt x="169947" y="28587"/>
                </a:lnTo>
                <a:lnTo>
                  <a:pt x="194121" y="28583"/>
                </a:lnTo>
                <a:lnTo>
                  <a:pt x="218175" y="28580"/>
                </a:lnTo>
                <a:lnTo>
                  <a:pt x="242148" y="28578"/>
                </a:lnTo>
                <a:lnTo>
                  <a:pt x="266068" y="28577"/>
                </a:lnTo>
                <a:lnTo>
                  <a:pt x="288364" y="27783"/>
                </a:lnTo>
                <a:lnTo>
                  <a:pt x="309578" y="26459"/>
                </a:lnTo>
                <a:lnTo>
                  <a:pt x="330071" y="24783"/>
                </a:lnTo>
                <a:lnTo>
                  <a:pt x="349290" y="21285"/>
                </a:lnTo>
                <a:lnTo>
                  <a:pt x="367658" y="16571"/>
                </a:lnTo>
                <a:lnTo>
                  <a:pt x="397328" y="7365"/>
                </a:lnTo>
                <a:lnTo>
                  <a:pt x="42106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8628" name="SMARTInkShape-1117"/>
          <p:cNvSpPr/>
          <p:nvPr/>
        </p:nvSpPr>
        <p:spPr bwMode="auto">
          <a:xfrm>
            <a:off x="3021806" y="3257550"/>
            <a:ext cx="271464" cy="57151"/>
          </a:xfrm>
          <a:custGeom>
            <a:avLst/>
            <a:gdLst/>
            <a:ahLst/>
            <a:cxnLst/>
            <a:rect l="0" t="0" r="0" b="0"/>
            <a:pathLst>
              <a:path w="271464" h="57151">
                <a:moveTo>
                  <a:pt x="0" y="57150"/>
                </a:moveTo>
                <a:lnTo>
                  <a:pt x="0" y="53358"/>
                </a:lnTo>
                <a:lnTo>
                  <a:pt x="794" y="52241"/>
                </a:lnTo>
                <a:lnTo>
                  <a:pt x="2117" y="51496"/>
                </a:lnTo>
                <a:lnTo>
                  <a:pt x="33491" y="42274"/>
                </a:lnTo>
                <a:lnTo>
                  <a:pt x="62840" y="35544"/>
                </a:lnTo>
                <a:lnTo>
                  <a:pt x="89842" y="30879"/>
                </a:lnTo>
                <a:lnTo>
                  <a:pt x="123009" y="26160"/>
                </a:lnTo>
                <a:lnTo>
                  <a:pt x="140743" y="23790"/>
                </a:lnTo>
                <a:lnTo>
                  <a:pt x="158917" y="21416"/>
                </a:lnTo>
                <a:lnTo>
                  <a:pt x="177382" y="19040"/>
                </a:lnTo>
                <a:lnTo>
                  <a:pt x="196042" y="15868"/>
                </a:lnTo>
                <a:lnTo>
                  <a:pt x="214832" y="12166"/>
                </a:lnTo>
                <a:lnTo>
                  <a:pt x="246294" y="5407"/>
                </a:lnTo>
                <a:lnTo>
                  <a:pt x="27146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8629" name="SMARTInkShape-1118"/>
          <p:cNvSpPr/>
          <p:nvPr/>
        </p:nvSpPr>
        <p:spPr bwMode="auto">
          <a:xfrm>
            <a:off x="2278856" y="3264694"/>
            <a:ext cx="178595" cy="14288"/>
          </a:xfrm>
          <a:custGeom>
            <a:avLst/>
            <a:gdLst/>
            <a:ahLst/>
            <a:cxnLst/>
            <a:rect l="0" t="0" r="0" b="0"/>
            <a:pathLst>
              <a:path w="178595" h="14288">
                <a:moveTo>
                  <a:pt x="0" y="14287"/>
                </a:moveTo>
                <a:lnTo>
                  <a:pt x="32905" y="14287"/>
                </a:lnTo>
                <a:lnTo>
                  <a:pt x="58345" y="13494"/>
                </a:lnTo>
                <a:lnTo>
                  <a:pt x="82287" y="10495"/>
                </a:lnTo>
                <a:lnTo>
                  <a:pt x="106687" y="6516"/>
                </a:lnTo>
                <a:lnTo>
                  <a:pt x="130760" y="2896"/>
                </a:lnTo>
                <a:lnTo>
                  <a:pt x="162657" y="858"/>
                </a:lnTo>
                <a:lnTo>
                  <a:pt x="1785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8639" name="SMARTInkShape-Group275"/>
          <p:cNvGrpSpPr/>
          <p:nvPr/>
        </p:nvGrpSpPr>
        <p:grpSpPr>
          <a:xfrm>
            <a:off x="5929400" y="7144"/>
            <a:ext cx="2921289" cy="1971547"/>
            <a:chOff x="5929400" y="7144"/>
            <a:chExt cx="2921289" cy="1971547"/>
          </a:xfrm>
        </p:grpSpPr>
        <p:sp>
          <p:nvSpPr>
            <p:cNvPr id="2458630" name="SMARTInkShape-1119"/>
            <p:cNvSpPr/>
            <p:nvPr/>
          </p:nvSpPr>
          <p:spPr bwMode="auto">
            <a:xfrm>
              <a:off x="8748032" y="1221581"/>
              <a:ext cx="102657" cy="757110"/>
            </a:xfrm>
            <a:custGeom>
              <a:avLst/>
              <a:gdLst/>
              <a:ahLst/>
              <a:cxnLst/>
              <a:rect l="0" t="0" r="0" b="0"/>
              <a:pathLst>
                <a:path w="102657" h="757110">
                  <a:moveTo>
                    <a:pt x="24493" y="7144"/>
                  </a:moveTo>
                  <a:lnTo>
                    <a:pt x="16909" y="7144"/>
                  </a:lnTo>
                  <a:lnTo>
                    <a:pt x="11068" y="5027"/>
                  </a:lnTo>
                  <a:lnTo>
                    <a:pt x="5827" y="2235"/>
                  </a:lnTo>
                  <a:lnTo>
                    <a:pt x="0" y="662"/>
                  </a:lnTo>
                  <a:lnTo>
                    <a:pt x="227" y="442"/>
                  </a:lnTo>
                  <a:lnTo>
                    <a:pt x="16796" y="0"/>
                  </a:lnTo>
                  <a:lnTo>
                    <a:pt x="29797" y="3793"/>
                  </a:lnTo>
                  <a:lnTo>
                    <a:pt x="39911" y="9943"/>
                  </a:lnTo>
                  <a:lnTo>
                    <a:pt x="43252" y="18707"/>
                  </a:lnTo>
                  <a:lnTo>
                    <a:pt x="49188" y="51320"/>
                  </a:lnTo>
                  <a:lnTo>
                    <a:pt x="51344" y="75197"/>
                  </a:lnTo>
                  <a:lnTo>
                    <a:pt x="53095" y="102477"/>
                  </a:lnTo>
                  <a:lnTo>
                    <a:pt x="56521" y="133123"/>
                  </a:lnTo>
                  <a:lnTo>
                    <a:pt x="58571" y="165264"/>
                  </a:lnTo>
                  <a:lnTo>
                    <a:pt x="60276" y="198069"/>
                  </a:lnTo>
                  <a:lnTo>
                    <a:pt x="63680" y="231171"/>
                  </a:lnTo>
                  <a:lnTo>
                    <a:pt x="67838" y="260170"/>
                  </a:lnTo>
                  <a:lnTo>
                    <a:pt x="72333" y="285494"/>
                  </a:lnTo>
                  <a:lnTo>
                    <a:pt x="79325" y="317601"/>
                  </a:lnTo>
                  <a:lnTo>
                    <a:pt x="86425" y="346428"/>
                  </a:lnTo>
                  <a:lnTo>
                    <a:pt x="93555" y="372785"/>
                  </a:lnTo>
                  <a:lnTo>
                    <a:pt x="98314" y="396664"/>
                  </a:lnTo>
                  <a:lnTo>
                    <a:pt x="100959" y="427385"/>
                  </a:lnTo>
                  <a:lnTo>
                    <a:pt x="102134" y="462205"/>
                  </a:lnTo>
                  <a:lnTo>
                    <a:pt x="102447" y="480381"/>
                  </a:lnTo>
                  <a:lnTo>
                    <a:pt x="102656" y="498848"/>
                  </a:lnTo>
                  <a:lnTo>
                    <a:pt x="101208" y="518303"/>
                  </a:lnTo>
                  <a:lnTo>
                    <a:pt x="98655" y="538416"/>
                  </a:lnTo>
                  <a:lnTo>
                    <a:pt x="95365" y="558969"/>
                  </a:lnTo>
                  <a:lnTo>
                    <a:pt x="91585" y="578228"/>
                  </a:lnTo>
                  <a:lnTo>
                    <a:pt x="87478" y="596623"/>
                  </a:lnTo>
                  <a:lnTo>
                    <a:pt x="78680" y="631878"/>
                  </a:lnTo>
                  <a:lnTo>
                    <a:pt x="69479" y="666068"/>
                  </a:lnTo>
                  <a:lnTo>
                    <a:pt x="60097" y="693435"/>
                  </a:lnTo>
                  <a:lnTo>
                    <a:pt x="48007" y="724575"/>
                  </a:lnTo>
                  <a:lnTo>
                    <a:pt x="43675" y="740340"/>
                  </a:lnTo>
                  <a:lnTo>
                    <a:pt x="44396" y="752638"/>
                  </a:lnTo>
                  <a:lnTo>
                    <a:pt x="45699" y="755759"/>
                  </a:lnTo>
                  <a:lnTo>
                    <a:pt x="47361" y="757046"/>
                  </a:lnTo>
                  <a:lnTo>
                    <a:pt x="49264" y="757109"/>
                  </a:lnTo>
                  <a:lnTo>
                    <a:pt x="67356" y="7429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1" name="SMARTInkShape-1120"/>
            <p:cNvSpPr/>
            <p:nvPr/>
          </p:nvSpPr>
          <p:spPr bwMode="auto">
            <a:xfrm>
              <a:off x="7866262" y="314325"/>
              <a:ext cx="913408" cy="928689"/>
            </a:xfrm>
            <a:custGeom>
              <a:avLst/>
              <a:gdLst/>
              <a:ahLst/>
              <a:cxnLst/>
              <a:rect l="0" t="0" r="0" b="0"/>
              <a:pathLst>
                <a:path w="913408" h="928689">
                  <a:moveTo>
                    <a:pt x="6151" y="0"/>
                  </a:moveTo>
                  <a:lnTo>
                    <a:pt x="0" y="6151"/>
                  </a:lnTo>
                  <a:lnTo>
                    <a:pt x="462" y="6482"/>
                  </a:lnTo>
                  <a:lnTo>
                    <a:pt x="3093" y="6850"/>
                  </a:lnTo>
                  <a:lnTo>
                    <a:pt x="9037" y="10849"/>
                  </a:lnTo>
                  <a:lnTo>
                    <a:pt x="43912" y="44953"/>
                  </a:lnTo>
                  <a:lnTo>
                    <a:pt x="69374" y="71175"/>
                  </a:lnTo>
                  <a:lnTo>
                    <a:pt x="97820" y="104521"/>
                  </a:lnTo>
                  <a:lnTo>
                    <a:pt x="119653" y="130591"/>
                  </a:lnTo>
                  <a:lnTo>
                    <a:pt x="146819" y="160170"/>
                  </a:lnTo>
                  <a:lnTo>
                    <a:pt x="178207" y="192630"/>
                  </a:lnTo>
                  <a:lnTo>
                    <a:pt x="213325" y="228224"/>
                  </a:lnTo>
                  <a:lnTo>
                    <a:pt x="232372" y="245812"/>
                  </a:lnTo>
                  <a:lnTo>
                    <a:pt x="252215" y="263093"/>
                  </a:lnTo>
                  <a:lnTo>
                    <a:pt x="272588" y="280170"/>
                  </a:lnTo>
                  <a:lnTo>
                    <a:pt x="293313" y="297112"/>
                  </a:lnTo>
                  <a:lnTo>
                    <a:pt x="314274" y="313962"/>
                  </a:lnTo>
                  <a:lnTo>
                    <a:pt x="335391" y="330752"/>
                  </a:lnTo>
                  <a:lnTo>
                    <a:pt x="356613" y="348295"/>
                  </a:lnTo>
                  <a:lnTo>
                    <a:pt x="377905" y="366340"/>
                  </a:lnTo>
                  <a:lnTo>
                    <a:pt x="399243" y="384721"/>
                  </a:lnTo>
                  <a:lnTo>
                    <a:pt x="420612" y="403324"/>
                  </a:lnTo>
                  <a:lnTo>
                    <a:pt x="442002" y="422077"/>
                  </a:lnTo>
                  <a:lnTo>
                    <a:pt x="463406" y="440928"/>
                  </a:lnTo>
                  <a:lnTo>
                    <a:pt x="484818" y="461433"/>
                  </a:lnTo>
                  <a:lnTo>
                    <a:pt x="506238" y="483041"/>
                  </a:lnTo>
                  <a:lnTo>
                    <a:pt x="527661" y="505383"/>
                  </a:lnTo>
                  <a:lnTo>
                    <a:pt x="549086" y="528216"/>
                  </a:lnTo>
                  <a:lnTo>
                    <a:pt x="570514" y="551375"/>
                  </a:lnTo>
                  <a:lnTo>
                    <a:pt x="591943" y="574752"/>
                  </a:lnTo>
                  <a:lnTo>
                    <a:pt x="613372" y="598274"/>
                  </a:lnTo>
                  <a:lnTo>
                    <a:pt x="634803" y="621893"/>
                  </a:lnTo>
                  <a:lnTo>
                    <a:pt x="656233" y="645577"/>
                  </a:lnTo>
                  <a:lnTo>
                    <a:pt x="677665" y="669303"/>
                  </a:lnTo>
                  <a:lnTo>
                    <a:pt x="699095" y="693058"/>
                  </a:lnTo>
                  <a:lnTo>
                    <a:pt x="720526" y="716833"/>
                  </a:lnTo>
                  <a:lnTo>
                    <a:pt x="741958" y="740620"/>
                  </a:lnTo>
                  <a:lnTo>
                    <a:pt x="763388" y="764415"/>
                  </a:lnTo>
                  <a:lnTo>
                    <a:pt x="784819" y="788216"/>
                  </a:lnTo>
                  <a:lnTo>
                    <a:pt x="804663" y="810434"/>
                  </a:lnTo>
                  <a:lnTo>
                    <a:pt x="823449" y="831595"/>
                  </a:lnTo>
                  <a:lnTo>
                    <a:pt x="841529" y="852053"/>
                  </a:lnTo>
                  <a:lnTo>
                    <a:pt x="872201" y="885367"/>
                  </a:lnTo>
                  <a:lnTo>
                    <a:pt x="913407" y="928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2" name="SMARTInkShape-1121"/>
            <p:cNvSpPr/>
            <p:nvPr/>
          </p:nvSpPr>
          <p:spPr bwMode="auto">
            <a:xfrm>
              <a:off x="6958013" y="328613"/>
              <a:ext cx="442913" cy="207169"/>
            </a:xfrm>
            <a:custGeom>
              <a:avLst/>
              <a:gdLst/>
              <a:ahLst/>
              <a:cxnLst/>
              <a:rect l="0" t="0" r="0" b="0"/>
              <a:pathLst>
                <a:path w="442913" h="207169">
                  <a:moveTo>
                    <a:pt x="0" y="207168"/>
                  </a:moveTo>
                  <a:lnTo>
                    <a:pt x="3792" y="203376"/>
                  </a:lnTo>
                  <a:lnTo>
                    <a:pt x="34248" y="190578"/>
                  </a:lnTo>
                  <a:lnTo>
                    <a:pt x="56496" y="180745"/>
                  </a:lnTo>
                  <a:lnTo>
                    <a:pt x="84904" y="165791"/>
                  </a:lnTo>
                  <a:lnTo>
                    <a:pt x="118168" y="148562"/>
                  </a:lnTo>
                  <a:lnTo>
                    <a:pt x="135928" y="139522"/>
                  </a:lnTo>
                  <a:lnTo>
                    <a:pt x="155706" y="130321"/>
                  </a:lnTo>
                  <a:lnTo>
                    <a:pt x="176829" y="121012"/>
                  </a:lnTo>
                  <a:lnTo>
                    <a:pt x="198849" y="111631"/>
                  </a:lnTo>
                  <a:lnTo>
                    <a:pt x="221466" y="101408"/>
                  </a:lnTo>
                  <a:lnTo>
                    <a:pt x="244481" y="90624"/>
                  </a:lnTo>
                  <a:lnTo>
                    <a:pt x="267762" y="79466"/>
                  </a:lnTo>
                  <a:lnTo>
                    <a:pt x="290427" y="68852"/>
                  </a:lnTo>
                  <a:lnTo>
                    <a:pt x="312680" y="58601"/>
                  </a:lnTo>
                  <a:lnTo>
                    <a:pt x="334660" y="48592"/>
                  </a:lnTo>
                  <a:lnTo>
                    <a:pt x="356456" y="38745"/>
                  </a:lnTo>
                  <a:lnTo>
                    <a:pt x="378131" y="29005"/>
                  </a:lnTo>
                  <a:lnTo>
                    <a:pt x="399725" y="19336"/>
                  </a:lnTo>
                  <a:lnTo>
                    <a:pt x="4429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3" name="SMARTInkShape-1122"/>
            <p:cNvSpPr/>
            <p:nvPr/>
          </p:nvSpPr>
          <p:spPr bwMode="auto">
            <a:xfrm>
              <a:off x="7652452" y="7144"/>
              <a:ext cx="41281" cy="207726"/>
            </a:xfrm>
            <a:custGeom>
              <a:avLst/>
              <a:gdLst/>
              <a:ahLst/>
              <a:cxnLst/>
              <a:rect l="0" t="0" r="0" b="0"/>
              <a:pathLst>
                <a:path w="41281" h="207726">
                  <a:moveTo>
                    <a:pt x="34223" y="0"/>
                  </a:moveTo>
                  <a:lnTo>
                    <a:pt x="38016" y="3792"/>
                  </a:lnTo>
                  <a:lnTo>
                    <a:pt x="39878" y="7771"/>
                  </a:lnTo>
                  <a:lnTo>
                    <a:pt x="41280" y="37584"/>
                  </a:lnTo>
                  <a:lnTo>
                    <a:pt x="35646" y="71159"/>
                  </a:lnTo>
                  <a:lnTo>
                    <a:pt x="28383" y="104516"/>
                  </a:lnTo>
                  <a:lnTo>
                    <a:pt x="20780" y="130589"/>
                  </a:lnTo>
                  <a:lnTo>
                    <a:pt x="14225" y="155935"/>
                  </a:lnTo>
                  <a:lnTo>
                    <a:pt x="6073" y="186167"/>
                  </a:lnTo>
                  <a:lnTo>
                    <a:pt x="0" y="206812"/>
                  </a:lnTo>
                  <a:lnTo>
                    <a:pt x="295" y="207725"/>
                  </a:lnTo>
                  <a:lnTo>
                    <a:pt x="564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4" name="SMARTInkShape-1123"/>
            <p:cNvSpPr/>
            <p:nvPr/>
          </p:nvSpPr>
          <p:spPr bwMode="auto">
            <a:xfrm>
              <a:off x="7512026" y="100013"/>
              <a:ext cx="267519" cy="27485"/>
            </a:xfrm>
            <a:custGeom>
              <a:avLst/>
              <a:gdLst/>
              <a:ahLst/>
              <a:cxnLst/>
              <a:rect l="0" t="0" r="0" b="0"/>
              <a:pathLst>
                <a:path w="267519" h="27485">
                  <a:moveTo>
                    <a:pt x="24630" y="0"/>
                  </a:moveTo>
                  <a:lnTo>
                    <a:pt x="12446" y="11391"/>
                  </a:lnTo>
                  <a:lnTo>
                    <a:pt x="3144" y="15832"/>
                  </a:lnTo>
                  <a:lnTo>
                    <a:pt x="781" y="17698"/>
                  </a:lnTo>
                  <a:lnTo>
                    <a:pt x="0" y="18942"/>
                  </a:lnTo>
                  <a:lnTo>
                    <a:pt x="272" y="19772"/>
                  </a:lnTo>
                  <a:lnTo>
                    <a:pt x="10206" y="24895"/>
                  </a:lnTo>
                  <a:lnTo>
                    <a:pt x="34292" y="27484"/>
                  </a:lnTo>
                  <a:lnTo>
                    <a:pt x="57499" y="25973"/>
                  </a:lnTo>
                  <a:lnTo>
                    <a:pt x="84482" y="23450"/>
                  </a:lnTo>
                  <a:lnTo>
                    <a:pt x="114995" y="22328"/>
                  </a:lnTo>
                  <a:lnTo>
                    <a:pt x="144962" y="21830"/>
                  </a:lnTo>
                  <a:lnTo>
                    <a:pt x="173361" y="21608"/>
                  </a:lnTo>
                  <a:lnTo>
                    <a:pt x="199212" y="21510"/>
                  </a:lnTo>
                  <a:lnTo>
                    <a:pt x="228494" y="17662"/>
                  </a:lnTo>
                  <a:lnTo>
                    <a:pt x="26751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5" name="SMARTInkShape-1124"/>
            <p:cNvSpPr/>
            <p:nvPr/>
          </p:nvSpPr>
          <p:spPr bwMode="auto">
            <a:xfrm>
              <a:off x="6720300" y="435769"/>
              <a:ext cx="70380" cy="251433"/>
            </a:xfrm>
            <a:custGeom>
              <a:avLst/>
              <a:gdLst/>
              <a:ahLst/>
              <a:cxnLst/>
              <a:rect l="0" t="0" r="0" b="0"/>
              <a:pathLst>
                <a:path w="70380" h="251433">
                  <a:moveTo>
                    <a:pt x="66263" y="0"/>
                  </a:moveTo>
                  <a:lnTo>
                    <a:pt x="70379" y="0"/>
                  </a:lnTo>
                  <a:lnTo>
                    <a:pt x="66962" y="0"/>
                  </a:lnTo>
                  <a:lnTo>
                    <a:pt x="58885" y="7584"/>
                  </a:lnTo>
                  <a:lnTo>
                    <a:pt x="41933" y="36570"/>
                  </a:lnTo>
                  <a:lnTo>
                    <a:pt x="28010" y="69132"/>
                  </a:lnTo>
                  <a:lnTo>
                    <a:pt x="18569" y="95019"/>
                  </a:lnTo>
                  <a:lnTo>
                    <a:pt x="11199" y="122399"/>
                  </a:lnTo>
                  <a:lnTo>
                    <a:pt x="5277" y="149650"/>
                  </a:lnTo>
                  <a:lnTo>
                    <a:pt x="0" y="174990"/>
                  </a:lnTo>
                  <a:lnTo>
                    <a:pt x="151" y="207776"/>
                  </a:lnTo>
                  <a:lnTo>
                    <a:pt x="9015" y="233807"/>
                  </a:lnTo>
                  <a:lnTo>
                    <a:pt x="17903" y="249016"/>
                  </a:lnTo>
                  <a:lnTo>
                    <a:pt x="20529" y="250942"/>
                  </a:lnTo>
                  <a:lnTo>
                    <a:pt x="23074" y="251432"/>
                  </a:lnTo>
                  <a:lnTo>
                    <a:pt x="30544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6" name="SMARTInkShape-1125"/>
            <p:cNvSpPr/>
            <p:nvPr/>
          </p:nvSpPr>
          <p:spPr bwMode="auto">
            <a:xfrm>
              <a:off x="6657975" y="521494"/>
              <a:ext cx="163338" cy="64295"/>
            </a:xfrm>
            <a:custGeom>
              <a:avLst/>
              <a:gdLst/>
              <a:ahLst/>
              <a:cxnLst/>
              <a:rect l="0" t="0" r="0" b="0"/>
              <a:pathLst>
                <a:path w="163338" h="64295">
                  <a:moveTo>
                    <a:pt x="0" y="64294"/>
                  </a:moveTo>
                  <a:lnTo>
                    <a:pt x="0" y="54350"/>
                  </a:lnTo>
                  <a:lnTo>
                    <a:pt x="2117" y="49820"/>
                  </a:lnTo>
                  <a:lnTo>
                    <a:pt x="3793" y="47501"/>
                  </a:lnTo>
                  <a:lnTo>
                    <a:pt x="7741" y="29376"/>
                  </a:lnTo>
                  <a:lnTo>
                    <a:pt x="10849" y="25492"/>
                  </a:lnTo>
                  <a:lnTo>
                    <a:pt x="12788" y="24932"/>
                  </a:lnTo>
                  <a:lnTo>
                    <a:pt x="14876" y="25352"/>
                  </a:lnTo>
                  <a:lnTo>
                    <a:pt x="19312" y="27143"/>
                  </a:lnTo>
                  <a:lnTo>
                    <a:pt x="53393" y="34145"/>
                  </a:lnTo>
                  <a:lnTo>
                    <a:pt x="79585" y="33136"/>
                  </a:lnTo>
                  <a:lnTo>
                    <a:pt x="113088" y="29476"/>
                  </a:lnTo>
                  <a:lnTo>
                    <a:pt x="147742" y="26577"/>
                  </a:lnTo>
                  <a:lnTo>
                    <a:pt x="156945" y="22924"/>
                  </a:lnTo>
                  <a:lnTo>
                    <a:pt x="163337" y="15581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7" name="SMARTInkShape-1126"/>
            <p:cNvSpPr/>
            <p:nvPr/>
          </p:nvSpPr>
          <p:spPr bwMode="auto">
            <a:xfrm>
              <a:off x="6765131" y="707231"/>
              <a:ext cx="607220" cy="392908"/>
            </a:xfrm>
            <a:custGeom>
              <a:avLst/>
              <a:gdLst/>
              <a:ahLst/>
              <a:cxnLst/>
              <a:rect l="0" t="0" r="0" b="0"/>
              <a:pathLst>
                <a:path w="607220" h="392908">
                  <a:moveTo>
                    <a:pt x="0" y="0"/>
                  </a:moveTo>
                  <a:lnTo>
                    <a:pt x="7291" y="794"/>
                  </a:lnTo>
                  <a:lnTo>
                    <a:pt x="40471" y="6151"/>
                  </a:lnTo>
                  <a:lnTo>
                    <a:pt x="64554" y="13053"/>
                  </a:lnTo>
                  <a:lnTo>
                    <a:pt x="95366" y="24851"/>
                  </a:lnTo>
                  <a:lnTo>
                    <a:pt x="113584" y="32443"/>
                  </a:lnTo>
                  <a:lnTo>
                    <a:pt x="132873" y="40678"/>
                  </a:lnTo>
                  <a:lnTo>
                    <a:pt x="153669" y="51725"/>
                  </a:lnTo>
                  <a:lnTo>
                    <a:pt x="175472" y="64646"/>
                  </a:lnTo>
                  <a:lnTo>
                    <a:pt x="197944" y="78816"/>
                  </a:lnTo>
                  <a:lnTo>
                    <a:pt x="220069" y="94613"/>
                  </a:lnTo>
                  <a:lnTo>
                    <a:pt x="241963" y="111494"/>
                  </a:lnTo>
                  <a:lnTo>
                    <a:pt x="263703" y="129098"/>
                  </a:lnTo>
                  <a:lnTo>
                    <a:pt x="285339" y="147978"/>
                  </a:lnTo>
                  <a:lnTo>
                    <a:pt x="306908" y="167708"/>
                  </a:lnTo>
                  <a:lnTo>
                    <a:pt x="328430" y="188006"/>
                  </a:lnTo>
                  <a:lnTo>
                    <a:pt x="349129" y="208681"/>
                  </a:lnTo>
                  <a:lnTo>
                    <a:pt x="369278" y="229608"/>
                  </a:lnTo>
                  <a:lnTo>
                    <a:pt x="389060" y="250703"/>
                  </a:lnTo>
                  <a:lnTo>
                    <a:pt x="407011" y="271117"/>
                  </a:lnTo>
                  <a:lnTo>
                    <a:pt x="423741" y="291076"/>
                  </a:lnTo>
                  <a:lnTo>
                    <a:pt x="439656" y="310732"/>
                  </a:lnTo>
                  <a:lnTo>
                    <a:pt x="470041" y="343155"/>
                  </a:lnTo>
                  <a:lnTo>
                    <a:pt x="499419" y="368414"/>
                  </a:lnTo>
                  <a:lnTo>
                    <a:pt x="528352" y="384931"/>
                  </a:lnTo>
                  <a:lnTo>
                    <a:pt x="559203" y="391214"/>
                  </a:lnTo>
                  <a:lnTo>
                    <a:pt x="607219" y="392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38" name="SMARTInkShape-1127"/>
            <p:cNvSpPr/>
            <p:nvPr/>
          </p:nvSpPr>
          <p:spPr bwMode="auto">
            <a:xfrm>
              <a:off x="5929400" y="721519"/>
              <a:ext cx="750007" cy="570188"/>
            </a:xfrm>
            <a:custGeom>
              <a:avLst/>
              <a:gdLst/>
              <a:ahLst/>
              <a:cxnLst/>
              <a:rect l="0" t="0" r="0" b="0"/>
              <a:pathLst>
                <a:path w="750007" h="570188">
                  <a:moveTo>
                    <a:pt x="7055" y="550069"/>
                  </a:moveTo>
                  <a:lnTo>
                    <a:pt x="3264" y="550069"/>
                  </a:lnTo>
                  <a:lnTo>
                    <a:pt x="2146" y="550862"/>
                  </a:lnTo>
                  <a:lnTo>
                    <a:pt x="1402" y="552185"/>
                  </a:lnTo>
                  <a:lnTo>
                    <a:pt x="109" y="557344"/>
                  </a:lnTo>
                  <a:lnTo>
                    <a:pt x="0" y="560710"/>
                  </a:lnTo>
                  <a:lnTo>
                    <a:pt x="2067" y="564852"/>
                  </a:lnTo>
                  <a:lnTo>
                    <a:pt x="6071" y="570187"/>
                  </a:lnTo>
                  <a:lnTo>
                    <a:pt x="6399" y="569831"/>
                  </a:lnTo>
                  <a:lnTo>
                    <a:pt x="10762" y="557649"/>
                  </a:lnTo>
                  <a:lnTo>
                    <a:pt x="31425" y="528753"/>
                  </a:lnTo>
                  <a:lnTo>
                    <a:pt x="58638" y="499391"/>
                  </a:lnTo>
                  <a:lnTo>
                    <a:pt x="85809" y="471718"/>
                  </a:lnTo>
                  <a:lnTo>
                    <a:pt x="120638" y="438781"/>
                  </a:lnTo>
                  <a:lnTo>
                    <a:pt x="139928" y="421108"/>
                  </a:lnTo>
                  <a:lnTo>
                    <a:pt x="162313" y="401389"/>
                  </a:lnTo>
                  <a:lnTo>
                    <a:pt x="186760" y="380305"/>
                  </a:lnTo>
                  <a:lnTo>
                    <a:pt x="212584" y="358312"/>
                  </a:lnTo>
                  <a:lnTo>
                    <a:pt x="240913" y="335712"/>
                  </a:lnTo>
                  <a:lnTo>
                    <a:pt x="270911" y="312708"/>
                  </a:lnTo>
                  <a:lnTo>
                    <a:pt x="302021" y="289434"/>
                  </a:lnTo>
                  <a:lnTo>
                    <a:pt x="334668" y="265981"/>
                  </a:lnTo>
                  <a:lnTo>
                    <a:pt x="368340" y="242408"/>
                  </a:lnTo>
                  <a:lnTo>
                    <a:pt x="402693" y="218755"/>
                  </a:lnTo>
                  <a:lnTo>
                    <a:pt x="436708" y="195843"/>
                  </a:lnTo>
                  <a:lnTo>
                    <a:pt x="470497" y="173424"/>
                  </a:lnTo>
                  <a:lnTo>
                    <a:pt x="504134" y="151335"/>
                  </a:lnTo>
                  <a:lnTo>
                    <a:pt x="535293" y="131846"/>
                  </a:lnTo>
                  <a:lnTo>
                    <a:pt x="564795" y="114091"/>
                  </a:lnTo>
                  <a:lnTo>
                    <a:pt x="593195" y="97492"/>
                  </a:lnTo>
                  <a:lnTo>
                    <a:pt x="618478" y="82457"/>
                  </a:lnTo>
                  <a:lnTo>
                    <a:pt x="641683" y="68465"/>
                  </a:lnTo>
                  <a:lnTo>
                    <a:pt x="663503" y="55168"/>
                  </a:lnTo>
                  <a:lnTo>
                    <a:pt x="696215" y="36161"/>
                  </a:lnTo>
                  <a:lnTo>
                    <a:pt x="728247" y="18652"/>
                  </a:lnTo>
                  <a:lnTo>
                    <a:pt x="740336" y="11464"/>
                  </a:lnTo>
                  <a:lnTo>
                    <a:pt x="7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643" name="SMARTInkShape-Group276"/>
          <p:cNvGrpSpPr/>
          <p:nvPr/>
        </p:nvGrpSpPr>
        <p:grpSpPr>
          <a:xfrm>
            <a:off x="8638951" y="2057912"/>
            <a:ext cx="354818" cy="331809"/>
            <a:chOff x="8638951" y="2057912"/>
            <a:chExt cx="354818" cy="331809"/>
          </a:xfrm>
        </p:grpSpPr>
        <p:sp>
          <p:nvSpPr>
            <p:cNvPr id="2458640" name="SMARTInkShape-1128"/>
            <p:cNvSpPr/>
            <p:nvPr/>
          </p:nvSpPr>
          <p:spPr bwMode="auto">
            <a:xfrm>
              <a:off x="8936944" y="2221706"/>
              <a:ext cx="56825" cy="71404"/>
            </a:xfrm>
            <a:custGeom>
              <a:avLst/>
              <a:gdLst/>
              <a:ahLst/>
              <a:cxnLst/>
              <a:rect l="0" t="0" r="0" b="0"/>
              <a:pathLst>
                <a:path w="56825" h="71404">
                  <a:moveTo>
                    <a:pt x="14175" y="42863"/>
                  </a:moveTo>
                  <a:lnTo>
                    <a:pt x="1174" y="55863"/>
                  </a:lnTo>
                  <a:lnTo>
                    <a:pt x="459" y="58695"/>
                  </a:lnTo>
                  <a:lnTo>
                    <a:pt x="0" y="66980"/>
                  </a:lnTo>
                  <a:lnTo>
                    <a:pt x="756" y="68466"/>
                  </a:lnTo>
                  <a:lnTo>
                    <a:pt x="2055" y="69457"/>
                  </a:lnTo>
                  <a:lnTo>
                    <a:pt x="5613" y="70557"/>
                  </a:lnTo>
                  <a:lnTo>
                    <a:pt x="29888" y="71403"/>
                  </a:lnTo>
                  <a:lnTo>
                    <a:pt x="35181" y="69306"/>
                  </a:lnTo>
                  <a:lnTo>
                    <a:pt x="51572" y="59251"/>
                  </a:lnTo>
                  <a:lnTo>
                    <a:pt x="54608" y="54644"/>
                  </a:lnTo>
                  <a:lnTo>
                    <a:pt x="56318" y="47588"/>
                  </a:lnTo>
                  <a:lnTo>
                    <a:pt x="56824" y="36678"/>
                  </a:lnTo>
                  <a:lnTo>
                    <a:pt x="54826" y="30060"/>
                  </a:lnTo>
                  <a:lnTo>
                    <a:pt x="44840" y="16865"/>
                  </a:lnTo>
                  <a:lnTo>
                    <a:pt x="284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1" name="SMARTInkShape-1129"/>
            <p:cNvSpPr/>
            <p:nvPr/>
          </p:nvSpPr>
          <p:spPr bwMode="auto">
            <a:xfrm>
              <a:off x="8837226" y="2247384"/>
              <a:ext cx="62389" cy="95509"/>
            </a:xfrm>
            <a:custGeom>
              <a:avLst/>
              <a:gdLst/>
              <a:ahLst/>
              <a:cxnLst/>
              <a:rect l="0" t="0" r="0" b="0"/>
              <a:pathLst>
                <a:path w="62389" h="95509">
                  <a:moveTo>
                    <a:pt x="21024" y="2897"/>
                  </a:moveTo>
                  <a:lnTo>
                    <a:pt x="11081" y="32726"/>
                  </a:lnTo>
                  <a:lnTo>
                    <a:pt x="1655" y="65240"/>
                  </a:lnTo>
                  <a:lnTo>
                    <a:pt x="0" y="85856"/>
                  </a:lnTo>
                  <a:lnTo>
                    <a:pt x="658" y="89159"/>
                  </a:lnTo>
                  <a:lnTo>
                    <a:pt x="1890" y="91361"/>
                  </a:lnTo>
                  <a:lnTo>
                    <a:pt x="3506" y="92830"/>
                  </a:lnTo>
                  <a:lnTo>
                    <a:pt x="7417" y="94461"/>
                  </a:lnTo>
                  <a:lnTo>
                    <a:pt x="16396" y="95508"/>
                  </a:lnTo>
                  <a:lnTo>
                    <a:pt x="21084" y="93535"/>
                  </a:lnTo>
                  <a:lnTo>
                    <a:pt x="41489" y="75174"/>
                  </a:lnTo>
                  <a:lnTo>
                    <a:pt x="58829" y="48006"/>
                  </a:lnTo>
                  <a:lnTo>
                    <a:pt x="62388" y="33813"/>
                  </a:lnTo>
                  <a:lnTo>
                    <a:pt x="61104" y="24311"/>
                  </a:lnTo>
                  <a:lnTo>
                    <a:pt x="55009" y="3523"/>
                  </a:lnTo>
                  <a:lnTo>
                    <a:pt x="53206" y="933"/>
                  </a:lnTo>
                  <a:lnTo>
                    <a:pt x="51210" y="0"/>
                  </a:lnTo>
                  <a:lnTo>
                    <a:pt x="49085" y="172"/>
                  </a:lnTo>
                  <a:lnTo>
                    <a:pt x="46875" y="1081"/>
                  </a:lnTo>
                  <a:lnTo>
                    <a:pt x="45402" y="2480"/>
                  </a:lnTo>
                  <a:lnTo>
                    <a:pt x="42455" y="100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2" name="SMARTInkShape-1130"/>
            <p:cNvSpPr/>
            <p:nvPr/>
          </p:nvSpPr>
          <p:spPr bwMode="auto">
            <a:xfrm>
              <a:off x="8638951" y="2057912"/>
              <a:ext cx="233588" cy="331809"/>
            </a:xfrm>
            <a:custGeom>
              <a:avLst/>
              <a:gdLst/>
              <a:ahLst/>
              <a:cxnLst/>
              <a:rect l="0" t="0" r="0" b="0"/>
              <a:pathLst>
                <a:path w="233588" h="331809">
                  <a:moveTo>
                    <a:pt x="183580" y="49494"/>
                  </a:moveTo>
                  <a:lnTo>
                    <a:pt x="183580" y="26551"/>
                  </a:lnTo>
                  <a:lnTo>
                    <a:pt x="179787" y="15003"/>
                  </a:lnTo>
                  <a:lnTo>
                    <a:pt x="173637" y="5320"/>
                  </a:lnTo>
                  <a:lnTo>
                    <a:pt x="169107" y="2080"/>
                  </a:lnTo>
                  <a:lnTo>
                    <a:pt x="162094" y="256"/>
                  </a:lnTo>
                  <a:lnTo>
                    <a:pt x="159731" y="0"/>
                  </a:lnTo>
                  <a:lnTo>
                    <a:pt x="158155" y="1417"/>
                  </a:lnTo>
                  <a:lnTo>
                    <a:pt x="156406" y="7224"/>
                  </a:lnTo>
                  <a:lnTo>
                    <a:pt x="155421" y="19419"/>
                  </a:lnTo>
                  <a:lnTo>
                    <a:pt x="161192" y="54775"/>
                  </a:lnTo>
                  <a:lnTo>
                    <a:pt x="161866" y="85102"/>
                  </a:lnTo>
                  <a:lnTo>
                    <a:pt x="165857" y="119223"/>
                  </a:lnTo>
                  <a:lnTo>
                    <a:pt x="167766" y="144779"/>
                  </a:lnTo>
                  <a:lnTo>
                    <a:pt x="169407" y="172012"/>
                  </a:lnTo>
                  <a:lnTo>
                    <a:pt x="172783" y="199990"/>
                  </a:lnTo>
                  <a:lnTo>
                    <a:pt x="172696" y="228300"/>
                  </a:lnTo>
                  <a:lnTo>
                    <a:pt x="169218" y="255170"/>
                  </a:lnTo>
                  <a:lnTo>
                    <a:pt x="158335" y="287353"/>
                  </a:lnTo>
                  <a:lnTo>
                    <a:pt x="144262" y="311529"/>
                  </a:lnTo>
                  <a:lnTo>
                    <a:pt x="131974" y="323646"/>
                  </a:lnTo>
                  <a:lnTo>
                    <a:pt x="118576" y="330090"/>
                  </a:lnTo>
                  <a:lnTo>
                    <a:pt x="111669" y="331808"/>
                  </a:lnTo>
                  <a:lnTo>
                    <a:pt x="105476" y="331366"/>
                  </a:lnTo>
                  <a:lnTo>
                    <a:pt x="94364" y="326641"/>
                  </a:lnTo>
                  <a:lnTo>
                    <a:pt x="68590" y="304176"/>
                  </a:lnTo>
                  <a:lnTo>
                    <a:pt x="48438" y="278237"/>
                  </a:lnTo>
                  <a:lnTo>
                    <a:pt x="31267" y="247357"/>
                  </a:lnTo>
                  <a:lnTo>
                    <a:pt x="8766" y="216901"/>
                  </a:lnTo>
                  <a:lnTo>
                    <a:pt x="2697" y="205654"/>
                  </a:lnTo>
                  <a:lnTo>
                    <a:pt x="0" y="195363"/>
                  </a:lnTo>
                  <a:lnTo>
                    <a:pt x="1663" y="191984"/>
                  </a:lnTo>
                  <a:lnTo>
                    <a:pt x="5152" y="189731"/>
                  </a:lnTo>
                  <a:lnTo>
                    <a:pt x="31653" y="182323"/>
                  </a:lnTo>
                  <a:lnTo>
                    <a:pt x="62012" y="179338"/>
                  </a:lnTo>
                  <a:lnTo>
                    <a:pt x="96142" y="178454"/>
                  </a:lnTo>
                  <a:lnTo>
                    <a:pt x="127599" y="178192"/>
                  </a:lnTo>
                  <a:lnTo>
                    <a:pt x="155265" y="177310"/>
                  </a:lnTo>
                  <a:lnTo>
                    <a:pt x="184712" y="171934"/>
                  </a:lnTo>
                  <a:lnTo>
                    <a:pt x="217332" y="163298"/>
                  </a:lnTo>
                  <a:lnTo>
                    <a:pt x="233587" y="156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649" name="SMARTInkShape-Group277"/>
          <p:cNvGrpSpPr/>
          <p:nvPr/>
        </p:nvGrpSpPr>
        <p:grpSpPr>
          <a:xfrm>
            <a:off x="7032837" y="1323053"/>
            <a:ext cx="944327" cy="1334175"/>
            <a:chOff x="7032837" y="1323053"/>
            <a:chExt cx="944327" cy="1334175"/>
          </a:xfrm>
        </p:grpSpPr>
        <p:sp>
          <p:nvSpPr>
            <p:cNvPr id="2458644" name="SMARTInkShape-1131"/>
            <p:cNvSpPr/>
            <p:nvPr/>
          </p:nvSpPr>
          <p:spPr bwMode="auto">
            <a:xfrm>
              <a:off x="7736681" y="2221706"/>
              <a:ext cx="240483" cy="176643"/>
            </a:xfrm>
            <a:custGeom>
              <a:avLst/>
              <a:gdLst/>
              <a:ahLst/>
              <a:cxnLst/>
              <a:rect l="0" t="0" r="0" b="0"/>
              <a:pathLst>
                <a:path w="240483" h="176643">
                  <a:moveTo>
                    <a:pt x="0" y="7144"/>
                  </a:moveTo>
                  <a:lnTo>
                    <a:pt x="3793" y="7144"/>
                  </a:lnTo>
                  <a:lnTo>
                    <a:pt x="7771" y="9261"/>
                  </a:lnTo>
                  <a:lnTo>
                    <a:pt x="12185" y="13641"/>
                  </a:lnTo>
                  <a:lnTo>
                    <a:pt x="27806" y="38461"/>
                  </a:lnTo>
                  <a:lnTo>
                    <a:pt x="54241" y="67501"/>
                  </a:lnTo>
                  <a:lnTo>
                    <a:pt x="76444" y="100435"/>
                  </a:lnTo>
                  <a:lnTo>
                    <a:pt x="81601" y="114488"/>
                  </a:lnTo>
                  <a:lnTo>
                    <a:pt x="89298" y="149250"/>
                  </a:lnTo>
                  <a:lnTo>
                    <a:pt x="86352" y="172005"/>
                  </a:lnTo>
                  <a:lnTo>
                    <a:pt x="84556" y="174202"/>
                  </a:lnTo>
                  <a:lnTo>
                    <a:pt x="78326" y="176642"/>
                  </a:lnTo>
                  <a:lnTo>
                    <a:pt x="70266" y="175610"/>
                  </a:lnTo>
                  <a:lnTo>
                    <a:pt x="65894" y="174223"/>
                  </a:lnTo>
                  <a:lnTo>
                    <a:pt x="58920" y="168449"/>
                  </a:lnTo>
                  <a:lnTo>
                    <a:pt x="53175" y="159798"/>
                  </a:lnTo>
                  <a:lnTo>
                    <a:pt x="47975" y="148015"/>
                  </a:lnTo>
                  <a:lnTo>
                    <a:pt x="47252" y="132724"/>
                  </a:lnTo>
                  <a:lnTo>
                    <a:pt x="53423" y="104149"/>
                  </a:lnTo>
                  <a:lnTo>
                    <a:pt x="65306" y="72663"/>
                  </a:lnTo>
                  <a:lnTo>
                    <a:pt x="69732" y="62730"/>
                  </a:lnTo>
                  <a:lnTo>
                    <a:pt x="85231" y="45342"/>
                  </a:lnTo>
                  <a:lnTo>
                    <a:pt x="105350" y="31265"/>
                  </a:lnTo>
                  <a:lnTo>
                    <a:pt x="138989" y="19671"/>
                  </a:lnTo>
                  <a:lnTo>
                    <a:pt x="173297" y="15883"/>
                  </a:lnTo>
                  <a:lnTo>
                    <a:pt x="203130" y="15554"/>
                  </a:lnTo>
                  <a:lnTo>
                    <a:pt x="225816" y="20131"/>
                  </a:lnTo>
                  <a:lnTo>
                    <a:pt x="237476" y="24927"/>
                  </a:lnTo>
                  <a:lnTo>
                    <a:pt x="239280" y="24555"/>
                  </a:lnTo>
                  <a:lnTo>
                    <a:pt x="240482" y="23514"/>
                  </a:lnTo>
                  <a:lnTo>
                    <a:pt x="239696" y="22026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5" name="SMARTInkShape-1132"/>
            <p:cNvSpPr/>
            <p:nvPr/>
          </p:nvSpPr>
          <p:spPr bwMode="auto">
            <a:xfrm>
              <a:off x="7654238" y="1689149"/>
              <a:ext cx="203888" cy="389683"/>
            </a:xfrm>
            <a:custGeom>
              <a:avLst/>
              <a:gdLst/>
              <a:ahLst/>
              <a:cxnLst/>
              <a:rect l="0" t="0" r="0" b="0"/>
              <a:pathLst>
                <a:path w="203888" h="389683">
                  <a:moveTo>
                    <a:pt x="18150" y="11064"/>
                  </a:moveTo>
                  <a:lnTo>
                    <a:pt x="14357" y="7271"/>
                  </a:lnTo>
                  <a:lnTo>
                    <a:pt x="10379" y="5409"/>
                  </a:lnTo>
                  <a:lnTo>
                    <a:pt x="8207" y="4913"/>
                  </a:lnTo>
                  <a:lnTo>
                    <a:pt x="6758" y="3788"/>
                  </a:lnTo>
                  <a:lnTo>
                    <a:pt x="5149" y="422"/>
                  </a:lnTo>
                  <a:lnTo>
                    <a:pt x="3926" y="0"/>
                  </a:lnTo>
                  <a:lnTo>
                    <a:pt x="2317" y="513"/>
                  </a:lnTo>
                  <a:lnTo>
                    <a:pt x="451" y="1649"/>
                  </a:lnTo>
                  <a:lnTo>
                    <a:pt x="0" y="3199"/>
                  </a:lnTo>
                  <a:lnTo>
                    <a:pt x="494" y="5027"/>
                  </a:lnTo>
                  <a:lnTo>
                    <a:pt x="21225" y="35963"/>
                  </a:lnTo>
                  <a:lnTo>
                    <a:pt x="40492" y="64214"/>
                  </a:lnTo>
                  <a:lnTo>
                    <a:pt x="63399" y="99837"/>
                  </a:lnTo>
                  <a:lnTo>
                    <a:pt x="81123" y="126718"/>
                  </a:lnTo>
                  <a:lnTo>
                    <a:pt x="99583" y="154541"/>
                  </a:lnTo>
                  <a:lnTo>
                    <a:pt x="116255" y="184898"/>
                  </a:lnTo>
                  <a:lnTo>
                    <a:pt x="132396" y="216117"/>
                  </a:lnTo>
                  <a:lnTo>
                    <a:pt x="150153" y="245867"/>
                  </a:lnTo>
                  <a:lnTo>
                    <a:pt x="164395" y="272848"/>
                  </a:lnTo>
                  <a:lnTo>
                    <a:pt x="183454" y="308233"/>
                  </a:lnTo>
                  <a:lnTo>
                    <a:pt x="194805" y="328083"/>
                  </a:lnTo>
                  <a:lnTo>
                    <a:pt x="202093" y="358112"/>
                  </a:lnTo>
                  <a:lnTo>
                    <a:pt x="203887" y="3896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6" name="SMARTInkShape-1133"/>
            <p:cNvSpPr/>
            <p:nvPr/>
          </p:nvSpPr>
          <p:spPr bwMode="auto">
            <a:xfrm>
              <a:off x="7458250" y="1323053"/>
              <a:ext cx="366052" cy="212239"/>
            </a:xfrm>
            <a:custGeom>
              <a:avLst/>
              <a:gdLst/>
              <a:ahLst/>
              <a:cxnLst/>
              <a:rect l="0" t="0" r="0" b="0"/>
              <a:pathLst>
                <a:path w="366052" h="212239">
                  <a:moveTo>
                    <a:pt x="78406" y="198566"/>
                  </a:moveTo>
                  <a:lnTo>
                    <a:pt x="78406" y="194773"/>
                  </a:lnTo>
                  <a:lnTo>
                    <a:pt x="89798" y="161545"/>
                  </a:lnTo>
                  <a:lnTo>
                    <a:pt x="96355" y="131898"/>
                  </a:lnTo>
                  <a:lnTo>
                    <a:pt x="105950" y="104994"/>
                  </a:lnTo>
                  <a:lnTo>
                    <a:pt x="120094" y="71250"/>
                  </a:lnTo>
                  <a:lnTo>
                    <a:pt x="131679" y="42448"/>
                  </a:lnTo>
                  <a:lnTo>
                    <a:pt x="136249" y="8434"/>
                  </a:lnTo>
                  <a:lnTo>
                    <a:pt x="139303" y="3467"/>
                  </a:lnTo>
                  <a:lnTo>
                    <a:pt x="143307" y="730"/>
                  </a:lnTo>
                  <a:lnTo>
                    <a:pt x="145486" y="0"/>
                  </a:lnTo>
                  <a:lnTo>
                    <a:pt x="152141" y="1306"/>
                  </a:lnTo>
                  <a:lnTo>
                    <a:pt x="156138" y="2765"/>
                  </a:lnTo>
                  <a:lnTo>
                    <a:pt x="162695" y="8621"/>
                  </a:lnTo>
                  <a:lnTo>
                    <a:pt x="165555" y="12404"/>
                  </a:lnTo>
                  <a:lnTo>
                    <a:pt x="199489" y="36634"/>
                  </a:lnTo>
                  <a:lnTo>
                    <a:pt x="232146" y="63303"/>
                  </a:lnTo>
                  <a:lnTo>
                    <a:pt x="263468" y="91502"/>
                  </a:lnTo>
                  <a:lnTo>
                    <a:pt x="295981" y="127140"/>
                  </a:lnTo>
                  <a:lnTo>
                    <a:pt x="309738" y="149209"/>
                  </a:lnTo>
                  <a:lnTo>
                    <a:pt x="312189" y="156256"/>
                  </a:lnTo>
                  <a:lnTo>
                    <a:pt x="311255" y="158453"/>
                  </a:lnTo>
                  <a:lnTo>
                    <a:pt x="309045" y="159918"/>
                  </a:lnTo>
                  <a:lnTo>
                    <a:pt x="300769" y="161545"/>
                  </a:lnTo>
                  <a:lnTo>
                    <a:pt x="269585" y="162590"/>
                  </a:lnTo>
                  <a:lnTo>
                    <a:pt x="237975" y="160654"/>
                  </a:lnTo>
                  <a:lnTo>
                    <a:pt x="211238" y="157904"/>
                  </a:lnTo>
                  <a:lnTo>
                    <a:pt x="180834" y="156681"/>
                  </a:lnTo>
                  <a:lnTo>
                    <a:pt x="150917" y="154021"/>
                  </a:lnTo>
                  <a:lnTo>
                    <a:pt x="121746" y="150193"/>
                  </a:lnTo>
                  <a:lnTo>
                    <a:pt x="92905" y="145846"/>
                  </a:lnTo>
                  <a:lnTo>
                    <a:pt x="66329" y="139151"/>
                  </a:lnTo>
                  <a:lnTo>
                    <a:pt x="33288" y="126457"/>
                  </a:lnTo>
                  <a:lnTo>
                    <a:pt x="4583" y="107946"/>
                  </a:lnTo>
                  <a:lnTo>
                    <a:pt x="1409" y="103227"/>
                  </a:lnTo>
                  <a:lnTo>
                    <a:pt x="88" y="98494"/>
                  </a:lnTo>
                  <a:lnTo>
                    <a:pt x="0" y="93752"/>
                  </a:lnTo>
                  <a:lnTo>
                    <a:pt x="4136" y="84248"/>
                  </a:lnTo>
                  <a:lnTo>
                    <a:pt x="7462" y="79492"/>
                  </a:lnTo>
                  <a:lnTo>
                    <a:pt x="27311" y="65212"/>
                  </a:lnTo>
                  <a:lnTo>
                    <a:pt x="50670" y="57806"/>
                  </a:lnTo>
                  <a:lnTo>
                    <a:pt x="80367" y="51075"/>
                  </a:lnTo>
                  <a:lnTo>
                    <a:pt x="114732" y="42791"/>
                  </a:lnTo>
                  <a:lnTo>
                    <a:pt x="132786" y="39154"/>
                  </a:lnTo>
                  <a:lnTo>
                    <a:pt x="151172" y="35935"/>
                  </a:lnTo>
                  <a:lnTo>
                    <a:pt x="169779" y="32995"/>
                  </a:lnTo>
                  <a:lnTo>
                    <a:pt x="188534" y="31035"/>
                  </a:lnTo>
                  <a:lnTo>
                    <a:pt x="207388" y="29729"/>
                  </a:lnTo>
                  <a:lnTo>
                    <a:pt x="226307" y="28858"/>
                  </a:lnTo>
                  <a:lnTo>
                    <a:pt x="245269" y="28277"/>
                  </a:lnTo>
                  <a:lnTo>
                    <a:pt x="264261" y="27890"/>
                  </a:lnTo>
                  <a:lnTo>
                    <a:pt x="299914" y="28254"/>
                  </a:lnTo>
                  <a:lnTo>
                    <a:pt x="328989" y="31061"/>
                  </a:lnTo>
                  <a:lnTo>
                    <a:pt x="360087" y="37104"/>
                  </a:lnTo>
                  <a:lnTo>
                    <a:pt x="364618" y="40125"/>
                  </a:lnTo>
                  <a:lnTo>
                    <a:pt x="366051" y="43726"/>
                  </a:lnTo>
                  <a:lnTo>
                    <a:pt x="365420" y="47714"/>
                  </a:lnTo>
                  <a:lnTo>
                    <a:pt x="354134" y="58496"/>
                  </a:lnTo>
                  <a:lnTo>
                    <a:pt x="319118" y="80070"/>
                  </a:lnTo>
                  <a:lnTo>
                    <a:pt x="284608" y="97482"/>
                  </a:lnTo>
                  <a:lnTo>
                    <a:pt x="264293" y="106570"/>
                  </a:lnTo>
                  <a:lnTo>
                    <a:pt x="242812" y="115804"/>
                  </a:lnTo>
                  <a:lnTo>
                    <a:pt x="221348" y="125135"/>
                  </a:lnTo>
                  <a:lnTo>
                    <a:pt x="199894" y="134531"/>
                  </a:lnTo>
                  <a:lnTo>
                    <a:pt x="178448" y="143969"/>
                  </a:lnTo>
                  <a:lnTo>
                    <a:pt x="157801" y="153437"/>
                  </a:lnTo>
                  <a:lnTo>
                    <a:pt x="137686" y="162924"/>
                  </a:lnTo>
                  <a:lnTo>
                    <a:pt x="102371" y="180344"/>
                  </a:lnTo>
                  <a:lnTo>
                    <a:pt x="71484" y="198282"/>
                  </a:lnTo>
                  <a:lnTo>
                    <a:pt x="63423" y="205848"/>
                  </a:lnTo>
                  <a:lnTo>
                    <a:pt x="65243" y="208183"/>
                  </a:lnTo>
                  <a:lnTo>
                    <a:pt x="87558" y="211469"/>
                  </a:lnTo>
                  <a:lnTo>
                    <a:pt x="111049" y="212238"/>
                  </a:lnTo>
                  <a:lnTo>
                    <a:pt x="141598" y="208347"/>
                  </a:lnTo>
                  <a:lnTo>
                    <a:pt x="177135" y="202119"/>
                  </a:lnTo>
                  <a:lnTo>
                    <a:pt x="196613" y="199347"/>
                  </a:lnTo>
                  <a:lnTo>
                    <a:pt x="230161" y="194944"/>
                  </a:lnTo>
                  <a:lnTo>
                    <a:pt x="257000" y="1914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7" name="SMARTInkShape-1134"/>
            <p:cNvSpPr/>
            <p:nvPr/>
          </p:nvSpPr>
          <p:spPr bwMode="auto">
            <a:xfrm>
              <a:off x="7225556" y="1528950"/>
              <a:ext cx="353964" cy="507020"/>
            </a:xfrm>
            <a:custGeom>
              <a:avLst/>
              <a:gdLst/>
              <a:ahLst/>
              <a:cxnLst/>
              <a:rect l="0" t="0" r="0" b="0"/>
              <a:pathLst>
                <a:path w="353964" h="507020">
                  <a:moveTo>
                    <a:pt x="11063" y="507019"/>
                  </a:moveTo>
                  <a:lnTo>
                    <a:pt x="4912" y="507019"/>
                  </a:lnTo>
                  <a:lnTo>
                    <a:pt x="421" y="503226"/>
                  </a:lnTo>
                  <a:lnTo>
                    <a:pt x="0" y="500522"/>
                  </a:lnTo>
                  <a:lnTo>
                    <a:pt x="1648" y="493283"/>
                  </a:lnTo>
                  <a:lnTo>
                    <a:pt x="23605" y="462585"/>
                  </a:lnTo>
                  <a:lnTo>
                    <a:pt x="48822" y="430882"/>
                  </a:lnTo>
                  <a:lnTo>
                    <a:pt x="70178" y="407034"/>
                  </a:lnTo>
                  <a:lnTo>
                    <a:pt x="93693" y="380825"/>
                  </a:lnTo>
                  <a:lnTo>
                    <a:pt x="120018" y="348010"/>
                  </a:lnTo>
                  <a:lnTo>
                    <a:pt x="132913" y="330369"/>
                  </a:lnTo>
                  <a:lnTo>
                    <a:pt x="145477" y="312259"/>
                  </a:lnTo>
                  <a:lnTo>
                    <a:pt x="157823" y="293835"/>
                  </a:lnTo>
                  <a:lnTo>
                    <a:pt x="170815" y="275202"/>
                  </a:lnTo>
                  <a:lnTo>
                    <a:pt x="184239" y="256431"/>
                  </a:lnTo>
                  <a:lnTo>
                    <a:pt x="197951" y="237566"/>
                  </a:lnTo>
                  <a:lnTo>
                    <a:pt x="211061" y="217846"/>
                  </a:lnTo>
                  <a:lnTo>
                    <a:pt x="223770" y="197556"/>
                  </a:lnTo>
                  <a:lnTo>
                    <a:pt x="236211" y="176885"/>
                  </a:lnTo>
                  <a:lnTo>
                    <a:pt x="248475" y="157548"/>
                  </a:lnTo>
                  <a:lnTo>
                    <a:pt x="260618" y="139101"/>
                  </a:lnTo>
                  <a:lnTo>
                    <a:pt x="283107" y="105375"/>
                  </a:lnTo>
                  <a:lnTo>
                    <a:pt x="301040" y="77156"/>
                  </a:lnTo>
                  <a:lnTo>
                    <a:pt x="324524" y="42749"/>
                  </a:lnTo>
                  <a:lnTo>
                    <a:pt x="343334" y="10651"/>
                  </a:lnTo>
                  <a:lnTo>
                    <a:pt x="346131" y="1953"/>
                  </a:lnTo>
                  <a:lnTo>
                    <a:pt x="347154" y="1240"/>
                  </a:lnTo>
                  <a:lnTo>
                    <a:pt x="352909" y="0"/>
                  </a:lnTo>
                  <a:lnTo>
                    <a:pt x="353260" y="732"/>
                  </a:lnTo>
                  <a:lnTo>
                    <a:pt x="353963" y="69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48" name="SMARTInkShape-1135"/>
            <p:cNvSpPr/>
            <p:nvPr/>
          </p:nvSpPr>
          <p:spPr bwMode="auto">
            <a:xfrm>
              <a:off x="7032837" y="2251203"/>
              <a:ext cx="235858" cy="406025"/>
            </a:xfrm>
            <a:custGeom>
              <a:avLst/>
              <a:gdLst/>
              <a:ahLst/>
              <a:cxnLst/>
              <a:rect l="0" t="0" r="0" b="0"/>
              <a:pathLst>
                <a:path w="235858" h="406025">
                  <a:moveTo>
                    <a:pt x="168063" y="41941"/>
                  </a:moveTo>
                  <a:lnTo>
                    <a:pt x="178705" y="41941"/>
                  </a:lnTo>
                  <a:lnTo>
                    <a:pt x="179920" y="41147"/>
                  </a:lnTo>
                  <a:lnTo>
                    <a:pt x="180730" y="39824"/>
                  </a:lnTo>
                  <a:lnTo>
                    <a:pt x="181871" y="34170"/>
                  </a:lnTo>
                  <a:lnTo>
                    <a:pt x="182323" y="24242"/>
                  </a:lnTo>
                  <a:lnTo>
                    <a:pt x="183126" y="22998"/>
                  </a:lnTo>
                  <a:lnTo>
                    <a:pt x="184455" y="22169"/>
                  </a:lnTo>
                  <a:lnTo>
                    <a:pt x="186135" y="21616"/>
                  </a:lnTo>
                  <a:lnTo>
                    <a:pt x="187255" y="20453"/>
                  </a:lnTo>
                  <a:lnTo>
                    <a:pt x="188499" y="17045"/>
                  </a:lnTo>
                  <a:lnTo>
                    <a:pt x="189199" y="10663"/>
                  </a:lnTo>
                  <a:lnTo>
                    <a:pt x="187246" y="6079"/>
                  </a:lnTo>
                  <a:lnTo>
                    <a:pt x="185614" y="3746"/>
                  </a:lnTo>
                  <a:lnTo>
                    <a:pt x="181685" y="1153"/>
                  </a:lnTo>
                  <a:lnTo>
                    <a:pt x="174911" y="0"/>
                  </a:lnTo>
                  <a:lnTo>
                    <a:pt x="146808" y="1377"/>
                  </a:lnTo>
                  <a:lnTo>
                    <a:pt x="114300" y="9057"/>
                  </a:lnTo>
                  <a:lnTo>
                    <a:pt x="82900" y="23466"/>
                  </a:lnTo>
                  <a:lnTo>
                    <a:pt x="52254" y="42817"/>
                  </a:lnTo>
                  <a:lnTo>
                    <a:pt x="19951" y="70689"/>
                  </a:lnTo>
                  <a:lnTo>
                    <a:pt x="8043" y="84880"/>
                  </a:lnTo>
                  <a:lnTo>
                    <a:pt x="1693" y="99125"/>
                  </a:lnTo>
                  <a:lnTo>
                    <a:pt x="0" y="106257"/>
                  </a:lnTo>
                  <a:lnTo>
                    <a:pt x="2351" y="120532"/>
                  </a:lnTo>
                  <a:lnTo>
                    <a:pt x="5201" y="127672"/>
                  </a:lnTo>
                  <a:lnTo>
                    <a:pt x="9482" y="132433"/>
                  </a:lnTo>
                  <a:lnTo>
                    <a:pt x="20589" y="137722"/>
                  </a:lnTo>
                  <a:lnTo>
                    <a:pt x="44022" y="140699"/>
                  </a:lnTo>
                  <a:lnTo>
                    <a:pt x="74866" y="133997"/>
                  </a:lnTo>
                  <a:lnTo>
                    <a:pt x="109139" y="114372"/>
                  </a:lnTo>
                  <a:lnTo>
                    <a:pt x="144430" y="88449"/>
                  </a:lnTo>
                  <a:lnTo>
                    <a:pt x="180023" y="60660"/>
                  </a:lnTo>
                  <a:lnTo>
                    <a:pt x="213817" y="35026"/>
                  </a:lnTo>
                  <a:lnTo>
                    <a:pt x="220148" y="27490"/>
                  </a:lnTo>
                  <a:lnTo>
                    <a:pt x="221043" y="27545"/>
                  </a:lnTo>
                  <a:lnTo>
                    <a:pt x="219920" y="33955"/>
                  </a:lnTo>
                  <a:lnTo>
                    <a:pt x="196416" y="65558"/>
                  </a:lnTo>
                  <a:lnTo>
                    <a:pt x="182251" y="92389"/>
                  </a:lnTo>
                  <a:lnTo>
                    <a:pt x="165903" y="127068"/>
                  </a:lnTo>
                  <a:lnTo>
                    <a:pt x="157098" y="146318"/>
                  </a:lnTo>
                  <a:lnTo>
                    <a:pt x="149640" y="165500"/>
                  </a:lnTo>
                  <a:lnTo>
                    <a:pt x="143082" y="184639"/>
                  </a:lnTo>
                  <a:lnTo>
                    <a:pt x="137121" y="203748"/>
                  </a:lnTo>
                  <a:lnTo>
                    <a:pt x="131560" y="222837"/>
                  </a:lnTo>
                  <a:lnTo>
                    <a:pt x="126266" y="241913"/>
                  </a:lnTo>
                  <a:lnTo>
                    <a:pt x="121148" y="260981"/>
                  </a:lnTo>
                  <a:lnTo>
                    <a:pt x="116943" y="279249"/>
                  </a:lnTo>
                  <a:lnTo>
                    <a:pt x="110153" y="314363"/>
                  </a:lnTo>
                  <a:lnTo>
                    <a:pt x="104490" y="344257"/>
                  </a:lnTo>
                  <a:lnTo>
                    <a:pt x="101073" y="379166"/>
                  </a:lnTo>
                  <a:lnTo>
                    <a:pt x="104158" y="395019"/>
                  </a:lnTo>
                  <a:lnTo>
                    <a:pt x="110822" y="404710"/>
                  </a:lnTo>
                  <a:lnTo>
                    <a:pt x="115614" y="406024"/>
                  </a:lnTo>
                  <a:lnTo>
                    <a:pt x="127290" y="403252"/>
                  </a:lnTo>
                  <a:lnTo>
                    <a:pt x="151043" y="385181"/>
                  </a:lnTo>
                  <a:lnTo>
                    <a:pt x="178190" y="355925"/>
                  </a:lnTo>
                  <a:lnTo>
                    <a:pt x="196905" y="329391"/>
                  </a:lnTo>
                  <a:lnTo>
                    <a:pt x="214220" y="299872"/>
                  </a:lnTo>
                  <a:lnTo>
                    <a:pt x="227206" y="270877"/>
                  </a:lnTo>
                  <a:lnTo>
                    <a:pt x="235857" y="235363"/>
                  </a:lnTo>
                  <a:lnTo>
                    <a:pt x="234691" y="226451"/>
                  </a:lnTo>
                  <a:lnTo>
                    <a:pt x="227044" y="212316"/>
                  </a:lnTo>
                  <a:lnTo>
                    <a:pt x="220877" y="208706"/>
                  </a:lnTo>
                  <a:lnTo>
                    <a:pt x="205559" y="206811"/>
                  </a:lnTo>
                  <a:lnTo>
                    <a:pt x="188167" y="212847"/>
                  </a:lnTo>
                  <a:lnTo>
                    <a:pt x="160526" y="229634"/>
                  </a:lnTo>
                  <a:lnTo>
                    <a:pt x="126534" y="252847"/>
                  </a:lnTo>
                  <a:lnTo>
                    <a:pt x="111749" y="260271"/>
                  </a:lnTo>
                  <a:lnTo>
                    <a:pt x="109883" y="259726"/>
                  </a:lnTo>
                  <a:lnTo>
                    <a:pt x="109432" y="257774"/>
                  </a:lnTo>
                  <a:lnTo>
                    <a:pt x="110913" y="2491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656" name="SMARTInkShape-Group278"/>
          <p:cNvGrpSpPr/>
          <p:nvPr/>
        </p:nvGrpSpPr>
        <p:grpSpPr>
          <a:xfrm>
            <a:off x="4900588" y="1509730"/>
            <a:ext cx="1200060" cy="1254902"/>
            <a:chOff x="4900588" y="1509730"/>
            <a:chExt cx="1200060" cy="1254902"/>
          </a:xfrm>
        </p:grpSpPr>
        <p:sp>
          <p:nvSpPr>
            <p:cNvPr id="2458650" name="SMARTInkShape-1136"/>
            <p:cNvSpPr/>
            <p:nvPr/>
          </p:nvSpPr>
          <p:spPr bwMode="auto">
            <a:xfrm>
              <a:off x="5893595" y="2419898"/>
              <a:ext cx="207053" cy="344734"/>
            </a:xfrm>
            <a:custGeom>
              <a:avLst/>
              <a:gdLst/>
              <a:ahLst/>
              <a:cxnLst/>
              <a:rect l="0" t="0" r="0" b="0"/>
              <a:pathLst>
                <a:path w="207053" h="344734">
                  <a:moveTo>
                    <a:pt x="0" y="30408"/>
                  </a:moveTo>
                  <a:lnTo>
                    <a:pt x="0" y="24257"/>
                  </a:lnTo>
                  <a:lnTo>
                    <a:pt x="0" y="27351"/>
                  </a:lnTo>
                  <a:lnTo>
                    <a:pt x="9942" y="50026"/>
                  </a:lnTo>
                  <a:lnTo>
                    <a:pt x="38402" y="82829"/>
                  </a:lnTo>
                  <a:lnTo>
                    <a:pt x="52476" y="95505"/>
                  </a:lnTo>
                  <a:lnTo>
                    <a:pt x="61952" y="99028"/>
                  </a:lnTo>
                  <a:lnTo>
                    <a:pt x="80003" y="97219"/>
                  </a:lnTo>
                  <a:lnTo>
                    <a:pt x="107436" y="88702"/>
                  </a:lnTo>
                  <a:lnTo>
                    <a:pt x="135785" y="70439"/>
                  </a:lnTo>
                  <a:lnTo>
                    <a:pt x="170662" y="37179"/>
                  </a:lnTo>
                  <a:lnTo>
                    <a:pt x="192254" y="13137"/>
                  </a:lnTo>
                  <a:lnTo>
                    <a:pt x="200539" y="6063"/>
                  </a:lnTo>
                  <a:lnTo>
                    <a:pt x="204222" y="274"/>
                  </a:lnTo>
                  <a:lnTo>
                    <a:pt x="205204" y="0"/>
                  </a:lnTo>
                  <a:lnTo>
                    <a:pt x="205858" y="1405"/>
                  </a:lnTo>
                  <a:lnTo>
                    <a:pt x="207052" y="35858"/>
                  </a:lnTo>
                  <a:lnTo>
                    <a:pt x="205017" y="67742"/>
                  </a:lnTo>
                  <a:lnTo>
                    <a:pt x="199387" y="102324"/>
                  </a:lnTo>
                  <a:lnTo>
                    <a:pt x="194809" y="137706"/>
                  </a:lnTo>
                  <a:lnTo>
                    <a:pt x="195567" y="173325"/>
                  </a:lnTo>
                  <a:lnTo>
                    <a:pt x="198704" y="209014"/>
                  </a:lnTo>
                  <a:lnTo>
                    <a:pt x="199632" y="242608"/>
                  </a:lnTo>
                  <a:lnTo>
                    <a:pt x="198262" y="262832"/>
                  </a:lnTo>
                  <a:lnTo>
                    <a:pt x="189359" y="291274"/>
                  </a:lnTo>
                  <a:lnTo>
                    <a:pt x="179754" y="315135"/>
                  </a:lnTo>
                  <a:lnTo>
                    <a:pt x="168790" y="329991"/>
                  </a:lnTo>
                  <a:lnTo>
                    <a:pt x="155979" y="338181"/>
                  </a:lnTo>
                  <a:lnTo>
                    <a:pt x="135730" y="344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51" name="SMARTInkShape-1137"/>
            <p:cNvSpPr/>
            <p:nvPr/>
          </p:nvSpPr>
          <p:spPr bwMode="auto">
            <a:xfrm>
              <a:off x="4900588" y="2507456"/>
              <a:ext cx="364358" cy="71439"/>
            </a:xfrm>
            <a:custGeom>
              <a:avLst/>
              <a:gdLst/>
              <a:ahLst/>
              <a:cxnLst/>
              <a:rect l="0" t="0" r="0" b="0"/>
              <a:pathLst>
                <a:path w="364358" h="71439">
                  <a:moveTo>
                    <a:pt x="100037" y="71438"/>
                  </a:moveTo>
                  <a:lnTo>
                    <a:pt x="72566" y="71438"/>
                  </a:lnTo>
                  <a:lnTo>
                    <a:pt x="38195" y="70644"/>
                  </a:lnTo>
                  <a:lnTo>
                    <a:pt x="4140" y="65287"/>
                  </a:lnTo>
                  <a:lnTo>
                    <a:pt x="1179" y="63368"/>
                  </a:lnTo>
                  <a:lnTo>
                    <a:pt x="0" y="60502"/>
                  </a:lnTo>
                  <a:lnTo>
                    <a:pt x="9" y="57003"/>
                  </a:lnTo>
                  <a:lnTo>
                    <a:pt x="3189" y="53878"/>
                  </a:lnTo>
                  <a:lnTo>
                    <a:pt x="15189" y="48287"/>
                  </a:lnTo>
                  <a:lnTo>
                    <a:pt x="37456" y="43157"/>
                  </a:lnTo>
                  <a:lnTo>
                    <a:pt x="66667" y="37437"/>
                  </a:lnTo>
                  <a:lnTo>
                    <a:pt x="100816" y="29603"/>
                  </a:lnTo>
                  <a:lnTo>
                    <a:pt x="120400" y="26879"/>
                  </a:lnTo>
                  <a:lnTo>
                    <a:pt x="141394" y="25063"/>
                  </a:lnTo>
                  <a:lnTo>
                    <a:pt x="163327" y="23853"/>
                  </a:lnTo>
                  <a:lnTo>
                    <a:pt x="185093" y="22252"/>
                  </a:lnTo>
                  <a:lnTo>
                    <a:pt x="206748" y="20391"/>
                  </a:lnTo>
                  <a:lnTo>
                    <a:pt x="228327" y="18357"/>
                  </a:lnTo>
                  <a:lnTo>
                    <a:pt x="248270" y="16207"/>
                  </a:lnTo>
                  <a:lnTo>
                    <a:pt x="267121" y="13979"/>
                  </a:lnTo>
                  <a:lnTo>
                    <a:pt x="302091" y="9388"/>
                  </a:lnTo>
                  <a:lnTo>
                    <a:pt x="333507" y="4702"/>
                  </a:lnTo>
                  <a:lnTo>
                    <a:pt x="36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52" name="SMARTInkShape-1138"/>
            <p:cNvSpPr/>
            <p:nvPr/>
          </p:nvSpPr>
          <p:spPr bwMode="auto">
            <a:xfrm>
              <a:off x="4922045" y="2436313"/>
              <a:ext cx="292894" cy="138253"/>
            </a:xfrm>
            <a:custGeom>
              <a:avLst/>
              <a:gdLst/>
              <a:ahLst/>
              <a:cxnLst/>
              <a:rect l="0" t="0" r="0" b="0"/>
              <a:pathLst>
                <a:path w="292894" h="138253">
                  <a:moveTo>
                    <a:pt x="0" y="6850"/>
                  </a:moveTo>
                  <a:lnTo>
                    <a:pt x="0" y="699"/>
                  </a:lnTo>
                  <a:lnTo>
                    <a:pt x="793" y="368"/>
                  </a:lnTo>
                  <a:lnTo>
                    <a:pt x="3791" y="0"/>
                  </a:lnTo>
                  <a:lnTo>
                    <a:pt x="37813" y="6998"/>
                  </a:lnTo>
                  <a:lnTo>
                    <a:pt x="64031" y="11568"/>
                  </a:lnTo>
                  <a:lnTo>
                    <a:pt x="96582" y="13275"/>
                  </a:lnTo>
                  <a:lnTo>
                    <a:pt x="131363" y="13780"/>
                  </a:lnTo>
                  <a:lnTo>
                    <a:pt x="165216" y="14724"/>
                  </a:lnTo>
                  <a:lnTo>
                    <a:pt x="189446" y="19678"/>
                  </a:lnTo>
                  <a:lnTo>
                    <a:pt x="198762" y="23928"/>
                  </a:lnTo>
                  <a:lnTo>
                    <a:pt x="200769" y="27760"/>
                  </a:lnTo>
                  <a:lnTo>
                    <a:pt x="200885" y="38368"/>
                  </a:lnTo>
                  <a:lnTo>
                    <a:pt x="192694" y="57728"/>
                  </a:lnTo>
                  <a:lnTo>
                    <a:pt x="163340" y="92689"/>
                  </a:lnTo>
                  <a:lnTo>
                    <a:pt x="133362" y="125559"/>
                  </a:lnTo>
                  <a:lnTo>
                    <a:pt x="131771" y="128852"/>
                  </a:lnTo>
                  <a:lnTo>
                    <a:pt x="131502" y="131841"/>
                  </a:lnTo>
                  <a:lnTo>
                    <a:pt x="133322" y="137278"/>
                  </a:lnTo>
                  <a:lnTo>
                    <a:pt x="136506" y="138252"/>
                  </a:lnTo>
                  <a:lnTo>
                    <a:pt x="162959" y="134111"/>
                  </a:lnTo>
                  <a:lnTo>
                    <a:pt x="196715" y="127901"/>
                  </a:lnTo>
                  <a:lnTo>
                    <a:pt x="222365" y="122563"/>
                  </a:lnTo>
                  <a:lnTo>
                    <a:pt x="257532" y="110632"/>
                  </a:lnTo>
                  <a:lnTo>
                    <a:pt x="292893" y="92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53" name="SMARTInkShape-1139"/>
            <p:cNvSpPr/>
            <p:nvPr/>
          </p:nvSpPr>
          <p:spPr bwMode="auto">
            <a:xfrm>
              <a:off x="5786438" y="1993106"/>
              <a:ext cx="285751" cy="285751"/>
            </a:xfrm>
            <a:custGeom>
              <a:avLst/>
              <a:gdLst/>
              <a:ahLst/>
              <a:cxnLst/>
              <a:rect l="0" t="0" r="0" b="0"/>
              <a:pathLst>
                <a:path w="285751" h="285751">
                  <a:moveTo>
                    <a:pt x="0" y="0"/>
                  </a:moveTo>
                  <a:lnTo>
                    <a:pt x="3792" y="0"/>
                  </a:lnTo>
                  <a:lnTo>
                    <a:pt x="7770" y="2117"/>
                  </a:lnTo>
                  <a:lnTo>
                    <a:pt x="31374" y="20128"/>
                  </a:lnTo>
                  <a:lnTo>
                    <a:pt x="44106" y="27202"/>
                  </a:lnTo>
                  <a:lnTo>
                    <a:pt x="75917" y="51146"/>
                  </a:lnTo>
                  <a:lnTo>
                    <a:pt x="110601" y="76009"/>
                  </a:lnTo>
                  <a:lnTo>
                    <a:pt x="137262" y="97282"/>
                  </a:lnTo>
                  <a:lnTo>
                    <a:pt x="164986" y="119966"/>
                  </a:lnTo>
                  <a:lnTo>
                    <a:pt x="193183" y="145393"/>
                  </a:lnTo>
                  <a:lnTo>
                    <a:pt x="220002" y="174157"/>
                  </a:lnTo>
                  <a:lnTo>
                    <a:pt x="242506" y="208107"/>
                  </a:lnTo>
                  <a:lnTo>
                    <a:pt x="260973" y="240130"/>
                  </a:lnTo>
                  <a:lnTo>
                    <a:pt x="285750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54" name="SMARTInkShape-1140"/>
            <p:cNvSpPr/>
            <p:nvPr/>
          </p:nvSpPr>
          <p:spPr bwMode="auto">
            <a:xfrm>
              <a:off x="5236790" y="1921669"/>
              <a:ext cx="342481" cy="351244"/>
            </a:xfrm>
            <a:custGeom>
              <a:avLst/>
              <a:gdLst/>
              <a:ahLst/>
              <a:cxnLst/>
              <a:rect l="0" t="0" r="0" b="0"/>
              <a:pathLst>
                <a:path w="342481" h="351244">
                  <a:moveTo>
                    <a:pt x="342480" y="0"/>
                  </a:moveTo>
                  <a:lnTo>
                    <a:pt x="338687" y="0"/>
                  </a:lnTo>
                  <a:lnTo>
                    <a:pt x="337569" y="794"/>
                  </a:lnTo>
                  <a:lnTo>
                    <a:pt x="336824" y="2116"/>
                  </a:lnTo>
                  <a:lnTo>
                    <a:pt x="336328" y="3792"/>
                  </a:lnTo>
                  <a:lnTo>
                    <a:pt x="311743" y="34320"/>
                  </a:lnTo>
                  <a:lnTo>
                    <a:pt x="284247" y="64320"/>
                  </a:lnTo>
                  <a:lnTo>
                    <a:pt x="260242" y="91028"/>
                  </a:lnTo>
                  <a:lnTo>
                    <a:pt x="232110" y="122213"/>
                  </a:lnTo>
                  <a:lnTo>
                    <a:pt x="198441" y="157240"/>
                  </a:lnTo>
                  <a:lnTo>
                    <a:pt x="181366" y="175470"/>
                  </a:lnTo>
                  <a:lnTo>
                    <a:pt x="164426" y="193974"/>
                  </a:lnTo>
                  <a:lnTo>
                    <a:pt x="147577" y="212659"/>
                  </a:lnTo>
                  <a:lnTo>
                    <a:pt x="114038" y="246121"/>
                  </a:lnTo>
                  <a:lnTo>
                    <a:pt x="81406" y="276075"/>
                  </a:lnTo>
                  <a:lnTo>
                    <a:pt x="51028" y="302617"/>
                  </a:lnTo>
                  <a:lnTo>
                    <a:pt x="18527" y="332287"/>
                  </a:lnTo>
                  <a:lnTo>
                    <a:pt x="0" y="350652"/>
                  </a:lnTo>
                  <a:lnTo>
                    <a:pt x="653" y="351243"/>
                  </a:lnTo>
                  <a:lnTo>
                    <a:pt x="6723" y="350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55" name="SMARTInkShape-1141"/>
            <p:cNvSpPr/>
            <p:nvPr/>
          </p:nvSpPr>
          <p:spPr bwMode="auto">
            <a:xfrm>
              <a:off x="5576628" y="1509730"/>
              <a:ext cx="282787" cy="311819"/>
            </a:xfrm>
            <a:custGeom>
              <a:avLst/>
              <a:gdLst/>
              <a:ahLst/>
              <a:cxnLst/>
              <a:rect l="0" t="0" r="0" b="0"/>
              <a:pathLst>
                <a:path w="282787" h="311819">
                  <a:moveTo>
                    <a:pt x="95510" y="197626"/>
                  </a:moveTo>
                  <a:lnTo>
                    <a:pt x="91717" y="197626"/>
                  </a:lnTo>
                  <a:lnTo>
                    <a:pt x="90600" y="199214"/>
                  </a:lnTo>
                  <a:lnTo>
                    <a:pt x="88234" y="208239"/>
                  </a:lnTo>
                  <a:lnTo>
                    <a:pt x="82842" y="218802"/>
                  </a:lnTo>
                  <a:lnTo>
                    <a:pt x="81542" y="224740"/>
                  </a:lnTo>
                  <a:lnTo>
                    <a:pt x="97824" y="195081"/>
                  </a:lnTo>
                  <a:lnTo>
                    <a:pt x="119627" y="159985"/>
                  </a:lnTo>
                  <a:lnTo>
                    <a:pt x="133699" y="129764"/>
                  </a:lnTo>
                  <a:lnTo>
                    <a:pt x="147130" y="99555"/>
                  </a:lnTo>
                  <a:lnTo>
                    <a:pt x="156489" y="66615"/>
                  </a:lnTo>
                  <a:lnTo>
                    <a:pt x="164290" y="37188"/>
                  </a:lnTo>
                  <a:lnTo>
                    <a:pt x="173126" y="2997"/>
                  </a:lnTo>
                  <a:lnTo>
                    <a:pt x="173662" y="0"/>
                  </a:lnTo>
                  <a:lnTo>
                    <a:pt x="170171" y="5897"/>
                  </a:lnTo>
                  <a:lnTo>
                    <a:pt x="162674" y="28608"/>
                  </a:lnTo>
                  <a:lnTo>
                    <a:pt x="158254" y="62846"/>
                  </a:lnTo>
                  <a:lnTo>
                    <a:pt x="154317" y="92868"/>
                  </a:lnTo>
                  <a:lnTo>
                    <a:pt x="155267" y="126899"/>
                  </a:lnTo>
                  <a:lnTo>
                    <a:pt x="162693" y="160001"/>
                  </a:lnTo>
                  <a:lnTo>
                    <a:pt x="174947" y="189918"/>
                  </a:lnTo>
                  <a:lnTo>
                    <a:pt x="190749" y="216774"/>
                  </a:lnTo>
                  <a:lnTo>
                    <a:pt x="218024" y="251832"/>
                  </a:lnTo>
                  <a:lnTo>
                    <a:pt x="225367" y="258230"/>
                  </a:lnTo>
                  <a:lnTo>
                    <a:pt x="228630" y="263720"/>
                  </a:lnTo>
                  <a:lnTo>
                    <a:pt x="228707" y="264707"/>
                  </a:lnTo>
                  <a:lnTo>
                    <a:pt x="227963" y="264572"/>
                  </a:lnTo>
                  <a:lnTo>
                    <a:pt x="217276" y="258651"/>
                  </a:lnTo>
                  <a:lnTo>
                    <a:pt x="188470" y="248251"/>
                  </a:lnTo>
                  <a:lnTo>
                    <a:pt x="160712" y="232205"/>
                  </a:lnTo>
                  <a:lnTo>
                    <a:pt x="126911" y="217044"/>
                  </a:lnTo>
                  <a:lnTo>
                    <a:pt x="100736" y="207315"/>
                  </a:lnTo>
                  <a:lnTo>
                    <a:pt x="75342" y="197699"/>
                  </a:lnTo>
                  <a:lnTo>
                    <a:pt x="42967" y="185477"/>
                  </a:lnTo>
                  <a:lnTo>
                    <a:pt x="10695" y="174236"/>
                  </a:lnTo>
                  <a:lnTo>
                    <a:pt x="0" y="170588"/>
                  </a:lnTo>
                  <a:lnTo>
                    <a:pt x="87" y="170075"/>
                  </a:lnTo>
                  <a:lnTo>
                    <a:pt x="4416" y="169506"/>
                  </a:lnTo>
                  <a:lnTo>
                    <a:pt x="38740" y="172649"/>
                  </a:lnTo>
                  <a:lnTo>
                    <a:pt x="63929" y="169856"/>
                  </a:lnTo>
                  <a:lnTo>
                    <a:pt x="93644" y="165969"/>
                  </a:lnTo>
                  <a:lnTo>
                    <a:pt x="125372" y="161596"/>
                  </a:lnTo>
                  <a:lnTo>
                    <a:pt x="157995" y="156213"/>
                  </a:lnTo>
                  <a:lnTo>
                    <a:pt x="191014" y="148529"/>
                  </a:lnTo>
                  <a:lnTo>
                    <a:pt x="222094" y="139822"/>
                  </a:lnTo>
                  <a:lnTo>
                    <a:pt x="249400" y="131454"/>
                  </a:lnTo>
                  <a:lnTo>
                    <a:pt x="282786" y="120836"/>
                  </a:lnTo>
                  <a:lnTo>
                    <a:pt x="250485" y="132938"/>
                  </a:lnTo>
                  <a:lnTo>
                    <a:pt x="222861" y="147709"/>
                  </a:lnTo>
                  <a:lnTo>
                    <a:pt x="189416" y="167503"/>
                  </a:lnTo>
                  <a:lnTo>
                    <a:pt x="171608" y="178338"/>
                  </a:lnTo>
                  <a:lnTo>
                    <a:pt x="153385" y="189530"/>
                  </a:lnTo>
                  <a:lnTo>
                    <a:pt x="118321" y="214665"/>
                  </a:lnTo>
                  <a:lnTo>
                    <a:pt x="86598" y="240918"/>
                  </a:lnTo>
                  <a:lnTo>
                    <a:pt x="53269" y="276423"/>
                  </a:lnTo>
                  <a:lnTo>
                    <a:pt x="41547" y="294559"/>
                  </a:lnTo>
                  <a:lnTo>
                    <a:pt x="40484" y="301142"/>
                  </a:lnTo>
                  <a:lnTo>
                    <a:pt x="42158" y="306324"/>
                  </a:lnTo>
                  <a:lnTo>
                    <a:pt x="45654" y="310573"/>
                  </a:lnTo>
                  <a:lnTo>
                    <a:pt x="51160" y="311818"/>
                  </a:lnTo>
                  <a:lnTo>
                    <a:pt x="65745" y="308968"/>
                  </a:lnTo>
                  <a:lnTo>
                    <a:pt x="95598" y="290853"/>
                  </a:lnTo>
                  <a:lnTo>
                    <a:pt x="116942" y="2762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8657" name="SMARTInkShape-1142"/>
          <p:cNvSpPr/>
          <p:nvPr/>
        </p:nvSpPr>
        <p:spPr bwMode="auto">
          <a:xfrm>
            <a:off x="75861" y="1653760"/>
            <a:ext cx="2553925" cy="696535"/>
          </a:xfrm>
          <a:custGeom>
            <a:avLst/>
            <a:gdLst/>
            <a:ahLst/>
            <a:cxnLst/>
            <a:rect l="0" t="0" r="0" b="0"/>
            <a:pathLst>
              <a:path w="2553925" h="696535">
                <a:moveTo>
                  <a:pt x="245608" y="596521"/>
                </a:moveTo>
                <a:lnTo>
                  <a:pt x="249400" y="604106"/>
                </a:lnTo>
                <a:lnTo>
                  <a:pt x="255495" y="609946"/>
                </a:lnTo>
                <a:lnTo>
                  <a:pt x="287917" y="632792"/>
                </a:lnTo>
                <a:lnTo>
                  <a:pt x="308068" y="640423"/>
                </a:lnTo>
                <a:lnTo>
                  <a:pt x="341726" y="645512"/>
                </a:lnTo>
                <a:lnTo>
                  <a:pt x="365056" y="649516"/>
                </a:lnTo>
                <a:lnTo>
                  <a:pt x="392888" y="651824"/>
                </a:lnTo>
                <a:lnTo>
                  <a:pt x="423778" y="653644"/>
                </a:lnTo>
                <a:lnTo>
                  <a:pt x="456028" y="657099"/>
                </a:lnTo>
                <a:lnTo>
                  <a:pt x="473994" y="658338"/>
                </a:lnTo>
                <a:lnTo>
                  <a:pt x="493115" y="659163"/>
                </a:lnTo>
                <a:lnTo>
                  <a:pt x="513006" y="659714"/>
                </a:lnTo>
                <a:lnTo>
                  <a:pt x="533411" y="660875"/>
                </a:lnTo>
                <a:lnTo>
                  <a:pt x="554158" y="662442"/>
                </a:lnTo>
                <a:lnTo>
                  <a:pt x="575133" y="664281"/>
                </a:lnTo>
                <a:lnTo>
                  <a:pt x="597847" y="665507"/>
                </a:lnTo>
                <a:lnTo>
                  <a:pt x="621722" y="666324"/>
                </a:lnTo>
                <a:lnTo>
                  <a:pt x="646369" y="666869"/>
                </a:lnTo>
                <a:lnTo>
                  <a:pt x="672326" y="668026"/>
                </a:lnTo>
                <a:lnTo>
                  <a:pt x="699155" y="669591"/>
                </a:lnTo>
                <a:lnTo>
                  <a:pt x="726566" y="671428"/>
                </a:lnTo>
                <a:lnTo>
                  <a:pt x="755159" y="672653"/>
                </a:lnTo>
                <a:lnTo>
                  <a:pt x="784540" y="673469"/>
                </a:lnTo>
                <a:lnTo>
                  <a:pt x="814446" y="674014"/>
                </a:lnTo>
                <a:lnTo>
                  <a:pt x="844702" y="675171"/>
                </a:lnTo>
                <a:lnTo>
                  <a:pt x="875191" y="676735"/>
                </a:lnTo>
                <a:lnTo>
                  <a:pt x="905836" y="678572"/>
                </a:lnTo>
                <a:lnTo>
                  <a:pt x="937379" y="680591"/>
                </a:lnTo>
                <a:lnTo>
                  <a:pt x="969520" y="682730"/>
                </a:lnTo>
                <a:lnTo>
                  <a:pt x="1002060" y="684950"/>
                </a:lnTo>
                <a:lnTo>
                  <a:pt x="1035659" y="686430"/>
                </a:lnTo>
                <a:lnTo>
                  <a:pt x="1069965" y="687417"/>
                </a:lnTo>
                <a:lnTo>
                  <a:pt x="1104742" y="688074"/>
                </a:lnTo>
                <a:lnTo>
                  <a:pt x="1139832" y="688513"/>
                </a:lnTo>
                <a:lnTo>
                  <a:pt x="1175133" y="688805"/>
                </a:lnTo>
                <a:lnTo>
                  <a:pt x="1210572" y="689000"/>
                </a:lnTo>
                <a:lnTo>
                  <a:pt x="1246105" y="688336"/>
                </a:lnTo>
                <a:lnTo>
                  <a:pt x="1281700" y="687100"/>
                </a:lnTo>
                <a:lnTo>
                  <a:pt x="1317336" y="685482"/>
                </a:lnTo>
                <a:lnTo>
                  <a:pt x="1354587" y="683610"/>
                </a:lnTo>
                <a:lnTo>
                  <a:pt x="1392915" y="681568"/>
                </a:lnTo>
                <a:lnTo>
                  <a:pt x="1431960" y="679413"/>
                </a:lnTo>
                <a:lnTo>
                  <a:pt x="1471484" y="676388"/>
                </a:lnTo>
                <a:lnTo>
                  <a:pt x="1511328" y="672785"/>
                </a:lnTo>
                <a:lnTo>
                  <a:pt x="1551383" y="668795"/>
                </a:lnTo>
                <a:lnTo>
                  <a:pt x="1590787" y="664548"/>
                </a:lnTo>
                <a:lnTo>
                  <a:pt x="1629757" y="660128"/>
                </a:lnTo>
                <a:lnTo>
                  <a:pt x="1668436" y="655595"/>
                </a:lnTo>
                <a:lnTo>
                  <a:pt x="1707716" y="650191"/>
                </a:lnTo>
                <a:lnTo>
                  <a:pt x="1747397" y="644207"/>
                </a:lnTo>
                <a:lnTo>
                  <a:pt x="1787344" y="637837"/>
                </a:lnTo>
                <a:lnTo>
                  <a:pt x="1825882" y="631209"/>
                </a:lnTo>
                <a:lnTo>
                  <a:pt x="1863480" y="624409"/>
                </a:lnTo>
                <a:lnTo>
                  <a:pt x="1900452" y="617494"/>
                </a:lnTo>
                <a:lnTo>
                  <a:pt x="1937006" y="611297"/>
                </a:lnTo>
                <a:lnTo>
                  <a:pt x="1973282" y="605578"/>
                </a:lnTo>
                <a:lnTo>
                  <a:pt x="2009372" y="600178"/>
                </a:lnTo>
                <a:lnTo>
                  <a:pt x="2043750" y="594196"/>
                </a:lnTo>
                <a:lnTo>
                  <a:pt x="2076988" y="587828"/>
                </a:lnTo>
                <a:lnTo>
                  <a:pt x="2109465" y="581200"/>
                </a:lnTo>
                <a:lnTo>
                  <a:pt x="2141436" y="574401"/>
                </a:lnTo>
                <a:lnTo>
                  <a:pt x="2173068" y="567487"/>
                </a:lnTo>
                <a:lnTo>
                  <a:pt x="2204475" y="560496"/>
                </a:lnTo>
                <a:lnTo>
                  <a:pt x="2233351" y="552661"/>
                </a:lnTo>
                <a:lnTo>
                  <a:pt x="2260538" y="544262"/>
                </a:lnTo>
                <a:lnTo>
                  <a:pt x="2286601" y="535488"/>
                </a:lnTo>
                <a:lnTo>
                  <a:pt x="2311914" y="527257"/>
                </a:lnTo>
                <a:lnTo>
                  <a:pt x="2336726" y="519389"/>
                </a:lnTo>
                <a:lnTo>
                  <a:pt x="2361206" y="511762"/>
                </a:lnTo>
                <a:lnTo>
                  <a:pt x="2383081" y="503503"/>
                </a:lnTo>
                <a:lnTo>
                  <a:pt x="2403221" y="494821"/>
                </a:lnTo>
                <a:lnTo>
                  <a:pt x="2422204" y="485859"/>
                </a:lnTo>
                <a:lnTo>
                  <a:pt x="2455996" y="467434"/>
                </a:lnTo>
                <a:lnTo>
                  <a:pt x="2485303" y="448661"/>
                </a:lnTo>
                <a:lnTo>
                  <a:pt x="2518858" y="419449"/>
                </a:lnTo>
                <a:lnTo>
                  <a:pt x="2542647" y="386011"/>
                </a:lnTo>
                <a:lnTo>
                  <a:pt x="2551860" y="362732"/>
                </a:lnTo>
                <a:lnTo>
                  <a:pt x="2553924" y="331106"/>
                </a:lnTo>
                <a:lnTo>
                  <a:pt x="2545717" y="297834"/>
                </a:lnTo>
                <a:lnTo>
                  <a:pt x="2533381" y="272478"/>
                </a:lnTo>
                <a:lnTo>
                  <a:pt x="2516521" y="246127"/>
                </a:lnTo>
                <a:lnTo>
                  <a:pt x="2495798" y="221186"/>
                </a:lnTo>
                <a:lnTo>
                  <a:pt x="2469126" y="196872"/>
                </a:lnTo>
                <a:lnTo>
                  <a:pt x="2437957" y="172837"/>
                </a:lnTo>
                <a:lnTo>
                  <a:pt x="2402937" y="148926"/>
                </a:lnTo>
                <a:lnTo>
                  <a:pt x="2383121" y="137787"/>
                </a:lnTo>
                <a:lnTo>
                  <a:pt x="2361973" y="127186"/>
                </a:lnTo>
                <a:lnTo>
                  <a:pt x="2339937" y="116943"/>
                </a:lnTo>
                <a:lnTo>
                  <a:pt x="2315721" y="106940"/>
                </a:lnTo>
                <a:lnTo>
                  <a:pt x="2290052" y="97096"/>
                </a:lnTo>
                <a:lnTo>
                  <a:pt x="2263414" y="87359"/>
                </a:lnTo>
                <a:lnTo>
                  <a:pt x="2235337" y="78486"/>
                </a:lnTo>
                <a:lnTo>
                  <a:pt x="2206300" y="70189"/>
                </a:lnTo>
                <a:lnTo>
                  <a:pt x="2176624" y="62277"/>
                </a:lnTo>
                <a:lnTo>
                  <a:pt x="2145727" y="54621"/>
                </a:lnTo>
                <a:lnTo>
                  <a:pt x="2114016" y="47136"/>
                </a:lnTo>
                <a:lnTo>
                  <a:pt x="2081764" y="39764"/>
                </a:lnTo>
                <a:lnTo>
                  <a:pt x="2046768" y="34056"/>
                </a:lnTo>
                <a:lnTo>
                  <a:pt x="2009944" y="29457"/>
                </a:lnTo>
                <a:lnTo>
                  <a:pt x="1971900" y="25597"/>
                </a:lnTo>
                <a:lnTo>
                  <a:pt x="1933045" y="21436"/>
                </a:lnTo>
                <a:lnTo>
                  <a:pt x="1893647" y="17075"/>
                </a:lnTo>
                <a:lnTo>
                  <a:pt x="1853888" y="12580"/>
                </a:lnTo>
                <a:lnTo>
                  <a:pt x="1813095" y="9583"/>
                </a:lnTo>
                <a:lnTo>
                  <a:pt x="1771612" y="7586"/>
                </a:lnTo>
                <a:lnTo>
                  <a:pt x="1729669" y="6254"/>
                </a:lnTo>
                <a:lnTo>
                  <a:pt x="1686625" y="4572"/>
                </a:lnTo>
                <a:lnTo>
                  <a:pt x="1642849" y="2657"/>
                </a:lnTo>
                <a:lnTo>
                  <a:pt x="1598583" y="587"/>
                </a:lnTo>
                <a:lnTo>
                  <a:pt x="1553991" y="0"/>
                </a:lnTo>
                <a:lnTo>
                  <a:pt x="1509182" y="403"/>
                </a:lnTo>
                <a:lnTo>
                  <a:pt x="1464228" y="1465"/>
                </a:lnTo>
                <a:lnTo>
                  <a:pt x="1418384" y="2174"/>
                </a:lnTo>
                <a:lnTo>
                  <a:pt x="1371946" y="2646"/>
                </a:lnTo>
                <a:lnTo>
                  <a:pt x="1325112" y="2960"/>
                </a:lnTo>
                <a:lnTo>
                  <a:pt x="1278015" y="4758"/>
                </a:lnTo>
                <a:lnTo>
                  <a:pt x="1230742" y="7543"/>
                </a:lnTo>
                <a:lnTo>
                  <a:pt x="1183351" y="10988"/>
                </a:lnTo>
                <a:lnTo>
                  <a:pt x="1135089" y="14872"/>
                </a:lnTo>
                <a:lnTo>
                  <a:pt x="1086245" y="19049"/>
                </a:lnTo>
                <a:lnTo>
                  <a:pt x="1037014" y="23421"/>
                </a:lnTo>
                <a:lnTo>
                  <a:pt x="986731" y="27923"/>
                </a:lnTo>
                <a:lnTo>
                  <a:pt x="935746" y="32512"/>
                </a:lnTo>
                <a:lnTo>
                  <a:pt x="884294" y="37159"/>
                </a:lnTo>
                <a:lnTo>
                  <a:pt x="838086" y="42638"/>
                </a:lnTo>
                <a:lnTo>
                  <a:pt x="795374" y="48672"/>
                </a:lnTo>
                <a:lnTo>
                  <a:pt x="754994" y="55076"/>
                </a:lnTo>
                <a:lnTo>
                  <a:pt x="718549" y="60933"/>
                </a:lnTo>
                <a:lnTo>
                  <a:pt x="684727" y="66425"/>
                </a:lnTo>
                <a:lnTo>
                  <a:pt x="652654" y="71674"/>
                </a:lnTo>
                <a:lnTo>
                  <a:pt x="623334" y="76760"/>
                </a:lnTo>
                <a:lnTo>
                  <a:pt x="595850" y="81739"/>
                </a:lnTo>
                <a:lnTo>
                  <a:pt x="569590" y="86646"/>
                </a:lnTo>
                <a:lnTo>
                  <a:pt x="544146" y="91504"/>
                </a:lnTo>
                <a:lnTo>
                  <a:pt x="519246" y="96331"/>
                </a:lnTo>
                <a:lnTo>
                  <a:pt x="494708" y="101136"/>
                </a:lnTo>
                <a:lnTo>
                  <a:pt x="468031" y="106721"/>
                </a:lnTo>
                <a:lnTo>
                  <a:pt x="439927" y="112825"/>
                </a:lnTo>
                <a:lnTo>
                  <a:pt x="410873" y="119276"/>
                </a:lnTo>
                <a:lnTo>
                  <a:pt x="379597" y="126751"/>
                </a:lnTo>
                <a:lnTo>
                  <a:pt x="346840" y="134910"/>
                </a:lnTo>
                <a:lnTo>
                  <a:pt x="313096" y="143524"/>
                </a:lnTo>
                <a:lnTo>
                  <a:pt x="280281" y="154029"/>
                </a:lnTo>
                <a:lnTo>
                  <a:pt x="248086" y="165795"/>
                </a:lnTo>
                <a:lnTo>
                  <a:pt x="216304" y="178402"/>
                </a:lnTo>
                <a:lnTo>
                  <a:pt x="186384" y="191569"/>
                </a:lnTo>
                <a:lnTo>
                  <a:pt x="157707" y="205109"/>
                </a:lnTo>
                <a:lnTo>
                  <a:pt x="129857" y="218899"/>
                </a:lnTo>
                <a:lnTo>
                  <a:pt x="104941" y="234442"/>
                </a:lnTo>
                <a:lnTo>
                  <a:pt x="81980" y="251154"/>
                </a:lnTo>
                <a:lnTo>
                  <a:pt x="60322" y="268645"/>
                </a:lnTo>
                <a:lnTo>
                  <a:pt x="42709" y="286656"/>
                </a:lnTo>
                <a:lnTo>
                  <a:pt x="27792" y="305013"/>
                </a:lnTo>
                <a:lnTo>
                  <a:pt x="14672" y="323601"/>
                </a:lnTo>
                <a:lnTo>
                  <a:pt x="6720" y="344725"/>
                </a:lnTo>
                <a:lnTo>
                  <a:pt x="2211" y="367538"/>
                </a:lnTo>
                <a:lnTo>
                  <a:pt x="0" y="391478"/>
                </a:lnTo>
                <a:lnTo>
                  <a:pt x="5669" y="417757"/>
                </a:lnTo>
                <a:lnTo>
                  <a:pt x="16592" y="445595"/>
                </a:lnTo>
                <a:lnTo>
                  <a:pt x="31018" y="474472"/>
                </a:lnTo>
                <a:lnTo>
                  <a:pt x="53336" y="504043"/>
                </a:lnTo>
                <a:lnTo>
                  <a:pt x="80914" y="534075"/>
                </a:lnTo>
                <a:lnTo>
                  <a:pt x="111999" y="564416"/>
                </a:lnTo>
                <a:lnTo>
                  <a:pt x="149392" y="592580"/>
                </a:lnTo>
                <a:lnTo>
                  <a:pt x="190989" y="619294"/>
                </a:lnTo>
                <a:lnTo>
                  <a:pt x="235389" y="645040"/>
                </a:lnTo>
                <a:lnTo>
                  <a:pt x="264989" y="662205"/>
                </a:lnTo>
                <a:lnTo>
                  <a:pt x="324189" y="69653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8658" name="SMARTInkShape-1143"/>
          <p:cNvSpPr/>
          <p:nvPr/>
        </p:nvSpPr>
        <p:spPr bwMode="auto">
          <a:xfrm>
            <a:off x="1078706" y="3307557"/>
            <a:ext cx="2743201" cy="18403"/>
          </a:xfrm>
          <a:custGeom>
            <a:avLst/>
            <a:gdLst/>
            <a:ahLst/>
            <a:cxnLst/>
            <a:rect l="0" t="0" r="0" b="0"/>
            <a:pathLst>
              <a:path w="2743201" h="18403">
                <a:moveTo>
                  <a:pt x="0" y="14287"/>
                </a:moveTo>
                <a:lnTo>
                  <a:pt x="3793" y="18079"/>
                </a:lnTo>
                <a:lnTo>
                  <a:pt x="5703" y="18402"/>
                </a:lnTo>
                <a:lnTo>
                  <a:pt x="7771" y="17824"/>
                </a:lnTo>
                <a:lnTo>
                  <a:pt x="9943" y="16645"/>
                </a:lnTo>
                <a:lnTo>
                  <a:pt x="29257" y="14597"/>
                </a:lnTo>
                <a:lnTo>
                  <a:pt x="38403" y="13631"/>
                </a:lnTo>
                <a:lnTo>
                  <a:pt x="69537" y="8154"/>
                </a:lnTo>
                <a:lnTo>
                  <a:pt x="96098" y="11235"/>
                </a:lnTo>
                <a:lnTo>
                  <a:pt x="127869" y="9590"/>
                </a:lnTo>
                <a:lnTo>
                  <a:pt x="152874" y="10347"/>
                </a:lnTo>
                <a:lnTo>
                  <a:pt x="179863" y="12536"/>
                </a:lnTo>
                <a:lnTo>
                  <a:pt x="207733" y="13509"/>
                </a:lnTo>
                <a:lnTo>
                  <a:pt x="238111" y="13941"/>
                </a:lnTo>
                <a:lnTo>
                  <a:pt x="270928" y="14133"/>
                </a:lnTo>
                <a:lnTo>
                  <a:pt x="288568" y="14184"/>
                </a:lnTo>
                <a:lnTo>
                  <a:pt x="306679" y="14219"/>
                </a:lnTo>
                <a:lnTo>
                  <a:pt x="325896" y="14241"/>
                </a:lnTo>
                <a:lnTo>
                  <a:pt x="345852" y="14257"/>
                </a:lnTo>
                <a:lnTo>
                  <a:pt x="366299" y="14267"/>
                </a:lnTo>
                <a:lnTo>
                  <a:pt x="387075" y="14274"/>
                </a:lnTo>
                <a:lnTo>
                  <a:pt x="408069" y="14278"/>
                </a:lnTo>
                <a:lnTo>
                  <a:pt x="429208" y="14281"/>
                </a:lnTo>
                <a:lnTo>
                  <a:pt x="452033" y="14283"/>
                </a:lnTo>
                <a:lnTo>
                  <a:pt x="475980" y="14284"/>
                </a:lnTo>
                <a:lnTo>
                  <a:pt x="500676" y="14285"/>
                </a:lnTo>
                <a:lnTo>
                  <a:pt x="525872" y="14286"/>
                </a:lnTo>
                <a:lnTo>
                  <a:pt x="551400" y="14286"/>
                </a:lnTo>
                <a:lnTo>
                  <a:pt x="577150" y="14286"/>
                </a:lnTo>
                <a:lnTo>
                  <a:pt x="603842" y="14286"/>
                </a:lnTo>
                <a:lnTo>
                  <a:pt x="631161" y="14286"/>
                </a:lnTo>
                <a:lnTo>
                  <a:pt x="658899" y="14286"/>
                </a:lnTo>
                <a:lnTo>
                  <a:pt x="687710" y="14286"/>
                </a:lnTo>
                <a:lnTo>
                  <a:pt x="717236" y="14287"/>
                </a:lnTo>
                <a:lnTo>
                  <a:pt x="747239" y="14287"/>
                </a:lnTo>
                <a:lnTo>
                  <a:pt x="778353" y="14287"/>
                </a:lnTo>
                <a:lnTo>
                  <a:pt x="810208" y="14287"/>
                </a:lnTo>
                <a:lnTo>
                  <a:pt x="842558" y="14287"/>
                </a:lnTo>
                <a:lnTo>
                  <a:pt x="876030" y="14287"/>
                </a:lnTo>
                <a:lnTo>
                  <a:pt x="910251" y="14287"/>
                </a:lnTo>
                <a:lnTo>
                  <a:pt x="944972" y="14287"/>
                </a:lnTo>
                <a:lnTo>
                  <a:pt x="980819" y="14287"/>
                </a:lnTo>
                <a:lnTo>
                  <a:pt x="1017417" y="14287"/>
                </a:lnTo>
                <a:lnTo>
                  <a:pt x="1054516" y="14287"/>
                </a:lnTo>
                <a:lnTo>
                  <a:pt x="1092742" y="14287"/>
                </a:lnTo>
                <a:lnTo>
                  <a:pt x="1131720" y="14287"/>
                </a:lnTo>
                <a:lnTo>
                  <a:pt x="1171199" y="14287"/>
                </a:lnTo>
                <a:lnTo>
                  <a:pt x="1211012" y="13493"/>
                </a:lnTo>
                <a:lnTo>
                  <a:pt x="1251047" y="12170"/>
                </a:lnTo>
                <a:lnTo>
                  <a:pt x="1291232" y="10495"/>
                </a:lnTo>
                <a:lnTo>
                  <a:pt x="1332309" y="8584"/>
                </a:lnTo>
                <a:lnTo>
                  <a:pt x="1373981" y="6516"/>
                </a:lnTo>
                <a:lnTo>
                  <a:pt x="1416050" y="4344"/>
                </a:lnTo>
                <a:lnTo>
                  <a:pt x="1458383" y="2896"/>
                </a:lnTo>
                <a:lnTo>
                  <a:pt x="1500893" y="1930"/>
                </a:lnTo>
                <a:lnTo>
                  <a:pt x="1543521" y="1286"/>
                </a:lnTo>
                <a:lnTo>
                  <a:pt x="1586226" y="857"/>
                </a:lnTo>
                <a:lnTo>
                  <a:pt x="1628984" y="571"/>
                </a:lnTo>
                <a:lnTo>
                  <a:pt x="1671777" y="381"/>
                </a:lnTo>
                <a:lnTo>
                  <a:pt x="1714593" y="253"/>
                </a:lnTo>
                <a:lnTo>
                  <a:pt x="1757425" y="169"/>
                </a:lnTo>
                <a:lnTo>
                  <a:pt x="1800267" y="112"/>
                </a:lnTo>
                <a:lnTo>
                  <a:pt x="1844703" y="74"/>
                </a:lnTo>
                <a:lnTo>
                  <a:pt x="1890202" y="49"/>
                </a:lnTo>
                <a:lnTo>
                  <a:pt x="1936410" y="33"/>
                </a:lnTo>
                <a:lnTo>
                  <a:pt x="1982296" y="21"/>
                </a:lnTo>
                <a:lnTo>
                  <a:pt x="2027968" y="14"/>
                </a:lnTo>
                <a:lnTo>
                  <a:pt x="2073498" y="9"/>
                </a:lnTo>
                <a:lnTo>
                  <a:pt x="2118932" y="6"/>
                </a:lnTo>
                <a:lnTo>
                  <a:pt x="2164303" y="4"/>
                </a:lnTo>
                <a:lnTo>
                  <a:pt x="2209631" y="2"/>
                </a:lnTo>
                <a:lnTo>
                  <a:pt x="2254137" y="1"/>
                </a:lnTo>
                <a:lnTo>
                  <a:pt x="2298096" y="0"/>
                </a:lnTo>
                <a:lnTo>
                  <a:pt x="2341689" y="0"/>
                </a:lnTo>
                <a:lnTo>
                  <a:pt x="2384245" y="793"/>
                </a:lnTo>
                <a:lnTo>
                  <a:pt x="2426109" y="2116"/>
                </a:lnTo>
                <a:lnTo>
                  <a:pt x="2467512" y="3792"/>
                </a:lnTo>
                <a:lnTo>
                  <a:pt x="2507021" y="5703"/>
                </a:lnTo>
                <a:lnTo>
                  <a:pt x="2545266" y="7770"/>
                </a:lnTo>
                <a:lnTo>
                  <a:pt x="2582669" y="9942"/>
                </a:lnTo>
                <a:lnTo>
                  <a:pt x="2617130" y="11390"/>
                </a:lnTo>
                <a:lnTo>
                  <a:pt x="2649628" y="12356"/>
                </a:lnTo>
                <a:lnTo>
                  <a:pt x="2680819" y="13000"/>
                </a:lnTo>
                <a:lnTo>
                  <a:pt x="2743200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8659" name="SMARTInkShape-1144"/>
          <p:cNvSpPr/>
          <p:nvPr/>
        </p:nvSpPr>
        <p:spPr bwMode="auto">
          <a:xfrm>
            <a:off x="4779601" y="1335885"/>
            <a:ext cx="1919748" cy="1700210"/>
          </a:xfrm>
          <a:custGeom>
            <a:avLst/>
            <a:gdLst/>
            <a:ahLst/>
            <a:cxnLst/>
            <a:rect l="0" t="0" r="0" b="0"/>
            <a:pathLst>
              <a:path w="1919748" h="1700210">
                <a:moveTo>
                  <a:pt x="349612" y="1428746"/>
                </a:moveTo>
                <a:lnTo>
                  <a:pt x="330930" y="1445841"/>
                </a:lnTo>
                <a:lnTo>
                  <a:pt x="299026" y="1459445"/>
                </a:lnTo>
                <a:lnTo>
                  <a:pt x="266007" y="1468383"/>
                </a:lnTo>
                <a:lnTo>
                  <a:pt x="235731" y="1470972"/>
                </a:lnTo>
                <a:lnTo>
                  <a:pt x="202373" y="1471553"/>
                </a:lnTo>
                <a:lnTo>
                  <a:pt x="199066" y="1471572"/>
                </a:lnTo>
                <a:lnTo>
                  <a:pt x="193273" y="1469476"/>
                </a:lnTo>
                <a:lnTo>
                  <a:pt x="190617" y="1467805"/>
                </a:lnTo>
                <a:lnTo>
                  <a:pt x="188846" y="1467486"/>
                </a:lnTo>
                <a:lnTo>
                  <a:pt x="187666" y="1468066"/>
                </a:lnTo>
                <a:lnTo>
                  <a:pt x="186879" y="1469247"/>
                </a:lnTo>
                <a:lnTo>
                  <a:pt x="187942" y="1470034"/>
                </a:lnTo>
                <a:lnTo>
                  <a:pt x="217851" y="1476380"/>
                </a:lnTo>
                <a:lnTo>
                  <a:pt x="240252" y="1477698"/>
                </a:lnTo>
                <a:lnTo>
                  <a:pt x="270316" y="1478284"/>
                </a:lnTo>
                <a:lnTo>
                  <a:pt x="287222" y="1478440"/>
                </a:lnTo>
                <a:lnTo>
                  <a:pt x="308019" y="1477751"/>
                </a:lnTo>
                <a:lnTo>
                  <a:pt x="331408" y="1476497"/>
                </a:lnTo>
                <a:lnTo>
                  <a:pt x="356526" y="1474867"/>
                </a:lnTo>
                <a:lnTo>
                  <a:pt x="385971" y="1472194"/>
                </a:lnTo>
                <a:lnTo>
                  <a:pt x="418301" y="1468824"/>
                </a:lnTo>
                <a:lnTo>
                  <a:pt x="452555" y="1464990"/>
                </a:lnTo>
                <a:lnTo>
                  <a:pt x="492059" y="1460052"/>
                </a:lnTo>
                <a:lnTo>
                  <a:pt x="535064" y="1454379"/>
                </a:lnTo>
                <a:lnTo>
                  <a:pt x="580403" y="1448216"/>
                </a:lnTo>
                <a:lnTo>
                  <a:pt x="630472" y="1440932"/>
                </a:lnTo>
                <a:lnTo>
                  <a:pt x="683696" y="1432901"/>
                </a:lnTo>
                <a:lnTo>
                  <a:pt x="739022" y="1424373"/>
                </a:lnTo>
                <a:lnTo>
                  <a:pt x="797337" y="1416306"/>
                </a:lnTo>
                <a:lnTo>
                  <a:pt x="857645" y="1408546"/>
                </a:lnTo>
                <a:lnTo>
                  <a:pt x="919282" y="1400992"/>
                </a:lnTo>
                <a:lnTo>
                  <a:pt x="980216" y="1394369"/>
                </a:lnTo>
                <a:lnTo>
                  <a:pt x="1040684" y="1388365"/>
                </a:lnTo>
                <a:lnTo>
                  <a:pt x="1100839" y="1382775"/>
                </a:lnTo>
                <a:lnTo>
                  <a:pt x="1158405" y="1378256"/>
                </a:lnTo>
                <a:lnTo>
                  <a:pt x="1214244" y="1374448"/>
                </a:lnTo>
                <a:lnTo>
                  <a:pt x="1268933" y="1371116"/>
                </a:lnTo>
                <a:lnTo>
                  <a:pt x="1319680" y="1368102"/>
                </a:lnTo>
                <a:lnTo>
                  <a:pt x="1367799" y="1365297"/>
                </a:lnTo>
                <a:lnTo>
                  <a:pt x="1414166" y="1362635"/>
                </a:lnTo>
                <a:lnTo>
                  <a:pt x="1453015" y="1360859"/>
                </a:lnTo>
                <a:lnTo>
                  <a:pt x="1486851" y="1359676"/>
                </a:lnTo>
                <a:lnTo>
                  <a:pt x="1517346" y="1358887"/>
                </a:lnTo>
                <a:lnTo>
                  <a:pt x="1542439" y="1358361"/>
                </a:lnTo>
                <a:lnTo>
                  <a:pt x="1563930" y="1358010"/>
                </a:lnTo>
                <a:lnTo>
                  <a:pt x="1597334" y="1358414"/>
                </a:lnTo>
                <a:lnTo>
                  <a:pt x="1625363" y="1363024"/>
                </a:lnTo>
                <a:lnTo>
                  <a:pt x="1626356" y="1363501"/>
                </a:lnTo>
                <a:lnTo>
                  <a:pt x="1625431" y="1363818"/>
                </a:lnTo>
                <a:lnTo>
                  <a:pt x="1592347" y="1364428"/>
                </a:lnTo>
                <a:lnTo>
                  <a:pt x="1586416" y="1362325"/>
                </a:lnTo>
                <a:lnTo>
                  <a:pt x="1583722" y="1360653"/>
                </a:lnTo>
                <a:lnTo>
                  <a:pt x="1583514" y="1359538"/>
                </a:lnTo>
                <a:lnTo>
                  <a:pt x="1584963" y="1358795"/>
                </a:lnTo>
                <a:lnTo>
                  <a:pt x="1587517" y="1358299"/>
                </a:lnTo>
                <a:lnTo>
                  <a:pt x="1619498" y="1341897"/>
                </a:lnTo>
                <a:lnTo>
                  <a:pt x="1653503" y="1324167"/>
                </a:lnTo>
                <a:lnTo>
                  <a:pt x="1680800" y="1306860"/>
                </a:lnTo>
                <a:lnTo>
                  <a:pt x="1711453" y="1285939"/>
                </a:lnTo>
                <a:lnTo>
                  <a:pt x="1741481" y="1263412"/>
                </a:lnTo>
                <a:lnTo>
                  <a:pt x="1770702" y="1240964"/>
                </a:lnTo>
                <a:lnTo>
                  <a:pt x="1799563" y="1220404"/>
                </a:lnTo>
                <a:lnTo>
                  <a:pt x="1835002" y="1187187"/>
                </a:lnTo>
                <a:lnTo>
                  <a:pt x="1861819" y="1156002"/>
                </a:lnTo>
                <a:lnTo>
                  <a:pt x="1877366" y="1132108"/>
                </a:lnTo>
                <a:lnTo>
                  <a:pt x="1890626" y="1105613"/>
                </a:lnTo>
                <a:lnTo>
                  <a:pt x="1899165" y="1077963"/>
                </a:lnTo>
                <a:lnTo>
                  <a:pt x="1905606" y="1045565"/>
                </a:lnTo>
                <a:lnTo>
                  <a:pt x="1911115" y="1010000"/>
                </a:lnTo>
                <a:lnTo>
                  <a:pt x="1913695" y="991626"/>
                </a:lnTo>
                <a:lnTo>
                  <a:pt x="1916209" y="973026"/>
                </a:lnTo>
                <a:lnTo>
                  <a:pt x="1917885" y="952689"/>
                </a:lnTo>
                <a:lnTo>
                  <a:pt x="1919002" y="931194"/>
                </a:lnTo>
                <a:lnTo>
                  <a:pt x="1919747" y="908926"/>
                </a:lnTo>
                <a:lnTo>
                  <a:pt x="1918656" y="886143"/>
                </a:lnTo>
                <a:lnTo>
                  <a:pt x="1916341" y="863017"/>
                </a:lnTo>
                <a:lnTo>
                  <a:pt x="1913211" y="839662"/>
                </a:lnTo>
                <a:lnTo>
                  <a:pt x="1910329" y="815361"/>
                </a:lnTo>
                <a:lnTo>
                  <a:pt x="1907615" y="790429"/>
                </a:lnTo>
                <a:lnTo>
                  <a:pt x="1905012" y="765076"/>
                </a:lnTo>
                <a:lnTo>
                  <a:pt x="1900895" y="739443"/>
                </a:lnTo>
                <a:lnTo>
                  <a:pt x="1895769" y="713624"/>
                </a:lnTo>
                <a:lnTo>
                  <a:pt x="1889971" y="687679"/>
                </a:lnTo>
                <a:lnTo>
                  <a:pt x="1882930" y="660858"/>
                </a:lnTo>
                <a:lnTo>
                  <a:pt x="1875062" y="633452"/>
                </a:lnTo>
                <a:lnTo>
                  <a:pt x="1866641" y="605656"/>
                </a:lnTo>
                <a:lnTo>
                  <a:pt x="1857058" y="579188"/>
                </a:lnTo>
                <a:lnTo>
                  <a:pt x="1846701" y="553605"/>
                </a:lnTo>
                <a:lnTo>
                  <a:pt x="1835827" y="528613"/>
                </a:lnTo>
                <a:lnTo>
                  <a:pt x="1823022" y="504014"/>
                </a:lnTo>
                <a:lnTo>
                  <a:pt x="1808929" y="479676"/>
                </a:lnTo>
                <a:lnTo>
                  <a:pt x="1793977" y="455514"/>
                </a:lnTo>
                <a:lnTo>
                  <a:pt x="1778453" y="433056"/>
                </a:lnTo>
                <a:lnTo>
                  <a:pt x="1762548" y="411734"/>
                </a:lnTo>
                <a:lnTo>
                  <a:pt x="1746388" y="391169"/>
                </a:lnTo>
                <a:lnTo>
                  <a:pt x="1729264" y="370316"/>
                </a:lnTo>
                <a:lnTo>
                  <a:pt x="1711499" y="349270"/>
                </a:lnTo>
                <a:lnTo>
                  <a:pt x="1693305" y="328095"/>
                </a:lnTo>
                <a:lnTo>
                  <a:pt x="1674032" y="308423"/>
                </a:lnTo>
                <a:lnTo>
                  <a:pt x="1654040" y="289751"/>
                </a:lnTo>
                <a:lnTo>
                  <a:pt x="1633568" y="271748"/>
                </a:lnTo>
                <a:lnTo>
                  <a:pt x="1611983" y="254189"/>
                </a:lnTo>
                <a:lnTo>
                  <a:pt x="1589655" y="236927"/>
                </a:lnTo>
                <a:lnTo>
                  <a:pt x="1566832" y="219862"/>
                </a:lnTo>
                <a:lnTo>
                  <a:pt x="1542886" y="203724"/>
                </a:lnTo>
                <a:lnTo>
                  <a:pt x="1518190" y="188202"/>
                </a:lnTo>
                <a:lnTo>
                  <a:pt x="1492995" y="173092"/>
                </a:lnTo>
                <a:lnTo>
                  <a:pt x="1467467" y="159050"/>
                </a:lnTo>
                <a:lnTo>
                  <a:pt x="1441718" y="145719"/>
                </a:lnTo>
                <a:lnTo>
                  <a:pt x="1415820" y="132864"/>
                </a:lnTo>
                <a:lnTo>
                  <a:pt x="1389823" y="121118"/>
                </a:lnTo>
                <a:lnTo>
                  <a:pt x="1363760" y="110113"/>
                </a:lnTo>
                <a:lnTo>
                  <a:pt x="1337655" y="99601"/>
                </a:lnTo>
                <a:lnTo>
                  <a:pt x="1312313" y="89418"/>
                </a:lnTo>
                <a:lnTo>
                  <a:pt x="1287481" y="79455"/>
                </a:lnTo>
                <a:lnTo>
                  <a:pt x="1262989" y="69637"/>
                </a:lnTo>
                <a:lnTo>
                  <a:pt x="1239518" y="61505"/>
                </a:lnTo>
                <a:lnTo>
                  <a:pt x="1216726" y="54496"/>
                </a:lnTo>
                <a:lnTo>
                  <a:pt x="1194388" y="48235"/>
                </a:lnTo>
                <a:lnTo>
                  <a:pt x="1173146" y="41681"/>
                </a:lnTo>
                <a:lnTo>
                  <a:pt x="1152634" y="34930"/>
                </a:lnTo>
                <a:lnTo>
                  <a:pt x="1132610" y="28048"/>
                </a:lnTo>
                <a:lnTo>
                  <a:pt x="1113704" y="22666"/>
                </a:lnTo>
                <a:lnTo>
                  <a:pt x="1095544" y="18284"/>
                </a:lnTo>
                <a:lnTo>
                  <a:pt x="1061344" y="11299"/>
                </a:lnTo>
                <a:lnTo>
                  <a:pt x="1030268" y="5549"/>
                </a:lnTo>
                <a:lnTo>
                  <a:pt x="1000582" y="2464"/>
                </a:lnTo>
                <a:lnTo>
                  <a:pt x="972307" y="1093"/>
                </a:lnTo>
                <a:lnTo>
                  <a:pt x="946511" y="484"/>
                </a:lnTo>
                <a:lnTo>
                  <a:pt x="913468" y="141"/>
                </a:lnTo>
                <a:lnTo>
                  <a:pt x="883569" y="39"/>
                </a:lnTo>
                <a:lnTo>
                  <a:pt x="850810" y="9"/>
                </a:lnTo>
                <a:lnTo>
                  <a:pt x="815968" y="0"/>
                </a:lnTo>
                <a:lnTo>
                  <a:pt x="780508" y="7582"/>
                </a:lnTo>
                <a:lnTo>
                  <a:pt x="744866" y="16090"/>
                </a:lnTo>
                <a:lnTo>
                  <a:pt x="718956" y="25405"/>
                </a:lnTo>
                <a:lnTo>
                  <a:pt x="691564" y="39070"/>
                </a:lnTo>
                <a:lnTo>
                  <a:pt x="663516" y="58373"/>
                </a:lnTo>
                <a:lnTo>
                  <a:pt x="630942" y="82298"/>
                </a:lnTo>
                <a:lnTo>
                  <a:pt x="595297" y="109600"/>
                </a:lnTo>
                <a:lnTo>
                  <a:pt x="576902" y="124659"/>
                </a:lnTo>
                <a:lnTo>
                  <a:pt x="558288" y="140255"/>
                </a:lnTo>
                <a:lnTo>
                  <a:pt x="538736" y="157796"/>
                </a:lnTo>
                <a:lnTo>
                  <a:pt x="518556" y="176633"/>
                </a:lnTo>
                <a:lnTo>
                  <a:pt x="497961" y="196336"/>
                </a:lnTo>
                <a:lnTo>
                  <a:pt x="475498" y="218202"/>
                </a:lnTo>
                <a:lnTo>
                  <a:pt x="451792" y="241510"/>
                </a:lnTo>
                <a:lnTo>
                  <a:pt x="427257" y="265781"/>
                </a:lnTo>
                <a:lnTo>
                  <a:pt x="402963" y="291486"/>
                </a:lnTo>
                <a:lnTo>
                  <a:pt x="378829" y="318148"/>
                </a:lnTo>
                <a:lnTo>
                  <a:pt x="354802" y="345447"/>
                </a:lnTo>
                <a:lnTo>
                  <a:pt x="330847" y="373966"/>
                </a:lnTo>
                <a:lnTo>
                  <a:pt x="306939" y="403297"/>
                </a:lnTo>
                <a:lnTo>
                  <a:pt x="283063" y="433169"/>
                </a:lnTo>
                <a:lnTo>
                  <a:pt x="260002" y="464197"/>
                </a:lnTo>
                <a:lnTo>
                  <a:pt x="237485" y="495995"/>
                </a:lnTo>
                <a:lnTo>
                  <a:pt x="215329" y="528305"/>
                </a:lnTo>
                <a:lnTo>
                  <a:pt x="194209" y="562546"/>
                </a:lnTo>
                <a:lnTo>
                  <a:pt x="173779" y="598073"/>
                </a:lnTo>
                <a:lnTo>
                  <a:pt x="153808" y="634458"/>
                </a:lnTo>
                <a:lnTo>
                  <a:pt x="134939" y="670621"/>
                </a:lnTo>
                <a:lnTo>
                  <a:pt x="116802" y="706635"/>
                </a:lnTo>
                <a:lnTo>
                  <a:pt x="99155" y="742552"/>
                </a:lnTo>
                <a:lnTo>
                  <a:pt x="84216" y="779989"/>
                </a:lnTo>
                <a:lnTo>
                  <a:pt x="71081" y="818442"/>
                </a:lnTo>
                <a:lnTo>
                  <a:pt x="59149" y="857570"/>
                </a:lnTo>
                <a:lnTo>
                  <a:pt x="48020" y="896356"/>
                </a:lnTo>
                <a:lnTo>
                  <a:pt x="37426" y="934913"/>
                </a:lnTo>
                <a:lnTo>
                  <a:pt x="27188" y="973318"/>
                </a:lnTo>
                <a:lnTo>
                  <a:pt x="18775" y="1012415"/>
                </a:lnTo>
                <a:lnTo>
                  <a:pt x="11579" y="1051973"/>
                </a:lnTo>
                <a:lnTo>
                  <a:pt x="5194" y="1091839"/>
                </a:lnTo>
                <a:lnTo>
                  <a:pt x="1731" y="1131910"/>
                </a:lnTo>
                <a:lnTo>
                  <a:pt x="216" y="1172118"/>
                </a:lnTo>
                <a:lnTo>
                  <a:pt x="0" y="1212417"/>
                </a:lnTo>
                <a:lnTo>
                  <a:pt x="650" y="1251189"/>
                </a:lnTo>
                <a:lnTo>
                  <a:pt x="1877" y="1288944"/>
                </a:lnTo>
                <a:lnTo>
                  <a:pt x="3488" y="1326020"/>
                </a:lnTo>
                <a:lnTo>
                  <a:pt x="8532" y="1360262"/>
                </a:lnTo>
                <a:lnTo>
                  <a:pt x="15862" y="1392615"/>
                </a:lnTo>
                <a:lnTo>
                  <a:pt x="24718" y="1423709"/>
                </a:lnTo>
                <a:lnTo>
                  <a:pt x="35385" y="1452375"/>
                </a:lnTo>
                <a:lnTo>
                  <a:pt x="47258" y="1479424"/>
                </a:lnTo>
                <a:lnTo>
                  <a:pt x="59937" y="1505394"/>
                </a:lnTo>
                <a:lnTo>
                  <a:pt x="75532" y="1527470"/>
                </a:lnTo>
                <a:lnTo>
                  <a:pt x="93073" y="1546949"/>
                </a:lnTo>
                <a:lnTo>
                  <a:pt x="111911" y="1564698"/>
                </a:lnTo>
                <a:lnTo>
                  <a:pt x="132407" y="1579706"/>
                </a:lnTo>
                <a:lnTo>
                  <a:pt x="154008" y="1592886"/>
                </a:lnTo>
                <a:lnTo>
                  <a:pt x="176347" y="1604848"/>
                </a:lnTo>
                <a:lnTo>
                  <a:pt x="199176" y="1614410"/>
                </a:lnTo>
                <a:lnTo>
                  <a:pt x="222334" y="1622372"/>
                </a:lnTo>
                <a:lnTo>
                  <a:pt x="245710" y="1629267"/>
                </a:lnTo>
                <a:lnTo>
                  <a:pt x="269231" y="1634658"/>
                </a:lnTo>
                <a:lnTo>
                  <a:pt x="292849" y="1639046"/>
                </a:lnTo>
                <a:lnTo>
                  <a:pt x="316533" y="1642765"/>
                </a:lnTo>
                <a:lnTo>
                  <a:pt x="341053" y="1648419"/>
                </a:lnTo>
                <a:lnTo>
                  <a:pt x="366131" y="1655363"/>
                </a:lnTo>
                <a:lnTo>
                  <a:pt x="391580" y="1663168"/>
                </a:lnTo>
                <a:lnTo>
                  <a:pt x="417278" y="1670753"/>
                </a:lnTo>
                <a:lnTo>
                  <a:pt x="443141" y="1678190"/>
                </a:lnTo>
                <a:lnTo>
                  <a:pt x="469115" y="1685530"/>
                </a:lnTo>
                <a:lnTo>
                  <a:pt x="521062" y="170020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58660" name="SMARTInkShape-1145"/>
          <p:cNvSpPr/>
          <p:nvPr/>
        </p:nvSpPr>
        <p:spPr bwMode="auto">
          <a:xfrm>
            <a:off x="6776665" y="1000125"/>
            <a:ext cx="1567410" cy="1809427"/>
          </a:xfrm>
          <a:custGeom>
            <a:avLst/>
            <a:gdLst/>
            <a:ahLst/>
            <a:cxnLst/>
            <a:rect l="0" t="0" r="0" b="0"/>
            <a:pathLst>
              <a:path w="1567410" h="1809427">
                <a:moveTo>
                  <a:pt x="1352923" y="192881"/>
                </a:moveTo>
                <a:lnTo>
                  <a:pt x="1319131" y="159089"/>
                </a:lnTo>
                <a:lnTo>
                  <a:pt x="1287942" y="127900"/>
                </a:lnTo>
                <a:lnTo>
                  <a:pt x="1259917" y="103669"/>
                </a:lnTo>
                <a:lnTo>
                  <a:pt x="1224955" y="83596"/>
                </a:lnTo>
                <a:lnTo>
                  <a:pt x="1191357" y="69925"/>
                </a:lnTo>
                <a:lnTo>
                  <a:pt x="1165229" y="63357"/>
                </a:lnTo>
                <a:lnTo>
                  <a:pt x="1137740" y="59909"/>
                </a:lnTo>
                <a:lnTo>
                  <a:pt x="1108855" y="59170"/>
                </a:lnTo>
                <a:lnTo>
                  <a:pt x="1077496" y="61487"/>
                </a:lnTo>
                <a:lnTo>
                  <a:pt x="1045037" y="67280"/>
                </a:lnTo>
                <a:lnTo>
                  <a:pt x="1010503" y="75940"/>
                </a:lnTo>
                <a:lnTo>
                  <a:pt x="991293" y="81583"/>
                </a:lnTo>
                <a:lnTo>
                  <a:pt x="971343" y="87726"/>
                </a:lnTo>
                <a:lnTo>
                  <a:pt x="950104" y="94996"/>
                </a:lnTo>
                <a:lnTo>
                  <a:pt x="928009" y="103018"/>
                </a:lnTo>
                <a:lnTo>
                  <a:pt x="905341" y="111541"/>
                </a:lnTo>
                <a:lnTo>
                  <a:pt x="881497" y="121986"/>
                </a:lnTo>
                <a:lnTo>
                  <a:pt x="856870" y="133712"/>
                </a:lnTo>
                <a:lnTo>
                  <a:pt x="831720" y="146291"/>
                </a:lnTo>
                <a:lnTo>
                  <a:pt x="805430" y="159440"/>
                </a:lnTo>
                <a:lnTo>
                  <a:pt x="778377" y="172968"/>
                </a:lnTo>
                <a:lnTo>
                  <a:pt x="750817" y="186750"/>
                </a:lnTo>
                <a:lnTo>
                  <a:pt x="723713" y="202287"/>
                </a:lnTo>
                <a:lnTo>
                  <a:pt x="696912" y="218996"/>
                </a:lnTo>
                <a:lnTo>
                  <a:pt x="670314" y="236485"/>
                </a:lnTo>
                <a:lnTo>
                  <a:pt x="643056" y="254494"/>
                </a:lnTo>
                <a:lnTo>
                  <a:pt x="615360" y="272850"/>
                </a:lnTo>
                <a:lnTo>
                  <a:pt x="587371" y="291438"/>
                </a:lnTo>
                <a:lnTo>
                  <a:pt x="559979" y="310973"/>
                </a:lnTo>
                <a:lnTo>
                  <a:pt x="532987" y="331140"/>
                </a:lnTo>
                <a:lnTo>
                  <a:pt x="506261" y="351729"/>
                </a:lnTo>
                <a:lnTo>
                  <a:pt x="479713" y="372598"/>
                </a:lnTo>
                <a:lnTo>
                  <a:pt x="453283" y="393655"/>
                </a:lnTo>
                <a:lnTo>
                  <a:pt x="426931" y="414837"/>
                </a:lnTo>
                <a:lnTo>
                  <a:pt x="401426" y="436895"/>
                </a:lnTo>
                <a:lnTo>
                  <a:pt x="376485" y="459539"/>
                </a:lnTo>
                <a:lnTo>
                  <a:pt x="351921" y="482572"/>
                </a:lnTo>
                <a:lnTo>
                  <a:pt x="327607" y="505864"/>
                </a:lnTo>
                <a:lnTo>
                  <a:pt x="303460" y="529330"/>
                </a:lnTo>
                <a:lnTo>
                  <a:pt x="279424" y="552912"/>
                </a:lnTo>
                <a:lnTo>
                  <a:pt x="256258" y="577364"/>
                </a:lnTo>
                <a:lnTo>
                  <a:pt x="233668" y="602397"/>
                </a:lnTo>
                <a:lnTo>
                  <a:pt x="211465" y="627817"/>
                </a:lnTo>
                <a:lnTo>
                  <a:pt x="189520" y="654288"/>
                </a:lnTo>
                <a:lnTo>
                  <a:pt x="167746" y="681461"/>
                </a:lnTo>
                <a:lnTo>
                  <a:pt x="146086" y="709101"/>
                </a:lnTo>
                <a:lnTo>
                  <a:pt x="126090" y="737053"/>
                </a:lnTo>
                <a:lnTo>
                  <a:pt x="107203" y="765212"/>
                </a:lnTo>
                <a:lnTo>
                  <a:pt x="89055" y="793510"/>
                </a:lnTo>
                <a:lnTo>
                  <a:pt x="72988" y="821901"/>
                </a:lnTo>
                <a:lnTo>
                  <a:pt x="58308" y="850353"/>
                </a:lnTo>
                <a:lnTo>
                  <a:pt x="44553" y="878846"/>
                </a:lnTo>
                <a:lnTo>
                  <a:pt x="33001" y="908953"/>
                </a:lnTo>
                <a:lnTo>
                  <a:pt x="22918" y="940138"/>
                </a:lnTo>
                <a:lnTo>
                  <a:pt x="13816" y="972040"/>
                </a:lnTo>
                <a:lnTo>
                  <a:pt x="7747" y="1002833"/>
                </a:lnTo>
                <a:lnTo>
                  <a:pt x="3702" y="1032886"/>
                </a:lnTo>
                <a:lnTo>
                  <a:pt x="1004" y="1062447"/>
                </a:lnTo>
                <a:lnTo>
                  <a:pt x="0" y="1092473"/>
                </a:lnTo>
                <a:lnTo>
                  <a:pt x="124" y="1122809"/>
                </a:lnTo>
                <a:lnTo>
                  <a:pt x="1001" y="1153352"/>
                </a:lnTo>
                <a:lnTo>
                  <a:pt x="3173" y="1184033"/>
                </a:lnTo>
                <a:lnTo>
                  <a:pt x="6208" y="1214805"/>
                </a:lnTo>
                <a:lnTo>
                  <a:pt x="9819" y="1245639"/>
                </a:lnTo>
                <a:lnTo>
                  <a:pt x="16196" y="1274926"/>
                </a:lnTo>
                <a:lnTo>
                  <a:pt x="24414" y="1303182"/>
                </a:lnTo>
                <a:lnTo>
                  <a:pt x="33863" y="1330751"/>
                </a:lnTo>
                <a:lnTo>
                  <a:pt x="45718" y="1357861"/>
                </a:lnTo>
                <a:lnTo>
                  <a:pt x="59178" y="1384665"/>
                </a:lnTo>
                <a:lnTo>
                  <a:pt x="73708" y="1411267"/>
                </a:lnTo>
                <a:lnTo>
                  <a:pt x="89744" y="1436938"/>
                </a:lnTo>
                <a:lnTo>
                  <a:pt x="106785" y="1461990"/>
                </a:lnTo>
                <a:lnTo>
                  <a:pt x="124495" y="1486629"/>
                </a:lnTo>
                <a:lnTo>
                  <a:pt x="143446" y="1510992"/>
                </a:lnTo>
                <a:lnTo>
                  <a:pt x="163224" y="1535172"/>
                </a:lnTo>
                <a:lnTo>
                  <a:pt x="183553" y="1559229"/>
                </a:lnTo>
                <a:lnTo>
                  <a:pt x="205042" y="1581617"/>
                </a:lnTo>
                <a:lnTo>
                  <a:pt x="227307" y="1602893"/>
                </a:lnTo>
                <a:lnTo>
                  <a:pt x="250087" y="1623426"/>
                </a:lnTo>
                <a:lnTo>
                  <a:pt x="273211" y="1642672"/>
                </a:lnTo>
                <a:lnTo>
                  <a:pt x="296565" y="1661058"/>
                </a:lnTo>
                <a:lnTo>
                  <a:pt x="320072" y="1678872"/>
                </a:lnTo>
                <a:lnTo>
                  <a:pt x="344474" y="1695511"/>
                </a:lnTo>
                <a:lnTo>
                  <a:pt x="369473" y="1711366"/>
                </a:lnTo>
                <a:lnTo>
                  <a:pt x="394871" y="1726698"/>
                </a:lnTo>
                <a:lnTo>
                  <a:pt x="420534" y="1740888"/>
                </a:lnTo>
                <a:lnTo>
                  <a:pt x="446374" y="1754317"/>
                </a:lnTo>
                <a:lnTo>
                  <a:pt x="472332" y="1767239"/>
                </a:lnTo>
                <a:lnTo>
                  <a:pt x="499956" y="1778234"/>
                </a:lnTo>
                <a:lnTo>
                  <a:pt x="528691" y="1787946"/>
                </a:lnTo>
                <a:lnTo>
                  <a:pt x="558166" y="1796801"/>
                </a:lnTo>
                <a:lnTo>
                  <a:pt x="589722" y="1802705"/>
                </a:lnTo>
                <a:lnTo>
                  <a:pt x="622666" y="1806641"/>
                </a:lnTo>
                <a:lnTo>
                  <a:pt x="656535" y="1809265"/>
                </a:lnTo>
                <a:lnTo>
                  <a:pt x="690227" y="1809426"/>
                </a:lnTo>
                <a:lnTo>
                  <a:pt x="723800" y="1807947"/>
                </a:lnTo>
                <a:lnTo>
                  <a:pt x="757295" y="1805373"/>
                </a:lnTo>
                <a:lnTo>
                  <a:pt x="792326" y="1799688"/>
                </a:lnTo>
                <a:lnTo>
                  <a:pt x="828379" y="1791930"/>
                </a:lnTo>
                <a:lnTo>
                  <a:pt x="865114" y="1782788"/>
                </a:lnTo>
                <a:lnTo>
                  <a:pt x="901511" y="1770344"/>
                </a:lnTo>
                <a:lnTo>
                  <a:pt x="937681" y="1755698"/>
                </a:lnTo>
                <a:lnTo>
                  <a:pt x="973701" y="1739584"/>
                </a:lnTo>
                <a:lnTo>
                  <a:pt x="1009621" y="1721698"/>
                </a:lnTo>
                <a:lnTo>
                  <a:pt x="1045474" y="1702630"/>
                </a:lnTo>
                <a:lnTo>
                  <a:pt x="1081282" y="1682774"/>
                </a:lnTo>
                <a:lnTo>
                  <a:pt x="1117060" y="1660012"/>
                </a:lnTo>
                <a:lnTo>
                  <a:pt x="1152818" y="1635312"/>
                </a:lnTo>
                <a:lnTo>
                  <a:pt x="1188564" y="1609320"/>
                </a:lnTo>
                <a:lnTo>
                  <a:pt x="1221919" y="1581674"/>
                </a:lnTo>
                <a:lnTo>
                  <a:pt x="1253680" y="1552924"/>
                </a:lnTo>
                <a:lnTo>
                  <a:pt x="1284380" y="1523439"/>
                </a:lnTo>
                <a:lnTo>
                  <a:pt x="1312784" y="1492670"/>
                </a:lnTo>
                <a:lnTo>
                  <a:pt x="1339657" y="1461045"/>
                </a:lnTo>
                <a:lnTo>
                  <a:pt x="1365510" y="1428848"/>
                </a:lnTo>
                <a:lnTo>
                  <a:pt x="1389095" y="1396272"/>
                </a:lnTo>
                <a:lnTo>
                  <a:pt x="1411169" y="1363442"/>
                </a:lnTo>
                <a:lnTo>
                  <a:pt x="1432235" y="1330442"/>
                </a:lnTo>
                <a:lnTo>
                  <a:pt x="1450248" y="1296537"/>
                </a:lnTo>
                <a:lnTo>
                  <a:pt x="1466225" y="1262026"/>
                </a:lnTo>
                <a:lnTo>
                  <a:pt x="1480845" y="1227113"/>
                </a:lnTo>
                <a:lnTo>
                  <a:pt x="1494560" y="1191932"/>
                </a:lnTo>
                <a:lnTo>
                  <a:pt x="1507673" y="1156571"/>
                </a:lnTo>
                <a:lnTo>
                  <a:pt x="1520384" y="1121091"/>
                </a:lnTo>
                <a:lnTo>
                  <a:pt x="1530444" y="1085532"/>
                </a:lnTo>
                <a:lnTo>
                  <a:pt x="1538739" y="1049919"/>
                </a:lnTo>
                <a:lnTo>
                  <a:pt x="1545856" y="1014271"/>
                </a:lnTo>
                <a:lnTo>
                  <a:pt x="1552189" y="977806"/>
                </a:lnTo>
                <a:lnTo>
                  <a:pt x="1557998" y="940795"/>
                </a:lnTo>
                <a:lnTo>
                  <a:pt x="1563458" y="903422"/>
                </a:lnTo>
                <a:lnTo>
                  <a:pt x="1566305" y="865806"/>
                </a:lnTo>
                <a:lnTo>
                  <a:pt x="1567409" y="828029"/>
                </a:lnTo>
                <a:lnTo>
                  <a:pt x="1567350" y="790144"/>
                </a:lnTo>
                <a:lnTo>
                  <a:pt x="1565725" y="752982"/>
                </a:lnTo>
                <a:lnTo>
                  <a:pt x="1563053" y="716300"/>
                </a:lnTo>
                <a:lnTo>
                  <a:pt x="1559684" y="679940"/>
                </a:lnTo>
                <a:lnTo>
                  <a:pt x="1555057" y="643793"/>
                </a:lnTo>
                <a:lnTo>
                  <a:pt x="1549592" y="607789"/>
                </a:lnTo>
                <a:lnTo>
                  <a:pt x="1543567" y="571880"/>
                </a:lnTo>
                <a:lnTo>
                  <a:pt x="1534787" y="536829"/>
                </a:lnTo>
                <a:lnTo>
                  <a:pt x="1524172" y="502348"/>
                </a:lnTo>
                <a:lnTo>
                  <a:pt x="1512333" y="468249"/>
                </a:lnTo>
                <a:lnTo>
                  <a:pt x="1498883" y="435991"/>
                </a:lnTo>
                <a:lnTo>
                  <a:pt x="1484361" y="404961"/>
                </a:lnTo>
                <a:lnTo>
                  <a:pt x="1469123" y="374749"/>
                </a:lnTo>
                <a:lnTo>
                  <a:pt x="1452615" y="345876"/>
                </a:lnTo>
                <a:lnTo>
                  <a:pt x="1435259" y="317897"/>
                </a:lnTo>
                <a:lnTo>
                  <a:pt x="1417339" y="290512"/>
                </a:lnTo>
                <a:lnTo>
                  <a:pt x="1398248" y="264319"/>
                </a:lnTo>
                <a:lnTo>
                  <a:pt x="1378377" y="238919"/>
                </a:lnTo>
                <a:lnTo>
                  <a:pt x="1357986" y="214048"/>
                </a:lnTo>
                <a:lnTo>
                  <a:pt x="1337247" y="191117"/>
                </a:lnTo>
                <a:lnTo>
                  <a:pt x="1316279" y="169480"/>
                </a:lnTo>
                <a:lnTo>
                  <a:pt x="1295156" y="148706"/>
                </a:lnTo>
                <a:lnTo>
                  <a:pt x="1273930" y="130093"/>
                </a:lnTo>
                <a:lnTo>
                  <a:pt x="1252636" y="112923"/>
                </a:lnTo>
                <a:lnTo>
                  <a:pt x="1231296" y="96713"/>
                </a:lnTo>
                <a:lnTo>
                  <a:pt x="1209132" y="81938"/>
                </a:lnTo>
                <a:lnTo>
                  <a:pt x="1186419" y="68119"/>
                </a:lnTo>
                <a:lnTo>
                  <a:pt x="1163339" y="54938"/>
                </a:lnTo>
                <a:lnTo>
                  <a:pt x="1141602" y="43769"/>
                </a:lnTo>
                <a:lnTo>
                  <a:pt x="1120761" y="33942"/>
                </a:lnTo>
                <a:lnTo>
                  <a:pt x="1100517" y="25009"/>
                </a:lnTo>
                <a:lnTo>
                  <a:pt x="1081465" y="18260"/>
                </a:lnTo>
                <a:lnTo>
                  <a:pt x="1063207" y="12967"/>
                </a:lnTo>
                <a:lnTo>
                  <a:pt x="1033660" y="5763"/>
                </a:lnTo>
                <a:lnTo>
                  <a:pt x="101002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8664" name="SMARTInkShape-Group283"/>
          <p:cNvGrpSpPr/>
          <p:nvPr/>
        </p:nvGrpSpPr>
        <p:grpSpPr>
          <a:xfrm>
            <a:off x="5472113" y="1000125"/>
            <a:ext cx="442913" cy="191887"/>
            <a:chOff x="5472113" y="1000125"/>
            <a:chExt cx="442913" cy="191887"/>
          </a:xfrm>
        </p:grpSpPr>
        <p:sp>
          <p:nvSpPr>
            <p:cNvPr id="2458661" name="SMARTInkShape-1146"/>
            <p:cNvSpPr/>
            <p:nvPr/>
          </p:nvSpPr>
          <p:spPr bwMode="auto">
            <a:xfrm>
              <a:off x="5693569" y="1035844"/>
              <a:ext cx="221457" cy="148463"/>
            </a:xfrm>
            <a:custGeom>
              <a:avLst/>
              <a:gdLst/>
              <a:ahLst/>
              <a:cxnLst/>
              <a:rect l="0" t="0" r="0" b="0"/>
              <a:pathLst>
                <a:path w="221457" h="148463">
                  <a:moveTo>
                    <a:pt x="0" y="78581"/>
                  </a:moveTo>
                  <a:lnTo>
                    <a:pt x="6151" y="78581"/>
                  </a:lnTo>
                  <a:lnTo>
                    <a:pt x="10642" y="82373"/>
                  </a:lnTo>
                  <a:lnTo>
                    <a:pt x="16999" y="92316"/>
                  </a:lnTo>
                  <a:lnTo>
                    <a:pt x="24834" y="125374"/>
                  </a:lnTo>
                  <a:lnTo>
                    <a:pt x="28630" y="139388"/>
                  </a:lnTo>
                  <a:lnTo>
                    <a:pt x="32039" y="144765"/>
                  </a:lnTo>
                  <a:lnTo>
                    <a:pt x="34853" y="146516"/>
                  </a:lnTo>
                  <a:lnTo>
                    <a:pt x="42213" y="148462"/>
                  </a:lnTo>
                  <a:lnTo>
                    <a:pt x="59074" y="145765"/>
                  </a:lnTo>
                  <a:lnTo>
                    <a:pt x="85312" y="132039"/>
                  </a:lnTo>
                  <a:lnTo>
                    <a:pt x="115343" y="105572"/>
                  </a:lnTo>
                  <a:lnTo>
                    <a:pt x="122701" y="90048"/>
                  </a:lnTo>
                  <a:lnTo>
                    <a:pt x="127425" y="58004"/>
                  </a:lnTo>
                  <a:lnTo>
                    <a:pt x="123837" y="45358"/>
                  </a:lnTo>
                  <a:lnTo>
                    <a:pt x="120658" y="39764"/>
                  </a:lnTo>
                  <a:lnTo>
                    <a:pt x="108659" y="31431"/>
                  </a:lnTo>
                  <a:lnTo>
                    <a:pt x="86170" y="24394"/>
                  </a:lnTo>
                  <a:lnTo>
                    <a:pt x="73222" y="23542"/>
                  </a:lnTo>
                  <a:lnTo>
                    <a:pt x="64823" y="25809"/>
                  </a:lnTo>
                  <a:lnTo>
                    <a:pt x="63059" y="27524"/>
                  </a:lnTo>
                  <a:lnTo>
                    <a:pt x="62677" y="29462"/>
                  </a:lnTo>
                  <a:lnTo>
                    <a:pt x="63216" y="31548"/>
                  </a:lnTo>
                  <a:lnTo>
                    <a:pt x="72281" y="33865"/>
                  </a:lnTo>
                  <a:lnTo>
                    <a:pt x="103702" y="33053"/>
                  </a:lnTo>
                  <a:lnTo>
                    <a:pt x="137371" y="27390"/>
                  </a:lnTo>
                  <a:lnTo>
                    <a:pt x="157461" y="21435"/>
                  </a:lnTo>
                  <a:lnTo>
                    <a:pt x="193014" y="9526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62" name="SMARTInkShape-1147"/>
            <p:cNvSpPr/>
            <p:nvPr/>
          </p:nvSpPr>
          <p:spPr bwMode="auto">
            <a:xfrm>
              <a:off x="5472113" y="1000125"/>
              <a:ext cx="350044" cy="42864"/>
            </a:xfrm>
            <a:custGeom>
              <a:avLst/>
              <a:gdLst/>
              <a:ahLst/>
              <a:cxnLst/>
              <a:rect l="0" t="0" r="0" b="0"/>
              <a:pathLst>
                <a:path w="350044" h="42864">
                  <a:moveTo>
                    <a:pt x="0" y="42863"/>
                  </a:moveTo>
                  <a:lnTo>
                    <a:pt x="3792" y="39070"/>
                  </a:lnTo>
                  <a:lnTo>
                    <a:pt x="9886" y="37208"/>
                  </a:lnTo>
                  <a:lnTo>
                    <a:pt x="38608" y="35121"/>
                  </a:lnTo>
                  <a:lnTo>
                    <a:pt x="69736" y="30074"/>
                  </a:lnTo>
                  <a:lnTo>
                    <a:pt x="95287" y="25802"/>
                  </a:lnTo>
                  <a:lnTo>
                    <a:pt x="124635" y="21257"/>
                  </a:lnTo>
                  <a:lnTo>
                    <a:pt x="156993" y="16591"/>
                  </a:lnTo>
                  <a:lnTo>
                    <a:pt x="192541" y="11872"/>
                  </a:lnTo>
                  <a:lnTo>
                    <a:pt x="227390" y="7128"/>
                  </a:lnTo>
                  <a:lnTo>
                    <a:pt x="259812" y="3168"/>
                  </a:lnTo>
                  <a:lnTo>
                    <a:pt x="287451" y="1408"/>
                  </a:lnTo>
                  <a:lnTo>
                    <a:pt x="312964" y="626"/>
                  </a:lnTo>
                  <a:lnTo>
                    <a:pt x="3500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63" name="SMARTInkShape-1148"/>
            <p:cNvSpPr/>
            <p:nvPr/>
          </p:nvSpPr>
          <p:spPr bwMode="auto">
            <a:xfrm>
              <a:off x="5630562" y="1030074"/>
              <a:ext cx="70152" cy="161938"/>
            </a:xfrm>
            <a:custGeom>
              <a:avLst/>
              <a:gdLst/>
              <a:ahLst/>
              <a:cxnLst/>
              <a:rect l="0" t="0" r="0" b="0"/>
              <a:pathLst>
                <a:path w="70152" h="161938">
                  <a:moveTo>
                    <a:pt x="13001" y="20057"/>
                  </a:moveTo>
                  <a:lnTo>
                    <a:pt x="3058" y="20057"/>
                  </a:lnTo>
                  <a:lnTo>
                    <a:pt x="1609" y="19264"/>
                  </a:lnTo>
                  <a:lnTo>
                    <a:pt x="644" y="17941"/>
                  </a:lnTo>
                  <a:lnTo>
                    <a:pt x="0" y="16265"/>
                  </a:lnTo>
                  <a:lnTo>
                    <a:pt x="365" y="14354"/>
                  </a:lnTo>
                  <a:lnTo>
                    <a:pt x="4670" y="7872"/>
                  </a:lnTo>
                  <a:lnTo>
                    <a:pt x="8769" y="3265"/>
                  </a:lnTo>
                  <a:lnTo>
                    <a:pt x="13237" y="688"/>
                  </a:lnTo>
                  <a:lnTo>
                    <a:pt x="15539" y="0"/>
                  </a:lnTo>
                  <a:lnTo>
                    <a:pt x="17868" y="336"/>
                  </a:lnTo>
                  <a:lnTo>
                    <a:pt x="22572" y="2826"/>
                  </a:lnTo>
                  <a:lnTo>
                    <a:pt x="40609" y="29190"/>
                  </a:lnTo>
                  <a:lnTo>
                    <a:pt x="42998" y="44489"/>
                  </a:lnTo>
                  <a:lnTo>
                    <a:pt x="41857" y="80181"/>
                  </a:lnTo>
                  <a:lnTo>
                    <a:pt x="37866" y="108339"/>
                  </a:lnTo>
                  <a:lnTo>
                    <a:pt x="35110" y="139801"/>
                  </a:lnTo>
                  <a:lnTo>
                    <a:pt x="35426" y="155373"/>
                  </a:lnTo>
                  <a:lnTo>
                    <a:pt x="36682" y="157893"/>
                  </a:lnTo>
                  <a:lnTo>
                    <a:pt x="38314" y="159573"/>
                  </a:lnTo>
                  <a:lnTo>
                    <a:pt x="44359" y="161439"/>
                  </a:lnTo>
                  <a:lnTo>
                    <a:pt x="48194" y="161937"/>
                  </a:lnTo>
                  <a:lnTo>
                    <a:pt x="51544" y="160681"/>
                  </a:lnTo>
                  <a:lnTo>
                    <a:pt x="57383" y="155053"/>
                  </a:lnTo>
                  <a:lnTo>
                    <a:pt x="70151" y="120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668" name="SMARTInkShape-Group284"/>
          <p:cNvGrpSpPr/>
          <p:nvPr/>
        </p:nvGrpSpPr>
        <p:grpSpPr>
          <a:xfrm>
            <a:off x="7565231" y="721519"/>
            <a:ext cx="377627" cy="200026"/>
            <a:chOff x="7565231" y="721519"/>
            <a:chExt cx="377627" cy="200026"/>
          </a:xfrm>
        </p:grpSpPr>
        <p:sp>
          <p:nvSpPr>
            <p:cNvPr id="2458665" name="SMARTInkShape-1149"/>
            <p:cNvSpPr/>
            <p:nvPr/>
          </p:nvSpPr>
          <p:spPr bwMode="auto">
            <a:xfrm>
              <a:off x="7929563" y="721519"/>
              <a:ext cx="13295" cy="200026"/>
            </a:xfrm>
            <a:custGeom>
              <a:avLst/>
              <a:gdLst/>
              <a:ahLst/>
              <a:cxnLst/>
              <a:rect l="0" t="0" r="0" b="0"/>
              <a:pathLst>
                <a:path w="13295" h="200026">
                  <a:moveTo>
                    <a:pt x="7143" y="0"/>
                  </a:moveTo>
                  <a:lnTo>
                    <a:pt x="7143" y="16999"/>
                  </a:lnTo>
                  <a:lnTo>
                    <a:pt x="13294" y="48513"/>
                  </a:lnTo>
                  <a:lnTo>
                    <a:pt x="10200" y="74787"/>
                  </a:lnTo>
                  <a:lnTo>
                    <a:pt x="8049" y="110265"/>
                  </a:lnTo>
                  <a:lnTo>
                    <a:pt x="5429" y="134996"/>
                  </a:lnTo>
                  <a:lnTo>
                    <a:pt x="1609" y="166999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66" name="SMARTInkShape-1150"/>
            <p:cNvSpPr/>
            <p:nvPr/>
          </p:nvSpPr>
          <p:spPr bwMode="auto">
            <a:xfrm>
              <a:off x="7565231" y="736165"/>
              <a:ext cx="364333" cy="56792"/>
            </a:xfrm>
            <a:custGeom>
              <a:avLst/>
              <a:gdLst/>
              <a:ahLst/>
              <a:cxnLst/>
              <a:rect l="0" t="0" r="0" b="0"/>
              <a:pathLst>
                <a:path w="364333" h="56792">
                  <a:moveTo>
                    <a:pt x="0" y="56791"/>
                  </a:moveTo>
                  <a:lnTo>
                    <a:pt x="3793" y="52999"/>
                  </a:lnTo>
                  <a:lnTo>
                    <a:pt x="35792" y="39697"/>
                  </a:lnTo>
                  <a:lnTo>
                    <a:pt x="60358" y="33848"/>
                  </a:lnTo>
                  <a:lnTo>
                    <a:pt x="91384" y="26486"/>
                  </a:lnTo>
                  <a:lnTo>
                    <a:pt x="126340" y="17922"/>
                  </a:lnTo>
                  <a:lnTo>
                    <a:pt x="144552" y="13416"/>
                  </a:lnTo>
                  <a:lnTo>
                    <a:pt x="163043" y="8824"/>
                  </a:lnTo>
                  <a:lnTo>
                    <a:pt x="181721" y="5763"/>
                  </a:lnTo>
                  <a:lnTo>
                    <a:pt x="200522" y="3723"/>
                  </a:lnTo>
                  <a:lnTo>
                    <a:pt x="219407" y="2362"/>
                  </a:lnTo>
                  <a:lnTo>
                    <a:pt x="237552" y="1455"/>
                  </a:lnTo>
                  <a:lnTo>
                    <a:pt x="272531" y="447"/>
                  </a:lnTo>
                  <a:lnTo>
                    <a:pt x="300248" y="0"/>
                  </a:lnTo>
                  <a:lnTo>
                    <a:pt x="333702" y="1864"/>
                  </a:lnTo>
                  <a:lnTo>
                    <a:pt x="364332" y="67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67" name="SMARTInkShape-1151"/>
            <p:cNvSpPr/>
            <p:nvPr/>
          </p:nvSpPr>
          <p:spPr bwMode="auto">
            <a:xfrm>
              <a:off x="7765286" y="758231"/>
              <a:ext cx="21403" cy="161716"/>
            </a:xfrm>
            <a:custGeom>
              <a:avLst/>
              <a:gdLst/>
              <a:ahLst/>
              <a:cxnLst/>
              <a:rect l="0" t="0" r="0" b="0"/>
              <a:pathLst>
                <a:path w="21403" h="161716">
                  <a:moveTo>
                    <a:pt x="21402" y="6150"/>
                  </a:moveTo>
                  <a:lnTo>
                    <a:pt x="21402" y="0"/>
                  </a:lnTo>
                  <a:lnTo>
                    <a:pt x="21402" y="3093"/>
                  </a:lnTo>
                  <a:lnTo>
                    <a:pt x="19285" y="6908"/>
                  </a:lnTo>
                  <a:lnTo>
                    <a:pt x="15698" y="12837"/>
                  </a:lnTo>
                  <a:lnTo>
                    <a:pt x="10010" y="30357"/>
                  </a:lnTo>
                  <a:lnTo>
                    <a:pt x="5569" y="62202"/>
                  </a:lnTo>
                  <a:lnTo>
                    <a:pt x="1076" y="91658"/>
                  </a:lnTo>
                  <a:lnTo>
                    <a:pt x="189" y="124523"/>
                  </a:lnTo>
                  <a:lnTo>
                    <a:pt x="0" y="149277"/>
                  </a:lnTo>
                  <a:lnTo>
                    <a:pt x="2100" y="155223"/>
                  </a:lnTo>
                  <a:lnTo>
                    <a:pt x="6123" y="161715"/>
                  </a:lnTo>
                  <a:lnTo>
                    <a:pt x="6454" y="161454"/>
                  </a:lnTo>
                  <a:lnTo>
                    <a:pt x="7114" y="156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672" name="SMARTInkShape-Group285"/>
          <p:cNvGrpSpPr/>
          <p:nvPr/>
        </p:nvGrpSpPr>
        <p:grpSpPr>
          <a:xfrm>
            <a:off x="6800850" y="150019"/>
            <a:ext cx="414339" cy="164307"/>
            <a:chOff x="6800850" y="150019"/>
            <a:chExt cx="414339" cy="164307"/>
          </a:xfrm>
        </p:grpSpPr>
        <p:sp>
          <p:nvSpPr>
            <p:cNvPr id="2458669" name="SMARTInkShape-1152"/>
            <p:cNvSpPr/>
            <p:nvPr/>
          </p:nvSpPr>
          <p:spPr bwMode="auto">
            <a:xfrm>
              <a:off x="7065169" y="192881"/>
              <a:ext cx="150020" cy="62877"/>
            </a:xfrm>
            <a:custGeom>
              <a:avLst/>
              <a:gdLst/>
              <a:ahLst/>
              <a:cxnLst/>
              <a:rect l="0" t="0" r="0" b="0"/>
              <a:pathLst>
                <a:path w="150020" h="62877">
                  <a:moveTo>
                    <a:pt x="0" y="7144"/>
                  </a:moveTo>
                  <a:lnTo>
                    <a:pt x="0" y="13295"/>
                  </a:lnTo>
                  <a:lnTo>
                    <a:pt x="6151" y="8050"/>
                  </a:lnTo>
                  <a:lnTo>
                    <a:pt x="13207" y="7224"/>
                  </a:lnTo>
                  <a:lnTo>
                    <a:pt x="13567" y="7991"/>
                  </a:lnTo>
                  <a:lnTo>
                    <a:pt x="14193" y="17094"/>
                  </a:lnTo>
                  <a:lnTo>
                    <a:pt x="7006" y="39844"/>
                  </a:lnTo>
                  <a:lnTo>
                    <a:pt x="3643" y="44961"/>
                  </a:lnTo>
                  <a:lnTo>
                    <a:pt x="3222" y="47436"/>
                  </a:lnTo>
                  <a:lnTo>
                    <a:pt x="3736" y="49881"/>
                  </a:lnTo>
                  <a:lnTo>
                    <a:pt x="4872" y="52304"/>
                  </a:lnTo>
                  <a:lnTo>
                    <a:pt x="12483" y="57113"/>
                  </a:lnTo>
                  <a:lnTo>
                    <a:pt x="24598" y="61102"/>
                  </a:lnTo>
                  <a:lnTo>
                    <a:pt x="40566" y="62876"/>
                  </a:lnTo>
                  <a:lnTo>
                    <a:pt x="74990" y="56289"/>
                  </a:lnTo>
                  <a:lnTo>
                    <a:pt x="107768" y="44283"/>
                  </a:lnTo>
                  <a:lnTo>
                    <a:pt x="130003" y="26879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0" name="SMARTInkShape-1153"/>
            <p:cNvSpPr/>
            <p:nvPr/>
          </p:nvSpPr>
          <p:spPr bwMode="auto">
            <a:xfrm>
              <a:off x="6800850" y="150019"/>
              <a:ext cx="242889" cy="85726"/>
            </a:xfrm>
            <a:custGeom>
              <a:avLst/>
              <a:gdLst/>
              <a:ahLst/>
              <a:cxnLst/>
              <a:rect l="0" t="0" r="0" b="0"/>
              <a:pathLst>
                <a:path w="242889" h="85726">
                  <a:moveTo>
                    <a:pt x="0" y="85725"/>
                  </a:moveTo>
                  <a:lnTo>
                    <a:pt x="0" y="81932"/>
                  </a:lnTo>
                  <a:lnTo>
                    <a:pt x="4233" y="77954"/>
                  </a:lnTo>
                  <a:lnTo>
                    <a:pt x="38834" y="62122"/>
                  </a:lnTo>
                  <a:lnTo>
                    <a:pt x="69450" y="51479"/>
                  </a:lnTo>
                  <a:lnTo>
                    <a:pt x="94367" y="45898"/>
                  </a:lnTo>
                  <a:lnTo>
                    <a:pt x="118670" y="40772"/>
                  </a:lnTo>
                  <a:lnTo>
                    <a:pt x="142701" y="33731"/>
                  </a:lnTo>
                  <a:lnTo>
                    <a:pt x="166610" y="25310"/>
                  </a:lnTo>
                  <a:lnTo>
                    <a:pt x="201589" y="12438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1" name="SMARTInkShape-1154"/>
            <p:cNvSpPr/>
            <p:nvPr/>
          </p:nvSpPr>
          <p:spPr bwMode="auto">
            <a:xfrm>
              <a:off x="6936680" y="207169"/>
              <a:ext cx="35621" cy="107157"/>
            </a:xfrm>
            <a:custGeom>
              <a:avLst/>
              <a:gdLst/>
              <a:ahLst/>
              <a:cxnLst/>
              <a:rect l="0" t="0" r="0" b="0"/>
              <a:pathLst>
                <a:path w="35621" h="107157">
                  <a:moveTo>
                    <a:pt x="35620" y="0"/>
                  </a:moveTo>
                  <a:lnTo>
                    <a:pt x="21146" y="16590"/>
                  </a:lnTo>
                  <a:lnTo>
                    <a:pt x="11771" y="37584"/>
                  </a:lnTo>
                  <a:lnTo>
                    <a:pt x="2412" y="72855"/>
                  </a:lnTo>
                  <a:lnTo>
                    <a:pt x="0" y="95119"/>
                  </a:lnTo>
                  <a:lnTo>
                    <a:pt x="2062" y="99954"/>
                  </a:lnTo>
                  <a:lnTo>
                    <a:pt x="7045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703" name="SMARTInkShape-Group286"/>
          <p:cNvGrpSpPr/>
          <p:nvPr/>
        </p:nvGrpSpPr>
        <p:grpSpPr>
          <a:xfrm>
            <a:off x="2643188" y="1543050"/>
            <a:ext cx="4845480" cy="2702045"/>
            <a:chOff x="2643188" y="1543050"/>
            <a:chExt cx="4845480" cy="2702045"/>
          </a:xfrm>
        </p:grpSpPr>
        <p:sp>
          <p:nvSpPr>
            <p:cNvPr id="2458673" name="SMARTInkShape-1155"/>
            <p:cNvSpPr/>
            <p:nvPr/>
          </p:nvSpPr>
          <p:spPr bwMode="auto">
            <a:xfrm>
              <a:off x="6286757" y="3793839"/>
              <a:ext cx="169207" cy="346023"/>
            </a:xfrm>
            <a:custGeom>
              <a:avLst/>
              <a:gdLst/>
              <a:ahLst/>
              <a:cxnLst/>
              <a:rect l="0" t="0" r="0" b="0"/>
              <a:pathLst>
                <a:path w="169207" h="346023">
                  <a:moveTo>
                    <a:pt x="85468" y="85217"/>
                  </a:moveTo>
                  <a:lnTo>
                    <a:pt x="89583" y="85217"/>
                  </a:lnTo>
                  <a:lnTo>
                    <a:pt x="87826" y="85217"/>
                  </a:lnTo>
                  <a:lnTo>
                    <a:pt x="87040" y="84424"/>
                  </a:lnTo>
                  <a:lnTo>
                    <a:pt x="86167" y="81425"/>
                  </a:lnTo>
                  <a:lnTo>
                    <a:pt x="85934" y="81102"/>
                  </a:lnTo>
                  <a:lnTo>
                    <a:pt x="85529" y="84518"/>
                  </a:lnTo>
                  <a:lnTo>
                    <a:pt x="89279" y="81218"/>
                  </a:lnTo>
                  <a:lnTo>
                    <a:pt x="91130" y="77354"/>
                  </a:lnTo>
                  <a:lnTo>
                    <a:pt x="91624" y="75212"/>
                  </a:lnTo>
                  <a:lnTo>
                    <a:pt x="97326" y="65279"/>
                  </a:lnTo>
                  <a:lnTo>
                    <a:pt x="106174" y="31304"/>
                  </a:lnTo>
                  <a:lnTo>
                    <a:pt x="106577" y="26066"/>
                  </a:lnTo>
                  <a:lnTo>
                    <a:pt x="103011" y="14863"/>
                  </a:lnTo>
                  <a:lnTo>
                    <a:pt x="96969" y="8175"/>
                  </a:lnTo>
                  <a:lnTo>
                    <a:pt x="88992" y="3351"/>
                  </a:lnTo>
                  <a:lnTo>
                    <a:pt x="68819" y="255"/>
                  </a:lnTo>
                  <a:lnTo>
                    <a:pt x="62462" y="0"/>
                  </a:lnTo>
                  <a:lnTo>
                    <a:pt x="49050" y="3951"/>
                  </a:lnTo>
                  <a:lnTo>
                    <a:pt x="30228" y="15101"/>
                  </a:lnTo>
                  <a:lnTo>
                    <a:pt x="14596" y="30575"/>
                  </a:lnTo>
                  <a:lnTo>
                    <a:pt x="6344" y="43469"/>
                  </a:lnTo>
                  <a:lnTo>
                    <a:pt x="1047" y="69033"/>
                  </a:lnTo>
                  <a:lnTo>
                    <a:pt x="0" y="89605"/>
                  </a:lnTo>
                  <a:lnTo>
                    <a:pt x="2296" y="92905"/>
                  </a:lnTo>
                  <a:lnTo>
                    <a:pt x="6207" y="95105"/>
                  </a:lnTo>
                  <a:lnTo>
                    <a:pt x="41223" y="103041"/>
                  </a:lnTo>
                  <a:lnTo>
                    <a:pt x="73024" y="98322"/>
                  </a:lnTo>
                  <a:lnTo>
                    <a:pt x="100301" y="89894"/>
                  </a:lnTo>
                  <a:lnTo>
                    <a:pt x="135252" y="74721"/>
                  </a:lnTo>
                  <a:lnTo>
                    <a:pt x="142784" y="72615"/>
                  </a:lnTo>
                  <a:lnTo>
                    <a:pt x="144316" y="72847"/>
                  </a:lnTo>
                  <a:lnTo>
                    <a:pt x="144544" y="73795"/>
                  </a:lnTo>
                  <a:lnTo>
                    <a:pt x="143902" y="75221"/>
                  </a:lnTo>
                  <a:lnTo>
                    <a:pt x="127245" y="99590"/>
                  </a:lnTo>
                  <a:lnTo>
                    <a:pt x="111605" y="130221"/>
                  </a:lnTo>
                  <a:lnTo>
                    <a:pt x="91889" y="164433"/>
                  </a:lnTo>
                  <a:lnTo>
                    <a:pt x="73083" y="199705"/>
                  </a:lnTo>
                  <a:lnTo>
                    <a:pt x="62501" y="224207"/>
                  </a:lnTo>
                  <a:lnTo>
                    <a:pt x="52506" y="250971"/>
                  </a:lnTo>
                  <a:lnTo>
                    <a:pt x="44889" y="276625"/>
                  </a:lnTo>
                  <a:lnTo>
                    <a:pt x="38255" y="309147"/>
                  </a:lnTo>
                  <a:lnTo>
                    <a:pt x="37324" y="317848"/>
                  </a:lnTo>
                  <a:lnTo>
                    <a:pt x="40523" y="331748"/>
                  </a:lnTo>
                  <a:lnTo>
                    <a:pt x="43598" y="337677"/>
                  </a:lnTo>
                  <a:lnTo>
                    <a:pt x="48030" y="341630"/>
                  </a:lnTo>
                  <a:lnTo>
                    <a:pt x="59304" y="346022"/>
                  </a:lnTo>
                  <a:lnTo>
                    <a:pt x="72252" y="345858"/>
                  </a:lnTo>
                  <a:lnTo>
                    <a:pt x="95046" y="339186"/>
                  </a:lnTo>
                  <a:lnTo>
                    <a:pt x="127400" y="322709"/>
                  </a:lnTo>
                  <a:lnTo>
                    <a:pt x="149486" y="301282"/>
                  </a:lnTo>
                  <a:lnTo>
                    <a:pt x="167319" y="274825"/>
                  </a:lnTo>
                  <a:lnTo>
                    <a:pt x="169206" y="254154"/>
                  </a:lnTo>
                  <a:lnTo>
                    <a:pt x="167487" y="243086"/>
                  </a:lnTo>
                  <a:lnTo>
                    <a:pt x="157111" y="224437"/>
                  </a:lnTo>
                  <a:lnTo>
                    <a:pt x="141915" y="209799"/>
                  </a:lnTo>
                  <a:lnTo>
                    <a:pt x="124578" y="200647"/>
                  </a:lnTo>
                  <a:lnTo>
                    <a:pt x="89383" y="194825"/>
                  </a:lnTo>
                  <a:lnTo>
                    <a:pt x="56378" y="200685"/>
                  </a:lnTo>
                  <a:lnTo>
                    <a:pt x="40524" y="210355"/>
                  </a:lnTo>
                  <a:lnTo>
                    <a:pt x="30568" y="221003"/>
                  </a:lnTo>
                  <a:lnTo>
                    <a:pt x="29024" y="224953"/>
                  </a:lnTo>
                  <a:lnTo>
                    <a:pt x="28789" y="228381"/>
                  </a:lnTo>
                  <a:lnTo>
                    <a:pt x="30219" y="230666"/>
                  </a:lnTo>
                  <a:lnTo>
                    <a:pt x="32761" y="232189"/>
                  </a:lnTo>
                  <a:lnTo>
                    <a:pt x="42606" y="2352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4" name="SMARTInkShape-1156"/>
            <p:cNvSpPr/>
            <p:nvPr/>
          </p:nvSpPr>
          <p:spPr bwMode="auto">
            <a:xfrm>
              <a:off x="6544780" y="3793342"/>
              <a:ext cx="77088" cy="121104"/>
            </a:xfrm>
            <a:custGeom>
              <a:avLst/>
              <a:gdLst/>
              <a:ahLst/>
              <a:cxnLst/>
              <a:rect l="0" t="0" r="0" b="0"/>
              <a:pathLst>
                <a:path w="77088" h="121104">
                  <a:moveTo>
                    <a:pt x="20326" y="92858"/>
                  </a:moveTo>
                  <a:lnTo>
                    <a:pt x="16533" y="92858"/>
                  </a:lnTo>
                  <a:lnTo>
                    <a:pt x="12555" y="94975"/>
                  </a:lnTo>
                  <a:lnTo>
                    <a:pt x="10383" y="96650"/>
                  </a:lnTo>
                  <a:lnTo>
                    <a:pt x="7970" y="100629"/>
                  </a:lnTo>
                  <a:lnTo>
                    <a:pt x="6103" y="105043"/>
                  </a:lnTo>
                  <a:lnTo>
                    <a:pt x="0" y="112915"/>
                  </a:lnTo>
                  <a:lnTo>
                    <a:pt x="426" y="114167"/>
                  </a:lnTo>
                  <a:lnTo>
                    <a:pt x="5773" y="121103"/>
                  </a:lnTo>
                  <a:lnTo>
                    <a:pt x="6015" y="115253"/>
                  </a:lnTo>
                  <a:lnTo>
                    <a:pt x="9824" y="106990"/>
                  </a:lnTo>
                  <a:lnTo>
                    <a:pt x="15923" y="100991"/>
                  </a:lnTo>
                  <a:lnTo>
                    <a:pt x="23132" y="94885"/>
                  </a:lnTo>
                  <a:lnTo>
                    <a:pt x="28982" y="86880"/>
                  </a:lnTo>
                  <a:lnTo>
                    <a:pt x="32111" y="78030"/>
                  </a:lnTo>
                  <a:lnTo>
                    <a:pt x="34295" y="69599"/>
                  </a:lnTo>
                  <a:lnTo>
                    <a:pt x="42165" y="57719"/>
                  </a:lnTo>
                  <a:lnTo>
                    <a:pt x="45908" y="52634"/>
                  </a:lnTo>
                  <a:lnTo>
                    <a:pt x="50427" y="42903"/>
                  </a:lnTo>
                  <a:lnTo>
                    <a:pt x="52299" y="40504"/>
                  </a:lnTo>
                  <a:lnTo>
                    <a:pt x="54380" y="33606"/>
                  </a:lnTo>
                  <a:lnTo>
                    <a:pt x="55948" y="12190"/>
                  </a:lnTo>
                  <a:lnTo>
                    <a:pt x="53885" y="7264"/>
                  </a:lnTo>
                  <a:lnTo>
                    <a:pt x="48909" y="0"/>
                  </a:lnTo>
                  <a:lnTo>
                    <a:pt x="48904" y="3785"/>
                  </a:lnTo>
                  <a:lnTo>
                    <a:pt x="49697" y="4901"/>
                  </a:lnTo>
                  <a:lnTo>
                    <a:pt x="51019" y="5645"/>
                  </a:lnTo>
                  <a:lnTo>
                    <a:pt x="52694" y="6141"/>
                  </a:lnTo>
                  <a:lnTo>
                    <a:pt x="53811" y="7266"/>
                  </a:lnTo>
                  <a:lnTo>
                    <a:pt x="55052" y="10632"/>
                  </a:lnTo>
                  <a:lnTo>
                    <a:pt x="56643" y="19260"/>
                  </a:lnTo>
                  <a:lnTo>
                    <a:pt x="62169" y="27182"/>
                  </a:lnTo>
                  <a:lnTo>
                    <a:pt x="64852" y="27950"/>
                  </a:lnTo>
                  <a:lnTo>
                    <a:pt x="73042" y="28443"/>
                  </a:lnTo>
                  <a:lnTo>
                    <a:pt x="74521" y="27689"/>
                  </a:lnTo>
                  <a:lnTo>
                    <a:pt x="75506" y="26393"/>
                  </a:lnTo>
                  <a:lnTo>
                    <a:pt x="77087" y="22403"/>
                  </a:lnTo>
                  <a:lnTo>
                    <a:pt x="76423" y="22075"/>
                  </a:lnTo>
                  <a:lnTo>
                    <a:pt x="70617" y="21446"/>
                  </a:lnTo>
                  <a:lnTo>
                    <a:pt x="70339" y="28270"/>
                  </a:lnTo>
                  <a:lnTo>
                    <a:pt x="70335" y="24685"/>
                  </a:lnTo>
                  <a:lnTo>
                    <a:pt x="69540" y="23597"/>
                  </a:lnTo>
                  <a:lnTo>
                    <a:pt x="64182" y="21707"/>
                  </a:lnTo>
                  <a:lnTo>
                    <a:pt x="63630" y="19431"/>
                  </a:lnTo>
                  <a:lnTo>
                    <a:pt x="63276" y="15295"/>
                  </a:lnTo>
                  <a:lnTo>
                    <a:pt x="62453" y="14955"/>
                  </a:lnTo>
                  <a:lnTo>
                    <a:pt x="59422" y="14578"/>
                  </a:lnTo>
                  <a:lnTo>
                    <a:pt x="58297" y="15271"/>
                  </a:lnTo>
                  <a:lnTo>
                    <a:pt x="57546" y="16527"/>
                  </a:lnTo>
                  <a:lnTo>
                    <a:pt x="57046" y="18159"/>
                  </a:lnTo>
                  <a:lnTo>
                    <a:pt x="55918" y="19246"/>
                  </a:lnTo>
                  <a:lnTo>
                    <a:pt x="52549" y="20454"/>
                  </a:lnTo>
                  <a:lnTo>
                    <a:pt x="51333" y="21570"/>
                  </a:lnTo>
                  <a:lnTo>
                    <a:pt x="49983" y="24926"/>
                  </a:lnTo>
                  <a:lnTo>
                    <a:pt x="49622" y="25345"/>
                  </a:lnTo>
                  <a:lnTo>
                    <a:pt x="49382" y="24831"/>
                  </a:lnTo>
                  <a:lnTo>
                    <a:pt x="48909" y="15329"/>
                  </a:lnTo>
                  <a:lnTo>
                    <a:pt x="46788" y="16861"/>
                  </a:lnTo>
                  <a:lnTo>
                    <a:pt x="41844" y="21341"/>
                  </a:lnTo>
                  <a:lnTo>
                    <a:pt x="41775" y="17289"/>
                  </a:lnTo>
                  <a:lnTo>
                    <a:pt x="41765" y="19055"/>
                  </a:lnTo>
                  <a:lnTo>
                    <a:pt x="42556" y="19843"/>
                  </a:lnTo>
                  <a:lnTo>
                    <a:pt x="45552" y="20720"/>
                  </a:lnTo>
                  <a:lnTo>
                    <a:pt x="45875" y="21747"/>
                  </a:lnTo>
                  <a:lnTo>
                    <a:pt x="42457" y="27510"/>
                  </a:lnTo>
                  <a:lnTo>
                    <a:pt x="43017" y="27861"/>
                  </a:lnTo>
                  <a:lnTo>
                    <a:pt x="45757" y="28252"/>
                  </a:lnTo>
                  <a:lnTo>
                    <a:pt x="46805" y="27562"/>
                  </a:lnTo>
                  <a:lnTo>
                    <a:pt x="47504" y="26309"/>
                  </a:lnTo>
                  <a:lnTo>
                    <a:pt x="48820" y="21707"/>
                  </a:lnTo>
                  <a:lnTo>
                    <a:pt x="48885" y="17361"/>
                  </a:lnTo>
                  <a:lnTo>
                    <a:pt x="48901" y="25213"/>
                  </a:lnTo>
                  <a:lnTo>
                    <a:pt x="49695" y="26330"/>
                  </a:lnTo>
                  <a:lnTo>
                    <a:pt x="51018" y="27074"/>
                  </a:lnTo>
                  <a:lnTo>
                    <a:pt x="55750" y="28477"/>
                  </a:lnTo>
                  <a:lnTo>
                    <a:pt x="48901" y="214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5" name="SMARTInkShape-1157"/>
            <p:cNvSpPr/>
            <p:nvPr/>
          </p:nvSpPr>
          <p:spPr bwMode="auto">
            <a:xfrm>
              <a:off x="6557997" y="3744786"/>
              <a:ext cx="233399" cy="195020"/>
            </a:xfrm>
            <a:custGeom>
              <a:avLst/>
              <a:gdLst/>
              <a:ahLst/>
              <a:cxnLst/>
              <a:rect l="0" t="0" r="0" b="0"/>
              <a:pathLst>
                <a:path w="233399" h="195020">
                  <a:moveTo>
                    <a:pt x="14253" y="55689"/>
                  </a:moveTo>
                  <a:lnTo>
                    <a:pt x="18046" y="55689"/>
                  </a:lnTo>
                  <a:lnTo>
                    <a:pt x="19163" y="56483"/>
                  </a:lnTo>
                  <a:lnTo>
                    <a:pt x="19908" y="57806"/>
                  </a:lnTo>
                  <a:lnTo>
                    <a:pt x="20404" y="59481"/>
                  </a:lnTo>
                  <a:lnTo>
                    <a:pt x="26110" y="68668"/>
                  </a:lnTo>
                  <a:lnTo>
                    <a:pt x="27460" y="76274"/>
                  </a:lnTo>
                  <a:lnTo>
                    <a:pt x="25944" y="82830"/>
                  </a:lnTo>
                  <a:lnTo>
                    <a:pt x="17086" y="101685"/>
                  </a:lnTo>
                  <a:lnTo>
                    <a:pt x="12302" y="134314"/>
                  </a:lnTo>
                  <a:lnTo>
                    <a:pt x="1262" y="169969"/>
                  </a:lnTo>
                  <a:lnTo>
                    <a:pt x="0" y="194438"/>
                  </a:lnTo>
                  <a:lnTo>
                    <a:pt x="782" y="195019"/>
                  </a:lnTo>
                  <a:lnTo>
                    <a:pt x="2097" y="194613"/>
                  </a:lnTo>
                  <a:lnTo>
                    <a:pt x="3768" y="193549"/>
                  </a:lnTo>
                  <a:lnTo>
                    <a:pt x="4881" y="192046"/>
                  </a:lnTo>
                  <a:lnTo>
                    <a:pt x="19236" y="159346"/>
                  </a:lnTo>
                  <a:lnTo>
                    <a:pt x="30701" y="131462"/>
                  </a:lnTo>
                  <a:lnTo>
                    <a:pt x="48017" y="99408"/>
                  </a:lnTo>
                  <a:lnTo>
                    <a:pt x="78925" y="65236"/>
                  </a:lnTo>
                  <a:lnTo>
                    <a:pt x="110232" y="42907"/>
                  </a:lnTo>
                  <a:lnTo>
                    <a:pt x="140763" y="26678"/>
                  </a:lnTo>
                  <a:lnTo>
                    <a:pt x="173005" y="16490"/>
                  </a:lnTo>
                  <a:lnTo>
                    <a:pt x="206037" y="5936"/>
                  </a:lnTo>
                  <a:lnTo>
                    <a:pt x="227907" y="0"/>
                  </a:lnTo>
                  <a:lnTo>
                    <a:pt x="230508" y="307"/>
                  </a:lnTo>
                  <a:lnTo>
                    <a:pt x="232242" y="1305"/>
                  </a:lnTo>
                  <a:lnTo>
                    <a:pt x="233398" y="2764"/>
                  </a:lnTo>
                  <a:lnTo>
                    <a:pt x="233375" y="3737"/>
                  </a:lnTo>
                  <a:lnTo>
                    <a:pt x="232565" y="4386"/>
                  </a:lnTo>
                  <a:lnTo>
                    <a:pt x="227962" y="6694"/>
                  </a:lnTo>
                  <a:lnTo>
                    <a:pt x="193020" y="26825"/>
                  </a:lnTo>
                  <a:lnTo>
                    <a:pt x="171416" y="414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6" name="SMARTInkShape-1158"/>
            <p:cNvSpPr/>
            <p:nvPr/>
          </p:nvSpPr>
          <p:spPr bwMode="auto">
            <a:xfrm>
              <a:off x="6839593" y="3752713"/>
              <a:ext cx="272344" cy="196087"/>
            </a:xfrm>
            <a:custGeom>
              <a:avLst/>
              <a:gdLst/>
              <a:ahLst/>
              <a:cxnLst/>
              <a:rect l="0" t="0" r="0" b="0"/>
              <a:pathLst>
                <a:path w="272344" h="196087">
                  <a:moveTo>
                    <a:pt x="68413" y="154918"/>
                  </a:moveTo>
                  <a:lnTo>
                    <a:pt x="64620" y="154918"/>
                  </a:lnTo>
                  <a:lnTo>
                    <a:pt x="60642" y="152802"/>
                  </a:lnTo>
                  <a:lnTo>
                    <a:pt x="56229" y="150009"/>
                  </a:lnTo>
                  <a:lnTo>
                    <a:pt x="51620" y="148767"/>
                  </a:lnTo>
                  <a:lnTo>
                    <a:pt x="50074" y="147643"/>
                  </a:lnTo>
                  <a:lnTo>
                    <a:pt x="49044" y="146099"/>
                  </a:lnTo>
                  <a:lnTo>
                    <a:pt x="47389" y="141711"/>
                  </a:lnTo>
                  <a:lnTo>
                    <a:pt x="67578" y="113923"/>
                  </a:lnTo>
                  <a:lnTo>
                    <a:pt x="94743" y="82024"/>
                  </a:lnTo>
                  <a:lnTo>
                    <a:pt x="118437" y="47570"/>
                  </a:lnTo>
                  <a:lnTo>
                    <a:pt x="136532" y="13605"/>
                  </a:lnTo>
                  <a:lnTo>
                    <a:pt x="145460" y="0"/>
                  </a:lnTo>
                  <a:lnTo>
                    <a:pt x="145178" y="46"/>
                  </a:lnTo>
                  <a:lnTo>
                    <a:pt x="142747" y="2213"/>
                  </a:lnTo>
                  <a:lnTo>
                    <a:pt x="136917" y="11688"/>
                  </a:lnTo>
                  <a:lnTo>
                    <a:pt x="127835" y="40519"/>
                  </a:lnTo>
                  <a:lnTo>
                    <a:pt x="121562" y="67488"/>
                  </a:lnTo>
                  <a:lnTo>
                    <a:pt x="119351" y="95587"/>
                  </a:lnTo>
                  <a:lnTo>
                    <a:pt x="118695" y="124021"/>
                  </a:lnTo>
                  <a:lnTo>
                    <a:pt x="119295" y="151761"/>
                  </a:lnTo>
                  <a:lnTo>
                    <a:pt x="124147" y="173826"/>
                  </a:lnTo>
                  <a:lnTo>
                    <a:pt x="130612" y="186097"/>
                  </a:lnTo>
                  <a:lnTo>
                    <a:pt x="135215" y="192059"/>
                  </a:lnTo>
                  <a:lnTo>
                    <a:pt x="139907" y="195238"/>
                  </a:lnTo>
                  <a:lnTo>
                    <a:pt x="142270" y="196086"/>
                  </a:lnTo>
                  <a:lnTo>
                    <a:pt x="143844" y="195857"/>
                  </a:lnTo>
                  <a:lnTo>
                    <a:pt x="144895" y="194911"/>
                  </a:lnTo>
                  <a:lnTo>
                    <a:pt x="146579" y="191481"/>
                  </a:lnTo>
                  <a:lnTo>
                    <a:pt x="143079" y="183302"/>
                  </a:lnTo>
                  <a:lnTo>
                    <a:pt x="114876" y="151592"/>
                  </a:lnTo>
                  <a:lnTo>
                    <a:pt x="80155" y="118261"/>
                  </a:lnTo>
                  <a:lnTo>
                    <a:pt x="51507" y="103550"/>
                  </a:lnTo>
                  <a:lnTo>
                    <a:pt x="29008" y="94454"/>
                  </a:lnTo>
                  <a:lnTo>
                    <a:pt x="7183" y="87589"/>
                  </a:lnTo>
                  <a:lnTo>
                    <a:pt x="1513" y="83190"/>
                  </a:lnTo>
                  <a:lnTo>
                    <a:pt x="0" y="80905"/>
                  </a:lnTo>
                  <a:lnTo>
                    <a:pt x="579" y="78589"/>
                  </a:lnTo>
                  <a:lnTo>
                    <a:pt x="5457" y="73898"/>
                  </a:lnTo>
                  <a:lnTo>
                    <a:pt x="39426" y="69329"/>
                  </a:lnTo>
                  <a:lnTo>
                    <a:pt x="64262" y="65814"/>
                  </a:lnTo>
                  <a:lnTo>
                    <a:pt x="93291" y="61606"/>
                  </a:lnTo>
                  <a:lnTo>
                    <a:pt x="124714" y="56296"/>
                  </a:lnTo>
                  <a:lnTo>
                    <a:pt x="157200" y="48645"/>
                  </a:lnTo>
                  <a:lnTo>
                    <a:pt x="188043" y="44185"/>
                  </a:lnTo>
                  <a:lnTo>
                    <a:pt x="216832" y="42203"/>
                  </a:lnTo>
                  <a:lnTo>
                    <a:pt x="252177" y="41088"/>
                  </a:lnTo>
                  <a:lnTo>
                    <a:pt x="268295" y="41551"/>
                  </a:lnTo>
                  <a:lnTo>
                    <a:pt x="270723" y="42828"/>
                  </a:lnTo>
                  <a:lnTo>
                    <a:pt x="272343" y="44473"/>
                  </a:lnTo>
                  <a:lnTo>
                    <a:pt x="269454" y="47157"/>
                  </a:lnTo>
                  <a:lnTo>
                    <a:pt x="234184" y="62871"/>
                  </a:lnTo>
                  <a:lnTo>
                    <a:pt x="207971" y="72733"/>
                  </a:lnTo>
                  <a:lnTo>
                    <a:pt x="177799" y="85054"/>
                  </a:lnTo>
                  <a:lnTo>
                    <a:pt x="160387" y="91673"/>
                  </a:lnTo>
                  <a:lnTo>
                    <a:pt x="141635" y="98467"/>
                  </a:lnTo>
                  <a:lnTo>
                    <a:pt x="121990" y="105378"/>
                  </a:lnTo>
                  <a:lnTo>
                    <a:pt x="87462" y="121523"/>
                  </a:lnTo>
                  <a:lnTo>
                    <a:pt x="57036" y="137695"/>
                  </a:lnTo>
                  <a:lnTo>
                    <a:pt x="30284" y="150174"/>
                  </a:lnTo>
                  <a:lnTo>
                    <a:pt x="8080" y="166124"/>
                  </a:lnTo>
                  <a:lnTo>
                    <a:pt x="5172" y="170326"/>
                  </a:lnTo>
                  <a:lnTo>
                    <a:pt x="4027" y="173922"/>
                  </a:lnTo>
                  <a:lnTo>
                    <a:pt x="4057" y="177112"/>
                  </a:lnTo>
                  <a:lnTo>
                    <a:pt x="6460" y="178445"/>
                  </a:lnTo>
                  <a:lnTo>
                    <a:pt x="15478" y="177810"/>
                  </a:lnTo>
                  <a:lnTo>
                    <a:pt x="47168" y="164438"/>
                  </a:lnTo>
                  <a:lnTo>
                    <a:pt x="78611" y="144774"/>
                  </a:lnTo>
                  <a:lnTo>
                    <a:pt x="118420" y="104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7" name="SMARTInkShape-1159"/>
            <p:cNvSpPr/>
            <p:nvPr/>
          </p:nvSpPr>
          <p:spPr bwMode="auto">
            <a:xfrm>
              <a:off x="7293769" y="3714750"/>
              <a:ext cx="50007" cy="278607"/>
            </a:xfrm>
            <a:custGeom>
              <a:avLst/>
              <a:gdLst/>
              <a:ahLst/>
              <a:cxnLst/>
              <a:rect l="0" t="0" r="0" b="0"/>
              <a:pathLst>
                <a:path w="50007" h="278607">
                  <a:moveTo>
                    <a:pt x="50006" y="0"/>
                  </a:moveTo>
                  <a:lnTo>
                    <a:pt x="46213" y="3792"/>
                  </a:lnTo>
                  <a:lnTo>
                    <a:pt x="45890" y="6497"/>
                  </a:lnTo>
                  <a:lnTo>
                    <a:pt x="49540" y="38608"/>
                  </a:lnTo>
                  <a:lnTo>
                    <a:pt x="49868" y="69736"/>
                  </a:lnTo>
                  <a:lnTo>
                    <a:pt x="49944" y="95288"/>
                  </a:lnTo>
                  <a:lnTo>
                    <a:pt x="47862" y="122519"/>
                  </a:lnTo>
                  <a:lnTo>
                    <a:pt x="43497" y="150497"/>
                  </a:lnTo>
                  <a:lnTo>
                    <a:pt x="36265" y="178806"/>
                  </a:lnTo>
                  <a:lnTo>
                    <a:pt x="27759" y="205146"/>
                  </a:lnTo>
                  <a:lnTo>
                    <a:pt x="18688" y="230082"/>
                  </a:lnTo>
                  <a:lnTo>
                    <a:pt x="6243" y="262465"/>
                  </a:lnTo>
                  <a:lnTo>
                    <a:pt x="0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8" name="SMARTInkShape-1160"/>
            <p:cNvSpPr/>
            <p:nvPr/>
          </p:nvSpPr>
          <p:spPr bwMode="auto">
            <a:xfrm>
              <a:off x="7204786" y="3793810"/>
              <a:ext cx="283882" cy="42385"/>
            </a:xfrm>
            <a:custGeom>
              <a:avLst/>
              <a:gdLst/>
              <a:ahLst/>
              <a:cxnLst/>
              <a:rect l="0" t="0" r="0" b="0"/>
              <a:pathLst>
                <a:path w="283882" h="42385">
                  <a:moveTo>
                    <a:pt x="17545" y="42384"/>
                  </a:moveTo>
                  <a:lnTo>
                    <a:pt x="13752" y="38592"/>
                  </a:lnTo>
                  <a:lnTo>
                    <a:pt x="9774" y="36729"/>
                  </a:lnTo>
                  <a:lnTo>
                    <a:pt x="752" y="35534"/>
                  </a:lnTo>
                  <a:lnTo>
                    <a:pt x="0" y="36230"/>
                  </a:lnTo>
                  <a:lnTo>
                    <a:pt x="292" y="37488"/>
                  </a:lnTo>
                  <a:lnTo>
                    <a:pt x="1280" y="39120"/>
                  </a:lnTo>
                  <a:lnTo>
                    <a:pt x="3527" y="39414"/>
                  </a:lnTo>
                  <a:lnTo>
                    <a:pt x="30555" y="35946"/>
                  </a:lnTo>
                  <a:lnTo>
                    <a:pt x="60471" y="31657"/>
                  </a:lnTo>
                  <a:lnTo>
                    <a:pt x="87159" y="27562"/>
                  </a:lnTo>
                  <a:lnTo>
                    <a:pt x="117541" y="23890"/>
                  </a:lnTo>
                  <a:lnTo>
                    <a:pt x="149564" y="22258"/>
                  </a:lnTo>
                  <a:lnTo>
                    <a:pt x="182318" y="17300"/>
                  </a:lnTo>
                  <a:lnTo>
                    <a:pt x="213809" y="10598"/>
                  </a:lnTo>
                  <a:lnTo>
                    <a:pt x="241034" y="4973"/>
                  </a:lnTo>
                  <a:lnTo>
                    <a:pt x="271089" y="1137"/>
                  </a:lnTo>
                  <a:lnTo>
                    <a:pt x="283699" y="0"/>
                  </a:lnTo>
                  <a:lnTo>
                    <a:pt x="283881" y="634"/>
                  </a:lnTo>
                  <a:lnTo>
                    <a:pt x="259854" y="14013"/>
                  </a:lnTo>
                  <a:lnTo>
                    <a:pt x="246145" y="209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79" name="SMARTInkShape-1161"/>
            <p:cNvSpPr/>
            <p:nvPr/>
          </p:nvSpPr>
          <p:spPr bwMode="auto">
            <a:xfrm>
              <a:off x="5920240" y="3778343"/>
              <a:ext cx="243946" cy="228686"/>
            </a:xfrm>
            <a:custGeom>
              <a:avLst/>
              <a:gdLst/>
              <a:ahLst/>
              <a:cxnLst/>
              <a:rect l="0" t="0" r="0" b="0"/>
              <a:pathLst>
                <a:path w="243946" h="228686">
                  <a:moveTo>
                    <a:pt x="73366" y="136432"/>
                  </a:moveTo>
                  <a:lnTo>
                    <a:pt x="73366" y="140224"/>
                  </a:lnTo>
                  <a:lnTo>
                    <a:pt x="71249" y="144203"/>
                  </a:lnTo>
                  <a:lnTo>
                    <a:pt x="59192" y="157743"/>
                  </a:lnTo>
                  <a:lnTo>
                    <a:pt x="73556" y="141269"/>
                  </a:lnTo>
                  <a:lnTo>
                    <a:pt x="93325" y="107027"/>
                  </a:lnTo>
                  <a:lnTo>
                    <a:pt x="107824" y="79118"/>
                  </a:lnTo>
                  <a:lnTo>
                    <a:pt x="125181" y="46559"/>
                  </a:lnTo>
                  <a:lnTo>
                    <a:pt x="142163" y="13079"/>
                  </a:lnTo>
                  <a:lnTo>
                    <a:pt x="148696" y="841"/>
                  </a:lnTo>
                  <a:lnTo>
                    <a:pt x="149779" y="0"/>
                  </a:lnTo>
                  <a:lnTo>
                    <a:pt x="150502" y="234"/>
                  </a:lnTo>
                  <a:lnTo>
                    <a:pt x="150190" y="1183"/>
                  </a:lnTo>
                  <a:lnTo>
                    <a:pt x="147727" y="4355"/>
                  </a:lnTo>
                  <a:lnTo>
                    <a:pt x="141268" y="37368"/>
                  </a:lnTo>
                  <a:lnTo>
                    <a:pt x="138729" y="65717"/>
                  </a:lnTo>
                  <a:lnTo>
                    <a:pt x="141769" y="99252"/>
                  </a:lnTo>
                  <a:lnTo>
                    <a:pt x="147697" y="130531"/>
                  </a:lnTo>
                  <a:lnTo>
                    <a:pt x="154481" y="159907"/>
                  </a:lnTo>
                  <a:lnTo>
                    <a:pt x="165309" y="188720"/>
                  </a:lnTo>
                  <a:lnTo>
                    <a:pt x="182613" y="222282"/>
                  </a:lnTo>
                  <a:lnTo>
                    <a:pt x="186169" y="227221"/>
                  </a:lnTo>
                  <a:lnTo>
                    <a:pt x="185874" y="227914"/>
                  </a:lnTo>
                  <a:lnTo>
                    <a:pt x="184884" y="228376"/>
                  </a:lnTo>
                  <a:lnTo>
                    <a:pt x="183430" y="228685"/>
                  </a:lnTo>
                  <a:lnTo>
                    <a:pt x="181667" y="227302"/>
                  </a:lnTo>
                  <a:lnTo>
                    <a:pt x="160013" y="195699"/>
                  </a:lnTo>
                  <a:lnTo>
                    <a:pt x="126619" y="161214"/>
                  </a:lnTo>
                  <a:lnTo>
                    <a:pt x="94284" y="128789"/>
                  </a:lnTo>
                  <a:lnTo>
                    <a:pt x="71097" y="109825"/>
                  </a:lnTo>
                  <a:lnTo>
                    <a:pt x="53308" y="100794"/>
                  </a:lnTo>
                  <a:lnTo>
                    <a:pt x="20250" y="94997"/>
                  </a:lnTo>
                  <a:lnTo>
                    <a:pt x="14143" y="94521"/>
                  </a:lnTo>
                  <a:lnTo>
                    <a:pt x="9278" y="95791"/>
                  </a:lnTo>
                  <a:lnTo>
                    <a:pt x="1756" y="101436"/>
                  </a:lnTo>
                  <a:lnTo>
                    <a:pt x="226" y="104370"/>
                  </a:lnTo>
                  <a:lnTo>
                    <a:pt x="0" y="107120"/>
                  </a:lnTo>
                  <a:lnTo>
                    <a:pt x="643" y="109747"/>
                  </a:lnTo>
                  <a:lnTo>
                    <a:pt x="7707" y="114782"/>
                  </a:lnTo>
                  <a:lnTo>
                    <a:pt x="12925" y="117236"/>
                  </a:lnTo>
                  <a:lnTo>
                    <a:pt x="43022" y="120690"/>
                  </a:lnTo>
                  <a:lnTo>
                    <a:pt x="68612" y="121498"/>
                  </a:lnTo>
                  <a:lnTo>
                    <a:pt x="96652" y="121064"/>
                  </a:lnTo>
                  <a:lnTo>
                    <a:pt x="127637" y="118225"/>
                  </a:lnTo>
                  <a:lnTo>
                    <a:pt x="157811" y="114317"/>
                  </a:lnTo>
                  <a:lnTo>
                    <a:pt x="186304" y="109934"/>
                  </a:lnTo>
                  <a:lnTo>
                    <a:pt x="212196" y="105340"/>
                  </a:lnTo>
                  <a:lnTo>
                    <a:pt x="241665" y="97512"/>
                  </a:lnTo>
                  <a:lnTo>
                    <a:pt x="243509" y="97785"/>
                  </a:lnTo>
                  <a:lnTo>
                    <a:pt x="243945" y="98761"/>
                  </a:lnTo>
                  <a:lnTo>
                    <a:pt x="233181" y="103927"/>
                  </a:lnTo>
                  <a:lnTo>
                    <a:pt x="207326" y="110485"/>
                  </a:lnTo>
                  <a:lnTo>
                    <a:pt x="174530" y="125040"/>
                  </a:lnTo>
                  <a:lnTo>
                    <a:pt x="149284" y="135602"/>
                  </a:lnTo>
                  <a:lnTo>
                    <a:pt x="123776" y="146382"/>
                  </a:lnTo>
                  <a:lnTo>
                    <a:pt x="92360" y="165045"/>
                  </a:lnTo>
                  <a:lnTo>
                    <a:pt x="75458" y="175872"/>
                  </a:lnTo>
                  <a:lnTo>
                    <a:pt x="70792" y="180981"/>
                  </a:lnTo>
                  <a:lnTo>
                    <a:pt x="68475" y="185975"/>
                  </a:lnTo>
                  <a:lnTo>
                    <a:pt x="67724" y="190892"/>
                  </a:lnTo>
                  <a:lnTo>
                    <a:pt x="68811" y="194170"/>
                  </a:lnTo>
                  <a:lnTo>
                    <a:pt x="71123" y="196355"/>
                  </a:lnTo>
                  <a:lnTo>
                    <a:pt x="74252" y="197812"/>
                  </a:lnTo>
                  <a:lnTo>
                    <a:pt x="93825" y="196070"/>
                  </a:lnTo>
                  <a:lnTo>
                    <a:pt x="123525" y="179150"/>
                  </a:lnTo>
                  <a:lnTo>
                    <a:pt x="144804" y="165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0" name="SMARTInkShape-1162"/>
            <p:cNvSpPr/>
            <p:nvPr/>
          </p:nvSpPr>
          <p:spPr bwMode="auto">
            <a:xfrm>
              <a:off x="5722152" y="3841196"/>
              <a:ext cx="141465" cy="403899"/>
            </a:xfrm>
            <a:custGeom>
              <a:avLst/>
              <a:gdLst/>
              <a:ahLst/>
              <a:cxnLst/>
              <a:rect l="0" t="0" r="0" b="0"/>
              <a:pathLst>
                <a:path w="141465" h="403899">
                  <a:moveTo>
                    <a:pt x="7136" y="9285"/>
                  </a:moveTo>
                  <a:lnTo>
                    <a:pt x="13286" y="3134"/>
                  </a:lnTo>
                  <a:lnTo>
                    <a:pt x="12824" y="2803"/>
                  </a:lnTo>
                  <a:lnTo>
                    <a:pt x="10193" y="2436"/>
                  </a:lnTo>
                  <a:lnTo>
                    <a:pt x="9174" y="3131"/>
                  </a:lnTo>
                  <a:lnTo>
                    <a:pt x="8494" y="4389"/>
                  </a:lnTo>
                  <a:lnTo>
                    <a:pt x="8041" y="6021"/>
                  </a:lnTo>
                  <a:lnTo>
                    <a:pt x="1600" y="16626"/>
                  </a:lnTo>
                  <a:lnTo>
                    <a:pt x="86" y="46845"/>
                  </a:lnTo>
                  <a:lnTo>
                    <a:pt x="0" y="81877"/>
                  </a:lnTo>
                  <a:lnTo>
                    <a:pt x="2112" y="91290"/>
                  </a:lnTo>
                  <a:lnTo>
                    <a:pt x="5647" y="101052"/>
                  </a:lnTo>
                  <a:lnTo>
                    <a:pt x="6143" y="103800"/>
                  </a:lnTo>
                  <a:lnTo>
                    <a:pt x="8811" y="108971"/>
                  </a:lnTo>
                  <a:lnTo>
                    <a:pt x="10634" y="111461"/>
                  </a:lnTo>
                  <a:lnTo>
                    <a:pt x="13437" y="112327"/>
                  </a:lnTo>
                  <a:lnTo>
                    <a:pt x="20784" y="111174"/>
                  </a:lnTo>
                  <a:lnTo>
                    <a:pt x="45200" y="99657"/>
                  </a:lnTo>
                  <a:lnTo>
                    <a:pt x="56597" y="91519"/>
                  </a:lnTo>
                  <a:lnTo>
                    <a:pt x="64308" y="82611"/>
                  </a:lnTo>
                  <a:lnTo>
                    <a:pt x="80747" y="48335"/>
                  </a:lnTo>
                  <a:lnTo>
                    <a:pt x="90716" y="18044"/>
                  </a:lnTo>
                  <a:lnTo>
                    <a:pt x="92701" y="8415"/>
                  </a:lnTo>
                  <a:lnTo>
                    <a:pt x="96229" y="1490"/>
                  </a:lnTo>
                  <a:lnTo>
                    <a:pt x="97487" y="120"/>
                  </a:lnTo>
                  <a:lnTo>
                    <a:pt x="98326" y="0"/>
                  </a:lnTo>
                  <a:lnTo>
                    <a:pt x="98886" y="714"/>
                  </a:lnTo>
                  <a:lnTo>
                    <a:pt x="104693" y="18969"/>
                  </a:lnTo>
                  <a:lnTo>
                    <a:pt x="108780" y="49739"/>
                  </a:lnTo>
                  <a:lnTo>
                    <a:pt x="112659" y="80009"/>
                  </a:lnTo>
                  <a:lnTo>
                    <a:pt x="115925" y="111203"/>
                  </a:lnTo>
                  <a:lnTo>
                    <a:pt x="121919" y="145581"/>
                  </a:lnTo>
                  <a:lnTo>
                    <a:pt x="126413" y="169874"/>
                  </a:lnTo>
                  <a:lnTo>
                    <a:pt x="131056" y="196545"/>
                  </a:lnTo>
                  <a:lnTo>
                    <a:pt x="135766" y="226391"/>
                  </a:lnTo>
                  <a:lnTo>
                    <a:pt x="139710" y="257383"/>
                  </a:lnTo>
                  <a:lnTo>
                    <a:pt x="141464" y="287032"/>
                  </a:lnTo>
                  <a:lnTo>
                    <a:pt x="140127" y="313968"/>
                  </a:lnTo>
                  <a:lnTo>
                    <a:pt x="136093" y="339169"/>
                  </a:lnTo>
                  <a:lnTo>
                    <a:pt x="124103" y="373287"/>
                  </a:lnTo>
                  <a:lnTo>
                    <a:pt x="112302" y="388287"/>
                  </a:lnTo>
                  <a:lnTo>
                    <a:pt x="92271" y="401864"/>
                  </a:lnTo>
                  <a:lnTo>
                    <a:pt x="78311" y="403898"/>
                  </a:lnTo>
                  <a:lnTo>
                    <a:pt x="71255" y="403329"/>
                  </a:lnTo>
                  <a:lnTo>
                    <a:pt x="65756" y="399775"/>
                  </a:lnTo>
                  <a:lnTo>
                    <a:pt x="57531" y="387359"/>
                  </a:lnTo>
                  <a:lnTo>
                    <a:pt x="55463" y="369141"/>
                  </a:lnTo>
                  <a:lnTo>
                    <a:pt x="57189" y="346227"/>
                  </a:lnTo>
                  <a:lnTo>
                    <a:pt x="60603" y="317523"/>
                  </a:lnTo>
                  <a:lnTo>
                    <a:pt x="71115" y="288361"/>
                  </a:lnTo>
                  <a:lnTo>
                    <a:pt x="92861" y="245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1" name="SMARTInkShape-1163"/>
            <p:cNvSpPr/>
            <p:nvPr/>
          </p:nvSpPr>
          <p:spPr bwMode="auto">
            <a:xfrm>
              <a:off x="5272088" y="3929063"/>
              <a:ext cx="214313" cy="28576"/>
            </a:xfrm>
            <a:custGeom>
              <a:avLst/>
              <a:gdLst/>
              <a:ahLst/>
              <a:cxnLst/>
              <a:rect l="0" t="0" r="0" b="0"/>
              <a:pathLst>
                <a:path w="214313" h="28576">
                  <a:moveTo>
                    <a:pt x="0" y="28575"/>
                  </a:moveTo>
                  <a:lnTo>
                    <a:pt x="32131" y="28575"/>
                  </a:lnTo>
                  <a:lnTo>
                    <a:pt x="60320" y="26458"/>
                  </a:lnTo>
                  <a:lnTo>
                    <a:pt x="95925" y="22920"/>
                  </a:lnTo>
                  <a:lnTo>
                    <a:pt x="122008" y="21299"/>
                  </a:lnTo>
                  <a:lnTo>
                    <a:pt x="157417" y="16717"/>
                  </a:lnTo>
                  <a:lnTo>
                    <a:pt x="191520" y="12650"/>
                  </a:lnTo>
                  <a:lnTo>
                    <a:pt x="204182" y="8797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2" name="SMARTInkShape-1164"/>
            <p:cNvSpPr/>
            <p:nvPr/>
          </p:nvSpPr>
          <p:spPr bwMode="auto">
            <a:xfrm>
              <a:off x="5294599" y="3836194"/>
              <a:ext cx="220377" cy="178565"/>
            </a:xfrm>
            <a:custGeom>
              <a:avLst/>
              <a:gdLst/>
              <a:ahLst/>
              <a:cxnLst/>
              <a:rect l="0" t="0" r="0" b="0"/>
              <a:pathLst>
                <a:path w="220377" h="178565">
                  <a:moveTo>
                    <a:pt x="13207" y="0"/>
                  </a:moveTo>
                  <a:lnTo>
                    <a:pt x="7056" y="6151"/>
                  </a:lnTo>
                  <a:lnTo>
                    <a:pt x="0" y="7056"/>
                  </a:lnTo>
                  <a:lnTo>
                    <a:pt x="8958" y="7136"/>
                  </a:lnTo>
                  <a:lnTo>
                    <a:pt x="42664" y="992"/>
                  </a:lnTo>
                  <a:lnTo>
                    <a:pt x="71060" y="294"/>
                  </a:lnTo>
                  <a:lnTo>
                    <a:pt x="105598" y="58"/>
                  </a:lnTo>
                  <a:lnTo>
                    <a:pt x="140054" y="2128"/>
                  </a:lnTo>
                  <a:lnTo>
                    <a:pt x="158477" y="7774"/>
                  </a:lnTo>
                  <a:lnTo>
                    <a:pt x="162441" y="9945"/>
                  </a:lnTo>
                  <a:lnTo>
                    <a:pt x="165084" y="12980"/>
                  </a:lnTo>
                  <a:lnTo>
                    <a:pt x="168020" y="20585"/>
                  </a:lnTo>
                  <a:lnTo>
                    <a:pt x="165882" y="37585"/>
                  </a:lnTo>
                  <a:lnTo>
                    <a:pt x="156428" y="57702"/>
                  </a:lnTo>
                  <a:lnTo>
                    <a:pt x="120958" y="92941"/>
                  </a:lnTo>
                  <a:lnTo>
                    <a:pt x="89633" y="127009"/>
                  </a:lnTo>
                  <a:lnTo>
                    <a:pt x="72100" y="139409"/>
                  </a:lnTo>
                  <a:lnTo>
                    <a:pt x="67163" y="148213"/>
                  </a:lnTo>
                  <a:lnTo>
                    <a:pt x="64384" y="158303"/>
                  </a:lnTo>
                  <a:lnTo>
                    <a:pt x="64787" y="161098"/>
                  </a:lnTo>
                  <a:lnTo>
                    <a:pt x="67353" y="166319"/>
                  </a:lnTo>
                  <a:lnTo>
                    <a:pt x="69942" y="168030"/>
                  </a:lnTo>
                  <a:lnTo>
                    <a:pt x="100255" y="176059"/>
                  </a:lnTo>
                  <a:lnTo>
                    <a:pt x="129885" y="178093"/>
                  </a:lnTo>
                  <a:lnTo>
                    <a:pt x="156787" y="178445"/>
                  </a:lnTo>
                  <a:lnTo>
                    <a:pt x="190529" y="178564"/>
                  </a:lnTo>
                  <a:lnTo>
                    <a:pt x="22037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3" name="SMARTInkShape-1165"/>
            <p:cNvSpPr/>
            <p:nvPr/>
          </p:nvSpPr>
          <p:spPr bwMode="auto">
            <a:xfrm>
              <a:off x="4215107" y="1862215"/>
              <a:ext cx="228307" cy="62313"/>
            </a:xfrm>
            <a:custGeom>
              <a:avLst/>
              <a:gdLst/>
              <a:ahLst/>
              <a:cxnLst/>
              <a:rect l="0" t="0" r="0" b="0"/>
              <a:pathLst>
                <a:path w="228307" h="62313">
                  <a:moveTo>
                    <a:pt x="6849" y="52310"/>
                  </a:moveTo>
                  <a:lnTo>
                    <a:pt x="0" y="59160"/>
                  </a:lnTo>
                  <a:lnTo>
                    <a:pt x="3585" y="55574"/>
                  </a:lnTo>
                  <a:lnTo>
                    <a:pt x="9632" y="53761"/>
                  </a:lnTo>
                  <a:lnTo>
                    <a:pt x="21961" y="50623"/>
                  </a:lnTo>
                  <a:lnTo>
                    <a:pt x="31028" y="46004"/>
                  </a:lnTo>
                  <a:lnTo>
                    <a:pt x="64178" y="21009"/>
                  </a:lnTo>
                  <a:lnTo>
                    <a:pt x="89903" y="1288"/>
                  </a:lnTo>
                  <a:lnTo>
                    <a:pt x="93968" y="39"/>
                  </a:lnTo>
                  <a:lnTo>
                    <a:pt x="97472" y="0"/>
                  </a:lnTo>
                  <a:lnTo>
                    <a:pt x="108800" y="1849"/>
                  </a:lnTo>
                  <a:lnTo>
                    <a:pt x="111329" y="3588"/>
                  </a:lnTo>
                  <a:lnTo>
                    <a:pt x="121091" y="17786"/>
                  </a:lnTo>
                  <a:lnTo>
                    <a:pt x="137815" y="46206"/>
                  </a:lnTo>
                  <a:lnTo>
                    <a:pt x="157495" y="59277"/>
                  </a:lnTo>
                  <a:lnTo>
                    <a:pt x="162048" y="61717"/>
                  </a:lnTo>
                  <a:lnTo>
                    <a:pt x="173458" y="62312"/>
                  </a:lnTo>
                  <a:lnTo>
                    <a:pt x="200185" y="56226"/>
                  </a:lnTo>
                  <a:lnTo>
                    <a:pt x="212103" y="45584"/>
                  </a:lnTo>
                  <a:lnTo>
                    <a:pt x="228306" y="237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4" name="SMARTInkShape-1166"/>
            <p:cNvSpPr/>
            <p:nvPr/>
          </p:nvSpPr>
          <p:spPr bwMode="auto">
            <a:xfrm>
              <a:off x="4236357" y="1793109"/>
              <a:ext cx="21319" cy="14261"/>
            </a:xfrm>
            <a:custGeom>
              <a:avLst/>
              <a:gdLst/>
              <a:ahLst/>
              <a:cxnLst/>
              <a:rect l="0" t="0" r="0" b="0"/>
              <a:pathLst>
                <a:path w="21319" h="14261">
                  <a:moveTo>
                    <a:pt x="14174" y="14260"/>
                  </a:moveTo>
                  <a:lnTo>
                    <a:pt x="14174" y="10467"/>
                  </a:lnTo>
                  <a:lnTo>
                    <a:pt x="13381" y="9350"/>
                  </a:lnTo>
                  <a:lnTo>
                    <a:pt x="12058" y="8605"/>
                  </a:lnTo>
                  <a:lnTo>
                    <a:pt x="10382" y="8109"/>
                  </a:lnTo>
                  <a:lnTo>
                    <a:pt x="0" y="67"/>
                  </a:lnTo>
                  <a:lnTo>
                    <a:pt x="3713" y="0"/>
                  </a:lnTo>
                  <a:lnTo>
                    <a:pt x="7673" y="2101"/>
                  </a:lnTo>
                  <a:lnTo>
                    <a:pt x="21318" y="142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5" name="SMARTInkShape-1167"/>
            <p:cNvSpPr/>
            <p:nvPr/>
          </p:nvSpPr>
          <p:spPr bwMode="auto">
            <a:xfrm>
              <a:off x="4179224" y="1914525"/>
              <a:ext cx="35590" cy="35720"/>
            </a:xfrm>
            <a:custGeom>
              <a:avLst/>
              <a:gdLst/>
              <a:ahLst/>
              <a:cxnLst/>
              <a:rect l="0" t="0" r="0" b="0"/>
              <a:pathLst>
                <a:path w="35590" h="35720">
                  <a:moveTo>
                    <a:pt x="35589" y="0"/>
                  </a:moveTo>
                  <a:lnTo>
                    <a:pt x="31796" y="0"/>
                  </a:lnTo>
                  <a:lnTo>
                    <a:pt x="12645" y="6151"/>
                  </a:lnTo>
                  <a:lnTo>
                    <a:pt x="7400" y="10936"/>
                  </a:lnTo>
                  <a:lnTo>
                    <a:pt x="3216" y="17560"/>
                  </a:lnTo>
                  <a:lnTo>
                    <a:pt x="310" y="26968"/>
                  </a:lnTo>
                  <a:lnTo>
                    <a:pt x="0" y="31891"/>
                  </a:lnTo>
                  <a:lnTo>
                    <a:pt x="750" y="33167"/>
                  </a:lnTo>
                  <a:lnTo>
                    <a:pt x="2044" y="34017"/>
                  </a:lnTo>
                  <a:lnTo>
                    <a:pt x="7658" y="35215"/>
                  </a:lnTo>
                  <a:lnTo>
                    <a:pt x="1415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6" name="SMARTInkShape-1168"/>
            <p:cNvSpPr/>
            <p:nvPr/>
          </p:nvSpPr>
          <p:spPr bwMode="auto">
            <a:xfrm>
              <a:off x="4069844" y="1835944"/>
              <a:ext cx="87820" cy="135314"/>
            </a:xfrm>
            <a:custGeom>
              <a:avLst/>
              <a:gdLst/>
              <a:ahLst/>
              <a:cxnLst/>
              <a:rect l="0" t="0" r="0" b="0"/>
              <a:pathLst>
                <a:path w="87820" h="135314">
                  <a:moveTo>
                    <a:pt x="87819" y="0"/>
                  </a:moveTo>
                  <a:lnTo>
                    <a:pt x="80969" y="0"/>
                  </a:lnTo>
                  <a:lnTo>
                    <a:pt x="76970" y="3792"/>
                  </a:lnTo>
                  <a:lnTo>
                    <a:pt x="75059" y="7771"/>
                  </a:lnTo>
                  <a:lnTo>
                    <a:pt x="73591" y="38403"/>
                  </a:lnTo>
                  <a:lnTo>
                    <a:pt x="74343" y="51683"/>
                  </a:lnTo>
                  <a:lnTo>
                    <a:pt x="79189" y="65801"/>
                  </a:lnTo>
                  <a:lnTo>
                    <a:pt x="79221" y="74488"/>
                  </a:lnTo>
                  <a:lnTo>
                    <a:pt x="73341" y="96749"/>
                  </a:lnTo>
                  <a:lnTo>
                    <a:pt x="63668" y="109421"/>
                  </a:lnTo>
                  <a:lnTo>
                    <a:pt x="28651" y="126199"/>
                  </a:lnTo>
                  <a:lnTo>
                    <a:pt x="11426" y="133613"/>
                  </a:lnTo>
                  <a:lnTo>
                    <a:pt x="144" y="135313"/>
                  </a:lnTo>
                  <a:lnTo>
                    <a:pt x="0" y="133865"/>
                  </a:lnTo>
                  <a:lnTo>
                    <a:pt x="4074" y="128022"/>
                  </a:lnTo>
                  <a:lnTo>
                    <a:pt x="23525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7" name="SMARTInkShape-1169"/>
            <p:cNvSpPr/>
            <p:nvPr/>
          </p:nvSpPr>
          <p:spPr bwMode="auto">
            <a:xfrm>
              <a:off x="3946637" y="1850231"/>
              <a:ext cx="139589" cy="155630"/>
            </a:xfrm>
            <a:custGeom>
              <a:avLst/>
              <a:gdLst/>
              <a:ahLst/>
              <a:cxnLst/>
              <a:rect l="0" t="0" r="0" b="0"/>
              <a:pathLst>
                <a:path w="139589" h="155630">
                  <a:moveTo>
                    <a:pt x="139588" y="0"/>
                  </a:moveTo>
                  <a:lnTo>
                    <a:pt x="132003" y="3793"/>
                  </a:lnTo>
                  <a:lnTo>
                    <a:pt x="102870" y="8819"/>
                  </a:lnTo>
                  <a:lnTo>
                    <a:pt x="82142" y="16901"/>
                  </a:lnTo>
                  <a:lnTo>
                    <a:pt x="69607" y="24974"/>
                  </a:lnTo>
                  <a:lnTo>
                    <a:pt x="58881" y="37651"/>
                  </a:lnTo>
                  <a:lnTo>
                    <a:pt x="56093" y="43986"/>
                  </a:lnTo>
                  <a:lnTo>
                    <a:pt x="56143" y="46787"/>
                  </a:lnTo>
                  <a:lnTo>
                    <a:pt x="58316" y="52015"/>
                  </a:lnTo>
                  <a:lnTo>
                    <a:pt x="67794" y="59421"/>
                  </a:lnTo>
                  <a:lnTo>
                    <a:pt x="94082" y="71423"/>
                  </a:lnTo>
                  <a:lnTo>
                    <a:pt x="113140" y="78577"/>
                  </a:lnTo>
                  <a:lnTo>
                    <a:pt x="117193" y="80960"/>
                  </a:lnTo>
                  <a:lnTo>
                    <a:pt x="119896" y="84136"/>
                  </a:lnTo>
                  <a:lnTo>
                    <a:pt x="122898" y="91898"/>
                  </a:lnTo>
                  <a:lnTo>
                    <a:pt x="122112" y="96191"/>
                  </a:lnTo>
                  <a:lnTo>
                    <a:pt x="117004" y="105193"/>
                  </a:lnTo>
                  <a:lnTo>
                    <a:pt x="101411" y="119187"/>
                  </a:lnTo>
                  <a:lnTo>
                    <a:pt x="74125" y="133387"/>
                  </a:lnTo>
                  <a:lnTo>
                    <a:pt x="40756" y="146704"/>
                  </a:lnTo>
                  <a:lnTo>
                    <a:pt x="7805" y="155629"/>
                  </a:lnTo>
                  <a:lnTo>
                    <a:pt x="4107" y="155346"/>
                  </a:lnTo>
                  <a:lnTo>
                    <a:pt x="1643" y="154364"/>
                  </a:lnTo>
                  <a:lnTo>
                    <a:pt x="0" y="152916"/>
                  </a:lnTo>
                  <a:lnTo>
                    <a:pt x="491" y="150363"/>
                  </a:lnTo>
                  <a:lnTo>
                    <a:pt x="5271" y="143293"/>
                  </a:lnTo>
                  <a:lnTo>
                    <a:pt x="32432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8" name="SMARTInkShape-1170"/>
            <p:cNvSpPr/>
            <p:nvPr/>
          </p:nvSpPr>
          <p:spPr bwMode="auto">
            <a:xfrm>
              <a:off x="3796555" y="1902160"/>
              <a:ext cx="158263" cy="138651"/>
            </a:xfrm>
            <a:custGeom>
              <a:avLst/>
              <a:gdLst/>
              <a:ahLst/>
              <a:cxnLst/>
              <a:rect l="0" t="0" r="0" b="0"/>
              <a:pathLst>
                <a:path w="158263" h="138651">
                  <a:moveTo>
                    <a:pt x="11064" y="69515"/>
                  </a:moveTo>
                  <a:lnTo>
                    <a:pt x="7272" y="73307"/>
                  </a:lnTo>
                  <a:lnTo>
                    <a:pt x="5409" y="77286"/>
                  </a:lnTo>
                  <a:lnTo>
                    <a:pt x="0" y="93557"/>
                  </a:lnTo>
                  <a:lnTo>
                    <a:pt x="1649" y="99515"/>
                  </a:lnTo>
                  <a:lnTo>
                    <a:pt x="3993" y="101421"/>
                  </a:lnTo>
                  <a:lnTo>
                    <a:pt x="10832" y="103539"/>
                  </a:lnTo>
                  <a:lnTo>
                    <a:pt x="23607" y="104732"/>
                  </a:lnTo>
                  <a:lnTo>
                    <a:pt x="56754" y="97397"/>
                  </a:lnTo>
                  <a:lnTo>
                    <a:pt x="81222" y="88624"/>
                  </a:lnTo>
                  <a:lnTo>
                    <a:pt x="114616" y="67645"/>
                  </a:lnTo>
                  <a:lnTo>
                    <a:pt x="145693" y="39204"/>
                  </a:lnTo>
                  <a:lnTo>
                    <a:pt x="154243" y="26675"/>
                  </a:lnTo>
                  <a:lnTo>
                    <a:pt x="158042" y="15814"/>
                  </a:lnTo>
                  <a:lnTo>
                    <a:pt x="158262" y="11490"/>
                  </a:lnTo>
                  <a:lnTo>
                    <a:pt x="156389" y="4568"/>
                  </a:lnTo>
                  <a:lnTo>
                    <a:pt x="153985" y="2404"/>
                  </a:lnTo>
                  <a:lnTo>
                    <a:pt x="147080" y="0"/>
                  </a:lnTo>
                  <a:lnTo>
                    <a:pt x="126683" y="6232"/>
                  </a:lnTo>
                  <a:lnTo>
                    <a:pt x="91346" y="24148"/>
                  </a:lnTo>
                  <a:lnTo>
                    <a:pt x="64043" y="48576"/>
                  </a:lnTo>
                  <a:lnTo>
                    <a:pt x="42107" y="79010"/>
                  </a:lnTo>
                  <a:lnTo>
                    <a:pt x="26779" y="111431"/>
                  </a:lnTo>
                  <a:lnTo>
                    <a:pt x="22811" y="124657"/>
                  </a:lnTo>
                  <a:lnTo>
                    <a:pt x="23693" y="133181"/>
                  </a:lnTo>
                  <a:lnTo>
                    <a:pt x="25833" y="135771"/>
                  </a:lnTo>
                  <a:lnTo>
                    <a:pt x="32445" y="138650"/>
                  </a:lnTo>
                  <a:lnTo>
                    <a:pt x="48884" y="136478"/>
                  </a:lnTo>
                  <a:lnTo>
                    <a:pt x="81476" y="122136"/>
                  </a:lnTo>
                  <a:lnTo>
                    <a:pt x="109891" y="102304"/>
                  </a:lnTo>
                  <a:lnTo>
                    <a:pt x="153939" y="623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89" name="SMARTInkShape-1171"/>
            <p:cNvSpPr/>
            <p:nvPr/>
          </p:nvSpPr>
          <p:spPr bwMode="auto">
            <a:xfrm>
              <a:off x="3740125" y="1873653"/>
              <a:ext cx="153220" cy="178668"/>
            </a:xfrm>
            <a:custGeom>
              <a:avLst/>
              <a:gdLst/>
              <a:ahLst/>
              <a:cxnLst/>
              <a:rect l="0" t="0" r="0" b="0"/>
              <a:pathLst>
                <a:path w="153220" h="178668">
                  <a:moveTo>
                    <a:pt x="17488" y="69447"/>
                  </a:moveTo>
                  <a:lnTo>
                    <a:pt x="13695" y="65655"/>
                  </a:lnTo>
                  <a:lnTo>
                    <a:pt x="11833" y="61676"/>
                  </a:lnTo>
                  <a:lnTo>
                    <a:pt x="10638" y="56447"/>
                  </a:lnTo>
                  <a:lnTo>
                    <a:pt x="11334" y="56018"/>
                  </a:lnTo>
                  <a:lnTo>
                    <a:pt x="14223" y="55541"/>
                  </a:lnTo>
                  <a:lnTo>
                    <a:pt x="18153" y="57446"/>
                  </a:lnTo>
                  <a:lnTo>
                    <a:pt x="20313" y="59065"/>
                  </a:lnTo>
                  <a:lnTo>
                    <a:pt x="22712" y="65097"/>
                  </a:lnTo>
                  <a:lnTo>
                    <a:pt x="24519" y="99597"/>
                  </a:lnTo>
                  <a:lnTo>
                    <a:pt x="18906" y="131817"/>
                  </a:lnTo>
                  <a:lnTo>
                    <a:pt x="7836" y="165414"/>
                  </a:lnTo>
                  <a:lnTo>
                    <a:pt x="0" y="178509"/>
                  </a:lnTo>
                  <a:lnTo>
                    <a:pt x="273" y="178667"/>
                  </a:lnTo>
                  <a:lnTo>
                    <a:pt x="1249" y="177979"/>
                  </a:lnTo>
                  <a:lnTo>
                    <a:pt x="16764" y="146895"/>
                  </a:lnTo>
                  <a:lnTo>
                    <a:pt x="33678" y="118676"/>
                  </a:lnTo>
                  <a:lnTo>
                    <a:pt x="49977" y="88972"/>
                  </a:lnTo>
                  <a:lnTo>
                    <a:pt x="72446" y="60063"/>
                  </a:lnTo>
                  <a:lnTo>
                    <a:pt x="101986" y="28347"/>
                  </a:lnTo>
                  <a:lnTo>
                    <a:pt x="119606" y="11937"/>
                  </a:lnTo>
                  <a:lnTo>
                    <a:pt x="142119" y="0"/>
                  </a:lnTo>
                  <a:lnTo>
                    <a:pt x="144231" y="130"/>
                  </a:lnTo>
                  <a:lnTo>
                    <a:pt x="153219" y="51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0" name="SMARTInkShape-1172"/>
            <p:cNvSpPr/>
            <p:nvPr/>
          </p:nvSpPr>
          <p:spPr bwMode="auto">
            <a:xfrm>
              <a:off x="3539820" y="1922839"/>
              <a:ext cx="169663" cy="332295"/>
            </a:xfrm>
            <a:custGeom>
              <a:avLst/>
              <a:gdLst/>
              <a:ahLst/>
              <a:cxnLst/>
              <a:rect l="0" t="0" r="0" b="0"/>
              <a:pathLst>
                <a:path w="169663" h="332295">
                  <a:moveTo>
                    <a:pt x="103493" y="70267"/>
                  </a:moveTo>
                  <a:lnTo>
                    <a:pt x="70606" y="100795"/>
                  </a:lnTo>
                  <a:lnTo>
                    <a:pt x="46285" y="128597"/>
                  </a:lnTo>
                  <a:lnTo>
                    <a:pt x="27487" y="163839"/>
                  </a:lnTo>
                  <a:lnTo>
                    <a:pt x="18531" y="191920"/>
                  </a:lnTo>
                  <a:lnTo>
                    <a:pt x="12967" y="222464"/>
                  </a:lnTo>
                  <a:lnTo>
                    <a:pt x="11318" y="254534"/>
                  </a:lnTo>
                  <a:lnTo>
                    <a:pt x="14553" y="290022"/>
                  </a:lnTo>
                  <a:lnTo>
                    <a:pt x="11690" y="322985"/>
                  </a:lnTo>
                  <a:lnTo>
                    <a:pt x="11335" y="326852"/>
                  </a:lnTo>
                  <a:lnTo>
                    <a:pt x="10304" y="329430"/>
                  </a:lnTo>
                  <a:lnTo>
                    <a:pt x="8823" y="331149"/>
                  </a:lnTo>
                  <a:lnTo>
                    <a:pt x="7042" y="332294"/>
                  </a:lnTo>
                  <a:lnTo>
                    <a:pt x="5855" y="330677"/>
                  </a:lnTo>
                  <a:lnTo>
                    <a:pt x="0" y="300763"/>
                  </a:lnTo>
                  <a:lnTo>
                    <a:pt x="1214" y="266621"/>
                  </a:lnTo>
                  <a:lnTo>
                    <a:pt x="4590" y="237969"/>
                  </a:lnTo>
                  <a:lnTo>
                    <a:pt x="9529" y="205920"/>
                  </a:lnTo>
                  <a:lnTo>
                    <a:pt x="17017" y="170509"/>
                  </a:lnTo>
                  <a:lnTo>
                    <a:pt x="27753" y="135721"/>
                  </a:lnTo>
                  <a:lnTo>
                    <a:pt x="41255" y="102533"/>
                  </a:lnTo>
                  <a:lnTo>
                    <a:pt x="57840" y="71907"/>
                  </a:lnTo>
                  <a:lnTo>
                    <a:pt x="75794" y="46655"/>
                  </a:lnTo>
                  <a:lnTo>
                    <a:pt x="103752" y="18821"/>
                  </a:lnTo>
                  <a:lnTo>
                    <a:pt x="121864" y="7715"/>
                  </a:lnTo>
                  <a:lnTo>
                    <a:pt x="150778" y="585"/>
                  </a:lnTo>
                  <a:lnTo>
                    <a:pt x="156447" y="0"/>
                  </a:lnTo>
                  <a:lnTo>
                    <a:pt x="161021" y="1991"/>
                  </a:lnTo>
                  <a:lnTo>
                    <a:pt x="168219" y="10554"/>
                  </a:lnTo>
                  <a:lnTo>
                    <a:pt x="169662" y="15377"/>
                  </a:lnTo>
                  <a:lnTo>
                    <a:pt x="169149" y="24969"/>
                  </a:lnTo>
                  <a:lnTo>
                    <a:pt x="155855" y="55469"/>
                  </a:lnTo>
                  <a:lnTo>
                    <a:pt x="136205" y="81934"/>
                  </a:lnTo>
                  <a:lnTo>
                    <a:pt x="106747" y="105209"/>
                  </a:lnTo>
                  <a:lnTo>
                    <a:pt x="78351" y="126393"/>
                  </a:lnTo>
                  <a:lnTo>
                    <a:pt x="43443" y="149370"/>
                  </a:lnTo>
                  <a:lnTo>
                    <a:pt x="39647" y="149990"/>
                  </a:lnTo>
                  <a:lnTo>
                    <a:pt x="37116" y="148816"/>
                  </a:lnTo>
                  <a:lnTo>
                    <a:pt x="35429" y="146446"/>
                  </a:lnTo>
                  <a:lnTo>
                    <a:pt x="35892" y="143278"/>
                  </a:lnTo>
                  <a:lnTo>
                    <a:pt x="59944" y="109381"/>
                  </a:lnTo>
                  <a:lnTo>
                    <a:pt x="67774" y="98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1" name="SMARTInkShape-1173"/>
            <p:cNvSpPr/>
            <p:nvPr/>
          </p:nvSpPr>
          <p:spPr bwMode="auto">
            <a:xfrm>
              <a:off x="3380415" y="1950244"/>
              <a:ext cx="162886" cy="231494"/>
            </a:xfrm>
            <a:custGeom>
              <a:avLst/>
              <a:gdLst/>
              <a:ahLst/>
              <a:cxnLst/>
              <a:rect l="0" t="0" r="0" b="0"/>
              <a:pathLst>
                <a:path w="162886" h="231494">
                  <a:moveTo>
                    <a:pt x="162885" y="0"/>
                  </a:moveTo>
                  <a:lnTo>
                    <a:pt x="135414" y="33622"/>
                  </a:lnTo>
                  <a:lnTo>
                    <a:pt x="105621" y="67905"/>
                  </a:lnTo>
                  <a:lnTo>
                    <a:pt x="83195" y="94474"/>
                  </a:lnTo>
                  <a:lnTo>
                    <a:pt x="60792" y="122157"/>
                  </a:lnTo>
                  <a:lnTo>
                    <a:pt x="40252" y="150336"/>
                  </a:lnTo>
                  <a:lnTo>
                    <a:pt x="24773" y="176618"/>
                  </a:lnTo>
                  <a:lnTo>
                    <a:pt x="7134" y="209494"/>
                  </a:lnTo>
                  <a:lnTo>
                    <a:pt x="0" y="224077"/>
                  </a:lnTo>
                  <a:lnTo>
                    <a:pt x="320" y="227966"/>
                  </a:lnTo>
                  <a:lnTo>
                    <a:pt x="2121" y="230558"/>
                  </a:lnTo>
                  <a:lnTo>
                    <a:pt x="4909" y="231493"/>
                  </a:lnTo>
                  <a:lnTo>
                    <a:pt x="12240" y="230415"/>
                  </a:lnTo>
                  <a:lnTo>
                    <a:pt x="42082" y="204558"/>
                  </a:lnTo>
                  <a:lnTo>
                    <a:pt x="70029" y="173322"/>
                  </a:lnTo>
                  <a:lnTo>
                    <a:pt x="84304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2" name="SMARTInkShape-1174"/>
            <p:cNvSpPr/>
            <p:nvPr/>
          </p:nvSpPr>
          <p:spPr bwMode="auto">
            <a:xfrm>
              <a:off x="3122899" y="1963593"/>
              <a:ext cx="456121" cy="205129"/>
            </a:xfrm>
            <a:custGeom>
              <a:avLst/>
              <a:gdLst/>
              <a:ahLst/>
              <a:cxnLst/>
              <a:rect l="0" t="0" r="0" b="0"/>
              <a:pathLst>
                <a:path w="456121" h="205129">
                  <a:moveTo>
                    <a:pt x="13207" y="179532"/>
                  </a:moveTo>
                  <a:lnTo>
                    <a:pt x="0" y="179532"/>
                  </a:lnTo>
                  <a:lnTo>
                    <a:pt x="3032" y="179532"/>
                  </a:lnTo>
                  <a:lnTo>
                    <a:pt x="31094" y="169644"/>
                  </a:lnTo>
                  <a:lnTo>
                    <a:pt x="66306" y="149004"/>
                  </a:lnTo>
                  <a:lnTo>
                    <a:pt x="94381" y="128947"/>
                  </a:lnTo>
                  <a:lnTo>
                    <a:pt x="122807" y="111716"/>
                  </a:lnTo>
                  <a:lnTo>
                    <a:pt x="154360" y="86761"/>
                  </a:lnTo>
                  <a:lnTo>
                    <a:pt x="169948" y="70729"/>
                  </a:lnTo>
                  <a:lnTo>
                    <a:pt x="174151" y="60796"/>
                  </a:lnTo>
                  <a:lnTo>
                    <a:pt x="174478" y="56718"/>
                  </a:lnTo>
                  <a:lnTo>
                    <a:pt x="172725" y="50071"/>
                  </a:lnTo>
                  <a:lnTo>
                    <a:pt x="171146" y="47981"/>
                  </a:lnTo>
                  <a:lnTo>
                    <a:pt x="167275" y="45659"/>
                  </a:lnTo>
                  <a:lnTo>
                    <a:pt x="153049" y="44351"/>
                  </a:lnTo>
                  <a:lnTo>
                    <a:pt x="142563" y="48279"/>
                  </a:lnTo>
                  <a:lnTo>
                    <a:pt x="119104" y="67528"/>
                  </a:lnTo>
                  <a:lnTo>
                    <a:pt x="102351" y="87343"/>
                  </a:lnTo>
                  <a:lnTo>
                    <a:pt x="96483" y="103370"/>
                  </a:lnTo>
                  <a:lnTo>
                    <a:pt x="93180" y="130243"/>
                  </a:lnTo>
                  <a:lnTo>
                    <a:pt x="94317" y="156196"/>
                  </a:lnTo>
                  <a:lnTo>
                    <a:pt x="98469" y="170748"/>
                  </a:lnTo>
                  <a:lnTo>
                    <a:pt x="114069" y="193025"/>
                  </a:lnTo>
                  <a:lnTo>
                    <a:pt x="118548" y="198052"/>
                  </a:lnTo>
                  <a:lnTo>
                    <a:pt x="131992" y="203638"/>
                  </a:lnTo>
                  <a:lnTo>
                    <a:pt x="140022" y="205128"/>
                  </a:lnTo>
                  <a:lnTo>
                    <a:pt x="155294" y="202550"/>
                  </a:lnTo>
                  <a:lnTo>
                    <a:pt x="181513" y="190056"/>
                  </a:lnTo>
                  <a:lnTo>
                    <a:pt x="201516" y="176272"/>
                  </a:lnTo>
                  <a:lnTo>
                    <a:pt x="226165" y="146199"/>
                  </a:lnTo>
                  <a:lnTo>
                    <a:pt x="247756" y="111359"/>
                  </a:lnTo>
                  <a:lnTo>
                    <a:pt x="259268" y="84939"/>
                  </a:lnTo>
                  <a:lnTo>
                    <a:pt x="274674" y="50875"/>
                  </a:lnTo>
                  <a:lnTo>
                    <a:pt x="285501" y="20673"/>
                  </a:lnTo>
                  <a:lnTo>
                    <a:pt x="293735" y="2993"/>
                  </a:lnTo>
                  <a:lnTo>
                    <a:pt x="295476" y="721"/>
                  </a:lnTo>
                  <a:lnTo>
                    <a:pt x="296636" y="0"/>
                  </a:lnTo>
                  <a:lnTo>
                    <a:pt x="297410" y="312"/>
                  </a:lnTo>
                  <a:lnTo>
                    <a:pt x="288878" y="30713"/>
                  </a:lnTo>
                  <a:lnTo>
                    <a:pt x="285917" y="58885"/>
                  </a:lnTo>
                  <a:lnTo>
                    <a:pt x="286504" y="93347"/>
                  </a:lnTo>
                  <a:lnTo>
                    <a:pt x="298143" y="125672"/>
                  </a:lnTo>
                  <a:lnTo>
                    <a:pt x="300796" y="131719"/>
                  </a:lnTo>
                  <a:lnTo>
                    <a:pt x="310093" y="140555"/>
                  </a:lnTo>
                  <a:lnTo>
                    <a:pt x="322163" y="146334"/>
                  </a:lnTo>
                  <a:lnTo>
                    <a:pt x="335465" y="148902"/>
                  </a:lnTo>
                  <a:lnTo>
                    <a:pt x="360133" y="146556"/>
                  </a:lnTo>
                  <a:lnTo>
                    <a:pt x="383758" y="137041"/>
                  </a:lnTo>
                  <a:lnTo>
                    <a:pt x="409632" y="116583"/>
                  </a:lnTo>
                  <a:lnTo>
                    <a:pt x="433615" y="86621"/>
                  </a:lnTo>
                  <a:lnTo>
                    <a:pt x="448217" y="52608"/>
                  </a:lnTo>
                  <a:lnTo>
                    <a:pt x="456120" y="29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3" name="SMARTInkShape-1175"/>
            <p:cNvSpPr/>
            <p:nvPr/>
          </p:nvSpPr>
          <p:spPr bwMode="auto">
            <a:xfrm>
              <a:off x="3438425" y="1693069"/>
              <a:ext cx="140595" cy="207170"/>
            </a:xfrm>
            <a:custGeom>
              <a:avLst/>
              <a:gdLst/>
              <a:ahLst/>
              <a:cxnLst/>
              <a:rect l="0" t="0" r="0" b="0"/>
              <a:pathLst>
                <a:path w="140595" h="207170">
                  <a:moveTo>
                    <a:pt x="140594" y="0"/>
                  </a:moveTo>
                  <a:lnTo>
                    <a:pt x="111299" y="23591"/>
                  </a:lnTo>
                  <a:lnTo>
                    <a:pt x="75688" y="54666"/>
                  </a:lnTo>
                  <a:lnTo>
                    <a:pt x="49660" y="87105"/>
                  </a:lnTo>
                  <a:lnTo>
                    <a:pt x="26867" y="121853"/>
                  </a:lnTo>
                  <a:lnTo>
                    <a:pt x="9266" y="155167"/>
                  </a:lnTo>
                  <a:lnTo>
                    <a:pt x="0" y="187283"/>
                  </a:lnTo>
                  <a:lnTo>
                    <a:pt x="849" y="196479"/>
                  </a:lnTo>
                  <a:lnTo>
                    <a:pt x="486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4" name="SMARTInkShape-1176"/>
            <p:cNvSpPr/>
            <p:nvPr/>
          </p:nvSpPr>
          <p:spPr bwMode="auto">
            <a:xfrm>
              <a:off x="3100388" y="1700213"/>
              <a:ext cx="257176" cy="78582"/>
            </a:xfrm>
            <a:custGeom>
              <a:avLst/>
              <a:gdLst/>
              <a:ahLst/>
              <a:cxnLst/>
              <a:rect l="0" t="0" r="0" b="0"/>
              <a:pathLst>
                <a:path w="257176" h="78582">
                  <a:moveTo>
                    <a:pt x="0" y="78581"/>
                  </a:moveTo>
                  <a:lnTo>
                    <a:pt x="6496" y="72877"/>
                  </a:lnTo>
                  <a:lnTo>
                    <a:pt x="13735" y="68638"/>
                  </a:lnTo>
                  <a:lnTo>
                    <a:pt x="43517" y="63564"/>
                  </a:lnTo>
                  <a:lnTo>
                    <a:pt x="76217" y="53141"/>
                  </a:lnTo>
                  <a:lnTo>
                    <a:pt x="102137" y="44520"/>
                  </a:lnTo>
                  <a:lnTo>
                    <a:pt x="129532" y="37513"/>
                  </a:lnTo>
                  <a:lnTo>
                    <a:pt x="157582" y="30960"/>
                  </a:lnTo>
                  <a:lnTo>
                    <a:pt x="185924" y="22755"/>
                  </a:lnTo>
                  <a:lnTo>
                    <a:pt x="221070" y="13004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5" name="SMARTInkShape-1177"/>
            <p:cNvSpPr/>
            <p:nvPr/>
          </p:nvSpPr>
          <p:spPr bwMode="auto">
            <a:xfrm>
              <a:off x="3321844" y="1771650"/>
              <a:ext cx="28539" cy="76762"/>
            </a:xfrm>
            <a:custGeom>
              <a:avLst/>
              <a:gdLst/>
              <a:ahLst/>
              <a:cxnLst/>
              <a:rect l="0" t="0" r="0" b="0"/>
              <a:pathLst>
                <a:path w="28539" h="76762">
                  <a:moveTo>
                    <a:pt x="0" y="0"/>
                  </a:moveTo>
                  <a:lnTo>
                    <a:pt x="3792" y="3792"/>
                  </a:lnTo>
                  <a:lnTo>
                    <a:pt x="7771" y="5654"/>
                  </a:lnTo>
                  <a:lnTo>
                    <a:pt x="9943" y="6151"/>
                  </a:lnTo>
                  <a:lnTo>
                    <a:pt x="14473" y="10936"/>
                  </a:lnTo>
                  <a:lnTo>
                    <a:pt x="25424" y="26546"/>
                  </a:lnTo>
                  <a:lnTo>
                    <a:pt x="28160" y="47985"/>
                  </a:lnTo>
                  <a:lnTo>
                    <a:pt x="28538" y="72439"/>
                  </a:lnTo>
                  <a:lnTo>
                    <a:pt x="27757" y="74487"/>
                  </a:lnTo>
                  <a:lnTo>
                    <a:pt x="26442" y="75851"/>
                  </a:lnTo>
                  <a:lnTo>
                    <a:pt x="24771" y="76761"/>
                  </a:lnTo>
                  <a:lnTo>
                    <a:pt x="23658" y="76574"/>
                  </a:lnTo>
                  <a:lnTo>
                    <a:pt x="22916" y="75656"/>
                  </a:lnTo>
                  <a:lnTo>
                    <a:pt x="22091" y="71725"/>
                  </a:lnTo>
                  <a:lnTo>
                    <a:pt x="21518" y="44213"/>
                  </a:lnTo>
                  <a:lnTo>
                    <a:pt x="21448" y="12026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6" name="SMARTInkShape-1178"/>
            <p:cNvSpPr/>
            <p:nvPr/>
          </p:nvSpPr>
          <p:spPr bwMode="auto">
            <a:xfrm>
              <a:off x="3393281" y="1614488"/>
              <a:ext cx="42864" cy="28576"/>
            </a:xfrm>
            <a:custGeom>
              <a:avLst/>
              <a:gdLst/>
              <a:ahLst/>
              <a:cxnLst/>
              <a:rect l="0" t="0" r="0" b="0"/>
              <a:pathLst>
                <a:path w="42864" h="28576">
                  <a:moveTo>
                    <a:pt x="0" y="0"/>
                  </a:moveTo>
                  <a:lnTo>
                    <a:pt x="16590" y="14473"/>
                  </a:lnTo>
                  <a:lnTo>
                    <a:pt x="35294" y="26474"/>
                  </a:lnTo>
                  <a:lnTo>
                    <a:pt x="4286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7" name="SMARTInkShape-1179"/>
            <p:cNvSpPr/>
            <p:nvPr/>
          </p:nvSpPr>
          <p:spPr bwMode="auto">
            <a:xfrm>
              <a:off x="3444280" y="1728788"/>
              <a:ext cx="113309" cy="98471"/>
            </a:xfrm>
            <a:custGeom>
              <a:avLst/>
              <a:gdLst/>
              <a:ahLst/>
              <a:cxnLst/>
              <a:rect l="0" t="0" r="0" b="0"/>
              <a:pathLst>
                <a:path w="113309" h="98471">
                  <a:moveTo>
                    <a:pt x="6151" y="0"/>
                  </a:moveTo>
                  <a:lnTo>
                    <a:pt x="5358" y="17888"/>
                  </a:lnTo>
                  <a:lnTo>
                    <a:pt x="0" y="44434"/>
                  </a:lnTo>
                  <a:lnTo>
                    <a:pt x="3094" y="60967"/>
                  </a:lnTo>
                  <a:lnTo>
                    <a:pt x="16160" y="79981"/>
                  </a:lnTo>
                  <a:lnTo>
                    <a:pt x="21977" y="86612"/>
                  </a:lnTo>
                  <a:lnTo>
                    <a:pt x="37299" y="94807"/>
                  </a:lnTo>
                  <a:lnTo>
                    <a:pt x="56919" y="98470"/>
                  </a:lnTo>
                  <a:lnTo>
                    <a:pt x="77815" y="95763"/>
                  </a:lnTo>
                  <a:lnTo>
                    <a:pt x="11330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8" name="SMARTInkShape-1180"/>
            <p:cNvSpPr/>
            <p:nvPr/>
          </p:nvSpPr>
          <p:spPr bwMode="auto">
            <a:xfrm>
              <a:off x="3221831" y="1543050"/>
              <a:ext cx="125561" cy="339686"/>
            </a:xfrm>
            <a:custGeom>
              <a:avLst/>
              <a:gdLst/>
              <a:ahLst/>
              <a:cxnLst/>
              <a:rect l="0" t="0" r="0" b="0"/>
              <a:pathLst>
                <a:path w="125561" h="339686">
                  <a:moveTo>
                    <a:pt x="121444" y="0"/>
                  </a:moveTo>
                  <a:lnTo>
                    <a:pt x="125560" y="0"/>
                  </a:lnTo>
                  <a:lnTo>
                    <a:pt x="118350" y="0"/>
                  </a:lnTo>
                  <a:lnTo>
                    <a:pt x="113984" y="2117"/>
                  </a:lnTo>
                  <a:lnTo>
                    <a:pt x="95856" y="19476"/>
                  </a:lnTo>
                  <a:lnTo>
                    <a:pt x="77350" y="44312"/>
                  </a:lnTo>
                  <a:lnTo>
                    <a:pt x="63746" y="68113"/>
                  </a:lnTo>
                  <a:lnTo>
                    <a:pt x="51880" y="96683"/>
                  </a:lnTo>
                  <a:lnTo>
                    <a:pt x="41314" y="127901"/>
                  </a:lnTo>
                  <a:lnTo>
                    <a:pt x="31327" y="160297"/>
                  </a:lnTo>
                  <a:lnTo>
                    <a:pt x="21596" y="193216"/>
                  </a:lnTo>
                  <a:lnTo>
                    <a:pt x="13567" y="224780"/>
                  </a:lnTo>
                  <a:lnTo>
                    <a:pt x="9999" y="252038"/>
                  </a:lnTo>
                  <a:lnTo>
                    <a:pt x="8413" y="277381"/>
                  </a:lnTo>
                  <a:lnTo>
                    <a:pt x="9636" y="307612"/>
                  </a:lnTo>
                  <a:lnTo>
                    <a:pt x="14016" y="339685"/>
                  </a:lnTo>
                  <a:lnTo>
                    <a:pt x="13313" y="339169"/>
                  </a:lnTo>
                  <a:lnTo>
                    <a:pt x="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699" name="SMARTInkShape-1181"/>
            <p:cNvSpPr/>
            <p:nvPr/>
          </p:nvSpPr>
          <p:spPr bwMode="auto">
            <a:xfrm>
              <a:off x="3000472" y="1774912"/>
              <a:ext cx="221360" cy="124370"/>
            </a:xfrm>
            <a:custGeom>
              <a:avLst/>
              <a:gdLst/>
              <a:ahLst/>
              <a:cxnLst/>
              <a:rect l="0" t="0" r="0" b="0"/>
              <a:pathLst>
                <a:path w="221360" h="124370">
                  <a:moveTo>
                    <a:pt x="21334" y="11026"/>
                  </a:moveTo>
                  <a:lnTo>
                    <a:pt x="21334" y="17176"/>
                  </a:lnTo>
                  <a:lnTo>
                    <a:pt x="9943" y="43275"/>
                  </a:lnTo>
                  <a:lnTo>
                    <a:pt x="3636" y="75803"/>
                  </a:lnTo>
                  <a:lnTo>
                    <a:pt x="394" y="108985"/>
                  </a:lnTo>
                  <a:lnTo>
                    <a:pt x="0" y="122098"/>
                  </a:lnTo>
                  <a:lnTo>
                    <a:pt x="761" y="123174"/>
                  </a:lnTo>
                  <a:lnTo>
                    <a:pt x="3724" y="124369"/>
                  </a:lnTo>
                  <a:lnTo>
                    <a:pt x="13647" y="121250"/>
                  </a:lnTo>
                  <a:lnTo>
                    <a:pt x="20034" y="115312"/>
                  </a:lnTo>
                  <a:lnTo>
                    <a:pt x="38772" y="87494"/>
                  </a:lnTo>
                  <a:lnTo>
                    <a:pt x="57205" y="55117"/>
                  </a:lnTo>
                  <a:lnTo>
                    <a:pt x="76133" y="25556"/>
                  </a:lnTo>
                  <a:lnTo>
                    <a:pt x="94365" y="4077"/>
                  </a:lnTo>
                  <a:lnTo>
                    <a:pt x="100888" y="0"/>
                  </a:lnTo>
                  <a:lnTo>
                    <a:pt x="102945" y="500"/>
                  </a:lnTo>
                  <a:lnTo>
                    <a:pt x="104317" y="2421"/>
                  </a:lnTo>
                  <a:lnTo>
                    <a:pt x="105840" y="9583"/>
                  </a:lnTo>
                  <a:lnTo>
                    <a:pt x="105904" y="27002"/>
                  </a:lnTo>
                  <a:lnTo>
                    <a:pt x="101334" y="56338"/>
                  </a:lnTo>
                  <a:lnTo>
                    <a:pt x="102452" y="78956"/>
                  </a:lnTo>
                  <a:lnTo>
                    <a:pt x="109942" y="100820"/>
                  </a:lnTo>
                  <a:lnTo>
                    <a:pt x="112950" y="104226"/>
                  </a:lnTo>
                  <a:lnTo>
                    <a:pt x="120525" y="108011"/>
                  </a:lnTo>
                  <a:lnTo>
                    <a:pt x="131300" y="107576"/>
                  </a:lnTo>
                  <a:lnTo>
                    <a:pt x="144027" y="103943"/>
                  </a:lnTo>
                  <a:lnTo>
                    <a:pt x="164579" y="92179"/>
                  </a:lnTo>
                  <a:lnTo>
                    <a:pt x="194974" y="65156"/>
                  </a:lnTo>
                  <a:lnTo>
                    <a:pt x="221359" y="39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0" name="SMARTInkShape-1182"/>
            <p:cNvSpPr/>
            <p:nvPr/>
          </p:nvSpPr>
          <p:spPr bwMode="auto">
            <a:xfrm>
              <a:off x="2946311" y="1643176"/>
              <a:ext cx="11203" cy="28463"/>
            </a:xfrm>
            <a:custGeom>
              <a:avLst/>
              <a:gdLst/>
              <a:ahLst/>
              <a:cxnLst/>
              <a:rect l="0" t="0" r="0" b="0"/>
              <a:pathLst>
                <a:path w="11203" h="28463">
                  <a:moveTo>
                    <a:pt x="11202" y="14174"/>
                  </a:moveTo>
                  <a:lnTo>
                    <a:pt x="7409" y="10382"/>
                  </a:lnTo>
                  <a:lnTo>
                    <a:pt x="5547" y="6403"/>
                  </a:lnTo>
                  <a:lnTo>
                    <a:pt x="4352" y="1174"/>
                  </a:lnTo>
                  <a:lnTo>
                    <a:pt x="3460" y="745"/>
                  </a:lnTo>
                  <a:lnTo>
                    <a:pt x="0" y="141"/>
                  </a:lnTo>
                  <a:lnTo>
                    <a:pt x="1725" y="0"/>
                  </a:lnTo>
                  <a:lnTo>
                    <a:pt x="2503" y="756"/>
                  </a:lnTo>
                  <a:lnTo>
                    <a:pt x="4391" y="5612"/>
                  </a:lnTo>
                  <a:lnTo>
                    <a:pt x="7645" y="9840"/>
                  </a:lnTo>
                  <a:lnTo>
                    <a:pt x="9621" y="16481"/>
                  </a:lnTo>
                  <a:lnTo>
                    <a:pt x="11202" y="28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1" name="SMARTInkShape-1183"/>
            <p:cNvSpPr/>
            <p:nvPr/>
          </p:nvSpPr>
          <p:spPr bwMode="auto">
            <a:xfrm>
              <a:off x="2900772" y="1771650"/>
              <a:ext cx="27872" cy="135732"/>
            </a:xfrm>
            <a:custGeom>
              <a:avLst/>
              <a:gdLst/>
              <a:ahLst/>
              <a:cxnLst/>
              <a:rect l="0" t="0" r="0" b="0"/>
              <a:pathLst>
                <a:path w="27872" h="135732">
                  <a:moveTo>
                    <a:pt x="21022" y="0"/>
                  </a:moveTo>
                  <a:lnTo>
                    <a:pt x="24814" y="0"/>
                  </a:lnTo>
                  <a:lnTo>
                    <a:pt x="25931" y="794"/>
                  </a:lnTo>
                  <a:lnTo>
                    <a:pt x="26676" y="2117"/>
                  </a:lnTo>
                  <a:lnTo>
                    <a:pt x="27871" y="9943"/>
                  </a:lnTo>
                  <a:lnTo>
                    <a:pt x="21989" y="39943"/>
                  </a:lnTo>
                  <a:lnTo>
                    <a:pt x="13378" y="71994"/>
                  </a:lnTo>
                  <a:lnTo>
                    <a:pt x="1663" y="106578"/>
                  </a:lnTo>
                  <a:lnTo>
                    <a:pt x="0" y="122300"/>
                  </a:lnTo>
                  <a:lnTo>
                    <a:pt x="657" y="124396"/>
                  </a:lnTo>
                  <a:lnTo>
                    <a:pt x="1889" y="125793"/>
                  </a:lnTo>
                  <a:lnTo>
                    <a:pt x="3504" y="126724"/>
                  </a:lnTo>
                  <a:lnTo>
                    <a:pt x="4581" y="128139"/>
                  </a:lnTo>
                  <a:lnTo>
                    <a:pt x="673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2" name="SMARTInkShape-1184"/>
            <p:cNvSpPr/>
            <p:nvPr/>
          </p:nvSpPr>
          <p:spPr bwMode="auto">
            <a:xfrm>
              <a:off x="2643188" y="2071688"/>
              <a:ext cx="3107532" cy="1457326"/>
            </a:xfrm>
            <a:custGeom>
              <a:avLst/>
              <a:gdLst/>
              <a:ahLst/>
              <a:cxnLst/>
              <a:rect l="0" t="0" r="0" b="0"/>
              <a:pathLst>
                <a:path w="3107532" h="1457326">
                  <a:moveTo>
                    <a:pt x="0" y="0"/>
                  </a:moveTo>
                  <a:lnTo>
                    <a:pt x="3792" y="3792"/>
                  </a:lnTo>
                  <a:lnTo>
                    <a:pt x="7770" y="5654"/>
                  </a:lnTo>
                  <a:lnTo>
                    <a:pt x="39197" y="7879"/>
                  </a:lnTo>
                  <a:lnTo>
                    <a:pt x="71895" y="17079"/>
                  </a:lnTo>
                  <a:lnTo>
                    <a:pt x="101690" y="31184"/>
                  </a:lnTo>
                  <a:lnTo>
                    <a:pt x="133670" y="40637"/>
                  </a:lnTo>
                  <a:lnTo>
                    <a:pt x="159421" y="48752"/>
                  </a:lnTo>
                  <a:lnTo>
                    <a:pt x="186741" y="59767"/>
                  </a:lnTo>
                  <a:lnTo>
                    <a:pt x="216346" y="72600"/>
                  </a:lnTo>
                  <a:lnTo>
                    <a:pt x="250670" y="86242"/>
                  </a:lnTo>
                  <a:lnTo>
                    <a:pt x="269507" y="93213"/>
                  </a:lnTo>
                  <a:lnTo>
                    <a:pt x="289209" y="100242"/>
                  </a:lnTo>
                  <a:lnTo>
                    <a:pt x="309487" y="107309"/>
                  </a:lnTo>
                  <a:lnTo>
                    <a:pt x="330943" y="115195"/>
                  </a:lnTo>
                  <a:lnTo>
                    <a:pt x="353185" y="123628"/>
                  </a:lnTo>
                  <a:lnTo>
                    <a:pt x="375950" y="132425"/>
                  </a:lnTo>
                  <a:lnTo>
                    <a:pt x="399858" y="142258"/>
                  </a:lnTo>
                  <a:lnTo>
                    <a:pt x="424528" y="152782"/>
                  </a:lnTo>
                  <a:lnTo>
                    <a:pt x="449706" y="163767"/>
                  </a:lnTo>
                  <a:lnTo>
                    <a:pt x="475223" y="174265"/>
                  </a:lnTo>
                  <a:lnTo>
                    <a:pt x="500965" y="184439"/>
                  </a:lnTo>
                  <a:lnTo>
                    <a:pt x="526858" y="194397"/>
                  </a:lnTo>
                  <a:lnTo>
                    <a:pt x="553644" y="205798"/>
                  </a:lnTo>
                  <a:lnTo>
                    <a:pt x="581027" y="218161"/>
                  </a:lnTo>
                  <a:lnTo>
                    <a:pt x="608808" y="231165"/>
                  </a:lnTo>
                  <a:lnTo>
                    <a:pt x="637647" y="244598"/>
                  </a:lnTo>
                  <a:lnTo>
                    <a:pt x="667191" y="258315"/>
                  </a:lnTo>
                  <a:lnTo>
                    <a:pt x="697207" y="272222"/>
                  </a:lnTo>
                  <a:lnTo>
                    <a:pt x="728329" y="286256"/>
                  </a:lnTo>
                  <a:lnTo>
                    <a:pt x="760190" y="300375"/>
                  </a:lnTo>
                  <a:lnTo>
                    <a:pt x="792543" y="314550"/>
                  </a:lnTo>
                  <a:lnTo>
                    <a:pt x="826018" y="328762"/>
                  </a:lnTo>
                  <a:lnTo>
                    <a:pt x="860241" y="343000"/>
                  </a:lnTo>
                  <a:lnTo>
                    <a:pt x="894963" y="357254"/>
                  </a:lnTo>
                  <a:lnTo>
                    <a:pt x="930016" y="372313"/>
                  </a:lnTo>
                  <a:lnTo>
                    <a:pt x="965292" y="387908"/>
                  </a:lnTo>
                  <a:lnTo>
                    <a:pt x="1000716" y="403862"/>
                  </a:lnTo>
                  <a:lnTo>
                    <a:pt x="1037825" y="419260"/>
                  </a:lnTo>
                  <a:lnTo>
                    <a:pt x="1076058" y="434288"/>
                  </a:lnTo>
                  <a:lnTo>
                    <a:pt x="1115040" y="449069"/>
                  </a:lnTo>
                  <a:lnTo>
                    <a:pt x="1155317" y="466066"/>
                  </a:lnTo>
                  <a:lnTo>
                    <a:pt x="1196454" y="484542"/>
                  </a:lnTo>
                  <a:lnTo>
                    <a:pt x="1238167" y="504003"/>
                  </a:lnTo>
                  <a:lnTo>
                    <a:pt x="1279469" y="523327"/>
                  </a:lnTo>
                  <a:lnTo>
                    <a:pt x="1320498" y="542559"/>
                  </a:lnTo>
                  <a:lnTo>
                    <a:pt x="1361345" y="561731"/>
                  </a:lnTo>
                  <a:lnTo>
                    <a:pt x="1402863" y="581656"/>
                  </a:lnTo>
                  <a:lnTo>
                    <a:pt x="1444829" y="602083"/>
                  </a:lnTo>
                  <a:lnTo>
                    <a:pt x="1487094" y="622845"/>
                  </a:lnTo>
                  <a:lnTo>
                    <a:pt x="1530352" y="644623"/>
                  </a:lnTo>
                  <a:lnTo>
                    <a:pt x="1574272" y="667080"/>
                  </a:lnTo>
                  <a:lnTo>
                    <a:pt x="1618633" y="689988"/>
                  </a:lnTo>
                  <a:lnTo>
                    <a:pt x="1662495" y="713198"/>
                  </a:lnTo>
                  <a:lnTo>
                    <a:pt x="1706024" y="736609"/>
                  </a:lnTo>
                  <a:lnTo>
                    <a:pt x="1749330" y="760154"/>
                  </a:lnTo>
                  <a:lnTo>
                    <a:pt x="1792489" y="783788"/>
                  </a:lnTo>
                  <a:lnTo>
                    <a:pt x="1835549" y="807481"/>
                  </a:lnTo>
                  <a:lnTo>
                    <a:pt x="1878543" y="831214"/>
                  </a:lnTo>
                  <a:lnTo>
                    <a:pt x="1920699" y="854974"/>
                  </a:lnTo>
                  <a:lnTo>
                    <a:pt x="1962297" y="878751"/>
                  </a:lnTo>
                  <a:lnTo>
                    <a:pt x="2003523" y="902540"/>
                  </a:lnTo>
                  <a:lnTo>
                    <a:pt x="2044501" y="926337"/>
                  </a:lnTo>
                  <a:lnTo>
                    <a:pt x="2085313" y="950139"/>
                  </a:lnTo>
                  <a:lnTo>
                    <a:pt x="2126015" y="973945"/>
                  </a:lnTo>
                  <a:lnTo>
                    <a:pt x="2166643" y="996959"/>
                  </a:lnTo>
                  <a:lnTo>
                    <a:pt x="2207222" y="1019445"/>
                  </a:lnTo>
                  <a:lnTo>
                    <a:pt x="2247769" y="1041580"/>
                  </a:lnTo>
                  <a:lnTo>
                    <a:pt x="2287500" y="1063480"/>
                  </a:lnTo>
                  <a:lnTo>
                    <a:pt x="2326687" y="1085224"/>
                  </a:lnTo>
                  <a:lnTo>
                    <a:pt x="2365512" y="1106864"/>
                  </a:lnTo>
                  <a:lnTo>
                    <a:pt x="2404095" y="1127640"/>
                  </a:lnTo>
                  <a:lnTo>
                    <a:pt x="2442517" y="1147841"/>
                  </a:lnTo>
                  <a:lnTo>
                    <a:pt x="2480833" y="1167659"/>
                  </a:lnTo>
                  <a:lnTo>
                    <a:pt x="2518282" y="1186426"/>
                  </a:lnTo>
                  <a:lnTo>
                    <a:pt x="2555154" y="1204495"/>
                  </a:lnTo>
                  <a:lnTo>
                    <a:pt x="2591642" y="1222096"/>
                  </a:lnTo>
                  <a:lnTo>
                    <a:pt x="2627874" y="1238593"/>
                  </a:lnTo>
                  <a:lnTo>
                    <a:pt x="2663935" y="1254354"/>
                  </a:lnTo>
                  <a:lnTo>
                    <a:pt x="2699881" y="1269623"/>
                  </a:lnTo>
                  <a:lnTo>
                    <a:pt x="2733371" y="1283772"/>
                  </a:lnTo>
                  <a:lnTo>
                    <a:pt x="2765222" y="1297173"/>
                  </a:lnTo>
                  <a:lnTo>
                    <a:pt x="2795981" y="1310075"/>
                  </a:lnTo>
                  <a:lnTo>
                    <a:pt x="2826012" y="1321852"/>
                  </a:lnTo>
                  <a:lnTo>
                    <a:pt x="2855559" y="1332878"/>
                  </a:lnTo>
                  <a:lnTo>
                    <a:pt x="2884780" y="1343404"/>
                  </a:lnTo>
                  <a:lnTo>
                    <a:pt x="2912199" y="1353596"/>
                  </a:lnTo>
                  <a:lnTo>
                    <a:pt x="2938416" y="1363566"/>
                  </a:lnTo>
                  <a:lnTo>
                    <a:pt x="2963831" y="1373388"/>
                  </a:lnTo>
                  <a:lnTo>
                    <a:pt x="2986331" y="1382317"/>
                  </a:lnTo>
                  <a:lnTo>
                    <a:pt x="3006887" y="1390651"/>
                  </a:lnTo>
                  <a:lnTo>
                    <a:pt x="3042163" y="1407054"/>
                  </a:lnTo>
                  <a:lnTo>
                    <a:pt x="3068424" y="1424928"/>
                  </a:lnTo>
                  <a:lnTo>
                    <a:pt x="3107531" y="1457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58704" name="SMARTInkShape-1185"/>
          <p:cNvSpPr/>
          <p:nvPr/>
        </p:nvSpPr>
        <p:spPr bwMode="auto">
          <a:xfrm>
            <a:off x="7308056" y="3671888"/>
            <a:ext cx="1" cy="28576"/>
          </a:xfrm>
          <a:custGeom>
            <a:avLst/>
            <a:gdLst/>
            <a:ahLst/>
            <a:cxnLst/>
            <a:rect l="0" t="0" r="0" b="0"/>
            <a:pathLst>
              <a:path w="1" h="28576">
                <a:moveTo>
                  <a:pt x="0" y="0"/>
                </a:moveTo>
                <a:lnTo>
                  <a:pt x="0" y="28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58710" name="SMARTInkShape-Group288"/>
          <p:cNvGrpSpPr/>
          <p:nvPr/>
        </p:nvGrpSpPr>
        <p:grpSpPr>
          <a:xfrm>
            <a:off x="7524235" y="3544057"/>
            <a:ext cx="812522" cy="373323"/>
            <a:chOff x="7524235" y="3544057"/>
            <a:chExt cx="812522" cy="373323"/>
          </a:xfrm>
        </p:grpSpPr>
        <p:sp>
          <p:nvSpPr>
            <p:cNvPr id="2458705" name="SMARTInkShape-1186"/>
            <p:cNvSpPr/>
            <p:nvPr/>
          </p:nvSpPr>
          <p:spPr bwMode="auto">
            <a:xfrm>
              <a:off x="7524235" y="3544057"/>
              <a:ext cx="248166" cy="373323"/>
            </a:xfrm>
            <a:custGeom>
              <a:avLst/>
              <a:gdLst/>
              <a:ahLst/>
              <a:cxnLst/>
              <a:rect l="0" t="0" r="0" b="0"/>
              <a:pathLst>
                <a:path w="248166" h="373323">
                  <a:moveTo>
                    <a:pt x="212446" y="127831"/>
                  </a:moveTo>
                  <a:lnTo>
                    <a:pt x="222389" y="127831"/>
                  </a:lnTo>
                  <a:lnTo>
                    <a:pt x="223838" y="127037"/>
                  </a:lnTo>
                  <a:lnTo>
                    <a:pt x="224803" y="125714"/>
                  </a:lnTo>
                  <a:lnTo>
                    <a:pt x="225876" y="122127"/>
                  </a:lnTo>
                  <a:lnTo>
                    <a:pt x="227505" y="89427"/>
                  </a:lnTo>
                  <a:lnTo>
                    <a:pt x="233214" y="60335"/>
                  </a:lnTo>
                  <a:lnTo>
                    <a:pt x="233026" y="26890"/>
                  </a:lnTo>
                  <a:lnTo>
                    <a:pt x="223927" y="7862"/>
                  </a:lnTo>
                  <a:lnTo>
                    <a:pt x="220894" y="4989"/>
                  </a:lnTo>
                  <a:lnTo>
                    <a:pt x="213290" y="1797"/>
                  </a:lnTo>
                  <a:lnTo>
                    <a:pt x="200085" y="0"/>
                  </a:lnTo>
                  <a:lnTo>
                    <a:pt x="196267" y="1335"/>
                  </a:lnTo>
                  <a:lnTo>
                    <a:pt x="174283" y="22988"/>
                  </a:lnTo>
                  <a:lnTo>
                    <a:pt x="162157" y="50376"/>
                  </a:lnTo>
                  <a:lnTo>
                    <a:pt x="153537" y="83626"/>
                  </a:lnTo>
                  <a:lnTo>
                    <a:pt x="150545" y="111095"/>
                  </a:lnTo>
                  <a:lnTo>
                    <a:pt x="149216" y="141030"/>
                  </a:lnTo>
                  <a:lnTo>
                    <a:pt x="148625" y="170209"/>
                  </a:lnTo>
                  <a:lnTo>
                    <a:pt x="148363" y="201170"/>
                  </a:lnTo>
                  <a:lnTo>
                    <a:pt x="149039" y="232657"/>
                  </a:lnTo>
                  <a:lnTo>
                    <a:pt x="151986" y="262526"/>
                  </a:lnTo>
                  <a:lnTo>
                    <a:pt x="153825" y="287443"/>
                  </a:lnTo>
                  <a:lnTo>
                    <a:pt x="154861" y="319321"/>
                  </a:lnTo>
                  <a:lnTo>
                    <a:pt x="153515" y="337556"/>
                  </a:lnTo>
                  <a:lnTo>
                    <a:pt x="147625" y="350953"/>
                  </a:lnTo>
                  <a:lnTo>
                    <a:pt x="137600" y="360081"/>
                  </a:lnTo>
                  <a:lnTo>
                    <a:pt x="111761" y="372409"/>
                  </a:lnTo>
                  <a:lnTo>
                    <a:pt x="97847" y="373322"/>
                  </a:lnTo>
                  <a:lnTo>
                    <a:pt x="69512" y="367440"/>
                  </a:lnTo>
                  <a:lnTo>
                    <a:pt x="48123" y="357135"/>
                  </a:lnTo>
                  <a:lnTo>
                    <a:pt x="15219" y="323939"/>
                  </a:lnTo>
                  <a:lnTo>
                    <a:pt x="4430" y="305263"/>
                  </a:lnTo>
                  <a:lnTo>
                    <a:pt x="0" y="288441"/>
                  </a:lnTo>
                  <a:lnTo>
                    <a:pt x="965" y="283323"/>
                  </a:lnTo>
                  <a:lnTo>
                    <a:pt x="6271" y="273403"/>
                  </a:lnTo>
                  <a:lnTo>
                    <a:pt x="18154" y="265819"/>
                  </a:lnTo>
                  <a:lnTo>
                    <a:pt x="46928" y="257087"/>
                  </a:lnTo>
                  <a:lnTo>
                    <a:pt x="71415" y="252747"/>
                  </a:lnTo>
                  <a:lnTo>
                    <a:pt x="95525" y="250818"/>
                  </a:lnTo>
                  <a:lnTo>
                    <a:pt x="121587" y="247843"/>
                  </a:lnTo>
                  <a:lnTo>
                    <a:pt x="148252" y="244669"/>
                  </a:lnTo>
                  <a:lnTo>
                    <a:pt x="173332" y="243259"/>
                  </a:lnTo>
                  <a:lnTo>
                    <a:pt x="205972" y="242465"/>
                  </a:lnTo>
                  <a:lnTo>
                    <a:pt x="248165" y="2421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6" name="SMARTInkShape-1187"/>
            <p:cNvSpPr/>
            <p:nvPr/>
          </p:nvSpPr>
          <p:spPr bwMode="auto">
            <a:xfrm>
              <a:off x="7752343" y="3769754"/>
              <a:ext cx="90946" cy="93484"/>
            </a:xfrm>
            <a:custGeom>
              <a:avLst/>
              <a:gdLst/>
              <a:ahLst/>
              <a:cxnLst/>
              <a:rect l="0" t="0" r="0" b="0"/>
              <a:pathLst>
                <a:path w="90946" h="93484">
                  <a:moveTo>
                    <a:pt x="20057" y="23577"/>
                  </a:moveTo>
                  <a:lnTo>
                    <a:pt x="20057" y="27369"/>
                  </a:lnTo>
                  <a:lnTo>
                    <a:pt x="17940" y="31348"/>
                  </a:lnTo>
                  <a:lnTo>
                    <a:pt x="3264" y="57369"/>
                  </a:lnTo>
                  <a:lnTo>
                    <a:pt x="0" y="71337"/>
                  </a:lnTo>
                  <a:lnTo>
                    <a:pt x="1353" y="78670"/>
                  </a:lnTo>
                  <a:lnTo>
                    <a:pt x="2825" y="81737"/>
                  </a:lnTo>
                  <a:lnTo>
                    <a:pt x="8694" y="87262"/>
                  </a:lnTo>
                  <a:lnTo>
                    <a:pt x="16594" y="91569"/>
                  </a:lnTo>
                  <a:lnTo>
                    <a:pt x="25398" y="93483"/>
                  </a:lnTo>
                  <a:lnTo>
                    <a:pt x="43071" y="90769"/>
                  </a:lnTo>
                  <a:lnTo>
                    <a:pt x="74547" y="78182"/>
                  </a:lnTo>
                  <a:lnTo>
                    <a:pt x="82110" y="69278"/>
                  </a:lnTo>
                  <a:lnTo>
                    <a:pt x="87323" y="58176"/>
                  </a:lnTo>
                  <a:lnTo>
                    <a:pt x="90945" y="29476"/>
                  </a:lnTo>
                  <a:lnTo>
                    <a:pt x="87017" y="17997"/>
                  </a:lnTo>
                  <a:lnTo>
                    <a:pt x="83748" y="12713"/>
                  </a:lnTo>
                  <a:lnTo>
                    <a:pt x="73764" y="4726"/>
                  </a:lnTo>
                  <a:lnTo>
                    <a:pt x="67768" y="1484"/>
                  </a:lnTo>
                  <a:lnTo>
                    <a:pt x="54756" y="0"/>
                  </a:lnTo>
                  <a:lnTo>
                    <a:pt x="26999" y="5514"/>
                  </a:lnTo>
                  <a:lnTo>
                    <a:pt x="17057" y="11845"/>
                  </a:lnTo>
                  <a:lnTo>
                    <a:pt x="13295" y="15756"/>
                  </a:lnTo>
                  <a:lnTo>
                    <a:pt x="9114" y="26451"/>
                  </a:lnTo>
                  <a:lnTo>
                    <a:pt x="8000" y="32637"/>
                  </a:lnTo>
                  <a:lnTo>
                    <a:pt x="9637" y="38348"/>
                  </a:lnTo>
                  <a:lnTo>
                    <a:pt x="27201" y="592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7" name="SMARTInkShape-1188"/>
            <p:cNvSpPr/>
            <p:nvPr/>
          </p:nvSpPr>
          <p:spPr bwMode="auto">
            <a:xfrm>
              <a:off x="7867240" y="3762653"/>
              <a:ext cx="102647" cy="114550"/>
            </a:xfrm>
            <a:custGeom>
              <a:avLst/>
              <a:gdLst/>
              <a:ahLst/>
              <a:cxnLst/>
              <a:rect l="0" t="0" r="0" b="0"/>
              <a:pathLst>
                <a:path w="102647" h="114550">
                  <a:moveTo>
                    <a:pt x="98041" y="16391"/>
                  </a:moveTo>
                  <a:lnTo>
                    <a:pt x="94248" y="20183"/>
                  </a:lnTo>
                  <a:lnTo>
                    <a:pt x="65909" y="32981"/>
                  </a:lnTo>
                  <a:lnTo>
                    <a:pt x="34456" y="50183"/>
                  </a:lnTo>
                  <a:lnTo>
                    <a:pt x="16318" y="67943"/>
                  </a:lnTo>
                  <a:lnTo>
                    <a:pt x="4683" y="84494"/>
                  </a:lnTo>
                  <a:lnTo>
                    <a:pt x="0" y="99452"/>
                  </a:lnTo>
                  <a:lnTo>
                    <a:pt x="1725" y="103515"/>
                  </a:lnTo>
                  <a:lnTo>
                    <a:pt x="9989" y="110146"/>
                  </a:lnTo>
                  <a:lnTo>
                    <a:pt x="28031" y="114549"/>
                  </a:lnTo>
                  <a:lnTo>
                    <a:pt x="52250" y="112062"/>
                  </a:lnTo>
                  <a:lnTo>
                    <a:pt x="79535" y="102505"/>
                  </a:lnTo>
                  <a:lnTo>
                    <a:pt x="91933" y="94087"/>
                  </a:lnTo>
                  <a:lnTo>
                    <a:pt x="96351" y="89620"/>
                  </a:lnTo>
                  <a:lnTo>
                    <a:pt x="101259" y="78306"/>
                  </a:lnTo>
                  <a:lnTo>
                    <a:pt x="102646" y="65340"/>
                  </a:lnTo>
                  <a:lnTo>
                    <a:pt x="100617" y="51639"/>
                  </a:lnTo>
                  <a:lnTo>
                    <a:pt x="91220" y="30539"/>
                  </a:lnTo>
                  <a:lnTo>
                    <a:pt x="74589" y="12998"/>
                  </a:lnTo>
                  <a:lnTo>
                    <a:pt x="50788" y="1539"/>
                  </a:lnTo>
                  <a:lnTo>
                    <a:pt x="34971" y="0"/>
                  </a:lnTo>
                  <a:lnTo>
                    <a:pt x="14795" y="3597"/>
                  </a:lnTo>
                  <a:lnTo>
                    <a:pt x="9206" y="5481"/>
                  </a:lnTo>
                  <a:lnTo>
                    <a:pt x="6274" y="8323"/>
                  </a:lnTo>
                  <a:lnTo>
                    <a:pt x="5114" y="11806"/>
                  </a:lnTo>
                  <a:lnTo>
                    <a:pt x="5133" y="15716"/>
                  </a:lnTo>
                  <a:lnTo>
                    <a:pt x="6734" y="19115"/>
                  </a:lnTo>
                  <a:lnTo>
                    <a:pt x="19460" y="306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8" name="SMARTInkShape-1189"/>
            <p:cNvSpPr/>
            <p:nvPr/>
          </p:nvSpPr>
          <p:spPr bwMode="auto">
            <a:xfrm>
              <a:off x="8079581" y="3686175"/>
              <a:ext cx="257176" cy="42864"/>
            </a:xfrm>
            <a:custGeom>
              <a:avLst/>
              <a:gdLst/>
              <a:ahLst/>
              <a:cxnLst/>
              <a:rect l="0" t="0" r="0" b="0"/>
              <a:pathLst>
                <a:path w="257176" h="42864">
                  <a:moveTo>
                    <a:pt x="0" y="42863"/>
                  </a:moveTo>
                  <a:lnTo>
                    <a:pt x="3793" y="39070"/>
                  </a:lnTo>
                  <a:lnTo>
                    <a:pt x="7771" y="37208"/>
                  </a:lnTo>
                  <a:lnTo>
                    <a:pt x="39213" y="30074"/>
                  </a:lnTo>
                  <a:lnTo>
                    <a:pt x="68328" y="24345"/>
                  </a:lnTo>
                  <a:lnTo>
                    <a:pt x="99003" y="22295"/>
                  </a:lnTo>
                  <a:lnTo>
                    <a:pt x="124171" y="21815"/>
                  </a:lnTo>
                  <a:lnTo>
                    <a:pt x="151231" y="21602"/>
                  </a:lnTo>
                  <a:lnTo>
                    <a:pt x="177545" y="20713"/>
                  </a:lnTo>
                  <a:lnTo>
                    <a:pt x="209416" y="16544"/>
                  </a:lnTo>
                  <a:lnTo>
                    <a:pt x="233499" y="13369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09" name="SMARTInkShape-1190"/>
            <p:cNvSpPr/>
            <p:nvPr/>
          </p:nvSpPr>
          <p:spPr bwMode="auto">
            <a:xfrm>
              <a:off x="8180994" y="3607594"/>
              <a:ext cx="27176" cy="228601"/>
            </a:xfrm>
            <a:custGeom>
              <a:avLst/>
              <a:gdLst/>
              <a:ahLst/>
              <a:cxnLst/>
              <a:rect l="0" t="0" r="0" b="0"/>
              <a:pathLst>
                <a:path w="27176" h="228601">
                  <a:moveTo>
                    <a:pt x="27175" y="0"/>
                  </a:moveTo>
                  <a:lnTo>
                    <a:pt x="26381" y="11406"/>
                  </a:lnTo>
                  <a:lnTo>
                    <a:pt x="17232" y="44962"/>
                  </a:lnTo>
                  <a:lnTo>
                    <a:pt x="10382" y="77528"/>
                  </a:lnTo>
                  <a:lnTo>
                    <a:pt x="5688" y="102719"/>
                  </a:lnTo>
                  <a:lnTo>
                    <a:pt x="1750" y="129790"/>
                  </a:lnTo>
                  <a:lnTo>
                    <a:pt x="0" y="157697"/>
                  </a:lnTo>
                  <a:lnTo>
                    <a:pt x="1339" y="185975"/>
                  </a:lnTo>
                  <a:lnTo>
                    <a:pt x="5744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716" name="SMARTInkShape-Group289"/>
          <p:cNvGrpSpPr/>
          <p:nvPr/>
        </p:nvGrpSpPr>
        <p:grpSpPr>
          <a:xfrm>
            <a:off x="1086239" y="2495586"/>
            <a:ext cx="676356" cy="358855"/>
            <a:chOff x="1086239" y="2495586"/>
            <a:chExt cx="676356" cy="358855"/>
          </a:xfrm>
        </p:grpSpPr>
        <p:sp>
          <p:nvSpPr>
            <p:cNvPr id="2458711" name="SMARTInkShape-1191"/>
            <p:cNvSpPr/>
            <p:nvPr/>
          </p:nvSpPr>
          <p:spPr bwMode="auto">
            <a:xfrm>
              <a:off x="1121569" y="2657475"/>
              <a:ext cx="28576" cy="88011"/>
            </a:xfrm>
            <a:custGeom>
              <a:avLst/>
              <a:gdLst/>
              <a:ahLst/>
              <a:cxnLst/>
              <a:rect l="0" t="0" r="0" b="0"/>
              <a:pathLst>
                <a:path w="28576" h="88011">
                  <a:moveTo>
                    <a:pt x="0" y="0"/>
                  </a:moveTo>
                  <a:lnTo>
                    <a:pt x="0" y="33792"/>
                  </a:lnTo>
                  <a:lnTo>
                    <a:pt x="794" y="52477"/>
                  </a:lnTo>
                  <a:lnTo>
                    <a:pt x="8819" y="83614"/>
                  </a:lnTo>
                  <a:lnTo>
                    <a:pt x="10642" y="86699"/>
                  </a:lnTo>
                  <a:lnTo>
                    <a:pt x="11857" y="87962"/>
                  </a:lnTo>
                  <a:lnTo>
                    <a:pt x="12667" y="88010"/>
                  </a:lnTo>
                  <a:lnTo>
                    <a:pt x="28575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2" name="SMARTInkShape-1192"/>
            <p:cNvSpPr/>
            <p:nvPr/>
          </p:nvSpPr>
          <p:spPr bwMode="auto">
            <a:xfrm>
              <a:off x="1086239" y="2558776"/>
              <a:ext cx="49618" cy="20119"/>
            </a:xfrm>
            <a:custGeom>
              <a:avLst/>
              <a:gdLst/>
              <a:ahLst/>
              <a:cxnLst/>
              <a:rect l="0" t="0" r="0" b="0"/>
              <a:pathLst>
                <a:path w="49618" h="20119">
                  <a:moveTo>
                    <a:pt x="21042" y="20118"/>
                  </a:moveTo>
                  <a:lnTo>
                    <a:pt x="17250" y="20118"/>
                  </a:lnTo>
                  <a:lnTo>
                    <a:pt x="16133" y="19324"/>
                  </a:lnTo>
                  <a:lnTo>
                    <a:pt x="15388" y="18001"/>
                  </a:lnTo>
                  <a:lnTo>
                    <a:pt x="14892" y="16325"/>
                  </a:lnTo>
                  <a:lnTo>
                    <a:pt x="13767" y="15208"/>
                  </a:lnTo>
                  <a:lnTo>
                    <a:pt x="6258" y="11299"/>
                  </a:lnTo>
                  <a:lnTo>
                    <a:pt x="4043" y="9476"/>
                  </a:lnTo>
                  <a:lnTo>
                    <a:pt x="1581" y="5334"/>
                  </a:lnTo>
                  <a:lnTo>
                    <a:pt x="0" y="0"/>
                  </a:lnTo>
                  <a:lnTo>
                    <a:pt x="1901" y="1387"/>
                  </a:lnTo>
                  <a:lnTo>
                    <a:pt x="3519" y="2868"/>
                  </a:lnTo>
                  <a:lnTo>
                    <a:pt x="9550" y="4514"/>
                  </a:lnTo>
                  <a:lnTo>
                    <a:pt x="44158" y="5815"/>
                  </a:lnTo>
                  <a:lnTo>
                    <a:pt x="49617" y="5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3" name="SMARTInkShape-1193"/>
            <p:cNvSpPr/>
            <p:nvPr/>
          </p:nvSpPr>
          <p:spPr bwMode="auto">
            <a:xfrm>
              <a:off x="1200176" y="2613174"/>
              <a:ext cx="149994" cy="157653"/>
            </a:xfrm>
            <a:custGeom>
              <a:avLst/>
              <a:gdLst/>
              <a:ahLst/>
              <a:cxnLst/>
              <a:rect l="0" t="0" r="0" b="0"/>
              <a:pathLst>
                <a:path w="149994" h="157653">
                  <a:moveTo>
                    <a:pt x="7118" y="58589"/>
                  </a:moveTo>
                  <a:lnTo>
                    <a:pt x="7118" y="54796"/>
                  </a:lnTo>
                  <a:lnTo>
                    <a:pt x="6324" y="53679"/>
                  </a:lnTo>
                  <a:lnTo>
                    <a:pt x="5001" y="52934"/>
                  </a:lnTo>
                  <a:lnTo>
                    <a:pt x="268" y="51532"/>
                  </a:lnTo>
                  <a:lnTo>
                    <a:pt x="0" y="65188"/>
                  </a:lnTo>
                  <a:lnTo>
                    <a:pt x="6457" y="97590"/>
                  </a:lnTo>
                  <a:lnTo>
                    <a:pt x="7031" y="130458"/>
                  </a:lnTo>
                  <a:lnTo>
                    <a:pt x="7116" y="157652"/>
                  </a:lnTo>
                  <a:lnTo>
                    <a:pt x="10909" y="150735"/>
                  </a:lnTo>
                  <a:lnTo>
                    <a:pt x="13820" y="119730"/>
                  </a:lnTo>
                  <a:lnTo>
                    <a:pt x="17967" y="84160"/>
                  </a:lnTo>
                  <a:lnTo>
                    <a:pt x="21520" y="52263"/>
                  </a:lnTo>
                  <a:lnTo>
                    <a:pt x="31259" y="19626"/>
                  </a:lnTo>
                  <a:lnTo>
                    <a:pt x="33531" y="16738"/>
                  </a:lnTo>
                  <a:lnTo>
                    <a:pt x="35839" y="15607"/>
                  </a:lnTo>
                  <a:lnTo>
                    <a:pt x="38171" y="15647"/>
                  </a:lnTo>
                  <a:lnTo>
                    <a:pt x="42880" y="17808"/>
                  </a:lnTo>
                  <a:lnTo>
                    <a:pt x="45247" y="19495"/>
                  </a:lnTo>
                  <a:lnTo>
                    <a:pt x="47877" y="29836"/>
                  </a:lnTo>
                  <a:lnTo>
                    <a:pt x="53357" y="58554"/>
                  </a:lnTo>
                  <a:lnTo>
                    <a:pt x="56380" y="92066"/>
                  </a:lnTo>
                  <a:lnTo>
                    <a:pt x="59094" y="122440"/>
                  </a:lnTo>
                  <a:lnTo>
                    <a:pt x="63965" y="149184"/>
                  </a:lnTo>
                  <a:lnTo>
                    <a:pt x="64860" y="148354"/>
                  </a:lnTo>
                  <a:lnTo>
                    <a:pt x="67970" y="143199"/>
                  </a:lnTo>
                  <a:lnTo>
                    <a:pt x="73075" y="112534"/>
                  </a:lnTo>
                  <a:lnTo>
                    <a:pt x="79048" y="84097"/>
                  </a:lnTo>
                  <a:lnTo>
                    <a:pt x="85845" y="52653"/>
                  </a:lnTo>
                  <a:lnTo>
                    <a:pt x="95253" y="17376"/>
                  </a:lnTo>
                  <a:lnTo>
                    <a:pt x="102116" y="6405"/>
                  </a:lnTo>
                  <a:lnTo>
                    <a:pt x="108870" y="471"/>
                  </a:lnTo>
                  <a:lnTo>
                    <a:pt x="110672" y="0"/>
                  </a:lnTo>
                  <a:lnTo>
                    <a:pt x="111872" y="479"/>
                  </a:lnTo>
                  <a:lnTo>
                    <a:pt x="117355" y="12531"/>
                  </a:lnTo>
                  <a:lnTo>
                    <a:pt x="120883" y="46938"/>
                  </a:lnTo>
                  <a:lnTo>
                    <a:pt x="123376" y="73657"/>
                  </a:lnTo>
                  <a:lnTo>
                    <a:pt x="127537" y="107338"/>
                  </a:lnTo>
                  <a:lnTo>
                    <a:pt x="134622" y="137612"/>
                  </a:lnTo>
                  <a:lnTo>
                    <a:pt x="135777" y="139846"/>
                  </a:lnTo>
                  <a:lnTo>
                    <a:pt x="137341" y="141335"/>
                  </a:lnTo>
                  <a:lnTo>
                    <a:pt x="139177" y="142328"/>
                  </a:lnTo>
                  <a:lnTo>
                    <a:pt x="140401" y="141402"/>
                  </a:lnTo>
                  <a:lnTo>
                    <a:pt x="147544" y="113330"/>
                  </a:lnTo>
                  <a:lnTo>
                    <a:pt x="149993" y="80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4" name="SMARTInkShape-1194"/>
            <p:cNvSpPr/>
            <p:nvPr/>
          </p:nvSpPr>
          <p:spPr bwMode="auto">
            <a:xfrm>
              <a:off x="1393043" y="2495586"/>
              <a:ext cx="214302" cy="261439"/>
            </a:xfrm>
            <a:custGeom>
              <a:avLst/>
              <a:gdLst/>
              <a:ahLst/>
              <a:cxnLst/>
              <a:rect l="0" t="0" r="0" b="0"/>
              <a:pathLst>
                <a:path w="214302" h="261439">
                  <a:moveTo>
                    <a:pt x="7132" y="104739"/>
                  </a:moveTo>
                  <a:lnTo>
                    <a:pt x="3340" y="104739"/>
                  </a:lnTo>
                  <a:lnTo>
                    <a:pt x="2223" y="106327"/>
                  </a:lnTo>
                  <a:lnTo>
                    <a:pt x="430" y="120281"/>
                  </a:lnTo>
                  <a:lnTo>
                    <a:pt x="46" y="153617"/>
                  </a:lnTo>
                  <a:lnTo>
                    <a:pt x="0" y="185214"/>
                  </a:lnTo>
                  <a:lnTo>
                    <a:pt x="3783" y="218002"/>
                  </a:lnTo>
                  <a:lnTo>
                    <a:pt x="14462" y="250388"/>
                  </a:lnTo>
                  <a:lnTo>
                    <a:pt x="19121" y="256784"/>
                  </a:lnTo>
                  <a:lnTo>
                    <a:pt x="23838" y="259627"/>
                  </a:lnTo>
                  <a:lnTo>
                    <a:pt x="26207" y="259592"/>
                  </a:lnTo>
                  <a:lnTo>
                    <a:pt x="30955" y="257435"/>
                  </a:lnTo>
                  <a:lnTo>
                    <a:pt x="38091" y="240381"/>
                  </a:lnTo>
                  <a:lnTo>
                    <a:pt x="47614" y="205381"/>
                  </a:lnTo>
                  <a:lnTo>
                    <a:pt x="54757" y="173364"/>
                  </a:lnTo>
                  <a:lnTo>
                    <a:pt x="61107" y="143417"/>
                  </a:lnTo>
                  <a:lnTo>
                    <a:pt x="63655" y="111203"/>
                  </a:lnTo>
                  <a:lnTo>
                    <a:pt x="64096" y="103744"/>
                  </a:lnTo>
                  <a:lnTo>
                    <a:pt x="64271" y="134510"/>
                  </a:lnTo>
                  <a:lnTo>
                    <a:pt x="60486" y="162684"/>
                  </a:lnTo>
                  <a:lnTo>
                    <a:pt x="61923" y="192376"/>
                  </a:lnTo>
                  <a:lnTo>
                    <a:pt x="64610" y="225149"/>
                  </a:lnTo>
                  <a:lnTo>
                    <a:pt x="67867" y="240011"/>
                  </a:lnTo>
                  <a:lnTo>
                    <a:pt x="70641" y="244926"/>
                  </a:lnTo>
                  <a:lnTo>
                    <a:pt x="74078" y="248203"/>
                  </a:lnTo>
                  <a:lnTo>
                    <a:pt x="84382" y="252816"/>
                  </a:lnTo>
                  <a:lnTo>
                    <a:pt x="87207" y="253463"/>
                  </a:lnTo>
                  <a:lnTo>
                    <a:pt x="94579" y="249949"/>
                  </a:lnTo>
                  <a:lnTo>
                    <a:pt x="98768" y="246789"/>
                  </a:lnTo>
                  <a:lnTo>
                    <a:pt x="116896" y="218112"/>
                  </a:lnTo>
                  <a:lnTo>
                    <a:pt x="130230" y="185603"/>
                  </a:lnTo>
                  <a:lnTo>
                    <a:pt x="136719" y="159729"/>
                  </a:lnTo>
                  <a:lnTo>
                    <a:pt x="144366" y="132354"/>
                  </a:lnTo>
                  <a:lnTo>
                    <a:pt x="152262" y="105106"/>
                  </a:lnTo>
                  <a:lnTo>
                    <a:pt x="158418" y="79767"/>
                  </a:lnTo>
                  <a:lnTo>
                    <a:pt x="162553" y="46981"/>
                  </a:lnTo>
                  <a:lnTo>
                    <a:pt x="163951" y="14749"/>
                  </a:lnTo>
                  <a:lnTo>
                    <a:pt x="164142" y="5741"/>
                  </a:lnTo>
                  <a:lnTo>
                    <a:pt x="163399" y="3022"/>
                  </a:lnTo>
                  <a:lnTo>
                    <a:pt x="162110" y="1209"/>
                  </a:lnTo>
                  <a:lnTo>
                    <a:pt x="160457" y="0"/>
                  </a:lnTo>
                  <a:lnTo>
                    <a:pt x="158561" y="782"/>
                  </a:lnTo>
                  <a:lnTo>
                    <a:pt x="154338" y="5884"/>
                  </a:lnTo>
                  <a:lnTo>
                    <a:pt x="142806" y="38628"/>
                  </a:lnTo>
                  <a:lnTo>
                    <a:pt x="135703" y="70598"/>
                  </a:lnTo>
                  <a:lnTo>
                    <a:pt x="131743" y="94328"/>
                  </a:lnTo>
                  <a:lnTo>
                    <a:pt x="129984" y="120749"/>
                  </a:lnTo>
                  <a:lnTo>
                    <a:pt x="129201" y="148367"/>
                  </a:lnTo>
                  <a:lnTo>
                    <a:pt x="129648" y="175723"/>
                  </a:lnTo>
                  <a:lnTo>
                    <a:pt x="132492" y="201110"/>
                  </a:lnTo>
                  <a:lnTo>
                    <a:pt x="142348" y="233923"/>
                  </a:lnTo>
                  <a:lnTo>
                    <a:pt x="152953" y="249731"/>
                  </a:lnTo>
                  <a:lnTo>
                    <a:pt x="159115" y="256169"/>
                  </a:lnTo>
                  <a:lnTo>
                    <a:pt x="165604" y="259668"/>
                  </a:lnTo>
                  <a:lnTo>
                    <a:pt x="179164" y="261438"/>
                  </a:lnTo>
                  <a:lnTo>
                    <a:pt x="193128" y="255346"/>
                  </a:lnTo>
                  <a:lnTo>
                    <a:pt x="214301" y="240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5" name="SMARTInkShape-1195"/>
            <p:cNvSpPr/>
            <p:nvPr/>
          </p:nvSpPr>
          <p:spPr bwMode="auto">
            <a:xfrm>
              <a:off x="1632761" y="2578989"/>
              <a:ext cx="129834" cy="275452"/>
            </a:xfrm>
            <a:custGeom>
              <a:avLst/>
              <a:gdLst/>
              <a:ahLst/>
              <a:cxnLst/>
              <a:rect l="0" t="0" r="0" b="0"/>
              <a:pathLst>
                <a:path w="129834" h="275452">
                  <a:moveTo>
                    <a:pt x="67452" y="14192"/>
                  </a:moveTo>
                  <a:lnTo>
                    <a:pt x="63659" y="10400"/>
                  </a:lnTo>
                  <a:lnTo>
                    <a:pt x="59681" y="8538"/>
                  </a:lnTo>
                  <a:lnTo>
                    <a:pt x="57509" y="8041"/>
                  </a:lnTo>
                  <a:lnTo>
                    <a:pt x="45965" y="1525"/>
                  </a:lnTo>
                  <a:lnTo>
                    <a:pt x="23198" y="0"/>
                  </a:lnTo>
                  <a:lnTo>
                    <a:pt x="17885" y="2064"/>
                  </a:lnTo>
                  <a:lnTo>
                    <a:pt x="802" y="16700"/>
                  </a:lnTo>
                  <a:lnTo>
                    <a:pt x="0" y="18245"/>
                  </a:lnTo>
                  <a:lnTo>
                    <a:pt x="259" y="19275"/>
                  </a:lnTo>
                  <a:lnTo>
                    <a:pt x="8479" y="25974"/>
                  </a:lnTo>
                  <a:lnTo>
                    <a:pt x="12931" y="27366"/>
                  </a:lnTo>
                  <a:lnTo>
                    <a:pt x="46216" y="30553"/>
                  </a:lnTo>
                  <a:lnTo>
                    <a:pt x="50913" y="32243"/>
                  </a:lnTo>
                  <a:lnTo>
                    <a:pt x="58249" y="38354"/>
                  </a:lnTo>
                  <a:lnTo>
                    <a:pt x="61316" y="42206"/>
                  </a:lnTo>
                  <a:lnTo>
                    <a:pt x="64725" y="54953"/>
                  </a:lnTo>
                  <a:lnTo>
                    <a:pt x="66913" y="89007"/>
                  </a:lnTo>
                  <a:lnTo>
                    <a:pt x="67292" y="120674"/>
                  </a:lnTo>
                  <a:lnTo>
                    <a:pt x="63612" y="155191"/>
                  </a:lnTo>
                  <a:lnTo>
                    <a:pt x="57494" y="190554"/>
                  </a:lnTo>
                  <a:lnTo>
                    <a:pt x="54447" y="222375"/>
                  </a:lnTo>
                  <a:lnTo>
                    <a:pt x="53417" y="255075"/>
                  </a:lnTo>
                  <a:lnTo>
                    <a:pt x="54033" y="270861"/>
                  </a:lnTo>
                  <a:lnTo>
                    <a:pt x="55331" y="273411"/>
                  </a:lnTo>
                  <a:lnTo>
                    <a:pt x="56990" y="275111"/>
                  </a:lnTo>
                  <a:lnTo>
                    <a:pt x="59683" y="275451"/>
                  </a:lnTo>
                  <a:lnTo>
                    <a:pt x="71059" y="272136"/>
                  </a:lnTo>
                  <a:lnTo>
                    <a:pt x="85277" y="264539"/>
                  </a:lnTo>
                  <a:lnTo>
                    <a:pt x="114131" y="234749"/>
                  </a:lnTo>
                  <a:lnTo>
                    <a:pt x="125292" y="210159"/>
                  </a:lnTo>
                  <a:lnTo>
                    <a:pt x="129833" y="190349"/>
                  </a:lnTo>
                  <a:lnTo>
                    <a:pt x="128883" y="184811"/>
                  </a:lnTo>
                  <a:lnTo>
                    <a:pt x="123594" y="174425"/>
                  </a:lnTo>
                  <a:lnTo>
                    <a:pt x="119961" y="171020"/>
                  </a:lnTo>
                  <a:lnTo>
                    <a:pt x="111691" y="167237"/>
                  </a:lnTo>
                  <a:lnTo>
                    <a:pt x="82041" y="170512"/>
                  </a:lnTo>
                  <a:lnTo>
                    <a:pt x="49843" y="178802"/>
                  </a:lnTo>
                  <a:lnTo>
                    <a:pt x="34982" y="185732"/>
                  </a:lnTo>
                  <a:lnTo>
                    <a:pt x="30002" y="188857"/>
                  </a:lnTo>
                  <a:lnTo>
                    <a:pt x="29785" y="188579"/>
                  </a:lnTo>
                  <a:lnTo>
                    <a:pt x="46020" y="1713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724" name="SMARTInkShape-Group290"/>
          <p:cNvGrpSpPr/>
          <p:nvPr/>
        </p:nvGrpSpPr>
        <p:grpSpPr>
          <a:xfrm>
            <a:off x="1179457" y="3635977"/>
            <a:ext cx="1470875" cy="792156"/>
            <a:chOff x="1179457" y="3635977"/>
            <a:chExt cx="1470875" cy="792156"/>
          </a:xfrm>
        </p:grpSpPr>
        <p:sp>
          <p:nvSpPr>
            <p:cNvPr id="2458717" name="SMARTInkShape-1196"/>
            <p:cNvSpPr/>
            <p:nvPr/>
          </p:nvSpPr>
          <p:spPr bwMode="auto">
            <a:xfrm>
              <a:off x="1179457" y="3772023"/>
              <a:ext cx="177857" cy="137772"/>
            </a:xfrm>
            <a:custGeom>
              <a:avLst/>
              <a:gdLst/>
              <a:ahLst/>
              <a:cxnLst/>
              <a:rect l="0" t="0" r="0" b="0"/>
              <a:pathLst>
                <a:path w="177857" h="137772">
                  <a:moveTo>
                    <a:pt x="70699" y="42740"/>
                  </a:moveTo>
                  <a:lnTo>
                    <a:pt x="70699" y="25041"/>
                  </a:lnTo>
                  <a:lnTo>
                    <a:pt x="68583" y="20851"/>
                  </a:lnTo>
                  <a:lnTo>
                    <a:pt x="65790" y="16342"/>
                  </a:lnTo>
                  <a:lnTo>
                    <a:pt x="63997" y="6980"/>
                  </a:lnTo>
                  <a:lnTo>
                    <a:pt x="63850" y="4613"/>
                  </a:lnTo>
                  <a:lnTo>
                    <a:pt x="62958" y="3034"/>
                  </a:lnTo>
                  <a:lnTo>
                    <a:pt x="61570" y="1982"/>
                  </a:lnTo>
                  <a:lnTo>
                    <a:pt x="57910" y="813"/>
                  </a:lnTo>
                  <a:lnTo>
                    <a:pt x="46770" y="0"/>
                  </a:lnTo>
                  <a:lnTo>
                    <a:pt x="44428" y="1547"/>
                  </a:lnTo>
                  <a:lnTo>
                    <a:pt x="28797" y="23567"/>
                  </a:lnTo>
                  <a:lnTo>
                    <a:pt x="11873" y="57324"/>
                  </a:lnTo>
                  <a:lnTo>
                    <a:pt x="4867" y="71447"/>
                  </a:lnTo>
                  <a:lnTo>
                    <a:pt x="0" y="107051"/>
                  </a:lnTo>
                  <a:lnTo>
                    <a:pt x="3273" y="124678"/>
                  </a:lnTo>
                  <a:lnTo>
                    <a:pt x="5905" y="128321"/>
                  </a:lnTo>
                  <a:lnTo>
                    <a:pt x="9247" y="130750"/>
                  </a:lnTo>
                  <a:lnTo>
                    <a:pt x="13062" y="132370"/>
                  </a:lnTo>
                  <a:lnTo>
                    <a:pt x="21535" y="132052"/>
                  </a:lnTo>
                  <a:lnTo>
                    <a:pt x="31386" y="128471"/>
                  </a:lnTo>
                  <a:lnTo>
                    <a:pt x="60231" y="108788"/>
                  </a:lnTo>
                  <a:lnTo>
                    <a:pt x="83516" y="74634"/>
                  </a:lnTo>
                  <a:lnTo>
                    <a:pt x="88302" y="64588"/>
                  </a:lnTo>
                  <a:lnTo>
                    <a:pt x="91626" y="47704"/>
                  </a:lnTo>
                  <a:lnTo>
                    <a:pt x="91794" y="47636"/>
                  </a:lnTo>
                  <a:lnTo>
                    <a:pt x="91906" y="48385"/>
                  </a:lnTo>
                  <a:lnTo>
                    <a:pt x="96996" y="61788"/>
                  </a:lnTo>
                  <a:lnTo>
                    <a:pt x="98974" y="93372"/>
                  </a:lnTo>
                  <a:lnTo>
                    <a:pt x="104918" y="115741"/>
                  </a:lnTo>
                  <a:lnTo>
                    <a:pt x="109191" y="125720"/>
                  </a:lnTo>
                  <a:lnTo>
                    <a:pt x="115853" y="133330"/>
                  </a:lnTo>
                  <a:lnTo>
                    <a:pt x="119851" y="136471"/>
                  </a:lnTo>
                  <a:lnTo>
                    <a:pt x="124105" y="137771"/>
                  </a:lnTo>
                  <a:lnTo>
                    <a:pt x="133064" y="137098"/>
                  </a:lnTo>
                  <a:lnTo>
                    <a:pt x="150826" y="132258"/>
                  </a:lnTo>
                  <a:lnTo>
                    <a:pt x="162138" y="123800"/>
                  </a:lnTo>
                  <a:lnTo>
                    <a:pt x="177856" y="1070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8" name="SMARTInkShape-1197"/>
            <p:cNvSpPr/>
            <p:nvPr/>
          </p:nvSpPr>
          <p:spPr bwMode="auto">
            <a:xfrm>
              <a:off x="1343451" y="3685373"/>
              <a:ext cx="156738" cy="248552"/>
            </a:xfrm>
            <a:custGeom>
              <a:avLst/>
              <a:gdLst/>
              <a:ahLst/>
              <a:cxnLst/>
              <a:rect l="0" t="0" r="0" b="0"/>
              <a:pathLst>
                <a:path w="156738" h="248552">
                  <a:moveTo>
                    <a:pt x="56724" y="157965"/>
                  </a:moveTo>
                  <a:lnTo>
                    <a:pt x="56724" y="124172"/>
                  </a:lnTo>
                  <a:lnTo>
                    <a:pt x="50573" y="99804"/>
                  </a:lnTo>
                  <a:lnTo>
                    <a:pt x="49449" y="97760"/>
                  </a:lnTo>
                  <a:lnTo>
                    <a:pt x="47905" y="96397"/>
                  </a:lnTo>
                  <a:lnTo>
                    <a:pt x="46082" y="95488"/>
                  </a:lnTo>
                  <a:lnTo>
                    <a:pt x="44073" y="95676"/>
                  </a:lnTo>
                  <a:lnTo>
                    <a:pt x="39724" y="98001"/>
                  </a:lnTo>
                  <a:lnTo>
                    <a:pt x="29021" y="107566"/>
                  </a:lnTo>
                  <a:lnTo>
                    <a:pt x="19588" y="128038"/>
                  </a:lnTo>
                  <a:lnTo>
                    <a:pt x="9289" y="163401"/>
                  </a:lnTo>
                  <a:lnTo>
                    <a:pt x="1728" y="198843"/>
                  </a:lnTo>
                  <a:lnTo>
                    <a:pt x="0" y="229010"/>
                  </a:lnTo>
                  <a:lnTo>
                    <a:pt x="1880" y="239282"/>
                  </a:lnTo>
                  <a:lnTo>
                    <a:pt x="3492" y="243133"/>
                  </a:lnTo>
                  <a:lnTo>
                    <a:pt x="6155" y="245699"/>
                  </a:lnTo>
                  <a:lnTo>
                    <a:pt x="13347" y="248551"/>
                  </a:lnTo>
                  <a:lnTo>
                    <a:pt x="17487" y="247725"/>
                  </a:lnTo>
                  <a:lnTo>
                    <a:pt x="26321" y="242573"/>
                  </a:lnTo>
                  <a:lnTo>
                    <a:pt x="51770" y="211910"/>
                  </a:lnTo>
                  <a:lnTo>
                    <a:pt x="69544" y="183473"/>
                  </a:lnTo>
                  <a:lnTo>
                    <a:pt x="82747" y="149912"/>
                  </a:lnTo>
                  <a:lnTo>
                    <a:pt x="91687" y="114833"/>
                  </a:lnTo>
                  <a:lnTo>
                    <a:pt x="99362" y="79303"/>
                  </a:lnTo>
                  <a:lnTo>
                    <a:pt x="104547" y="45757"/>
                  </a:lnTo>
                  <a:lnTo>
                    <a:pt x="103967" y="19943"/>
                  </a:lnTo>
                  <a:lnTo>
                    <a:pt x="98768" y="4357"/>
                  </a:lnTo>
                  <a:lnTo>
                    <a:pt x="96659" y="791"/>
                  </a:lnTo>
                  <a:lnTo>
                    <a:pt x="94460" y="0"/>
                  </a:lnTo>
                  <a:lnTo>
                    <a:pt x="92200" y="1062"/>
                  </a:lnTo>
                  <a:lnTo>
                    <a:pt x="85227" y="10139"/>
                  </a:lnTo>
                  <a:lnTo>
                    <a:pt x="80505" y="20827"/>
                  </a:lnTo>
                  <a:lnTo>
                    <a:pt x="74177" y="49951"/>
                  </a:lnTo>
                  <a:lnTo>
                    <a:pt x="72418" y="75034"/>
                  </a:lnTo>
                  <a:lnTo>
                    <a:pt x="71637" y="102056"/>
                  </a:lnTo>
                  <a:lnTo>
                    <a:pt x="72083" y="129148"/>
                  </a:lnTo>
                  <a:lnTo>
                    <a:pt x="74927" y="154417"/>
                  </a:lnTo>
                  <a:lnTo>
                    <a:pt x="84784" y="183371"/>
                  </a:lnTo>
                  <a:lnTo>
                    <a:pt x="93272" y="195186"/>
                  </a:lnTo>
                  <a:lnTo>
                    <a:pt x="111656" y="209237"/>
                  </a:lnTo>
                  <a:lnTo>
                    <a:pt x="123207" y="210386"/>
                  </a:lnTo>
                  <a:lnTo>
                    <a:pt x="129621" y="209581"/>
                  </a:lnTo>
                  <a:lnTo>
                    <a:pt x="140981" y="202336"/>
                  </a:lnTo>
                  <a:lnTo>
                    <a:pt x="156737" y="1865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19" name="SMARTInkShape-1198"/>
            <p:cNvSpPr/>
            <p:nvPr/>
          </p:nvSpPr>
          <p:spPr bwMode="auto">
            <a:xfrm>
              <a:off x="1486015" y="3771366"/>
              <a:ext cx="99899" cy="230537"/>
            </a:xfrm>
            <a:custGeom>
              <a:avLst/>
              <a:gdLst/>
              <a:ahLst/>
              <a:cxnLst/>
              <a:rect l="0" t="0" r="0" b="0"/>
              <a:pathLst>
                <a:path w="99899" h="230537">
                  <a:moveTo>
                    <a:pt x="42748" y="71972"/>
                  </a:moveTo>
                  <a:lnTo>
                    <a:pt x="42748" y="68179"/>
                  </a:lnTo>
                  <a:lnTo>
                    <a:pt x="41954" y="67062"/>
                  </a:lnTo>
                  <a:lnTo>
                    <a:pt x="40631" y="66317"/>
                  </a:lnTo>
                  <a:lnTo>
                    <a:pt x="38955" y="65821"/>
                  </a:lnTo>
                  <a:lnTo>
                    <a:pt x="32804" y="61330"/>
                  </a:lnTo>
                  <a:lnTo>
                    <a:pt x="25955" y="51179"/>
                  </a:lnTo>
                  <a:lnTo>
                    <a:pt x="22691" y="38118"/>
                  </a:lnTo>
                  <a:lnTo>
                    <a:pt x="21437" y="19957"/>
                  </a:lnTo>
                  <a:lnTo>
                    <a:pt x="20603" y="18245"/>
                  </a:lnTo>
                  <a:lnTo>
                    <a:pt x="19253" y="17104"/>
                  </a:lnTo>
                  <a:lnTo>
                    <a:pt x="17560" y="16343"/>
                  </a:lnTo>
                  <a:lnTo>
                    <a:pt x="16431" y="17423"/>
                  </a:lnTo>
                  <a:lnTo>
                    <a:pt x="2840" y="53113"/>
                  </a:lnTo>
                  <a:lnTo>
                    <a:pt x="0" y="81086"/>
                  </a:lnTo>
                  <a:lnTo>
                    <a:pt x="756" y="82810"/>
                  </a:lnTo>
                  <a:lnTo>
                    <a:pt x="2053" y="83960"/>
                  </a:lnTo>
                  <a:lnTo>
                    <a:pt x="3712" y="84726"/>
                  </a:lnTo>
                  <a:lnTo>
                    <a:pt x="5611" y="84444"/>
                  </a:lnTo>
                  <a:lnTo>
                    <a:pt x="24265" y="72389"/>
                  </a:lnTo>
                  <a:lnTo>
                    <a:pt x="51769" y="42511"/>
                  </a:lnTo>
                  <a:lnTo>
                    <a:pt x="79360" y="9149"/>
                  </a:lnTo>
                  <a:lnTo>
                    <a:pt x="86272" y="923"/>
                  </a:lnTo>
                  <a:lnTo>
                    <a:pt x="87639" y="0"/>
                  </a:lnTo>
                  <a:lnTo>
                    <a:pt x="87756" y="972"/>
                  </a:lnTo>
                  <a:lnTo>
                    <a:pt x="75911" y="32518"/>
                  </a:lnTo>
                  <a:lnTo>
                    <a:pt x="63422" y="62927"/>
                  </a:lnTo>
                  <a:lnTo>
                    <a:pt x="55111" y="88589"/>
                  </a:lnTo>
                  <a:lnTo>
                    <a:pt x="48772" y="115870"/>
                  </a:lnTo>
                  <a:lnTo>
                    <a:pt x="43308" y="141753"/>
                  </a:lnTo>
                  <a:lnTo>
                    <a:pt x="35770" y="176521"/>
                  </a:lnTo>
                  <a:lnTo>
                    <a:pt x="32503" y="196225"/>
                  </a:lnTo>
                  <a:lnTo>
                    <a:pt x="35126" y="219119"/>
                  </a:lnTo>
                  <a:lnTo>
                    <a:pt x="38831" y="228122"/>
                  </a:lnTo>
                  <a:lnTo>
                    <a:pt x="41724" y="230047"/>
                  </a:lnTo>
                  <a:lnTo>
                    <a:pt x="45240" y="230536"/>
                  </a:lnTo>
                  <a:lnTo>
                    <a:pt x="49172" y="230069"/>
                  </a:lnTo>
                  <a:lnTo>
                    <a:pt x="57774" y="225316"/>
                  </a:lnTo>
                  <a:lnTo>
                    <a:pt x="71541" y="211599"/>
                  </a:lnTo>
                  <a:lnTo>
                    <a:pt x="92146" y="179470"/>
                  </a:lnTo>
                  <a:lnTo>
                    <a:pt x="99898" y="1648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0" name="SMARTInkShape-1199"/>
            <p:cNvSpPr/>
            <p:nvPr/>
          </p:nvSpPr>
          <p:spPr bwMode="auto">
            <a:xfrm>
              <a:off x="1458528" y="3635977"/>
              <a:ext cx="213111" cy="283610"/>
            </a:xfrm>
            <a:custGeom>
              <a:avLst/>
              <a:gdLst/>
              <a:ahLst/>
              <a:cxnLst/>
              <a:rect l="0" t="0" r="0" b="0"/>
              <a:pathLst>
                <a:path w="213111" h="283610">
                  <a:moveTo>
                    <a:pt x="70235" y="164498"/>
                  </a:moveTo>
                  <a:lnTo>
                    <a:pt x="70235" y="130101"/>
                  </a:lnTo>
                  <a:lnTo>
                    <a:pt x="69441" y="129660"/>
                  </a:lnTo>
                  <a:lnTo>
                    <a:pt x="66442" y="129171"/>
                  </a:lnTo>
                  <a:lnTo>
                    <a:pt x="65325" y="129834"/>
                  </a:lnTo>
                  <a:lnTo>
                    <a:pt x="64580" y="131070"/>
                  </a:lnTo>
                  <a:lnTo>
                    <a:pt x="64084" y="132688"/>
                  </a:lnTo>
                  <a:lnTo>
                    <a:pt x="62165" y="133766"/>
                  </a:lnTo>
                  <a:lnTo>
                    <a:pt x="52674" y="136078"/>
                  </a:lnTo>
                  <a:lnTo>
                    <a:pt x="47084" y="139431"/>
                  </a:lnTo>
                  <a:lnTo>
                    <a:pt x="44070" y="143567"/>
                  </a:lnTo>
                  <a:lnTo>
                    <a:pt x="41937" y="148052"/>
                  </a:lnTo>
                  <a:lnTo>
                    <a:pt x="27249" y="168744"/>
                  </a:lnTo>
                  <a:lnTo>
                    <a:pt x="11334" y="200776"/>
                  </a:lnTo>
                  <a:lnTo>
                    <a:pt x="4889" y="231019"/>
                  </a:lnTo>
                  <a:lnTo>
                    <a:pt x="0" y="263539"/>
                  </a:lnTo>
                  <a:lnTo>
                    <a:pt x="1448" y="274133"/>
                  </a:lnTo>
                  <a:lnTo>
                    <a:pt x="2946" y="278069"/>
                  </a:lnTo>
                  <a:lnTo>
                    <a:pt x="5532" y="280694"/>
                  </a:lnTo>
                  <a:lnTo>
                    <a:pt x="12638" y="283609"/>
                  </a:lnTo>
                  <a:lnTo>
                    <a:pt x="23205" y="280672"/>
                  </a:lnTo>
                  <a:lnTo>
                    <a:pt x="49391" y="265851"/>
                  </a:lnTo>
                  <a:lnTo>
                    <a:pt x="77494" y="235436"/>
                  </a:lnTo>
                  <a:lnTo>
                    <a:pt x="98844" y="203420"/>
                  </a:lnTo>
                  <a:lnTo>
                    <a:pt x="119457" y="168005"/>
                  </a:lnTo>
                  <a:lnTo>
                    <a:pt x="130740" y="141450"/>
                  </a:lnTo>
                  <a:lnTo>
                    <a:pt x="138930" y="115890"/>
                  </a:lnTo>
                  <a:lnTo>
                    <a:pt x="145887" y="81304"/>
                  </a:lnTo>
                  <a:lnTo>
                    <a:pt x="147948" y="50948"/>
                  </a:lnTo>
                  <a:lnTo>
                    <a:pt x="148644" y="16038"/>
                  </a:lnTo>
                  <a:lnTo>
                    <a:pt x="146623" y="5118"/>
                  </a:lnTo>
                  <a:lnTo>
                    <a:pt x="144973" y="1095"/>
                  </a:lnTo>
                  <a:lnTo>
                    <a:pt x="142285" y="0"/>
                  </a:lnTo>
                  <a:lnTo>
                    <a:pt x="138906" y="858"/>
                  </a:lnTo>
                  <a:lnTo>
                    <a:pt x="135065" y="3017"/>
                  </a:lnTo>
                  <a:lnTo>
                    <a:pt x="128682" y="11766"/>
                  </a:lnTo>
                  <a:lnTo>
                    <a:pt x="118508" y="36429"/>
                  </a:lnTo>
                  <a:lnTo>
                    <a:pt x="110740" y="60747"/>
                  </a:lnTo>
                  <a:lnTo>
                    <a:pt x="104641" y="87430"/>
                  </a:lnTo>
                  <a:lnTo>
                    <a:pt x="99285" y="117281"/>
                  </a:lnTo>
                  <a:lnTo>
                    <a:pt x="95052" y="148275"/>
                  </a:lnTo>
                  <a:lnTo>
                    <a:pt x="93171" y="177925"/>
                  </a:lnTo>
                  <a:lnTo>
                    <a:pt x="94451" y="202745"/>
                  </a:lnTo>
                  <a:lnTo>
                    <a:pt x="99254" y="223565"/>
                  </a:lnTo>
                  <a:lnTo>
                    <a:pt x="114552" y="247087"/>
                  </a:lnTo>
                  <a:lnTo>
                    <a:pt x="124591" y="256238"/>
                  </a:lnTo>
                  <a:lnTo>
                    <a:pt x="136462" y="260834"/>
                  </a:lnTo>
                  <a:lnTo>
                    <a:pt x="142961" y="262059"/>
                  </a:lnTo>
                  <a:lnTo>
                    <a:pt x="156532" y="259188"/>
                  </a:lnTo>
                  <a:lnTo>
                    <a:pt x="163485" y="256199"/>
                  </a:lnTo>
                  <a:lnTo>
                    <a:pt x="175444" y="244413"/>
                  </a:lnTo>
                  <a:lnTo>
                    <a:pt x="193218" y="217810"/>
                  </a:lnTo>
                  <a:lnTo>
                    <a:pt x="213110" y="1859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1" name="SMARTInkShape-1200"/>
            <p:cNvSpPr/>
            <p:nvPr/>
          </p:nvSpPr>
          <p:spPr bwMode="auto">
            <a:xfrm>
              <a:off x="1647307" y="3759048"/>
              <a:ext cx="172072" cy="255597"/>
            </a:xfrm>
            <a:custGeom>
              <a:avLst/>
              <a:gdLst/>
              <a:ahLst/>
              <a:cxnLst/>
              <a:rect l="0" t="0" r="0" b="0"/>
              <a:pathLst>
                <a:path w="172072" h="255597">
                  <a:moveTo>
                    <a:pt x="67193" y="48571"/>
                  </a:moveTo>
                  <a:lnTo>
                    <a:pt x="67193" y="44779"/>
                  </a:lnTo>
                  <a:lnTo>
                    <a:pt x="65076" y="40800"/>
                  </a:lnTo>
                  <a:lnTo>
                    <a:pt x="63401" y="38628"/>
                  </a:lnTo>
                  <a:lnTo>
                    <a:pt x="61539" y="31981"/>
                  </a:lnTo>
                  <a:lnTo>
                    <a:pt x="59917" y="24529"/>
                  </a:lnTo>
                  <a:lnTo>
                    <a:pt x="54542" y="15871"/>
                  </a:lnTo>
                  <a:lnTo>
                    <a:pt x="43282" y="3411"/>
                  </a:lnTo>
                  <a:lnTo>
                    <a:pt x="36458" y="719"/>
                  </a:lnTo>
                  <a:lnTo>
                    <a:pt x="32415" y="0"/>
                  </a:lnTo>
                  <a:lnTo>
                    <a:pt x="28927" y="1109"/>
                  </a:lnTo>
                  <a:lnTo>
                    <a:pt x="22934" y="6574"/>
                  </a:lnTo>
                  <a:lnTo>
                    <a:pt x="2938" y="41554"/>
                  </a:lnTo>
                  <a:lnTo>
                    <a:pt x="544" y="46274"/>
                  </a:lnTo>
                  <a:lnTo>
                    <a:pt x="0" y="55752"/>
                  </a:lnTo>
                  <a:lnTo>
                    <a:pt x="2327" y="67187"/>
                  </a:lnTo>
                  <a:lnTo>
                    <a:pt x="8995" y="68751"/>
                  </a:lnTo>
                  <a:lnTo>
                    <a:pt x="19896" y="68652"/>
                  </a:lnTo>
                  <a:lnTo>
                    <a:pt x="39421" y="63340"/>
                  </a:lnTo>
                  <a:lnTo>
                    <a:pt x="69468" y="47725"/>
                  </a:lnTo>
                  <a:lnTo>
                    <a:pt x="101950" y="29354"/>
                  </a:lnTo>
                  <a:lnTo>
                    <a:pt x="124058" y="18976"/>
                  </a:lnTo>
                  <a:lnTo>
                    <a:pt x="128916" y="17728"/>
                  </a:lnTo>
                  <a:lnTo>
                    <a:pt x="132154" y="17690"/>
                  </a:lnTo>
                  <a:lnTo>
                    <a:pt x="134313" y="18459"/>
                  </a:lnTo>
                  <a:lnTo>
                    <a:pt x="136711" y="27779"/>
                  </a:lnTo>
                  <a:lnTo>
                    <a:pt x="135945" y="50877"/>
                  </a:lnTo>
                  <a:lnTo>
                    <a:pt x="128575" y="79946"/>
                  </a:lnTo>
                  <a:lnTo>
                    <a:pt x="120667" y="102996"/>
                  </a:lnTo>
                  <a:lnTo>
                    <a:pt x="111862" y="129116"/>
                  </a:lnTo>
                  <a:lnTo>
                    <a:pt x="102656" y="154483"/>
                  </a:lnTo>
                  <a:lnTo>
                    <a:pt x="94067" y="178987"/>
                  </a:lnTo>
                  <a:lnTo>
                    <a:pt x="84769" y="213507"/>
                  </a:lnTo>
                  <a:lnTo>
                    <a:pt x="78574" y="238728"/>
                  </a:lnTo>
                  <a:lnTo>
                    <a:pt x="79660" y="251089"/>
                  </a:lnTo>
                  <a:lnTo>
                    <a:pt x="81854" y="254227"/>
                  </a:lnTo>
                  <a:lnTo>
                    <a:pt x="84905" y="255525"/>
                  </a:lnTo>
                  <a:lnTo>
                    <a:pt x="88526" y="255596"/>
                  </a:lnTo>
                  <a:lnTo>
                    <a:pt x="91734" y="254057"/>
                  </a:lnTo>
                  <a:lnTo>
                    <a:pt x="118936" y="224864"/>
                  </a:lnTo>
                  <a:lnTo>
                    <a:pt x="146117" y="190521"/>
                  </a:lnTo>
                  <a:lnTo>
                    <a:pt x="158627" y="171191"/>
                  </a:lnTo>
                  <a:lnTo>
                    <a:pt x="169338" y="139583"/>
                  </a:lnTo>
                  <a:lnTo>
                    <a:pt x="172071" y="116019"/>
                  </a:lnTo>
                  <a:lnTo>
                    <a:pt x="169897" y="106858"/>
                  </a:lnTo>
                  <a:lnTo>
                    <a:pt x="166619" y="104891"/>
                  </a:lnTo>
                  <a:lnTo>
                    <a:pt x="156626" y="104823"/>
                  </a:lnTo>
                  <a:lnTo>
                    <a:pt x="137613" y="113040"/>
                  </a:lnTo>
                  <a:lnTo>
                    <a:pt x="104151" y="135741"/>
                  </a:lnTo>
                  <a:lnTo>
                    <a:pt x="73317" y="161040"/>
                  </a:lnTo>
                  <a:lnTo>
                    <a:pt x="63981" y="174499"/>
                  </a:lnTo>
                  <a:lnTo>
                    <a:pt x="62670" y="177767"/>
                  </a:lnTo>
                  <a:lnTo>
                    <a:pt x="62590" y="178357"/>
                  </a:lnTo>
                  <a:lnTo>
                    <a:pt x="84588" y="146555"/>
                  </a:lnTo>
                  <a:lnTo>
                    <a:pt x="106126" y="114909"/>
                  </a:lnTo>
                  <a:lnTo>
                    <a:pt x="117199" y="985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2" name="SMARTInkShape-1201"/>
            <p:cNvSpPr/>
            <p:nvPr/>
          </p:nvSpPr>
          <p:spPr bwMode="auto">
            <a:xfrm>
              <a:off x="2185988" y="4264819"/>
              <a:ext cx="464344" cy="42863"/>
            </a:xfrm>
            <a:custGeom>
              <a:avLst/>
              <a:gdLst/>
              <a:ahLst/>
              <a:cxnLst/>
              <a:rect l="0" t="0" r="0" b="0"/>
              <a:pathLst>
                <a:path w="464344" h="42863">
                  <a:moveTo>
                    <a:pt x="0" y="42862"/>
                  </a:moveTo>
                  <a:lnTo>
                    <a:pt x="30882" y="42069"/>
                  </a:lnTo>
                  <a:lnTo>
                    <a:pt x="54206" y="39070"/>
                  </a:lnTo>
                  <a:lnTo>
                    <a:pt x="86797" y="35091"/>
                  </a:lnTo>
                  <a:lnTo>
                    <a:pt x="105490" y="32919"/>
                  </a:lnTo>
                  <a:lnTo>
                    <a:pt x="127476" y="30677"/>
                  </a:lnTo>
                  <a:lnTo>
                    <a:pt x="151659" y="28389"/>
                  </a:lnTo>
                  <a:lnTo>
                    <a:pt x="177306" y="26069"/>
                  </a:lnTo>
                  <a:lnTo>
                    <a:pt x="203135" y="23730"/>
                  </a:lnTo>
                  <a:lnTo>
                    <a:pt x="229086" y="21376"/>
                  </a:lnTo>
                  <a:lnTo>
                    <a:pt x="255117" y="19013"/>
                  </a:lnTo>
                  <a:lnTo>
                    <a:pt x="281203" y="17438"/>
                  </a:lnTo>
                  <a:lnTo>
                    <a:pt x="307325" y="16388"/>
                  </a:lnTo>
                  <a:lnTo>
                    <a:pt x="333470" y="15688"/>
                  </a:lnTo>
                  <a:lnTo>
                    <a:pt x="356457" y="14427"/>
                  </a:lnTo>
                  <a:lnTo>
                    <a:pt x="377338" y="12793"/>
                  </a:lnTo>
                  <a:lnTo>
                    <a:pt x="412974" y="8860"/>
                  </a:lnTo>
                  <a:lnTo>
                    <a:pt x="447712" y="2978"/>
                  </a:lnTo>
                  <a:lnTo>
                    <a:pt x="4643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3" name="SMARTInkShape-1202"/>
            <p:cNvSpPr/>
            <p:nvPr/>
          </p:nvSpPr>
          <p:spPr bwMode="auto">
            <a:xfrm>
              <a:off x="2243138" y="4379119"/>
              <a:ext cx="385763" cy="49014"/>
            </a:xfrm>
            <a:custGeom>
              <a:avLst/>
              <a:gdLst/>
              <a:ahLst/>
              <a:cxnLst/>
              <a:rect l="0" t="0" r="0" b="0"/>
              <a:pathLst>
                <a:path w="385763" h="49014">
                  <a:moveTo>
                    <a:pt x="0" y="42862"/>
                  </a:moveTo>
                  <a:lnTo>
                    <a:pt x="28594" y="44979"/>
                  </a:lnTo>
                  <a:lnTo>
                    <a:pt x="50808" y="47772"/>
                  </a:lnTo>
                  <a:lnTo>
                    <a:pt x="81848" y="49013"/>
                  </a:lnTo>
                  <a:lnTo>
                    <a:pt x="99809" y="48550"/>
                  </a:lnTo>
                  <a:lnTo>
                    <a:pt x="118927" y="47448"/>
                  </a:lnTo>
                  <a:lnTo>
                    <a:pt x="138815" y="45919"/>
                  </a:lnTo>
                  <a:lnTo>
                    <a:pt x="160012" y="44107"/>
                  </a:lnTo>
                  <a:lnTo>
                    <a:pt x="182081" y="42104"/>
                  </a:lnTo>
                  <a:lnTo>
                    <a:pt x="204731" y="39976"/>
                  </a:lnTo>
                  <a:lnTo>
                    <a:pt x="226181" y="37763"/>
                  </a:lnTo>
                  <a:lnTo>
                    <a:pt x="246831" y="35494"/>
                  </a:lnTo>
                  <a:lnTo>
                    <a:pt x="266948" y="33187"/>
                  </a:lnTo>
                  <a:lnTo>
                    <a:pt x="285915" y="30062"/>
                  </a:lnTo>
                  <a:lnTo>
                    <a:pt x="304116" y="26392"/>
                  </a:lnTo>
                  <a:lnTo>
                    <a:pt x="336775" y="18079"/>
                  </a:lnTo>
                  <a:lnTo>
                    <a:pt x="369836" y="6062"/>
                  </a:lnTo>
                  <a:lnTo>
                    <a:pt x="3857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741" name="SMARTInkShape-Group291"/>
          <p:cNvGrpSpPr/>
          <p:nvPr/>
        </p:nvGrpSpPr>
        <p:grpSpPr>
          <a:xfrm>
            <a:off x="3716271" y="4851607"/>
            <a:ext cx="3214568" cy="387123"/>
            <a:chOff x="3716271" y="4851607"/>
            <a:chExt cx="3214568" cy="387123"/>
          </a:xfrm>
        </p:grpSpPr>
        <p:sp>
          <p:nvSpPr>
            <p:cNvPr id="2458725" name="SMARTInkShape-1203"/>
            <p:cNvSpPr/>
            <p:nvPr/>
          </p:nvSpPr>
          <p:spPr bwMode="auto">
            <a:xfrm>
              <a:off x="3724999" y="4964906"/>
              <a:ext cx="25471" cy="239692"/>
            </a:xfrm>
            <a:custGeom>
              <a:avLst/>
              <a:gdLst/>
              <a:ahLst/>
              <a:cxnLst/>
              <a:rect l="0" t="0" r="0" b="0"/>
              <a:pathLst>
                <a:path w="25471" h="239692">
                  <a:moveTo>
                    <a:pt x="25470" y="0"/>
                  </a:moveTo>
                  <a:lnTo>
                    <a:pt x="25470" y="34321"/>
                  </a:lnTo>
                  <a:lnTo>
                    <a:pt x="21678" y="60528"/>
                  </a:lnTo>
                  <a:lnTo>
                    <a:pt x="19319" y="95987"/>
                  </a:lnTo>
                  <a:lnTo>
                    <a:pt x="16651" y="122829"/>
                  </a:lnTo>
                  <a:lnTo>
                    <a:pt x="12819" y="150634"/>
                  </a:lnTo>
                  <a:lnTo>
                    <a:pt x="8470" y="178868"/>
                  </a:lnTo>
                  <a:lnTo>
                    <a:pt x="5352" y="210161"/>
                  </a:lnTo>
                  <a:lnTo>
                    <a:pt x="3504" y="234777"/>
                  </a:lnTo>
                  <a:lnTo>
                    <a:pt x="2095" y="237480"/>
                  </a:lnTo>
                  <a:lnTo>
                    <a:pt x="0" y="239691"/>
                  </a:lnTo>
                  <a:lnTo>
                    <a:pt x="1714" y="238028"/>
                  </a:lnTo>
                  <a:lnTo>
                    <a:pt x="4039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6" name="SMARTInkShape-1204"/>
            <p:cNvSpPr/>
            <p:nvPr/>
          </p:nvSpPr>
          <p:spPr bwMode="auto">
            <a:xfrm>
              <a:off x="3716271" y="4851607"/>
              <a:ext cx="62774" cy="34719"/>
            </a:xfrm>
            <a:custGeom>
              <a:avLst/>
              <a:gdLst/>
              <a:ahLst/>
              <a:cxnLst/>
              <a:rect l="0" t="0" r="0" b="0"/>
              <a:pathLst>
                <a:path w="62774" h="34719">
                  <a:moveTo>
                    <a:pt x="48485" y="13287"/>
                  </a:moveTo>
                  <a:lnTo>
                    <a:pt x="44693" y="13287"/>
                  </a:lnTo>
                  <a:lnTo>
                    <a:pt x="14642" y="6584"/>
                  </a:lnTo>
                  <a:lnTo>
                    <a:pt x="3612" y="6230"/>
                  </a:lnTo>
                  <a:lnTo>
                    <a:pt x="1901" y="5407"/>
                  </a:lnTo>
                  <a:lnTo>
                    <a:pt x="760" y="4065"/>
                  </a:lnTo>
                  <a:lnTo>
                    <a:pt x="0" y="2377"/>
                  </a:lnTo>
                  <a:lnTo>
                    <a:pt x="287" y="1251"/>
                  </a:lnTo>
                  <a:lnTo>
                    <a:pt x="1271" y="500"/>
                  </a:lnTo>
                  <a:lnTo>
                    <a:pt x="2722" y="0"/>
                  </a:lnTo>
                  <a:lnTo>
                    <a:pt x="12348" y="3088"/>
                  </a:lnTo>
                  <a:lnTo>
                    <a:pt x="43837" y="18943"/>
                  </a:lnTo>
                  <a:lnTo>
                    <a:pt x="62773" y="34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7" name="SMARTInkShape-1205"/>
            <p:cNvSpPr/>
            <p:nvPr/>
          </p:nvSpPr>
          <p:spPr bwMode="auto">
            <a:xfrm>
              <a:off x="3836314" y="5052098"/>
              <a:ext cx="235625" cy="186632"/>
            </a:xfrm>
            <a:custGeom>
              <a:avLst/>
              <a:gdLst/>
              <a:ahLst/>
              <a:cxnLst/>
              <a:rect l="0" t="0" r="0" b="0"/>
              <a:pathLst>
                <a:path w="235625" h="186632">
                  <a:moveTo>
                    <a:pt x="21311" y="34252"/>
                  </a:moveTo>
                  <a:lnTo>
                    <a:pt x="21311" y="28101"/>
                  </a:lnTo>
                  <a:lnTo>
                    <a:pt x="22105" y="27770"/>
                  </a:lnTo>
                  <a:lnTo>
                    <a:pt x="25103" y="27402"/>
                  </a:lnTo>
                  <a:lnTo>
                    <a:pt x="26220" y="28098"/>
                  </a:lnTo>
                  <a:lnTo>
                    <a:pt x="26965" y="29356"/>
                  </a:lnTo>
                  <a:lnTo>
                    <a:pt x="27462" y="30988"/>
                  </a:lnTo>
                  <a:lnTo>
                    <a:pt x="21714" y="65188"/>
                  </a:lnTo>
                  <a:lnTo>
                    <a:pt x="21391" y="95661"/>
                  </a:lnTo>
                  <a:lnTo>
                    <a:pt x="17542" y="122915"/>
                  </a:lnTo>
                  <a:lnTo>
                    <a:pt x="9131" y="154865"/>
                  </a:lnTo>
                  <a:lnTo>
                    <a:pt x="797" y="185492"/>
                  </a:lnTo>
                  <a:lnTo>
                    <a:pt x="491" y="185878"/>
                  </a:lnTo>
                  <a:lnTo>
                    <a:pt x="287" y="185343"/>
                  </a:lnTo>
                  <a:lnTo>
                    <a:pt x="0" y="173211"/>
                  </a:lnTo>
                  <a:lnTo>
                    <a:pt x="7500" y="146951"/>
                  </a:lnTo>
                  <a:lnTo>
                    <a:pt x="15437" y="121118"/>
                  </a:lnTo>
                  <a:lnTo>
                    <a:pt x="25051" y="92703"/>
                  </a:lnTo>
                  <a:lnTo>
                    <a:pt x="37260" y="66845"/>
                  </a:lnTo>
                  <a:lnTo>
                    <a:pt x="53730" y="33767"/>
                  </a:lnTo>
                  <a:lnTo>
                    <a:pt x="72456" y="7650"/>
                  </a:lnTo>
                  <a:lnTo>
                    <a:pt x="78427" y="3024"/>
                  </a:lnTo>
                  <a:lnTo>
                    <a:pt x="83994" y="733"/>
                  </a:lnTo>
                  <a:lnTo>
                    <a:pt x="89294" y="0"/>
                  </a:lnTo>
                  <a:lnTo>
                    <a:pt x="94414" y="2686"/>
                  </a:lnTo>
                  <a:lnTo>
                    <a:pt x="104337" y="14137"/>
                  </a:lnTo>
                  <a:lnTo>
                    <a:pt x="118848" y="42227"/>
                  </a:lnTo>
                  <a:lnTo>
                    <a:pt x="124192" y="66372"/>
                  </a:lnTo>
                  <a:lnTo>
                    <a:pt x="128154" y="92183"/>
                  </a:lnTo>
                  <a:lnTo>
                    <a:pt x="135208" y="116885"/>
                  </a:lnTo>
                  <a:lnTo>
                    <a:pt x="144311" y="149311"/>
                  </a:lnTo>
                  <a:lnTo>
                    <a:pt x="152035" y="175235"/>
                  </a:lnTo>
                  <a:lnTo>
                    <a:pt x="155292" y="180628"/>
                  </a:lnTo>
                  <a:lnTo>
                    <a:pt x="159050" y="184223"/>
                  </a:lnTo>
                  <a:lnTo>
                    <a:pt x="163143" y="186621"/>
                  </a:lnTo>
                  <a:lnTo>
                    <a:pt x="167459" y="186631"/>
                  </a:lnTo>
                  <a:lnTo>
                    <a:pt x="176489" y="182409"/>
                  </a:lnTo>
                  <a:lnTo>
                    <a:pt x="190497" y="167315"/>
                  </a:lnTo>
                  <a:lnTo>
                    <a:pt x="208494" y="132592"/>
                  </a:lnTo>
                  <a:lnTo>
                    <a:pt x="219862" y="100712"/>
                  </a:lnTo>
                  <a:lnTo>
                    <a:pt x="228619" y="71728"/>
                  </a:lnTo>
                  <a:lnTo>
                    <a:pt x="235624" y="485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8" name="SMARTInkShape-1206"/>
            <p:cNvSpPr/>
            <p:nvPr/>
          </p:nvSpPr>
          <p:spPr bwMode="auto">
            <a:xfrm>
              <a:off x="4114800" y="4857750"/>
              <a:ext cx="92870" cy="353181"/>
            </a:xfrm>
            <a:custGeom>
              <a:avLst/>
              <a:gdLst/>
              <a:ahLst/>
              <a:cxnLst/>
              <a:rect l="0" t="0" r="0" b="0"/>
              <a:pathLst>
                <a:path w="92870" h="353181">
                  <a:moveTo>
                    <a:pt x="92869" y="0"/>
                  </a:moveTo>
                  <a:lnTo>
                    <a:pt x="85578" y="794"/>
                  </a:lnTo>
                  <a:lnTo>
                    <a:pt x="59982" y="6151"/>
                  </a:lnTo>
                  <a:lnTo>
                    <a:pt x="50207" y="13052"/>
                  </a:lnTo>
                  <a:lnTo>
                    <a:pt x="41364" y="24057"/>
                  </a:lnTo>
                  <a:lnTo>
                    <a:pt x="34788" y="36886"/>
                  </a:lnTo>
                  <a:lnTo>
                    <a:pt x="30416" y="65081"/>
                  </a:lnTo>
                  <a:lnTo>
                    <a:pt x="29393" y="89250"/>
                  </a:lnTo>
                  <a:lnTo>
                    <a:pt x="28939" y="116660"/>
                  </a:lnTo>
                  <a:lnTo>
                    <a:pt x="28737" y="147364"/>
                  </a:lnTo>
                  <a:lnTo>
                    <a:pt x="28647" y="179530"/>
                  </a:lnTo>
                  <a:lnTo>
                    <a:pt x="28607" y="211554"/>
                  </a:lnTo>
                  <a:lnTo>
                    <a:pt x="28589" y="241661"/>
                  </a:lnTo>
                  <a:lnTo>
                    <a:pt x="30698" y="268801"/>
                  </a:lnTo>
                  <a:lnTo>
                    <a:pt x="34231" y="304276"/>
                  </a:lnTo>
                  <a:lnTo>
                    <a:pt x="35278" y="332779"/>
                  </a:lnTo>
                  <a:lnTo>
                    <a:pt x="35632" y="352366"/>
                  </a:lnTo>
                  <a:lnTo>
                    <a:pt x="34867" y="353180"/>
                  </a:lnTo>
                  <a:lnTo>
                    <a:pt x="33563" y="352928"/>
                  </a:lnTo>
                  <a:lnTo>
                    <a:pt x="31901" y="351967"/>
                  </a:lnTo>
                  <a:lnTo>
                    <a:pt x="13471" y="324867"/>
                  </a:lnTo>
                  <a:lnTo>
                    <a:pt x="0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29" name="SMARTInkShape-1207"/>
            <p:cNvSpPr/>
            <p:nvPr/>
          </p:nvSpPr>
          <p:spPr bwMode="auto">
            <a:xfrm>
              <a:off x="6541957" y="4879617"/>
              <a:ext cx="388882" cy="285315"/>
            </a:xfrm>
            <a:custGeom>
              <a:avLst/>
              <a:gdLst/>
              <a:ahLst/>
              <a:cxnLst/>
              <a:rect l="0" t="0" r="0" b="0"/>
              <a:pathLst>
                <a:path w="388882" h="285315">
                  <a:moveTo>
                    <a:pt x="187456" y="149583"/>
                  </a:moveTo>
                  <a:lnTo>
                    <a:pt x="159909" y="159470"/>
                  </a:lnTo>
                  <a:lnTo>
                    <a:pt x="126377" y="173944"/>
                  </a:lnTo>
                  <a:lnTo>
                    <a:pt x="100779" y="186604"/>
                  </a:lnTo>
                  <a:lnTo>
                    <a:pt x="76172" y="200168"/>
                  </a:lnTo>
                  <a:lnTo>
                    <a:pt x="52006" y="216250"/>
                  </a:lnTo>
                  <a:lnTo>
                    <a:pt x="22439" y="241039"/>
                  </a:lnTo>
                  <a:lnTo>
                    <a:pt x="2019" y="266955"/>
                  </a:lnTo>
                  <a:lnTo>
                    <a:pt x="330" y="271487"/>
                  </a:lnTo>
                  <a:lnTo>
                    <a:pt x="0" y="275302"/>
                  </a:lnTo>
                  <a:lnTo>
                    <a:pt x="572" y="278639"/>
                  </a:lnTo>
                  <a:lnTo>
                    <a:pt x="4129" y="280865"/>
                  </a:lnTo>
                  <a:lnTo>
                    <a:pt x="16548" y="283336"/>
                  </a:lnTo>
                  <a:lnTo>
                    <a:pt x="41390" y="280936"/>
                  </a:lnTo>
                  <a:lnTo>
                    <a:pt x="72651" y="271405"/>
                  </a:lnTo>
                  <a:lnTo>
                    <a:pt x="97538" y="258759"/>
                  </a:lnTo>
                  <a:lnTo>
                    <a:pt x="123680" y="243350"/>
                  </a:lnTo>
                  <a:lnTo>
                    <a:pt x="148527" y="228563"/>
                  </a:lnTo>
                  <a:lnTo>
                    <a:pt x="172800" y="209820"/>
                  </a:lnTo>
                  <a:lnTo>
                    <a:pt x="196817" y="189056"/>
                  </a:lnTo>
                  <a:lnTo>
                    <a:pt x="231064" y="157927"/>
                  </a:lnTo>
                  <a:lnTo>
                    <a:pt x="248905" y="132654"/>
                  </a:lnTo>
                  <a:lnTo>
                    <a:pt x="262656" y="107663"/>
                  </a:lnTo>
                  <a:lnTo>
                    <a:pt x="273266" y="83327"/>
                  </a:lnTo>
                  <a:lnTo>
                    <a:pt x="282907" y="48107"/>
                  </a:lnTo>
                  <a:lnTo>
                    <a:pt x="285441" y="27224"/>
                  </a:lnTo>
                  <a:lnTo>
                    <a:pt x="282333" y="11593"/>
                  </a:lnTo>
                  <a:lnTo>
                    <a:pt x="279282" y="5202"/>
                  </a:lnTo>
                  <a:lnTo>
                    <a:pt x="274073" y="1735"/>
                  </a:lnTo>
                  <a:lnTo>
                    <a:pt x="259819" y="0"/>
                  </a:lnTo>
                  <a:lnTo>
                    <a:pt x="230152" y="7279"/>
                  </a:lnTo>
                  <a:lnTo>
                    <a:pt x="196226" y="30866"/>
                  </a:lnTo>
                  <a:lnTo>
                    <a:pt x="174949" y="53957"/>
                  </a:lnTo>
                  <a:lnTo>
                    <a:pt x="155703" y="80095"/>
                  </a:lnTo>
                  <a:lnTo>
                    <a:pt x="139213" y="107587"/>
                  </a:lnTo>
                  <a:lnTo>
                    <a:pt x="130295" y="135681"/>
                  </a:lnTo>
                  <a:lnTo>
                    <a:pt x="127920" y="162454"/>
                  </a:lnTo>
                  <a:lnTo>
                    <a:pt x="135508" y="194584"/>
                  </a:lnTo>
                  <a:lnTo>
                    <a:pt x="143465" y="211652"/>
                  </a:lnTo>
                  <a:lnTo>
                    <a:pt x="156527" y="225059"/>
                  </a:lnTo>
                  <a:lnTo>
                    <a:pt x="173710" y="235516"/>
                  </a:lnTo>
                  <a:lnTo>
                    <a:pt x="206490" y="245071"/>
                  </a:lnTo>
                  <a:lnTo>
                    <a:pt x="232427" y="247585"/>
                  </a:lnTo>
                  <a:lnTo>
                    <a:pt x="259830" y="246585"/>
                  </a:lnTo>
                  <a:lnTo>
                    <a:pt x="287091" y="242701"/>
                  </a:lnTo>
                  <a:lnTo>
                    <a:pt x="312436" y="235684"/>
                  </a:lnTo>
                  <a:lnTo>
                    <a:pt x="345225" y="219015"/>
                  </a:lnTo>
                  <a:lnTo>
                    <a:pt x="377458" y="197753"/>
                  </a:lnTo>
                  <a:lnTo>
                    <a:pt x="386465" y="187925"/>
                  </a:lnTo>
                  <a:lnTo>
                    <a:pt x="388391" y="183875"/>
                  </a:lnTo>
                  <a:lnTo>
                    <a:pt x="388881" y="180382"/>
                  </a:lnTo>
                  <a:lnTo>
                    <a:pt x="388414" y="177260"/>
                  </a:lnTo>
                  <a:lnTo>
                    <a:pt x="385722" y="176765"/>
                  </a:lnTo>
                  <a:lnTo>
                    <a:pt x="370555" y="183654"/>
                  </a:lnTo>
                  <a:lnTo>
                    <a:pt x="337127" y="208555"/>
                  </a:lnTo>
                  <a:lnTo>
                    <a:pt x="327266" y="223947"/>
                  </a:lnTo>
                  <a:lnTo>
                    <a:pt x="314468" y="255906"/>
                  </a:lnTo>
                  <a:lnTo>
                    <a:pt x="313490" y="268540"/>
                  </a:lnTo>
                  <a:lnTo>
                    <a:pt x="316043" y="285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0" name="SMARTInkShape-1208"/>
            <p:cNvSpPr/>
            <p:nvPr/>
          </p:nvSpPr>
          <p:spPr bwMode="auto">
            <a:xfrm>
              <a:off x="6363077" y="5036344"/>
              <a:ext cx="185252" cy="155175"/>
            </a:xfrm>
            <a:custGeom>
              <a:avLst/>
              <a:gdLst/>
              <a:ahLst/>
              <a:cxnLst/>
              <a:rect l="0" t="0" r="0" b="0"/>
              <a:pathLst>
                <a:path w="185252" h="155175">
                  <a:moveTo>
                    <a:pt x="73442" y="0"/>
                  </a:moveTo>
                  <a:lnTo>
                    <a:pt x="41310" y="32132"/>
                  </a:lnTo>
                  <a:lnTo>
                    <a:pt x="13649" y="67377"/>
                  </a:lnTo>
                  <a:lnTo>
                    <a:pt x="1662" y="95458"/>
                  </a:lnTo>
                  <a:lnTo>
                    <a:pt x="0" y="112275"/>
                  </a:lnTo>
                  <a:lnTo>
                    <a:pt x="668" y="120094"/>
                  </a:lnTo>
                  <a:lnTo>
                    <a:pt x="7760" y="133014"/>
                  </a:lnTo>
                  <a:lnTo>
                    <a:pt x="12986" y="138683"/>
                  </a:lnTo>
                  <a:lnTo>
                    <a:pt x="35508" y="150452"/>
                  </a:lnTo>
                  <a:lnTo>
                    <a:pt x="66083" y="155174"/>
                  </a:lnTo>
                  <a:lnTo>
                    <a:pt x="88692" y="149929"/>
                  </a:lnTo>
                  <a:lnTo>
                    <a:pt x="123733" y="133588"/>
                  </a:lnTo>
                  <a:lnTo>
                    <a:pt x="155018" y="113664"/>
                  </a:lnTo>
                  <a:lnTo>
                    <a:pt x="170023" y="98936"/>
                  </a:lnTo>
                  <a:lnTo>
                    <a:pt x="179338" y="81807"/>
                  </a:lnTo>
                  <a:lnTo>
                    <a:pt x="185251" y="54313"/>
                  </a:lnTo>
                  <a:lnTo>
                    <a:pt x="182402" y="39750"/>
                  </a:lnTo>
                  <a:lnTo>
                    <a:pt x="179419" y="33643"/>
                  </a:lnTo>
                  <a:lnTo>
                    <a:pt x="165522" y="22626"/>
                  </a:lnTo>
                  <a:lnTo>
                    <a:pt x="146116" y="14024"/>
                  </a:lnTo>
                  <a:lnTo>
                    <a:pt x="124263" y="10201"/>
                  </a:lnTo>
                  <a:lnTo>
                    <a:pt x="89646" y="15634"/>
                  </a:lnTo>
                  <a:lnTo>
                    <a:pt x="54594" y="31692"/>
                  </a:lnTo>
                  <a:lnTo>
                    <a:pt x="42311" y="40808"/>
                  </a:lnTo>
                  <a:lnTo>
                    <a:pt x="39194" y="45461"/>
                  </a:lnTo>
                  <a:lnTo>
                    <a:pt x="37910" y="50151"/>
                  </a:lnTo>
                  <a:lnTo>
                    <a:pt x="37847" y="54865"/>
                  </a:lnTo>
                  <a:lnTo>
                    <a:pt x="42012" y="64337"/>
                  </a:lnTo>
                  <a:lnTo>
                    <a:pt x="45345" y="69085"/>
                  </a:lnTo>
                  <a:lnTo>
                    <a:pt x="57514" y="76477"/>
                  </a:lnTo>
                  <a:lnTo>
                    <a:pt x="8058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1" name="SMARTInkShape-1209"/>
            <p:cNvSpPr/>
            <p:nvPr/>
          </p:nvSpPr>
          <p:spPr bwMode="auto">
            <a:xfrm>
              <a:off x="6204445" y="4950619"/>
              <a:ext cx="217787" cy="232471"/>
            </a:xfrm>
            <a:custGeom>
              <a:avLst/>
              <a:gdLst/>
              <a:ahLst/>
              <a:cxnLst/>
              <a:rect l="0" t="0" r="0" b="0"/>
              <a:pathLst>
                <a:path w="217787" h="232471">
                  <a:moveTo>
                    <a:pt x="153493" y="0"/>
                  </a:moveTo>
                  <a:lnTo>
                    <a:pt x="142086" y="794"/>
                  </a:lnTo>
                  <a:lnTo>
                    <a:pt x="122429" y="9887"/>
                  </a:lnTo>
                  <a:lnTo>
                    <a:pt x="88266" y="34320"/>
                  </a:lnTo>
                  <a:lnTo>
                    <a:pt x="58672" y="64320"/>
                  </a:lnTo>
                  <a:lnTo>
                    <a:pt x="29795" y="98344"/>
                  </a:lnTo>
                  <a:lnTo>
                    <a:pt x="14907" y="123877"/>
                  </a:lnTo>
                  <a:lnTo>
                    <a:pt x="4586" y="149513"/>
                  </a:lnTo>
                  <a:lnTo>
                    <a:pt x="0" y="171489"/>
                  </a:lnTo>
                  <a:lnTo>
                    <a:pt x="2194" y="191840"/>
                  </a:lnTo>
                  <a:lnTo>
                    <a:pt x="5002" y="201712"/>
                  </a:lnTo>
                  <a:lnTo>
                    <a:pt x="18705" y="216914"/>
                  </a:lnTo>
                  <a:lnTo>
                    <a:pt x="38024" y="227375"/>
                  </a:lnTo>
                  <a:lnTo>
                    <a:pt x="71214" y="232470"/>
                  </a:lnTo>
                  <a:lnTo>
                    <a:pt x="94434" y="230849"/>
                  </a:lnTo>
                  <a:lnTo>
                    <a:pt x="122217" y="223250"/>
                  </a:lnTo>
                  <a:lnTo>
                    <a:pt x="153086" y="210347"/>
                  </a:lnTo>
                  <a:lnTo>
                    <a:pt x="185327" y="191383"/>
                  </a:lnTo>
                  <a:lnTo>
                    <a:pt x="21778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2" name="SMARTInkShape-1210"/>
            <p:cNvSpPr/>
            <p:nvPr/>
          </p:nvSpPr>
          <p:spPr bwMode="auto">
            <a:xfrm>
              <a:off x="5564981" y="4943562"/>
              <a:ext cx="600076" cy="28489"/>
            </a:xfrm>
            <a:custGeom>
              <a:avLst/>
              <a:gdLst/>
              <a:ahLst/>
              <a:cxnLst/>
              <a:rect l="0" t="0" r="0" b="0"/>
              <a:pathLst>
                <a:path w="600076" h="28489">
                  <a:moveTo>
                    <a:pt x="0" y="7057"/>
                  </a:moveTo>
                  <a:lnTo>
                    <a:pt x="25113" y="7057"/>
                  </a:lnTo>
                  <a:lnTo>
                    <a:pt x="60358" y="3265"/>
                  </a:lnTo>
                  <a:lnTo>
                    <a:pt x="95617" y="1402"/>
                  </a:lnTo>
                  <a:lnTo>
                    <a:pt x="116133" y="906"/>
                  </a:lnTo>
                  <a:lnTo>
                    <a:pt x="138541" y="575"/>
                  </a:lnTo>
                  <a:lnTo>
                    <a:pt x="162211" y="354"/>
                  </a:lnTo>
                  <a:lnTo>
                    <a:pt x="186721" y="207"/>
                  </a:lnTo>
                  <a:lnTo>
                    <a:pt x="213381" y="109"/>
                  </a:lnTo>
                  <a:lnTo>
                    <a:pt x="241473" y="44"/>
                  </a:lnTo>
                  <a:lnTo>
                    <a:pt x="270520" y="0"/>
                  </a:lnTo>
                  <a:lnTo>
                    <a:pt x="301790" y="1559"/>
                  </a:lnTo>
                  <a:lnTo>
                    <a:pt x="334544" y="4186"/>
                  </a:lnTo>
                  <a:lnTo>
                    <a:pt x="368286" y="7523"/>
                  </a:lnTo>
                  <a:lnTo>
                    <a:pt x="400305" y="10543"/>
                  </a:lnTo>
                  <a:lnTo>
                    <a:pt x="431176" y="13350"/>
                  </a:lnTo>
                  <a:lnTo>
                    <a:pt x="461282" y="16014"/>
                  </a:lnTo>
                  <a:lnTo>
                    <a:pt x="490084" y="18585"/>
                  </a:lnTo>
                  <a:lnTo>
                    <a:pt x="518017" y="21092"/>
                  </a:lnTo>
                  <a:lnTo>
                    <a:pt x="545369" y="23557"/>
                  </a:lnTo>
                  <a:lnTo>
                    <a:pt x="600075" y="2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3" name="SMARTInkShape-1211"/>
            <p:cNvSpPr/>
            <p:nvPr/>
          </p:nvSpPr>
          <p:spPr bwMode="auto">
            <a:xfrm>
              <a:off x="5500304" y="4907030"/>
              <a:ext cx="485351" cy="305546"/>
            </a:xfrm>
            <a:custGeom>
              <a:avLst/>
              <a:gdLst/>
              <a:ahLst/>
              <a:cxnLst/>
              <a:rect l="0" t="0" r="0" b="0"/>
              <a:pathLst>
                <a:path w="485351" h="305546">
                  <a:moveTo>
                    <a:pt x="114684" y="143601"/>
                  </a:moveTo>
                  <a:lnTo>
                    <a:pt x="100948" y="143601"/>
                  </a:lnTo>
                  <a:lnTo>
                    <a:pt x="84155" y="151186"/>
                  </a:lnTo>
                  <a:lnTo>
                    <a:pt x="52238" y="174468"/>
                  </a:lnTo>
                  <a:lnTo>
                    <a:pt x="24297" y="208818"/>
                  </a:lnTo>
                  <a:lnTo>
                    <a:pt x="8263" y="236744"/>
                  </a:lnTo>
                  <a:lnTo>
                    <a:pt x="710" y="254848"/>
                  </a:lnTo>
                  <a:lnTo>
                    <a:pt x="0" y="270832"/>
                  </a:lnTo>
                  <a:lnTo>
                    <a:pt x="4446" y="283757"/>
                  </a:lnTo>
                  <a:lnTo>
                    <a:pt x="7854" y="289426"/>
                  </a:lnTo>
                  <a:lnTo>
                    <a:pt x="12508" y="293205"/>
                  </a:lnTo>
                  <a:lnTo>
                    <a:pt x="24029" y="297404"/>
                  </a:lnTo>
                  <a:lnTo>
                    <a:pt x="51487" y="295976"/>
                  </a:lnTo>
                  <a:lnTo>
                    <a:pt x="84757" y="282941"/>
                  </a:lnTo>
                  <a:lnTo>
                    <a:pt x="119751" y="256413"/>
                  </a:lnTo>
                  <a:lnTo>
                    <a:pt x="155255" y="223417"/>
                  </a:lnTo>
                  <a:lnTo>
                    <a:pt x="187118" y="192298"/>
                  </a:lnTo>
                  <a:lnTo>
                    <a:pt x="214129" y="159835"/>
                  </a:lnTo>
                  <a:lnTo>
                    <a:pt x="221852" y="147906"/>
                  </a:lnTo>
                  <a:lnTo>
                    <a:pt x="222642" y="144884"/>
                  </a:lnTo>
                  <a:lnTo>
                    <a:pt x="221581" y="143662"/>
                  </a:lnTo>
                  <a:lnTo>
                    <a:pt x="219286" y="143642"/>
                  </a:lnTo>
                  <a:lnTo>
                    <a:pt x="204679" y="151198"/>
                  </a:lnTo>
                  <a:lnTo>
                    <a:pt x="178410" y="175264"/>
                  </a:lnTo>
                  <a:lnTo>
                    <a:pt x="158965" y="204665"/>
                  </a:lnTo>
                  <a:lnTo>
                    <a:pt x="148265" y="233043"/>
                  </a:lnTo>
                  <a:lnTo>
                    <a:pt x="145484" y="249234"/>
                  </a:lnTo>
                  <a:lnTo>
                    <a:pt x="148481" y="264368"/>
                  </a:lnTo>
                  <a:lnTo>
                    <a:pt x="155104" y="277444"/>
                  </a:lnTo>
                  <a:lnTo>
                    <a:pt x="163340" y="285902"/>
                  </a:lnTo>
                  <a:lnTo>
                    <a:pt x="168552" y="287681"/>
                  </a:lnTo>
                  <a:lnTo>
                    <a:pt x="180694" y="287541"/>
                  </a:lnTo>
                  <a:lnTo>
                    <a:pt x="208502" y="275415"/>
                  </a:lnTo>
                  <a:lnTo>
                    <a:pt x="241877" y="252948"/>
                  </a:lnTo>
                  <a:lnTo>
                    <a:pt x="276901" y="222391"/>
                  </a:lnTo>
                  <a:lnTo>
                    <a:pt x="300550" y="197669"/>
                  </a:lnTo>
                  <a:lnTo>
                    <a:pt x="323497" y="170012"/>
                  </a:lnTo>
                  <a:lnTo>
                    <a:pt x="344280" y="139200"/>
                  </a:lnTo>
                  <a:lnTo>
                    <a:pt x="364099" y="109102"/>
                  </a:lnTo>
                  <a:lnTo>
                    <a:pt x="381904" y="79849"/>
                  </a:lnTo>
                  <a:lnTo>
                    <a:pt x="395108" y="50973"/>
                  </a:lnTo>
                  <a:lnTo>
                    <a:pt x="403883" y="19318"/>
                  </a:lnTo>
                  <a:lnTo>
                    <a:pt x="403527" y="12327"/>
                  </a:lnTo>
                  <a:lnTo>
                    <a:pt x="401702" y="6873"/>
                  </a:lnTo>
                  <a:lnTo>
                    <a:pt x="398898" y="2442"/>
                  </a:lnTo>
                  <a:lnTo>
                    <a:pt x="394647" y="283"/>
                  </a:lnTo>
                  <a:lnTo>
                    <a:pt x="383574" y="0"/>
                  </a:lnTo>
                  <a:lnTo>
                    <a:pt x="368599" y="8871"/>
                  </a:lnTo>
                  <a:lnTo>
                    <a:pt x="333114" y="44227"/>
                  </a:lnTo>
                  <a:lnTo>
                    <a:pt x="314422" y="68479"/>
                  </a:lnTo>
                  <a:lnTo>
                    <a:pt x="295531" y="95926"/>
                  </a:lnTo>
                  <a:lnTo>
                    <a:pt x="276552" y="126645"/>
                  </a:lnTo>
                  <a:lnTo>
                    <a:pt x="261767" y="156703"/>
                  </a:lnTo>
                  <a:lnTo>
                    <a:pt x="251491" y="185143"/>
                  </a:lnTo>
                  <a:lnTo>
                    <a:pt x="246924" y="211012"/>
                  </a:lnTo>
                  <a:lnTo>
                    <a:pt x="248146" y="244096"/>
                  </a:lnTo>
                  <a:lnTo>
                    <a:pt x="253639" y="259968"/>
                  </a:lnTo>
                  <a:lnTo>
                    <a:pt x="257327" y="266423"/>
                  </a:lnTo>
                  <a:lnTo>
                    <a:pt x="262960" y="270726"/>
                  </a:lnTo>
                  <a:lnTo>
                    <a:pt x="277686" y="275507"/>
                  </a:lnTo>
                  <a:lnTo>
                    <a:pt x="307619" y="274406"/>
                  </a:lnTo>
                  <a:lnTo>
                    <a:pt x="334312" y="268941"/>
                  </a:lnTo>
                  <a:lnTo>
                    <a:pt x="363902" y="259633"/>
                  </a:lnTo>
                  <a:lnTo>
                    <a:pt x="392929" y="244913"/>
                  </a:lnTo>
                  <a:lnTo>
                    <a:pt x="419587" y="227787"/>
                  </a:lnTo>
                  <a:lnTo>
                    <a:pt x="454792" y="202412"/>
                  </a:lnTo>
                  <a:lnTo>
                    <a:pt x="485350" y="178245"/>
                  </a:lnTo>
                  <a:lnTo>
                    <a:pt x="484825" y="177810"/>
                  </a:lnTo>
                  <a:lnTo>
                    <a:pt x="482889" y="178313"/>
                  </a:lnTo>
                  <a:lnTo>
                    <a:pt x="461876" y="192115"/>
                  </a:lnTo>
                  <a:lnTo>
                    <a:pt x="427975" y="223769"/>
                  </a:lnTo>
                  <a:lnTo>
                    <a:pt x="404360" y="251228"/>
                  </a:lnTo>
                  <a:lnTo>
                    <a:pt x="385951" y="285158"/>
                  </a:lnTo>
                  <a:lnTo>
                    <a:pt x="384207" y="295945"/>
                  </a:lnTo>
                  <a:lnTo>
                    <a:pt x="384854" y="299932"/>
                  </a:lnTo>
                  <a:lnTo>
                    <a:pt x="386872" y="302591"/>
                  </a:lnTo>
                  <a:lnTo>
                    <a:pt x="393348" y="305545"/>
                  </a:lnTo>
                  <a:lnTo>
                    <a:pt x="409711" y="303415"/>
                  </a:lnTo>
                  <a:lnTo>
                    <a:pt x="429641" y="290172"/>
                  </a:lnTo>
                  <a:lnTo>
                    <a:pt x="450627" y="267375"/>
                  </a:lnTo>
                  <a:lnTo>
                    <a:pt x="464342" y="236720"/>
                  </a:lnTo>
                  <a:lnTo>
                    <a:pt x="471871" y="2150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4" name="SMARTInkShape-1212"/>
            <p:cNvSpPr/>
            <p:nvPr/>
          </p:nvSpPr>
          <p:spPr bwMode="auto">
            <a:xfrm>
              <a:off x="5416431" y="4936713"/>
              <a:ext cx="34251" cy="13907"/>
            </a:xfrm>
            <a:custGeom>
              <a:avLst/>
              <a:gdLst/>
              <a:ahLst/>
              <a:cxnLst/>
              <a:rect l="0" t="0" r="0" b="0"/>
              <a:pathLst>
                <a:path w="34251" h="13907">
                  <a:moveTo>
                    <a:pt x="34250" y="13906"/>
                  </a:moveTo>
                  <a:lnTo>
                    <a:pt x="30458" y="10114"/>
                  </a:lnTo>
                  <a:lnTo>
                    <a:pt x="28596" y="6135"/>
                  </a:lnTo>
                  <a:lnTo>
                    <a:pt x="28099" y="3963"/>
                  </a:lnTo>
                  <a:lnTo>
                    <a:pt x="26181" y="2515"/>
                  </a:lnTo>
                  <a:lnTo>
                    <a:pt x="16690" y="476"/>
                  </a:lnTo>
                  <a:lnTo>
                    <a:pt x="11100" y="0"/>
                  </a:lnTo>
                  <a:lnTo>
                    <a:pt x="5969" y="1905"/>
                  </a:lnTo>
                  <a:lnTo>
                    <a:pt x="0" y="5803"/>
                  </a:lnTo>
                  <a:lnTo>
                    <a:pt x="305" y="6123"/>
                  </a:lnTo>
                  <a:lnTo>
                    <a:pt x="12819" y="6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5" name="SMARTInkShape-1213"/>
            <p:cNvSpPr/>
            <p:nvPr/>
          </p:nvSpPr>
          <p:spPr bwMode="auto">
            <a:xfrm>
              <a:off x="5094863" y="4879647"/>
              <a:ext cx="359306" cy="317469"/>
            </a:xfrm>
            <a:custGeom>
              <a:avLst/>
              <a:gdLst/>
              <a:ahLst/>
              <a:cxnLst/>
              <a:rect l="0" t="0" r="0" b="0"/>
              <a:pathLst>
                <a:path w="359306" h="317469">
                  <a:moveTo>
                    <a:pt x="120075" y="156697"/>
                  </a:moveTo>
                  <a:lnTo>
                    <a:pt x="92603" y="166640"/>
                  </a:lnTo>
                  <a:lnTo>
                    <a:pt x="57440" y="188030"/>
                  </a:lnTo>
                  <a:lnTo>
                    <a:pt x="22036" y="222006"/>
                  </a:lnTo>
                  <a:lnTo>
                    <a:pt x="9033" y="240492"/>
                  </a:lnTo>
                  <a:lnTo>
                    <a:pt x="1713" y="267956"/>
                  </a:lnTo>
                  <a:lnTo>
                    <a:pt x="0" y="283932"/>
                  </a:lnTo>
                  <a:lnTo>
                    <a:pt x="1925" y="290734"/>
                  </a:lnTo>
                  <a:lnTo>
                    <a:pt x="10414" y="302523"/>
                  </a:lnTo>
                  <a:lnTo>
                    <a:pt x="22124" y="308821"/>
                  </a:lnTo>
                  <a:lnTo>
                    <a:pt x="36853" y="310826"/>
                  </a:lnTo>
                  <a:lnTo>
                    <a:pt x="67458" y="305905"/>
                  </a:lnTo>
                  <a:lnTo>
                    <a:pt x="101662" y="290071"/>
                  </a:lnTo>
                  <a:lnTo>
                    <a:pt x="136139" y="268711"/>
                  </a:lnTo>
                  <a:lnTo>
                    <a:pt x="166021" y="238746"/>
                  </a:lnTo>
                  <a:lnTo>
                    <a:pt x="190309" y="207818"/>
                  </a:lnTo>
                  <a:lnTo>
                    <a:pt x="205265" y="182593"/>
                  </a:lnTo>
                  <a:lnTo>
                    <a:pt x="215616" y="155506"/>
                  </a:lnTo>
                  <a:lnTo>
                    <a:pt x="222069" y="127593"/>
                  </a:lnTo>
                  <a:lnTo>
                    <a:pt x="224937" y="99312"/>
                  </a:lnTo>
                  <a:lnTo>
                    <a:pt x="226211" y="72984"/>
                  </a:lnTo>
                  <a:lnTo>
                    <a:pt x="226928" y="37966"/>
                  </a:lnTo>
                  <a:lnTo>
                    <a:pt x="225509" y="18997"/>
                  </a:lnTo>
                  <a:lnTo>
                    <a:pt x="219586" y="5273"/>
                  </a:lnTo>
                  <a:lnTo>
                    <a:pt x="215784" y="1773"/>
                  </a:lnTo>
                  <a:lnTo>
                    <a:pt x="211663" y="233"/>
                  </a:lnTo>
                  <a:lnTo>
                    <a:pt x="207327" y="0"/>
                  </a:lnTo>
                  <a:lnTo>
                    <a:pt x="202849" y="2226"/>
                  </a:lnTo>
                  <a:lnTo>
                    <a:pt x="193641" y="11049"/>
                  </a:lnTo>
                  <a:lnTo>
                    <a:pt x="175739" y="36989"/>
                  </a:lnTo>
                  <a:lnTo>
                    <a:pt x="166510" y="62747"/>
                  </a:lnTo>
                  <a:lnTo>
                    <a:pt x="160557" y="92716"/>
                  </a:lnTo>
                  <a:lnTo>
                    <a:pt x="157910" y="124557"/>
                  </a:lnTo>
                  <a:lnTo>
                    <a:pt x="158850" y="157229"/>
                  </a:lnTo>
                  <a:lnTo>
                    <a:pt x="163502" y="189477"/>
                  </a:lnTo>
                  <a:lnTo>
                    <a:pt x="173507" y="219684"/>
                  </a:lnTo>
                  <a:lnTo>
                    <a:pt x="185891" y="246869"/>
                  </a:lnTo>
                  <a:lnTo>
                    <a:pt x="200126" y="270591"/>
                  </a:lnTo>
                  <a:lnTo>
                    <a:pt x="225991" y="296541"/>
                  </a:lnTo>
                  <a:lnTo>
                    <a:pt x="244406" y="309073"/>
                  </a:lnTo>
                  <a:lnTo>
                    <a:pt x="276417" y="317468"/>
                  </a:lnTo>
                  <a:lnTo>
                    <a:pt x="295129" y="315199"/>
                  </a:lnTo>
                  <a:lnTo>
                    <a:pt x="303452" y="312371"/>
                  </a:lnTo>
                  <a:lnTo>
                    <a:pt x="326544" y="293222"/>
                  </a:lnTo>
                  <a:lnTo>
                    <a:pt x="348468" y="267440"/>
                  </a:lnTo>
                  <a:lnTo>
                    <a:pt x="356520" y="246926"/>
                  </a:lnTo>
                  <a:lnTo>
                    <a:pt x="359305" y="225374"/>
                  </a:lnTo>
                  <a:lnTo>
                    <a:pt x="354626" y="189901"/>
                  </a:lnTo>
                  <a:lnTo>
                    <a:pt x="352642" y="183595"/>
                  </a:lnTo>
                  <a:lnTo>
                    <a:pt x="349732" y="179391"/>
                  </a:lnTo>
                  <a:lnTo>
                    <a:pt x="346204" y="176589"/>
                  </a:lnTo>
                  <a:lnTo>
                    <a:pt x="342266" y="174720"/>
                  </a:lnTo>
                  <a:lnTo>
                    <a:pt x="338846" y="174269"/>
                  </a:lnTo>
                  <a:lnTo>
                    <a:pt x="332929" y="175884"/>
                  </a:lnTo>
                  <a:lnTo>
                    <a:pt x="316959" y="200498"/>
                  </a:lnTo>
                  <a:lnTo>
                    <a:pt x="304793" y="225943"/>
                  </a:lnTo>
                  <a:lnTo>
                    <a:pt x="299878" y="256276"/>
                  </a:lnTo>
                  <a:lnTo>
                    <a:pt x="298907" y="281407"/>
                  </a:lnTo>
                  <a:lnTo>
                    <a:pt x="300415" y="285874"/>
                  </a:lnTo>
                  <a:lnTo>
                    <a:pt x="306324" y="292955"/>
                  </a:lnTo>
                  <a:lnTo>
                    <a:pt x="309328" y="294367"/>
                  </a:lnTo>
                  <a:lnTo>
                    <a:pt x="312125" y="294515"/>
                  </a:lnTo>
                  <a:lnTo>
                    <a:pt x="314783" y="293819"/>
                  </a:lnTo>
                  <a:lnTo>
                    <a:pt x="319854" y="288813"/>
                  </a:lnTo>
                  <a:lnTo>
                    <a:pt x="324753" y="279709"/>
                  </a:lnTo>
                  <a:lnTo>
                    <a:pt x="332249" y="247994"/>
                  </a:lnTo>
                  <a:lnTo>
                    <a:pt x="334387" y="2209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6" name="SMARTInkShape-1214"/>
            <p:cNvSpPr/>
            <p:nvPr/>
          </p:nvSpPr>
          <p:spPr bwMode="auto">
            <a:xfrm>
              <a:off x="4879181" y="5048602"/>
              <a:ext cx="335758" cy="162658"/>
            </a:xfrm>
            <a:custGeom>
              <a:avLst/>
              <a:gdLst/>
              <a:ahLst/>
              <a:cxnLst/>
              <a:rect l="0" t="0" r="0" b="0"/>
              <a:pathLst>
                <a:path w="335758" h="162658">
                  <a:moveTo>
                    <a:pt x="0" y="94898"/>
                  </a:moveTo>
                  <a:lnTo>
                    <a:pt x="6151" y="101049"/>
                  </a:lnTo>
                  <a:lnTo>
                    <a:pt x="14434" y="101748"/>
                  </a:lnTo>
                  <a:lnTo>
                    <a:pt x="45939" y="88578"/>
                  </a:lnTo>
                  <a:lnTo>
                    <a:pt x="76583" y="78738"/>
                  </a:lnTo>
                  <a:lnTo>
                    <a:pt x="101506" y="69459"/>
                  </a:lnTo>
                  <a:lnTo>
                    <a:pt x="125812" y="57398"/>
                  </a:lnTo>
                  <a:lnTo>
                    <a:pt x="149843" y="44100"/>
                  </a:lnTo>
                  <a:lnTo>
                    <a:pt x="183569" y="25343"/>
                  </a:lnTo>
                  <a:lnTo>
                    <a:pt x="212032" y="8575"/>
                  </a:lnTo>
                  <a:lnTo>
                    <a:pt x="214380" y="5599"/>
                  </a:lnTo>
                  <a:lnTo>
                    <a:pt x="215151" y="2821"/>
                  </a:lnTo>
                  <a:lnTo>
                    <a:pt x="214872" y="176"/>
                  </a:lnTo>
                  <a:lnTo>
                    <a:pt x="211511" y="0"/>
                  </a:lnTo>
                  <a:lnTo>
                    <a:pt x="179070" y="13241"/>
                  </a:lnTo>
                  <a:lnTo>
                    <a:pt x="154199" y="26062"/>
                  </a:lnTo>
                  <a:lnTo>
                    <a:pt x="127270" y="42344"/>
                  </a:lnTo>
                  <a:lnTo>
                    <a:pt x="101544" y="62280"/>
                  </a:lnTo>
                  <a:lnTo>
                    <a:pt x="68981" y="93700"/>
                  </a:lnTo>
                  <a:lnTo>
                    <a:pt x="53677" y="113415"/>
                  </a:lnTo>
                  <a:lnTo>
                    <a:pt x="44229" y="132762"/>
                  </a:lnTo>
                  <a:lnTo>
                    <a:pt x="42980" y="140778"/>
                  </a:lnTo>
                  <a:lnTo>
                    <a:pt x="45825" y="153918"/>
                  </a:lnTo>
                  <a:lnTo>
                    <a:pt x="51188" y="158058"/>
                  </a:lnTo>
                  <a:lnTo>
                    <a:pt x="67729" y="162657"/>
                  </a:lnTo>
                  <a:lnTo>
                    <a:pt x="92544" y="160467"/>
                  </a:lnTo>
                  <a:lnTo>
                    <a:pt x="122887" y="154202"/>
                  </a:lnTo>
                  <a:lnTo>
                    <a:pt x="157539" y="146126"/>
                  </a:lnTo>
                  <a:lnTo>
                    <a:pt x="175670" y="140956"/>
                  </a:lnTo>
                  <a:lnTo>
                    <a:pt x="194108" y="135129"/>
                  </a:lnTo>
                  <a:lnTo>
                    <a:pt x="212749" y="128862"/>
                  </a:lnTo>
                  <a:lnTo>
                    <a:pt x="246161" y="113433"/>
                  </a:lnTo>
                  <a:lnTo>
                    <a:pt x="276886" y="95992"/>
                  </a:lnTo>
                  <a:lnTo>
                    <a:pt x="306417" y="77657"/>
                  </a:lnTo>
                  <a:lnTo>
                    <a:pt x="335757" y="59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7" name="SMARTInkShape-1215"/>
            <p:cNvSpPr/>
            <p:nvPr/>
          </p:nvSpPr>
          <p:spPr bwMode="auto">
            <a:xfrm>
              <a:off x="4614863" y="5013930"/>
              <a:ext cx="285751" cy="200642"/>
            </a:xfrm>
            <a:custGeom>
              <a:avLst/>
              <a:gdLst/>
              <a:ahLst/>
              <a:cxnLst/>
              <a:rect l="0" t="0" r="0" b="0"/>
              <a:pathLst>
                <a:path w="285751" h="200642">
                  <a:moveTo>
                    <a:pt x="0" y="65276"/>
                  </a:moveTo>
                  <a:lnTo>
                    <a:pt x="0" y="48483"/>
                  </a:lnTo>
                  <a:lnTo>
                    <a:pt x="793" y="47732"/>
                  </a:lnTo>
                  <a:lnTo>
                    <a:pt x="2116" y="48023"/>
                  </a:lnTo>
                  <a:lnTo>
                    <a:pt x="9942" y="54196"/>
                  </a:lnTo>
                  <a:lnTo>
                    <a:pt x="19132" y="69555"/>
                  </a:lnTo>
                  <a:lnTo>
                    <a:pt x="28591" y="96813"/>
                  </a:lnTo>
                  <a:lnTo>
                    <a:pt x="38103" y="128744"/>
                  </a:lnTo>
                  <a:lnTo>
                    <a:pt x="41922" y="157981"/>
                  </a:lnTo>
                  <a:lnTo>
                    <a:pt x="42807" y="188366"/>
                  </a:lnTo>
                  <a:lnTo>
                    <a:pt x="44974" y="169206"/>
                  </a:lnTo>
                  <a:lnTo>
                    <a:pt x="49012" y="139428"/>
                  </a:lnTo>
                  <a:lnTo>
                    <a:pt x="57296" y="108502"/>
                  </a:lnTo>
                  <a:lnTo>
                    <a:pt x="69805" y="77996"/>
                  </a:lnTo>
                  <a:lnTo>
                    <a:pt x="92967" y="45207"/>
                  </a:lnTo>
                  <a:lnTo>
                    <a:pt x="97697" y="39990"/>
                  </a:lnTo>
                  <a:lnTo>
                    <a:pt x="101643" y="37307"/>
                  </a:lnTo>
                  <a:lnTo>
                    <a:pt x="105068" y="36311"/>
                  </a:lnTo>
                  <a:lnTo>
                    <a:pt x="108145" y="36441"/>
                  </a:lnTo>
                  <a:lnTo>
                    <a:pt x="110990" y="38115"/>
                  </a:lnTo>
                  <a:lnTo>
                    <a:pt x="116268" y="44209"/>
                  </a:lnTo>
                  <a:lnTo>
                    <a:pt x="119910" y="64150"/>
                  </a:lnTo>
                  <a:lnTo>
                    <a:pt x="117196" y="93958"/>
                  </a:lnTo>
                  <a:lnTo>
                    <a:pt x="115158" y="124134"/>
                  </a:lnTo>
                  <a:lnTo>
                    <a:pt x="113675" y="157071"/>
                  </a:lnTo>
                  <a:lnTo>
                    <a:pt x="107832" y="187919"/>
                  </a:lnTo>
                  <a:lnTo>
                    <a:pt x="107607" y="188314"/>
                  </a:lnTo>
                  <a:lnTo>
                    <a:pt x="107457" y="187782"/>
                  </a:lnTo>
                  <a:lnTo>
                    <a:pt x="114966" y="172739"/>
                  </a:lnTo>
                  <a:lnTo>
                    <a:pt x="127749" y="143918"/>
                  </a:lnTo>
                  <a:lnTo>
                    <a:pt x="140950" y="114859"/>
                  </a:lnTo>
                  <a:lnTo>
                    <a:pt x="162501" y="81114"/>
                  </a:lnTo>
                  <a:lnTo>
                    <a:pt x="188995" y="49773"/>
                  </a:lnTo>
                  <a:lnTo>
                    <a:pt x="216953" y="20378"/>
                  </a:lnTo>
                  <a:lnTo>
                    <a:pt x="241553" y="2937"/>
                  </a:lnTo>
                  <a:lnTo>
                    <a:pt x="254465" y="0"/>
                  </a:lnTo>
                  <a:lnTo>
                    <a:pt x="260131" y="327"/>
                  </a:lnTo>
                  <a:lnTo>
                    <a:pt x="263908" y="2927"/>
                  </a:lnTo>
                  <a:lnTo>
                    <a:pt x="266426" y="7041"/>
                  </a:lnTo>
                  <a:lnTo>
                    <a:pt x="268105" y="12166"/>
                  </a:lnTo>
                  <a:lnTo>
                    <a:pt x="266675" y="38339"/>
                  </a:lnTo>
                  <a:lnTo>
                    <a:pt x="261224" y="71229"/>
                  </a:lnTo>
                  <a:lnTo>
                    <a:pt x="254741" y="96497"/>
                  </a:lnTo>
                  <a:lnTo>
                    <a:pt x="247362" y="122015"/>
                  </a:lnTo>
                  <a:lnTo>
                    <a:pt x="238745" y="154231"/>
                  </a:lnTo>
                  <a:lnTo>
                    <a:pt x="228722" y="189328"/>
                  </a:lnTo>
                  <a:lnTo>
                    <a:pt x="225479" y="198991"/>
                  </a:lnTo>
                  <a:lnTo>
                    <a:pt x="225725" y="200457"/>
                  </a:lnTo>
                  <a:lnTo>
                    <a:pt x="226683" y="200641"/>
                  </a:lnTo>
                  <a:lnTo>
                    <a:pt x="235617" y="193314"/>
                  </a:lnTo>
                  <a:lnTo>
                    <a:pt x="261705" y="160042"/>
                  </a:lnTo>
                  <a:lnTo>
                    <a:pt x="285750" y="1295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8" name="SMARTInkShape-1216"/>
            <p:cNvSpPr/>
            <p:nvPr/>
          </p:nvSpPr>
          <p:spPr bwMode="auto">
            <a:xfrm>
              <a:off x="4393563" y="5000625"/>
              <a:ext cx="221301" cy="233367"/>
            </a:xfrm>
            <a:custGeom>
              <a:avLst/>
              <a:gdLst/>
              <a:ahLst/>
              <a:cxnLst/>
              <a:rect l="0" t="0" r="0" b="0"/>
              <a:pathLst>
                <a:path w="221301" h="233367">
                  <a:moveTo>
                    <a:pt x="49850" y="50006"/>
                  </a:moveTo>
                  <a:lnTo>
                    <a:pt x="29264" y="74384"/>
                  </a:lnTo>
                  <a:lnTo>
                    <a:pt x="12240" y="107092"/>
                  </a:lnTo>
                  <a:lnTo>
                    <a:pt x="3869" y="138711"/>
                  </a:lnTo>
                  <a:lnTo>
                    <a:pt x="1036" y="168540"/>
                  </a:lnTo>
                  <a:lnTo>
                    <a:pt x="197" y="196693"/>
                  </a:lnTo>
                  <a:lnTo>
                    <a:pt x="0" y="212832"/>
                  </a:lnTo>
                  <a:lnTo>
                    <a:pt x="1535" y="218881"/>
                  </a:lnTo>
                  <a:lnTo>
                    <a:pt x="7475" y="227720"/>
                  </a:lnTo>
                  <a:lnTo>
                    <a:pt x="15406" y="232178"/>
                  </a:lnTo>
                  <a:lnTo>
                    <a:pt x="19743" y="233366"/>
                  </a:lnTo>
                  <a:lnTo>
                    <a:pt x="24222" y="232571"/>
                  </a:lnTo>
                  <a:lnTo>
                    <a:pt x="33433" y="227455"/>
                  </a:lnTo>
                  <a:lnTo>
                    <a:pt x="61778" y="192153"/>
                  </a:lnTo>
                  <a:lnTo>
                    <a:pt x="76049" y="163650"/>
                  </a:lnTo>
                  <a:lnTo>
                    <a:pt x="84482" y="129869"/>
                  </a:lnTo>
                  <a:lnTo>
                    <a:pt x="92968" y="104499"/>
                  </a:lnTo>
                  <a:lnTo>
                    <a:pt x="98495" y="95166"/>
                  </a:lnTo>
                  <a:lnTo>
                    <a:pt x="98155" y="95194"/>
                  </a:lnTo>
                  <a:lnTo>
                    <a:pt x="75996" y="116736"/>
                  </a:lnTo>
                  <a:lnTo>
                    <a:pt x="73376" y="121468"/>
                  </a:lnTo>
                  <a:lnTo>
                    <a:pt x="71695" y="127181"/>
                  </a:lnTo>
                  <a:lnTo>
                    <a:pt x="72350" y="127650"/>
                  </a:lnTo>
                  <a:lnTo>
                    <a:pt x="77468" y="128464"/>
                  </a:lnTo>
                  <a:lnTo>
                    <a:pt x="98984" y="107999"/>
                  </a:lnTo>
                  <a:lnTo>
                    <a:pt x="103437" y="101446"/>
                  </a:lnTo>
                  <a:lnTo>
                    <a:pt x="106210" y="95886"/>
                  </a:lnTo>
                  <a:lnTo>
                    <a:pt x="116734" y="83427"/>
                  </a:lnTo>
                  <a:lnTo>
                    <a:pt x="121380" y="80735"/>
                  </a:lnTo>
                  <a:lnTo>
                    <a:pt x="123730" y="80017"/>
                  </a:lnTo>
                  <a:lnTo>
                    <a:pt x="125297" y="78745"/>
                  </a:lnTo>
                  <a:lnTo>
                    <a:pt x="128296" y="73955"/>
                  </a:lnTo>
                  <a:lnTo>
                    <a:pt x="134459" y="71769"/>
                  </a:lnTo>
                  <a:lnTo>
                    <a:pt x="141851" y="70709"/>
                  </a:lnTo>
                  <a:lnTo>
                    <a:pt x="166074" y="57710"/>
                  </a:lnTo>
                  <a:lnTo>
                    <a:pt x="200122" y="25591"/>
                  </a:lnTo>
                  <a:lnTo>
                    <a:pt x="221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39" name="SMARTInkShape-1217"/>
            <p:cNvSpPr/>
            <p:nvPr/>
          </p:nvSpPr>
          <p:spPr bwMode="auto">
            <a:xfrm>
              <a:off x="4207669" y="5094025"/>
              <a:ext cx="178595" cy="139566"/>
            </a:xfrm>
            <a:custGeom>
              <a:avLst/>
              <a:gdLst/>
              <a:ahLst/>
              <a:cxnLst/>
              <a:rect l="0" t="0" r="0" b="0"/>
              <a:pathLst>
                <a:path w="178595" h="139566">
                  <a:moveTo>
                    <a:pt x="0" y="42331"/>
                  </a:moveTo>
                  <a:lnTo>
                    <a:pt x="9943" y="52274"/>
                  </a:lnTo>
                  <a:lnTo>
                    <a:pt x="16590" y="54688"/>
                  </a:lnTo>
                  <a:lnTo>
                    <a:pt x="51552" y="56506"/>
                  </a:lnTo>
                  <a:lnTo>
                    <a:pt x="68103" y="52793"/>
                  </a:lnTo>
                  <a:lnTo>
                    <a:pt x="79269" y="46666"/>
                  </a:lnTo>
                  <a:lnTo>
                    <a:pt x="87604" y="39823"/>
                  </a:lnTo>
                  <a:lnTo>
                    <a:pt x="90529" y="33014"/>
                  </a:lnTo>
                  <a:lnTo>
                    <a:pt x="91309" y="28976"/>
                  </a:lnTo>
                  <a:lnTo>
                    <a:pt x="90059" y="20257"/>
                  </a:lnTo>
                  <a:lnTo>
                    <a:pt x="84892" y="8539"/>
                  </a:lnTo>
                  <a:lnTo>
                    <a:pt x="82788" y="5515"/>
                  </a:lnTo>
                  <a:lnTo>
                    <a:pt x="79798" y="3500"/>
                  </a:lnTo>
                  <a:lnTo>
                    <a:pt x="68006" y="663"/>
                  </a:lnTo>
                  <a:lnTo>
                    <a:pt x="59064" y="0"/>
                  </a:lnTo>
                  <a:lnTo>
                    <a:pt x="55251" y="1410"/>
                  </a:lnTo>
                  <a:lnTo>
                    <a:pt x="48898" y="7211"/>
                  </a:lnTo>
                  <a:lnTo>
                    <a:pt x="40858" y="23194"/>
                  </a:lnTo>
                  <a:lnTo>
                    <a:pt x="37241" y="46803"/>
                  </a:lnTo>
                  <a:lnTo>
                    <a:pt x="41722" y="82432"/>
                  </a:lnTo>
                  <a:lnTo>
                    <a:pt x="45795" y="98253"/>
                  </a:lnTo>
                  <a:lnTo>
                    <a:pt x="54485" y="111107"/>
                  </a:lnTo>
                  <a:lnTo>
                    <a:pt x="79466" y="132293"/>
                  </a:lnTo>
                  <a:lnTo>
                    <a:pt x="93262" y="137877"/>
                  </a:lnTo>
                  <a:lnTo>
                    <a:pt x="108125" y="139565"/>
                  </a:lnTo>
                  <a:lnTo>
                    <a:pt x="125314" y="137669"/>
                  </a:lnTo>
                  <a:lnTo>
                    <a:pt x="139303" y="129948"/>
                  </a:lnTo>
                  <a:lnTo>
                    <a:pt x="169539" y="96261"/>
                  </a:lnTo>
                  <a:lnTo>
                    <a:pt x="178594" y="85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0" name="SMARTInkShape-1218"/>
            <p:cNvSpPr/>
            <p:nvPr/>
          </p:nvSpPr>
          <p:spPr bwMode="auto">
            <a:xfrm>
              <a:off x="4044355" y="5050631"/>
              <a:ext cx="163315" cy="14276"/>
            </a:xfrm>
            <a:custGeom>
              <a:avLst/>
              <a:gdLst/>
              <a:ahLst/>
              <a:cxnLst/>
              <a:rect l="0" t="0" r="0" b="0"/>
              <a:pathLst>
                <a:path w="163315" h="14276">
                  <a:moveTo>
                    <a:pt x="6151" y="0"/>
                  </a:moveTo>
                  <a:lnTo>
                    <a:pt x="0" y="6151"/>
                  </a:lnTo>
                  <a:lnTo>
                    <a:pt x="463" y="7276"/>
                  </a:lnTo>
                  <a:lnTo>
                    <a:pt x="3094" y="10642"/>
                  </a:lnTo>
                  <a:lnTo>
                    <a:pt x="9026" y="12668"/>
                  </a:lnTo>
                  <a:lnTo>
                    <a:pt x="39212" y="14145"/>
                  </a:lnTo>
                  <a:lnTo>
                    <a:pt x="66747" y="14245"/>
                  </a:lnTo>
                  <a:lnTo>
                    <a:pt x="100041" y="14275"/>
                  </a:lnTo>
                  <a:lnTo>
                    <a:pt x="132925" y="12168"/>
                  </a:lnTo>
                  <a:lnTo>
                    <a:pt x="16331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58752" name="SMARTInkShape-Group292"/>
          <p:cNvGrpSpPr/>
          <p:nvPr/>
        </p:nvGrpSpPr>
        <p:grpSpPr>
          <a:xfrm>
            <a:off x="4150519" y="5393531"/>
            <a:ext cx="2120475" cy="493397"/>
            <a:chOff x="4150519" y="5393531"/>
            <a:chExt cx="2120475" cy="493397"/>
          </a:xfrm>
        </p:grpSpPr>
        <p:sp>
          <p:nvSpPr>
            <p:cNvPr id="2458742" name="SMARTInkShape-1219"/>
            <p:cNvSpPr/>
            <p:nvPr/>
          </p:nvSpPr>
          <p:spPr bwMode="auto">
            <a:xfrm>
              <a:off x="4150519" y="5736435"/>
              <a:ext cx="2120475" cy="142037"/>
            </a:xfrm>
            <a:custGeom>
              <a:avLst/>
              <a:gdLst/>
              <a:ahLst/>
              <a:cxnLst/>
              <a:rect l="0" t="0" r="0" b="0"/>
              <a:pathLst>
                <a:path w="2120475" h="142037">
                  <a:moveTo>
                    <a:pt x="0" y="85721"/>
                  </a:moveTo>
                  <a:lnTo>
                    <a:pt x="0" y="92571"/>
                  </a:lnTo>
                  <a:lnTo>
                    <a:pt x="27471" y="82896"/>
                  </a:lnTo>
                  <a:lnTo>
                    <a:pt x="52955" y="80497"/>
                  </a:lnTo>
                  <a:lnTo>
                    <a:pt x="87036" y="78637"/>
                  </a:lnTo>
                  <a:lnTo>
                    <a:pt x="107236" y="77030"/>
                  </a:lnTo>
                  <a:lnTo>
                    <a:pt x="128641" y="75165"/>
                  </a:lnTo>
                  <a:lnTo>
                    <a:pt x="154023" y="72333"/>
                  </a:lnTo>
                  <a:lnTo>
                    <a:pt x="182057" y="68858"/>
                  </a:lnTo>
                  <a:lnTo>
                    <a:pt x="211859" y="64954"/>
                  </a:lnTo>
                  <a:lnTo>
                    <a:pt x="244426" y="61558"/>
                  </a:lnTo>
                  <a:lnTo>
                    <a:pt x="278839" y="58500"/>
                  </a:lnTo>
                  <a:lnTo>
                    <a:pt x="314480" y="55667"/>
                  </a:lnTo>
                  <a:lnTo>
                    <a:pt x="352528" y="52192"/>
                  </a:lnTo>
                  <a:lnTo>
                    <a:pt x="392181" y="48287"/>
                  </a:lnTo>
                  <a:lnTo>
                    <a:pt x="432904" y="44096"/>
                  </a:lnTo>
                  <a:lnTo>
                    <a:pt x="476721" y="39715"/>
                  </a:lnTo>
                  <a:lnTo>
                    <a:pt x="522602" y="35207"/>
                  </a:lnTo>
                  <a:lnTo>
                    <a:pt x="569857" y="30614"/>
                  </a:lnTo>
                  <a:lnTo>
                    <a:pt x="618824" y="25964"/>
                  </a:lnTo>
                  <a:lnTo>
                    <a:pt x="668930" y="21277"/>
                  </a:lnTo>
                  <a:lnTo>
                    <a:pt x="719797" y="16564"/>
                  </a:lnTo>
                  <a:lnTo>
                    <a:pt x="771171" y="12629"/>
                  </a:lnTo>
                  <a:lnTo>
                    <a:pt x="822883" y="9212"/>
                  </a:lnTo>
                  <a:lnTo>
                    <a:pt x="874820" y="6140"/>
                  </a:lnTo>
                  <a:lnTo>
                    <a:pt x="928494" y="4092"/>
                  </a:lnTo>
                  <a:lnTo>
                    <a:pt x="983327" y="2727"/>
                  </a:lnTo>
                  <a:lnTo>
                    <a:pt x="1038933" y="1816"/>
                  </a:lnTo>
                  <a:lnTo>
                    <a:pt x="1095053" y="1209"/>
                  </a:lnTo>
                  <a:lnTo>
                    <a:pt x="1151517" y="805"/>
                  </a:lnTo>
                  <a:lnTo>
                    <a:pt x="1208209" y="536"/>
                  </a:lnTo>
                  <a:lnTo>
                    <a:pt x="1265054" y="356"/>
                  </a:lnTo>
                  <a:lnTo>
                    <a:pt x="1322000" y="236"/>
                  </a:lnTo>
                  <a:lnTo>
                    <a:pt x="1379015" y="156"/>
                  </a:lnTo>
                  <a:lnTo>
                    <a:pt x="1435281" y="102"/>
                  </a:lnTo>
                  <a:lnTo>
                    <a:pt x="1491047" y="67"/>
                  </a:lnTo>
                  <a:lnTo>
                    <a:pt x="1546481" y="44"/>
                  </a:lnTo>
                  <a:lnTo>
                    <a:pt x="1599313" y="28"/>
                  </a:lnTo>
                  <a:lnTo>
                    <a:pt x="1650408" y="17"/>
                  </a:lnTo>
                  <a:lnTo>
                    <a:pt x="1700347" y="10"/>
                  </a:lnTo>
                  <a:lnTo>
                    <a:pt x="1747133" y="6"/>
                  </a:lnTo>
                  <a:lnTo>
                    <a:pt x="1791818" y="2"/>
                  </a:lnTo>
                  <a:lnTo>
                    <a:pt x="1835102" y="0"/>
                  </a:lnTo>
                  <a:lnTo>
                    <a:pt x="1873482" y="793"/>
                  </a:lnTo>
                  <a:lnTo>
                    <a:pt x="1908594" y="2115"/>
                  </a:lnTo>
                  <a:lnTo>
                    <a:pt x="1941527" y="3790"/>
                  </a:lnTo>
                  <a:lnTo>
                    <a:pt x="1969832" y="5701"/>
                  </a:lnTo>
                  <a:lnTo>
                    <a:pt x="1995053" y="7768"/>
                  </a:lnTo>
                  <a:lnTo>
                    <a:pt x="2018216" y="9940"/>
                  </a:lnTo>
                  <a:lnTo>
                    <a:pt x="2048187" y="12353"/>
                  </a:lnTo>
                  <a:lnTo>
                    <a:pt x="2063624" y="14219"/>
                  </a:lnTo>
                  <a:lnTo>
                    <a:pt x="2065518" y="15829"/>
                  </a:lnTo>
                  <a:lnTo>
                    <a:pt x="2065193" y="17694"/>
                  </a:lnTo>
                  <a:lnTo>
                    <a:pt x="2045774" y="24114"/>
                  </a:lnTo>
                  <a:lnTo>
                    <a:pt x="2019425" y="28707"/>
                  </a:lnTo>
                  <a:lnTo>
                    <a:pt x="2003508" y="31043"/>
                  </a:lnTo>
                  <a:lnTo>
                    <a:pt x="1983372" y="33394"/>
                  </a:lnTo>
                  <a:lnTo>
                    <a:pt x="1960423" y="35755"/>
                  </a:lnTo>
                  <a:lnTo>
                    <a:pt x="1935599" y="38123"/>
                  </a:lnTo>
                  <a:lnTo>
                    <a:pt x="1907936" y="40495"/>
                  </a:lnTo>
                  <a:lnTo>
                    <a:pt x="1878382" y="42871"/>
                  </a:lnTo>
                  <a:lnTo>
                    <a:pt x="1847567" y="45248"/>
                  </a:lnTo>
                  <a:lnTo>
                    <a:pt x="1814324" y="46833"/>
                  </a:lnTo>
                  <a:lnTo>
                    <a:pt x="1779462" y="47889"/>
                  </a:lnTo>
                  <a:lnTo>
                    <a:pt x="1743520" y="48594"/>
                  </a:lnTo>
                  <a:lnTo>
                    <a:pt x="1706065" y="49064"/>
                  </a:lnTo>
                  <a:lnTo>
                    <a:pt x="1667602" y="49376"/>
                  </a:lnTo>
                  <a:lnTo>
                    <a:pt x="1628465" y="49585"/>
                  </a:lnTo>
                  <a:lnTo>
                    <a:pt x="1588088" y="50518"/>
                  </a:lnTo>
                  <a:lnTo>
                    <a:pt x="1546881" y="51934"/>
                  </a:lnTo>
                  <a:lnTo>
                    <a:pt x="1505123" y="53671"/>
                  </a:lnTo>
                  <a:lnTo>
                    <a:pt x="1460615" y="54829"/>
                  </a:lnTo>
                  <a:lnTo>
                    <a:pt x="1414275" y="55601"/>
                  </a:lnTo>
                  <a:lnTo>
                    <a:pt x="1366712" y="56117"/>
                  </a:lnTo>
                  <a:lnTo>
                    <a:pt x="1317541" y="56459"/>
                  </a:lnTo>
                  <a:lnTo>
                    <a:pt x="1267298" y="56689"/>
                  </a:lnTo>
                  <a:lnTo>
                    <a:pt x="1216341" y="56841"/>
                  </a:lnTo>
                  <a:lnTo>
                    <a:pt x="1164112" y="56943"/>
                  </a:lnTo>
                  <a:lnTo>
                    <a:pt x="1111037" y="57011"/>
                  </a:lnTo>
                  <a:lnTo>
                    <a:pt x="1057398" y="57056"/>
                  </a:lnTo>
                  <a:lnTo>
                    <a:pt x="1002588" y="57880"/>
                  </a:lnTo>
                  <a:lnTo>
                    <a:pt x="946999" y="59223"/>
                  </a:lnTo>
                  <a:lnTo>
                    <a:pt x="890888" y="60912"/>
                  </a:lnTo>
                  <a:lnTo>
                    <a:pt x="834432" y="62832"/>
                  </a:lnTo>
                  <a:lnTo>
                    <a:pt x="777744" y="64905"/>
                  </a:lnTo>
                  <a:lnTo>
                    <a:pt x="720902" y="67082"/>
                  </a:lnTo>
                  <a:lnTo>
                    <a:pt x="665545" y="70120"/>
                  </a:lnTo>
                  <a:lnTo>
                    <a:pt x="611178" y="73733"/>
                  </a:lnTo>
                  <a:lnTo>
                    <a:pt x="557471" y="77729"/>
                  </a:lnTo>
                  <a:lnTo>
                    <a:pt x="504997" y="81981"/>
                  </a:lnTo>
                  <a:lnTo>
                    <a:pt x="453346" y="86403"/>
                  </a:lnTo>
                  <a:lnTo>
                    <a:pt x="402243" y="90938"/>
                  </a:lnTo>
                  <a:lnTo>
                    <a:pt x="355474" y="95549"/>
                  </a:lnTo>
                  <a:lnTo>
                    <a:pt x="311595" y="100210"/>
                  </a:lnTo>
                  <a:lnTo>
                    <a:pt x="269643" y="104906"/>
                  </a:lnTo>
                  <a:lnTo>
                    <a:pt x="232149" y="109623"/>
                  </a:lnTo>
                  <a:lnTo>
                    <a:pt x="197628" y="114356"/>
                  </a:lnTo>
                  <a:lnTo>
                    <a:pt x="165090" y="119098"/>
                  </a:lnTo>
                  <a:lnTo>
                    <a:pt x="139428" y="123848"/>
                  </a:lnTo>
                  <a:lnTo>
                    <a:pt x="118352" y="128602"/>
                  </a:lnTo>
                  <a:lnTo>
                    <a:pt x="87526" y="136529"/>
                  </a:lnTo>
                  <a:lnTo>
                    <a:pt x="71180" y="140053"/>
                  </a:lnTo>
                  <a:lnTo>
                    <a:pt x="70471" y="140992"/>
                  </a:lnTo>
                  <a:lnTo>
                    <a:pt x="80268" y="142036"/>
                  </a:lnTo>
                  <a:lnTo>
                    <a:pt x="108435" y="138267"/>
                  </a:lnTo>
                  <a:lnTo>
                    <a:pt x="127059" y="135039"/>
                  </a:lnTo>
                  <a:lnTo>
                    <a:pt x="152175" y="131300"/>
                  </a:lnTo>
                  <a:lnTo>
                    <a:pt x="181618" y="127219"/>
                  </a:lnTo>
                  <a:lnTo>
                    <a:pt x="213948" y="122912"/>
                  </a:lnTo>
                  <a:lnTo>
                    <a:pt x="252169" y="117659"/>
                  </a:lnTo>
                  <a:lnTo>
                    <a:pt x="294319" y="111775"/>
                  </a:lnTo>
                  <a:lnTo>
                    <a:pt x="339088" y="105472"/>
                  </a:lnTo>
                  <a:lnTo>
                    <a:pt x="387983" y="98889"/>
                  </a:lnTo>
                  <a:lnTo>
                    <a:pt x="439630" y="92118"/>
                  </a:lnTo>
                  <a:lnTo>
                    <a:pt x="493112" y="85224"/>
                  </a:lnTo>
                  <a:lnTo>
                    <a:pt x="549404" y="79833"/>
                  </a:lnTo>
                  <a:lnTo>
                    <a:pt x="607569" y="75446"/>
                  </a:lnTo>
                  <a:lnTo>
                    <a:pt x="666983" y="71728"/>
                  </a:lnTo>
                  <a:lnTo>
                    <a:pt x="728818" y="68454"/>
                  </a:lnTo>
                  <a:lnTo>
                    <a:pt x="792266" y="65479"/>
                  </a:lnTo>
                  <a:lnTo>
                    <a:pt x="856790" y="62701"/>
                  </a:lnTo>
                  <a:lnTo>
                    <a:pt x="922824" y="60850"/>
                  </a:lnTo>
                  <a:lnTo>
                    <a:pt x="989866" y="59615"/>
                  </a:lnTo>
                  <a:lnTo>
                    <a:pt x="1057579" y="58792"/>
                  </a:lnTo>
                  <a:lnTo>
                    <a:pt x="1124153" y="59038"/>
                  </a:lnTo>
                  <a:lnTo>
                    <a:pt x="1189966" y="59994"/>
                  </a:lnTo>
                  <a:lnTo>
                    <a:pt x="1255273" y="61426"/>
                  </a:lnTo>
                  <a:lnTo>
                    <a:pt x="1321036" y="63968"/>
                  </a:lnTo>
                  <a:lnTo>
                    <a:pt x="1387103" y="67251"/>
                  </a:lnTo>
                  <a:lnTo>
                    <a:pt x="1453373" y="71026"/>
                  </a:lnTo>
                  <a:lnTo>
                    <a:pt x="1515015" y="75130"/>
                  </a:lnTo>
                  <a:lnTo>
                    <a:pt x="1573572" y="79455"/>
                  </a:lnTo>
                  <a:lnTo>
                    <a:pt x="1630073" y="83925"/>
                  </a:lnTo>
                  <a:lnTo>
                    <a:pt x="1684409" y="88492"/>
                  </a:lnTo>
                  <a:lnTo>
                    <a:pt x="1737302" y="93125"/>
                  </a:lnTo>
                  <a:lnTo>
                    <a:pt x="1789232" y="97801"/>
                  </a:lnTo>
                  <a:lnTo>
                    <a:pt x="1835759" y="101712"/>
                  </a:lnTo>
                  <a:lnTo>
                    <a:pt x="1878684" y="105112"/>
                  </a:lnTo>
                  <a:lnTo>
                    <a:pt x="1919205" y="108174"/>
                  </a:lnTo>
                  <a:lnTo>
                    <a:pt x="1955745" y="111009"/>
                  </a:lnTo>
                  <a:lnTo>
                    <a:pt x="1989630" y="113692"/>
                  </a:lnTo>
                  <a:lnTo>
                    <a:pt x="2021745" y="116274"/>
                  </a:lnTo>
                  <a:lnTo>
                    <a:pt x="2047124" y="117202"/>
                  </a:lnTo>
                  <a:lnTo>
                    <a:pt x="2068012" y="117027"/>
                  </a:lnTo>
                  <a:lnTo>
                    <a:pt x="2099422" y="114716"/>
                  </a:lnTo>
                  <a:lnTo>
                    <a:pt x="2118674" y="111044"/>
                  </a:lnTo>
                  <a:lnTo>
                    <a:pt x="2120474" y="108953"/>
                  </a:lnTo>
                  <a:lnTo>
                    <a:pt x="2117706" y="106765"/>
                  </a:lnTo>
                  <a:lnTo>
                    <a:pt x="2111891" y="104513"/>
                  </a:lnTo>
                  <a:lnTo>
                    <a:pt x="2084264" y="102010"/>
                  </a:lnTo>
                  <a:lnTo>
                    <a:pt x="2065784" y="101344"/>
                  </a:lnTo>
                  <a:lnTo>
                    <a:pt x="2039971" y="100898"/>
                  </a:lnTo>
                  <a:lnTo>
                    <a:pt x="2009268" y="100602"/>
                  </a:lnTo>
                  <a:lnTo>
                    <a:pt x="1975306" y="100404"/>
                  </a:lnTo>
                  <a:lnTo>
                    <a:pt x="1936789" y="100272"/>
                  </a:lnTo>
                  <a:lnTo>
                    <a:pt x="1895236" y="100184"/>
                  </a:lnTo>
                  <a:lnTo>
                    <a:pt x="1851660" y="100126"/>
                  </a:lnTo>
                  <a:lnTo>
                    <a:pt x="1822608" y="100087"/>
                  </a:lnTo>
                  <a:lnTo>
                    <a:pt x="1764506" y="1000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3" name="SMARTInkShape-1220"/>
            <p:cNvSpPr/>
            <p:nvPr/>
          </p:nvSpPr>
          <p:spPr bwMode="auto">
            <a:xfrm>
              <a:off x="5936456" y="5422106"/>
              <a:ext cx="129120" cy="171451"/>
            </a:xfrm>
            <a:custGeom>
              <a:avLst/>
              <a:gdLst/>
              <a:ahLst/>
              <a:cxnLst/>
              <a:rect l="0" t="0" r="0" b="0"/>
              <a:pathLst>
                <a:path w="129120" h="171451">
                  <a:moveTo>
                    <a:pt x="114300" y="0"/>
                  </a:moveTo>
                  <a:lnTo>
                    <a:pt x="88670" y="794"/>
                  </a:lnTo>
                  <a:lnTo>
                    <a:pt x="70987" y="6497"/>
                  </a:lnTo>
                  <a:lnTo>
                    <a:pt x="40975" y="30699"/>
                  </a:lnTo>
                  <a:lnTo>
                    <a:pt x="40811" y="33960"/>
                  </a:lnTo>
                  <a:lnTo>
                    <a:pt x="44861" y="41816"/>
                  </a:lnTo>
                  <a:lnTo>
                    <a:pt x="61190" y="59795"/>
                  </a:lnTo>
                  <a:lnTo>
                    <a:pt x="93401" y="83379"/>
                  </a:lnTo>
                  <a:lnTo>
                    <a:pt x="128194" y="108130"/>
                  </a:lnTo>
                  <a:lnTo>
                    <a:pt x="129119" y="111774"/>
                  </a:lnTo>
                  <a:lnTo>
                    <a:pt x="128147" y="115792"/>
                  </a:lnTo>
                  <a:lnTo>
                    <a:pt x="119197" y="129030"/>
                  </a:lnTo>
                  <a:lnTo>
                    <a:pt x="115183" y="133645"/>
                  </a:lnTo>
                  <a:lnTo>
                    <a:pt x="94365" y="143933"/>
                  </a:lnTo>
                  <a:lnTo>
                    <a:pt x="64296" y="152008"/>
                  </a:lnTo>
                  <a:lnTo>
                    <a:pt x="29987" y="161848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4" name="SMARTInkShape-1221"/>
            <p:cNvSpPr/>
            <p:nvPr/>
          </p:nvSpPr>
          <p:spPr bwMode="auto">
            <a:xfrm>
              <a:off x="5723812" y="5458573"/>
              <a:ext cx="153397" cy="120697"/>
            </a:xfrm>
            <a:custGeom>
              <a:avLst/>
              <a:gdLst/>
              <a:ahLst/>
              <a:cxnLst/>
              <a:rect l="0" t="0" r="0" b="0"/>
              <a:pathLst>
                <a:path w="153397" h="120697">
                  <a:moveTo>
                    <a:pt x="26907" y="70690"/>
                  </a:moveTo>
                  <a:lnTo>
                    <a:pt x="23115" y="70690"/>
                  </a:lnTo>
                  <a:lnTo>
                    <a:pt x="0" y="77539"/>
                  </a:lnTo>
                  <a:lnTo>
                    <a:pt x="238" y="77637"/>
                  </a:lnTo>
                  <a:lnTo>
                    <a:pt x="2619" y="77746"/>
                  </a:lnTo>
                  <a:lnTo>
                    <a:pt x="36175" y="64849"/>
                  </a:lnTo>
                  <a:lnTo>
                    <a:pt x="62373" y="52996"/>
                  </a:lnTo>
                  <a:lnTo>
                    <a:pt x="94124" y="39430"/>
                  </a:lnTo>
                  <a:lnTo>
                    <a:pt x="129466" y="22740"/>
                  </a:lnTo>
                  <a:lnTo>
                    <a:pt x="140752" y="16041"/>
                  </a:lnTo>
                  <a:lnTo>
                    <a:pt x="153396" y="1776"/>
                  </a:lnTo>
                  <a:lnTo>
                    <a:pt x="152508" y="935"/>
                  </a:lnTo>
                  <a:lnTo>
                    <a:pt x="147288" y="0"/>
                  </a:lnTo>
                  <a:lnTo>
                    <a:pt x="116578" y="12776"/>
                  </a:lnTo>
                  <a:lnTo>
                    <a:pt x="90253" y="24691"/>
                  </a:lnTo>
                  <a:lnTo>
                    <a:pt x="64461" y="45418"/>
                  </a:lnTo>
                  <a:lnTo>
                    <a:pt x="38205" y="77075"/>
                  </a:lnTo>
                  <a:lnTo>
                    <a:pt x="31929" y="89667"/>
                  </a:lnTo>
                  <a:lnTo>
                    <a:pt x="30255" y="95247"/>
                  </a:lnTo>
                  <a:lnTo>
                    <a:pt x="30726" y="100555"/>
                  </a:lnTo>
                  <a:lnTo>
                    <a:pt x="35484" y="110686"/>
                  </a:lnTo>
                  <a:lnTo>
                    <a:pt x="39768" y="114023"/>
                  </a:lnTo>
                  <a:lnTo>
                    <a:pt x="50879" y="117730"/>
                  </a:lnTo>
                  <a:lnTo>
                    <a:pt x="84057" y="1206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5" name="SMARTInkShape-1222"/>
            <p:cNvSpPr/>
            <p:nvPr/>
          </p:nvSpPr>
          <p:spPr bwMode="auto">
            <a:xfrm>
              <a:off x="5670613" y="5393531"/>
              <a:ext cx="72963" cy="230671"/>
            </a:xfrm>
            <a:custGeom>
              <a:avLst/>
              <a:gdLst/>
              <a:ahLst/>
              <a:cxnLst/>
              <a:rect l="0" t="0" r="0" b="0"/>
              <a:pathLst>
                <a:path w="72963" h="230671">
                  <a:moveTo>
                    <a:pt x="72962" y="0"/>
                  </a:moveTo>
                  <a:lnTo>
                    <a:pt x="44016" y="16591"/>
                  </a:lnTo>
                  <a:lnTo>
                    <a:pt x="25264" y="37585"/>
                  </a:lnTo>
                  <a:lnTo>
                    <a:pt x="7066" y="70366"/>
                  </a:lnTo>
                  <a:lnTo>
                    <a:pt x="548" y="88689"/>
                  </a:lnTo>
                  <a:lnTo>
                    <a:pt x="0" y="116854"/>
                  </a:lnTo>
                  <a:lnTo>
                    <a:pt x="1073" y="149100"/>
                  </a:lnTo>
                  <a:lnTo>
                    <a:pt x="6344" y="184145"/>
                  </a:lnTo>
                  <a:lnTo>
                    <a:pt x="12155" y="217454"/>
                  </a:lnTo>
                  <a:lnTo>
                    <a:pt x="18520" y="229090"/>
                  </a:lnTo>
                  <a:lnTo>
                    <a:pt x="20792" y="230514"/>
                  </a:lnTo>
                  <a:lnTo>
                    <a:pt x="23101" y="230670"/>
                  </a:lnTo>
                  <a:lnTo>
                    <a:pt x="25434" y="229980"/>
                  </a:lnTo>
                  <a:lnTo>
                    <a:pt x="36301" y="221425"/>
                  </a:lnTo>
                  <a:lnTo>
                    <a:pt x="51531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6" name="SMARTInkShape-1223"/>
            <p:cNvSpPr/>
            <p:nvPr/>
          </p:nvSpPr>
          <p:spPr bwMode="auto">
            <a:xfrm>
              <a:off x="5247271" y="5479256"/>
              <a:ext cx="415848" cy="299521"/>
            </a:xfrm>
            <a:custGeom>
              <a:avLst/>
              <a:gdLst/>
              <a:ahLst/>
              <a:cxnLst/>
              <a:rect l="0" t="0" r="0" b="0"/>
              <a:pathLst>
                <a:path w="415848" h="299521">
                  <a:moveTo>
                    <a:pt x="24817" y="50007"/>
                  </a:moveTo>
                  <a:lnTo>
                    <a:pt x="21024" y="50007"/>
                  </a:lnTo>
                  <a:lnTo>
                    <a:pt x="17046" y="52123"/>
                  </a:lnTo>
                  <a:lnTo>
                    <a:pt x="12632" y="54916"/>
                  </a:lnTo>
                  <a:lnTo>
                    <a:pt x="8024" y="56157"/>
                  </a:lnTo>
                  <a:lnTo>
                    <a:pt x="6477" y="58076"/>
                  </a:lnTo>
                  <a:lnTo>
                    <a:pt x="0" y="76949"/>
                  </a:lnTo>
                  <a:lnTo>
                    <a:pt x="29" y="88175"/>
                  </a:lnTo>
                  <a:lnTo>
                    <a:pt x="3737" y="120179"/>
                  </a:lnTo>
                  <a:lnTo>
                    <a:pt x="8958" y="131564"/>
                  </a:lnTo>
                  <a:lnTo>
                    <a:pt x="13270" y="137319"/>
                  </a:lnTo>
                  <a:lnTo>
                    <a:pt x="19949" y="140406"/>
                  </a:lnTo>
                  <a:lnTo>
                    <a:pt x="23953" y="141229"/>
                  </a:lnTo>
                  <a:lnTo>
                    <a:pt x="27416" y="140984"/>
                  </a:lnTo>
                  <a:lnTo>
                    <a:pt x="33380" y="138595"/>
                  </a:lnTo>
                  <a:lnTo>
                    <a:pt x="68431" y="112304"/>
                  </a:lnTo>
                  <a:lnTo>
                    <a:pt x="101380" y="86090"/>
                  </a:lnTo>
                  <a:lnTo>
                    <a:pt x="114971" y="71546"/>
                  </a:lnTo>
                  <a:lnTo>
                    <a:pt x="129618" y="50643"/>
                  </a:lnTo>
                  <a:lnTo>
                    <a:pt x="130926" y="47114"/>
                  </a:lnTo>
                  <a:lnTo>
                    <a:pt x="131275" y="47285"/>
                  </a:lnTo>
                  <a:lnTo>
                    <a:pt x="131835" y="53261"/>
                  </a:lnTo>
                  <a:lnTo>
                    <a:pt x="132758" y="81292"/>
                  </a:lnTo>
                  <a:lnTo>
                    <a:pt x="137674" y="94554"/>
                  </a:lnTo>
                  <a:lnTo>
                    <a:pt x="141915" y="101027"/>
                  </a:lnTo>
                  <a:lnTo>
                    <a:pt x="146446" y="104432"/>
                  </a:lnTo>
                  <a:lnTo>
                    <a:pt x="152692" y="105946"/>
                  </a:lnTo>
                  <a:lnTo>
                    <a:pt x="163406" y="106618"/>
                  </a:lnTo>
                  <a:lnTo>
                    <a:pt x="173990" y="102684"/>
                  </a:lnTo>
                  <a:lnTo>
                    <a:pt x="208123" y="73557"/>
                  </a:lnTo>
                  <a:lnTo>
                    <a:pt x="226419" y="56305"/>
                  </a:lnTo>
                  <a:lnTo>
                    <a:pt x="232951" y="52806"/>
                  </a:lnTo>
                  <a:lnTo>
                    <a:pt x="235011" y="52666"/>
                  </a:lnTo>
                  <a:lnTo>
                    <a:pt x="236383" y="53368"/>
                  </a:lnTo>
                  <a:lnTo>
                    <a:pt x="237299" y="54628"/>
                  </a:lnTo>
                  <a:lnTo>
                    <a:pt x="236199" y="60263"/>
                  </a:lnTo>
                  <a:lnTo>
                    <a:pt x="226837" y="92779"/>
                  </a:lnTo>
                  <a:lnTo>
                    <a:pt x="220759" y="119742"/>
                  </a:lnTo>
                  <a:lnTo>
                    <a:pt x="217811" y="148632"/>
                  </a:lnTo>
                  <a:lnTo>
                    <a:pt x="213851" y="180388"/>
                  </a:lnTo>
                  <a:lnTo>
                    <a:pt x="216703" y="215372"/>
                  </a:lnTo>
                  <a:lnTo>
                    <a:pt x="217567" y="250671"/>
                  </a:lnTo>
                  <a:lnTo>
                    <a:pt x="216892" y="275925"/>
                  </a:lnTo>
                  <a:lnTo>
                    <a:pt x="211545" y="294138"/>
                  </a:lnTo>
                  <a:lnTo>
                    <a:pt x="209627" y="296105"/>
                  </a:lnTo>
                  <a:lnTo>
                    <a:pt x="203263" y="298290"/>
                  </a:lnTo>
                  <a:lnTo>
                    <a:pt x="194547" y="299520"/>
                  </a:lnTo>
                  <a:lnTo>
                    <a:pt x="192739" y="298899"/>
                  </a:lnTo>
                  <a:lnTo>
                    <a:pt x="191533" y="297691"/>
                  </a:lnTo>
                  <a:lnTo>
                    <a:pt x="190730" y="296092"/>
                  </a:lnTo>
                  <a:lnTo>
                    <a:pt x="197105" y="267885"/>
                  </a:lnTo>
                  <a:lnTo>
                    <a:pt x="203658" y="239711"/>
                  </a:lnTo>
                  <a:lnTo>
                    <a:pt x="210628" y="204111"/>
                  </a:lnTo>
                  <a:lnTo>
                    <a:pt x="216143" y="177235"/>
                  </a:lnTo>
                  <a:lnTo>
                    <a:pt x="223886" y="149415"/>
                  </a:lnTo>
                  <a:lnTo>
                    <a:pt x="234735" y="121175"/>
                  </a:lnTo>
                  <a:lnTo>
                    <a:pt x="248289" y="94337"/>
                  </a:lnTo>
                  <a:lnTo>
                    <a:pt x="272976" y="61377"/>
                  </a:lnTo>
                  <a:lnTo>
                    <a:pt x="296518" y="33090"/>
                  </a:lnTo>
                  <a:lnTo>
                    <a:pt x="323249" y="14744"/>
                  </a:lnTo>
                  <a:lnTo>
                    <a:pt x="350484" y="4722"/>
                  </a:lnTo>
                  <a:lnTo>
                    <a:pt x="373194" y="2193"/>
                  </a:lnTo>
                  <a:lnTo>
                    <a:pt x="395492" y="8047"/>
                  </a:lnTo>
                  <a:lnTo>
                    <a:pt x="400521" y="10128"/>
                  </a:lnTo>
                  <a:lnTo>
                    <a:pt x="408225" y="16672"/>
                  </a:lnTo>
                  <a:lnTo>
                    <a:pt x="413501" y="24872"/>
                  </a:lnTo>
                  <a:lnTo>
                    <a:pt x="415847" y="33809"/>
                  </a:lnTo>
                  <a:lnTo>
                    <a:pt x="414885" y="38414"/>
                  </a:lnTo>
                  <a:lnTo>
                    <a:pt x="405946" y="52481"/>
                  </a:lnTo>
                  <a:lnTo>
                    <a:pt x="397672" y="61954"/>
                  </a:lnTo>
                  <a:lnTo>
                    <a:pt x="363109" y="80971"/>
                  </a:lnTo>
                  <a:lnTo>
                    <a:pt x="334425" y="93665"/>
                  </a:lnTo>
                  <a:lnTo>
                    <a:pt x="306612" y="98132"/>
                  </a:lnTo>
                  <a:lnTo>
                    <a:pt x="290553" y="99177"/>
                  </a:lnTo>
                  <a:lnTo>
                    <a:pt x="284524" y="97868"/>
                  </a:lnTo>
                  <a:lnTo>
                    <a:pt x="275709" y="92181"/>
                  </a:lnTo>
                  <a:lnTo>
                    <a:pt x="273835" y="88441"/>
                  </a:lnTo>
                  <a:lnTo>
                    <a:pt x="273379" y="84361"/>
                  </a:lnTo>
                  <a:lnTo>
                    <a:pt x="273868" y="80054"/>
                  </a:lnTo>
                  <a:lnTo>
                    <a:pt x="285935" y="62613"/>
                  </a:lnTo>
                  <a:lnTo>
                    <a:pt x="312176" y="42365"/>
                  </a:lnTo>
                  <a:lnTo>
                    <a:pt x="335887" y="26237"/>
                  </a:lnTo>
                  <a:lnTo>
                    <a:pt x="3748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7" name="SMARTInkShape-1224"/>
            <p:cNvSpPr/>
            <p:nvPr/>
          </p:nvSpPr>
          <p:spPr bwMode="auto">
            <a:xfrm>
              <a:off x="4862078" y="5403072"/>
              <a:ext cx="409261" cy="239790"/>
            </a:xfrm>
            <a:custGeom>
              <a:avLst/>
              <a:gdLst/>
              <a:ahLst/>
              <a:cxnLst/>
              <a:rect l="0" t="0" r="0" b="0"/>
              <a:pathLst>
                <a:path w="409261" h="239790">
                  <a:moveTo>
                    <a:pt x="124260" y="90472"/>
                  </a:moveTo>
                  <a:lnTo>
                    <a:pt x="120467" y="90472"/>
                  </a:lnTo>
                  <a:lnTo>
                    <a:pt x="106371" y="86356"/>
                  </a:lnTo>
                  <a:lnTo>
                    <a:pt x="73206" y="95709"/>
                  </a:lnTo>
                  <a:lnTo>
                    <a:pt x="52512" y="104107"/>
                  </a:lnTo>
                  <a:lnTo>
                    <a:pt x="32092" y="121764"/>
                  </a:lnTo>
                  <a:lnTo>
                    <a:pt x="16430" y="146751"/>
                  </a:lnTo>
                  <a:lnTo>
                    <a:pt x="6409" y="174263"/>
                  </a:lnTo>
                  <a:lnTo>
                    <a:pt x="0" y="201729"/>
                  </a:lnTo>
                  <a:lnTo>
                    <a:pt x="2422" y="223714"/>
                  </a:lnTo>
                  <a:lnTo>
                    <a:pt x="6080" y="232505"/>
                  </a:lnTo>
                  <a:lnTo>
                    <a:pt x="9754" y="235167"/>
                  </a:lnTo>
                  <a:lnTo>
                    <a:pt x="26303" y="238913"/>
                  </a:lnTo>
                  <a:lnTo>
                    <a:pt x="39448" y="239789"/>
                  </a:lnTo>
                  <a:lnTo>
                    <a:pt x="53228" y="235945"/>
                  </a:lnTo>
                  <a:lnTo>
                    <a:pt x="74373" y="222740"/>
                  </a:lnTo>
                  <a:lnTo>
                    <a:pt x="87800" y="209582"/>
                  </a:lnTo>
                  <a:lnTo>
                    <a:pt x="109355" y="175265"/>
                  </a:lnTo>
                  <a:lnTo>
                    <a:pt x="124077" y="147346"/>
                  </a:lnTo>
                  <a:lnTo>
                    <a:pt x="132116" y="128449"/>
                  </a:lnTo>
                  <a:lnTo>
                    <a:pt x="137435" y="99167"/>
                  </a:lnTo>
                  <a:lnTo>
                    <a:pt x="142892" y="66502"/>
                  </a:lnTo>
                  <a:lnTo>
                    <a:pt x="144862" y="37156"/>
                  </a:lnTo>
                  <a:lnTo>
                    <a:pt x="144651" y="14614"/>
                  </a:lnTo>
                  <a:lnTo>
                    <a:pt x="141789" y="5692"/>
                  </a:lnTo>
                  <a:lnTo>
                    <a:pt x="139915" y="2996"/>
                  </a:lnTo>
                  <a:lnTo>
                    <a:pt x="135715" y="0"/>
                  </a:lnTo>
                  <a:lnTo>
                    <a:pt x="132690" y="788"/>
                  </a:lnTo>
                  <a:lnTo>
                    <a:pt x="125096" y="5898"/>
                  </a:lnTo>
                  <a:lnTo>
                    <a:pt x="118546" y="17694"/>
                  </a:lnTo>
                  <a:lnTo>
                    <a:pt x="107873" y="51137"/>
                  </a:lnTo>
                  <a:lnTo>
                    <a:pt x="100531" y="86490"/>
                  </a:lnTo>
                  <a:lnTo>
                    <a:pt x="97839" y="111191"/>
                  </a:lnTo>
                  <a:lnTo>
                    <a:pt x="97436" y="135399"/>
                  </a:lnTo>
                  <a:lnTo>
                    <a:pt x="102465" y="169753"/>
                  </a:lnTo>
                  <a:lnTo>
                    <a:pt x="109546" y="187620"/>
                  </a:lnTo>
                  <a:lnTo>
                    <a:pt x="126250" y="207275"/>
                  </a:lnTo>
                  <a:lnTo>
                    <a:pt x="150073" y="219360"/>
                  </a:lnTo>
                  <a:lnTo>
                    <a:pt x="177240" y="224175"/>
                  </a:lnTo>
                  <a:lnTo>
                    <a:pt x="205398" y="218017"/>
                  </a:lnTo>
                  <a:lnTo>
                    <a:pt x="230057" y="202346"/>
                  </a:lnTo>
                  <a:lnTo>
                    <a:pt x="259722" y="174924"/>
                  </a:lnTo>
                  <a:lnTo>
                    <a:pt x="278961" y="150508"/>
                  </a:lnTo>
                  <a:lnTo>
                    <a:pt x="285720" y="132513"/>
                  </a:lnTo>
                  <a:lnTo>
                    <a:pt x="288191" y="111139"/>
                  </a:lnTo>
                  <a:lnTo>
                    <a:pt x="287522" y="109806"/>
                  </a:lnTo>
                  <a:lnTo>
                    <a:pt x="286283" y="109711"/>
                  </a:lnTo>
                  <a:lnTo>
                    <a:pt x="284662" y="110442"/>
                  </a:lnTo>
                  <a:lnTo>
                    <a:pt x="278590" y="119055"/>
                  </a:lnTo>
                  <a:lnTo>
                    <a:pt x="267075" y="148564"/>
                  </a:lnTo>
                  <a:lnTo>
                    <a:pt x="256014" y="183465"/>
                  </a:lnTo>
                  <a:lnTo>
                    <a:pt x="251356" y="207706"/>
                  </a:lnTo>
                  <a:lnTo>
                    <a:pt x="249472" y="211491"/>
                  </a:lnTo>
                  <a:lnTo>
                    <a:pt x="249009" y="214807"/>
                  </a:lnTo>
                  <a:lnTo>
                    <a:pt x="250612" y="220609"/>
                  </a:lnTo>
                  <a:lnTo>
                    <a:pt x="255977" y="228338"/>
                  </a:lnTo>
                  <a:lnTo>
                    <a:pt x="258109" y="229214"/>
                  </a:lnTo>
                  <a:lnTo>
                    <a:pt x="260324" y="229004"/>
                  </a:lnTo>
                  <a:lnTo>
                    <a:pt x="262594" y="228070"/>
                  </a:lnTo>
                  <a:lnTo>
                    <a:pt x="273374" y="219172"/>
                  </a:lnTo>
                  <a:lnTo>
                    <a:pt x="295904" y="189558"/>
                  </a:lnTo>
                  <a:lnTo>
                    <a:pt x="314798" y="157934"/>
                  </a:lnTo>
                  <a:lnTo>
                    <a:pt x="338727" y="127610"/>
                  </a:lnTo>
                  <a:lnTo>
                    <a:pt x="359563" y="107627"/>
                  </a:lnTo>
                  <a:lnTo>
                    <a:pt x="364473" y="104290"/>
                  </a:lnTo>
                  <a:lnTo>
                    <a:pt x="369333" y="102859"/>
                  </a:lnTo>
                  <a:lnTo>
                    <a:pt x="378966" y="103386"/>
                  </a:lnTo>
                  <a:lnTo>
                    <a:pt x="386423" y="106265"/>
                  </a:lnTo>
                  <a:lnTo>
                    <a:pt x="389522" y="108144"/>
                  </a:lnTo>
                  <a:lnTo>
                    <a:pt x="401470" y="122166"/>
                  </a:lnTo>
                  <a:lnTo>
                    <a:pt x="409260" y="138504"/>
                  </a:lnTo>
                  <a:lnTo>
                    <a:pt x="408716" y="138369"/>
                  </a:lnTo>
                  <a:lnTo>
                    <a:pt x="402866" y="1333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8" name="SMARTInkShape-1225"/>
            <p:cNvSpPr/>
            <p:nvPr/>
          </p:nvSpPr>
          <p:spPr bwMode="auto">
            <a:xfrm>
              <a:off x="4733998" y="5514975"/>
              <a:ext cx="195191" cy="152754"/>
            </a:xfrm>
            <a:custGeom>
              <a:avLst/>
              <a:gdLst/>
              <a:ahLst/>
              <a:cxnLst/>
              <a:rect l="0" t="0" r="0" b="0"/>
              <a:pathLst>
                <a:path w="195191" h="152754">
                  <a:moveTo>
                    <a:pt x="52315" y="0"/>
                  </a:moveTo>
                  <a:lnTo>
                    <a:pt x="25579" y="30528"/>
                  </a:lnTo>
                  <a:lnTo>
                    <a:pt x="12667" y="58330"/>
                  </a:lnTo>
                  <a:lnTo>
                    <a:pt x="2473" y="89339"/>
                  </a:lnTo>
                  <a:lnTo>
                    <a:pt x="37" y="95278"/>
                  </a:lnTo>
                  <a:lnTo>
                    <a:pt x="0" y="100825"/>
                  </a:lnTo>
                  <a:lnTo>
                    <a:pt x="4193" y="111221"/>
                  </a:lnTo>
                  <a:lnTo>
                    <a:pt x="11686" y="122207"/>
                  </a:lnTo>
                  <a:lnTo>
                    <a:pt x="18647" y="125752"/>
                  </a:lnTo>
                  <a:lnTo>
                    <a:pt x="22726" y="126697"/>
                  </a:lnTo>
                  <a:lnTo>
                    <a:pt x="39844" y="124235"/>
                  </a:lnTo>
                  <a:lnTo>
                    <a:pt x="56204" y="114686"/>
                  </a:lnTo>
                  <a:lnTo>
                    <a:pt x="71106" y="101802"/>
                  </a:lnTo>
                  <a:lnTo>
                    <a:pt x="85454" y="71820"/>
                  </a:lnTo>
                  <a:lnTo>
                    <a:pt x="100635" y="39557"/>
                  </a:lnTo>
                  <a:lnTo>
                    <a:pt x="106848" y="22569"/>
                  </a:lnTo>
                  <a:lnTo>
                    <a:pt x="107720" y="17427"/>
                  </a:lnTo>
                  <a:lnTo>
                    <a:pt x="107508" y="14793"/>
                  </a:lnTo>
                  <a:lnTo>
                    <a:pt x="106573" y="13831"/>
                  </a:lnTo>
                  <a:lnTo>
                    <a:pt x="105155" y="13983"/>
                  </a:lnTo>
                  <a:lnTo>
                    <a:pt x="99368" y="17990"/>
                  </a:lnTo>
                  <a:lnTo>
                    <a:pt x="92627" y="31789"/>
                  </a:lnTo>
                  <a:lnTo>
                    <a:pt x="85602" y="54751"/>
                  </a:lnTo>
                  <a:lnTo>
                    <a:pt x="86078" y="81662"/>
                  </a:lnTo>
                  <a:lnTo>
                    <a:pt x="87454" y="109745"/>
                  </a:lnTo>
                  <a:lnTo>
                    <a:pt x="92009" y="124447"/>
                  </a:lnTo>
                  <a:lnTo>
                    <a:pt x="99325" y="135479"/>
                  </a:lnTo>
                  <a:lnTo>
                    <a:pt x="117811" y="151740"/>
                  </a:lnTo>
                  <a:lnTo>
                    <a:pt x="122173" y="152753"/>
                  </a:lnTo>
                  <a:lnTo>
                    <a:pt x="133369" y="151764"/>
                  </a:lnTo>
                  <a:lnTo>
                    <a:pt x="144166" y="144444"/>
                  </a:lnTo>
                  <a:lnTo>
                    <a:pt x="179324" y="110204"/>
                  </a:lnTo>
                  <a:lnTo>
                    <a:pt x="19519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49" name="SMARTInkShape-1226"/>
            <p:cNvSpPr/>
            <p:nvPr/>
          </p:nvSpPr>
          <p:spPr bwMode="auto">
            <a:xfrm>
              <a:off x="4521994" y="5487393"/>
              <a:ext cx="242888" cy="157851"/>
            </a:xfrm>
            <a:custGeom>
              <a:avLst/>
              <a:gdLst/>
              <a:ahLst/>
              <a:cxnLst/>
              <a:rect l="0" t="0" r="0" b="0"/>
              <a:pathLst>
                <a:path w="242888" h="157851">
                  <a:moveTo>
                    <a:pt x="0" y="6151"/>
                  </a:moveTo>
                  <a:lnTo>
                    <a:pt x="0" y="0"/>
                  </a:lnTo>
                  <a:lnTo>
                    <a:pt x="3792" y="3094"/>
                  </a:lnTo>
                  <a:lnTo>
                    <a:pt x="19132" y="31136"/>
                  </a:lnTo>
                  <a:lnTo>
                    <a:pt x="30967" y="63769"/>
                  </a:lnTo>
                  <a:lnTo>
                    <a:pt x="34780" y="96878"/>
                  </a:lnTo>
                  <a:lnTo>
                    <a:pt x="35594" y="130664"/>
                  </a:lnTo>
                  <a:lnTo>
                    <a:pt x="37780" y="139013"/>
                  </a:lnTo>
                  <a:lnTo>
                    <a:pt x="39474" y="142351"/>
                  </a:lnTo>
                  <a:lnTo>
                    <a:pt x="41397" y="143782"/>
                  </a:lnTo>
                  <a:lnTo>
                    <a:pt x="43473" y="143942"/>
                  </a:lnTo>
                  <a:lnTo>
                    <a:pt x="45651" y="143256"/>
                  </a:lnTo>
                  <a:lnTo>
                    <a:pt x="73302" y="118324"/>
                  </a:lnTo>
                  <a:lnTo>
                    <a:pt x="95471" y="85752"/>
                  </a:lnTo>
                  <a:lnTo>
                    <a:pt x="115071" y="58135"/>
                  </a:lnTo>
                  <a:lnTo>
                    <a:pt x="140911" y="24592"/>
                  </a:lnTo>
                  <a:lnTo>
                    <a:pt x="157744" y="6001"/>
                  </a:lnTo>
                  <a:lnTo>
                    <a:pt x="159931" y="4464"/>
                  </a:lnTo>
                  <a:lnTo>
                    <a:pt x="161390" y="4232"/>
                  </a:lnTo>
                  <a:lnTo>
                    <a:pt x="162362" y="4872"/>
                  </a:lnTo>
                  <a:lnTo>
                    <a:pt x="164135" y="39660"/>
                  </a:lnTo>
                  <a:lnTo>
                    <a:pt x="164256" y="66439"/>
                  </a:lnTo>
                  <a:lnTo>
                    <a:pt x="164291" y="94481"/>
                  </a:lnTo>
                  <a:lnTo>
                    <a:pt x="168094" y="122898"/>
                  </a:lnTo>
                  <a:lnTo>
                    <a:pt x="174248" y="143842"/>
                  </a:lnTo>
                  <a:lnTo>
                    <a:pt x="180895" y="152808"/>
                  </a:lnTo>
                  <a:lnTo>
                    <a:pt x="184890" y="156309"/>
                  </a:lnTo>
                  <a:lnTo>
                    <a:pt x="189141" y="157850"/>
                  </a:lnTo>
                  <a:lnTo>
                    <a:pt x="198098" y="157445"/>
                  </a:lnTo>
                  <a:lnTo>
                    <a:pt x="215858" y="148963"/>
                  </a:lnTo>
                  <a:lnTo>
                    <a:pt x="242887" y="127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50" name="SMARTInkShape-1227"/>
            <p:cNvSpPr/>
            <p:nvPr/>
          </p:nvSpPr>
          <p:spPr bwMode="auto">
            <a:xfrm>
              <a:off x="4241157" y="5424617"/>
              <a:ext cx="224133" cy="462311"/>
            </a:xfrm>
            <a:custGeom>
              <a:avLst/>
              <a:gdLst/>
              <a:ahLst/>
              <a:cxnLst/>
              <a:rect l="0" t="0" r="0" b="0"/>
              <a:pathLst>
                <a:path w="224133" h="462311">
                  <a:moveTo>
                    <a:pt x="145106" y="54639"/>
                  </a:moveTo>
                  <a:lnTo>
                    <a:pt x="141313" y="54639"/>
                  </a:lnTo>
                  <a:lnTo>
                    <a:pt x="140196" y="53846"/>
                  </a:lnTo>
                  <a:lnTo>
                    <a:pt x="139451" y="52522"/>
                  </a:lnTo>
                  <a:lnTo>
                    <a:pt x="138955" y="50847"/>
                  </a:lnTo>
                  <a:lnTo>
                    <a:pt x="115044" y="18489"/>
                  </a:lnTo>
                  <a:lnTo>
                    <a:pt x="103479" y="6181"/>
                  </a:lnTo>
                  <a:lnTo>
                    <a:pt x="92473" y="1353"/>
                  </a:lnTo>
                  <a:lnTo>
                    <a:pt x="79645" y="0"/>
                  </a:lnTo>
                  <a:lnTo>
                    <a:pt x="66006" y="2045"/>
                  </a:lnTo>
                  <a:lnTo>
                    <a:pt x="44939" y="11451"/>
                  </a:lnTo>
                  <a:lnTo>
                    <a:pt x="27409" y="28084"/>
                  </a:lnTo>
                  <a:lnTo>
                    <a:pt x="8057" y="55832"/>
                  </a:lnTo>
                  <a:lnTo>
                    <a:pt x="1380" y="72896"/>
                  </a:lnTo>
                  <a:lnTo>
                    <a:pt x="0" y="88947"/>
                  </a:lnTo>
                  <a:lnTo>
                    <a:pt x="744" y="96561"/>
                  </a:lnTo>
                  <a:lnTo>
                    <a:pt x="5803" y="107138"/>
                  </a:lnTo>
                  <a:lnTo>
                    <a:pt x="9375" y="111070"/>
                  </a:lnTo>
                  <a:lnTo>
                    <a:pt x="14931" y="112897"/>
                  </a:lnTo>
                  <a:lnTo>
                    <a:pt x="37920" y="111676"/>
                  </a:lnTo>
                  <a:lnTo>
                    <a:pt x="66427" y="105494"/>
                  </a:lnTo>
                  <a:lnTo>
                    <a:pt x="91087" y="98144"/>
                  </a:lnTo>
                  <a:lnTo>
                    <a:pt x="124161" y="81288"/>
                  </a:lnTo>
                  <a:lnTo>
                    <a:pt x="154069" y="61212"/>
                  </a:lnTo>
                  <a:lnTo>
                    <a:pt x="179247" y="47768"/>
                  </a:lnTo>
                  <a:lnTo>
                    <a:pt x="190177" y="45764"/>
                  </a:lnTo>
                  <a:lnTo>
                    <a:pt x="194203" y="46341"/>
                  </a:lnTo>
                  <a:lnTo>
                    <a:pt x="196094" y="49901"/>
                  </a:lnTo>
                  <a:lnTo>
                    <a:pt x="194962" y="70874"/>
                  </a:lnTo>
                  <a:lnTo>
                    <a:pt x="188806" y="104253"/>
                  </a:lnTo>
                  <a:lnTo>
                    <a:pt x="181461" y="135956"/>
                  </a:lnTo>
                  <a:lnTo>
                    <a:pt x="176487" y="154094"/>
                  </a:lnTo>
                  <a:lnTo>
                    <a:pt x="170788" y="173330"/>
                  </a:lnTo>
                  <a:lnTo>
                    <a:pt x="164609" y="193297"/>
                  </a:lnTo>
                  <a:lnTo>
                    <a:pt x="158902" y="212959"/>
                  </a:lnTo>
                  <a:lnTo>
                    <a:pt x="153509" y="232418"/>
                  </a:lnTo>
                  <a:lnTo>
                    <a:pt x="148327" y="251739"/>
                  </a:lnTo>
                  <a:lnTo>
                    <a:pt x="142490" y="270970"/>
                  </a:lnTo>
                  <a:lnTo>
                    <a:pt x="136218" y="290141"/>
                  </a:lnTo>
                  <a:lnTo>
                    <a:pt x="129656" y="309272"/>
                  </a:lnTo>
                  <a:lnTo>
                    <a:pt x="123693" y="327582"/>
                  </a:lnTo>
                  <a:lnTo>
                    <a:pt x="112835" y="362743"/>
                  </a:lnTo>
                  <a:lnTo>
                    <a:pt x="104834" y="392657"/>
                  </a:lnTo>
                  <a:lnTo>
                    <a:pt x="99426" y="418388"/>
                  </a:lnTo>
                  <a:lnTo>
                    <a:pt x="97022" y="440408"/>
                  </a:lnTo>
                  <a:lnTo>
                    <a:pt x="97968" y="448343"/>
                  </a:lnTo>
                  <a:lnTo>
                    <a:pt x="103254" y="459277"/>
                  </a:lnTo>
                  <a:lnTo>
                    <a:pt x="107679" y="461717"/>
                  </a:lnTo>
                  <a:lnTo>
                    <a:pt x="118947" y="462310"/>
                  </a:lnTo>
                  <a:lnTo>
                    <a:pt x="142470" y="454390"/>
                  </a:lnTo>
                  <a:lnTo>
                    <a:pt x="169548" y="434404"/>
                  </a:lnTo>
                  <a:lnTo>
                    <a:pt x="193887" y="404581"/>
                  </a:lnTo>
                  <a:lnTo>
                    <a:pt x="212388" y="370610"/>
                  </a:lnTo>
                  <a:lnTo>
                    <a:pt x="220782" y="345090"/>
                  </a:lnTo>
                  <a:lnTo>
                    <a:pt x="224132" y="331617"/>
                  </a:lnTo>
                  <a:lnTo>
                    <a:pt x="221503" y="306063"/>
                  </a:lnTo>
                  <a:lnTo>
                    <a:pt x="210810" y="282271"/>
                  </a:lnTo>
                  <a:lnTo>
                    <a:pt x="192829" y="261113"/>
                  </a:lnTo>
                  <a:lnTo>
                    <a:pt x="167374" y="245359"/>
                  </a:lnTo>
                  <a:lnTo>
                    <a:pt x="137540" y="234654"/>
                  </a:lnTo>
                  <a:lnTo>
                    <a:pt x="105760" y="229896"/>
                  </a:lnTo>
                  <a:lnTo>
                    <a:pt x="77348" y="232014"/>
                  </a:lnTo>
                  <a:lnTo>
                    <a:pt x="52285" y="239041"/>
                  </a:lnTo>
                  <a:lnTo>
                    <a:pt x="22706" y="255591"/>
                  </a:lnTo>
                  <a:lnTo>
                    <a:pt x="11860" y="265924"/>
                  </a:lnTo>
                  <a:lnTo>
                    <a:pt x="9444" y="269315"/>
                  </a:lnTo>
                  <a:lnTo>
                    <a:pt x="8627" y="271575"/>
                  </a:lnTo>
                  <a:lnTo>
                    <a:pt x="8876" y="273082"/>
                  </a:lnTo>
                  <a:lnTo>
                    <a:pt x="28188" y="275203"/>
                  </a:lnTo>
                  <a:lnTo>
                    <a:pt x="52396" y="273582"/>
                  </a:lnTo>
                  <a:lnTo>
                    <a:pt x="83264" y="268629"/>
                  </a:lnTo>
                  <a:lnTo>
                    <a:pt x="101497" y="263974"/>
                  </a:lnTo>
                  <a:lnTo>
                    <a:pt x="120795" y="258490"/>
                  </a:lnTo>
                  <a:lnTo>
                    <a:pt x="140805" y="251658"/>
                  </a:lnTo>
                  <a:lnTo>
                    <a:pt x="161289" y="243929"/>
                  </a:lnTo>
                  <a:lnTo>
                    <a:pt x="195954" y="230049"/>
                  </a:lnTo>
                  <a:lnTo>
                    <a:pt x="223687" y="2189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8751" name="SMARTInkShape-1228"/>
            <p:cNvSpPr/>
            <p:nvPr/>
          </p:nvSpPr>
          <p:spPr bwMode="auto">
            <a:xfrm>
              <a:off x="4280507" y="5464969"/>
              <a:ext cx="141475" cy="160548"/>
            </a:xfrm>
            <a:custGeom>
              <a:avLst/>
              <a:gdLst/>
              <a:ahLst/>
              <a:cxnLst/>
              <a:rect l="0" t="0" r="0" b="0"/>
              <a:pathLst>
                <a:path w="141475" h="160548">
                  <a:moveTo>
                    <a:pt x="27174" y="0"/>
                  </a:moveTo>
                  <a:lnTo>
                    <a:pt x="23382" y="3792"/>
                  </a:lnTo>
                  <a:lnTo>
                    <a:pt x="10381" y="36679"/>
                  </a:lnTo>
                  <a:lnTo>
                    <a:pt x="3325" y="65019"/>
                  </a:lnTo>
                  <a:lnTo>
                    <a:pt x="0" y="98552"/>
                  </a:lnTo>
                  <a:lnTo>
                    <a:pt x="2807" y="129830"/>
                  </a:lnTo>
                  <a:lnTo>
                    <a:pt x="8671" y="145279"/>
                  </a:lnTo>
                  <a:lnTo>
                    <a:pt x="12458" y="151622"/>
                  </a:lnTo>
                  <a:lnTo>
                    <a:pt x="17363" y="155850"/>
                  </a:lnTo>
                  <a:lnTo>
                    <a:pt x="29164" y="160547"/>
                  </a:lnTo>
                  <a:lnTo>
                    <a:pt x="44463" y="158402"/>
                  </a:lnTo>
                  <a:lnTo>
                    <a:pt x="61052" y="151363"/>
                  </a:lnTo>
                  <a:lnTo>
                    <a:pt x="83779" y="133219"/>
                  </a:lnTo>
                  <a:lnTo>
                    <a:pt x="110675" y="99046"/>
                  </a:lnTo>
                  <a:lnTo>
                    <a:pt x="124411" y="71150"/>
                  </a:lnTo>
                  <a:lnTo>
                    <a:pt x="133508" y="42777"/>
                  </a:lnTo>
                  <a:lnTo>
                    <a:pt x="14147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Tree.y</a:t>
            </a:r>
          </a:p>
        </p:txBody>
      </p:sp>
      <p:sp>
        <p:nvSpPr>
          <p:cNvPr id="246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16963" cy="666750"/>
          </a:xfrm>
        </p:spPr>
        <p:txBody>
          <a:bodyPr/>
          <a:lstStyle/>
          <a:p>
            <a:r>
              <a:rPr lang="en-US" altLang="en-US"/>
              <a:t>Tree.y – definitions section</a:t>
            </a:r>
          </a:p>
        </p:txBody>
      </p:sp>
      <p:sp>
        <p:nvSpPr>
          <p:cNvPr id="246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85800"/>
            <a:ext cx="3900487" cy="57594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 TNODE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char    *info;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int     tag;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  TNODE   *left;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  TNODE   *right;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}TREENODE, *TREEPTR;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TREEPTR talloc();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TREEPTR tmp;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%}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endParaRPr lang="en-US" altLang="en-US" sz="1400"/>
          </a:p>
        </p:txBody>
      </p:sp>
      <p:grpSp>
        <p:nvGrpSpPr>
          <p:cNvPr id="4" name="SMARTInkShape-Group293"/>
          <p:cNvGrpSpPr/>
          <p:nvPr/>
        </p:nvGrpSpPr>
        <p:grpSpPr>
          <a:xfrm>
            <a:off x="5216346" y="1144542"/>
            <a:ext cx="1868689" cy="653015"/>
            <a:chOff x="5216346" y="1144542"/>
            <a:chExt cx="1868689" cy="653015"/>
          </a:xfrm>
        </p:grpSpPr>
        <p:sp>
          <p:nvSpPr>
            <p:cNvPr id="2" name="SMARTInkShape-1229"/>
            <p:cNvSpPr/>
            <p:nvPr/>
          </p:nvSpPr>
          <p:spPr bwMode="auto">
            <a:xfrm>
              <a:off x="5216346" y="1200150"/>
              <a:ext cx="34311" cy="513336"/>
            </a:xfrm>
            <a:custGeom>
              <a:avLst/>
              <a:gdLst/>
              <a:ahLst/>
              <a:cxnLst/>
              <a:rect l="0" t="0" r="0" b="0"/>
              <a:pathLst>
                <a:path w="34311" h="513336">
                  <a:moveTo>
                    <a:pt x="34310" y="0"/>
                  </a:moveTo>
                  <a:lnTo>
                    <a:pt x="33517" y="31333"/>
                  </a:lnTo>
                  <a:lnTo>
                    <a:pt x="28607" y="58673"/>
                  </a:lnTo>
                  <a:lnTo>
                    <a:pt x="24367" y="85873"/>
                  </a:lnTo>
                  <a:lnTo>
                    <a:pt x="19837" y="120716"/>
                  </a:lnTo>
                  <a:lnTo>
                    <a:pt x="17517" y="140008"/>
                  </a:lnTo>
                  <a:lnTo>
                    <a:pt x="15178" y="160808"/>
                  </a:lnTo>
                  <a:lnTo>
                    <a:pt x="12824" y="182611"/>
                  </a:lnTo>
                  <a:lnTo>
                    <a:pt x="10461" y="205085"/>
                  </a:lnTo>
                  <a:lnTo>
                    <a:pt x="8092" y="228004"/>
                  </a:lnTo>
                  <a:lnTo>
                    <a:pt x="5719" y="251222"/>
                  </a:lnTo>
                  <a:lnTo>
                    <a:pt x="3343" y="274637"/>
                  </a:lnTo>
                  <a:lnTo>
                    <a:pt x="1760" y="298185"/>
                  </a:lnTo>
                  <a:lnTo>
                    <a:pt x="704" y="321821"/>
                  </a:lnTo>
                  <a:lnTo>
                    <a:pt x="0" y="345516"/>
                  </a:lnTo>
                  <a:lnTo>
                    <a:pt x="324" y="367663"/>
                  </a:lnTo>
                  <a:lnTo>
                    <a:pt x="1334" y="388777"/>
                  </a:lnTo>
                  <a:lnTo>
                    <a:pt x="2801" y="409204"/>
                  </a:lnTo>
                  <a:lnTo>
                    <a:pt x="4431" y="442483"/>
                  </a:lnTo>
                  <a:lnTo>
                    <a:pt x="5155" y="469709"/>
                  </a:lnTo>
                  <a:lnTo>
                    <a:pt x="6357" y="500506"/>
                  </a:lnTo>
                  <a:lnTo>
                    <a:pt x="9451" y="511637"/>
                  </a:lnTo>
                  <a:lnTo>
                    <a:pt x="10594" y="513335"/>
                  </a:lnTo>
                  <a:lnTo>
                    <a:pt x="11355" y="512880"/>
                  </a:lnTo>
                  <a:lnTo>
                    <a:pt x="12202" y="505759"/>
                  </a:lnTo>
                  <a:lnTo>
                    <a:pt x="12879" y="471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230"/>
            <p:cNvSpPr/>
            <p:nvPr/>
          </p:nvSpPr>
          <p:spPr bwMode="auto">
            <a:xfrm>
              <a:off x="5250656" y="1144542"/>
              <a:ext cx="1834379" cy="653015"/>
            </a:xfrm>
            <a:custGeom>
              <a:avLst/>
              <a:gdLst/>
              <a:ahLst/>
              <a:cxnLst/>
              <a:rect l="0" t="0" r="0" b="0"/>
              <a:pathLst>
                <a:path w="1834379" h="653015">
                  <a:moveTo>
                    <a:pt x="0" y="69896"/>
                  </a:moveTo>
                  <a:lnTo>
                    <a:pt x="0" y="86688"/>
                  </a:lnTo>
                  <a:lnTo>
                    <a:pt x="2117" y="91382"/>
                  </a:lnTo>
                  <a:lnTo>
                    <a:pt x="9943" y="100863"/>
                  </a:lnTo>
                  <a:lnTo>
                    <a:pt x="18707" y="103502"/>
                  </a:lnTo>
                  <a:lnTo>
                    <a:pt x="32127" y="103882"/>
                  </a:lnTo>
                  <a:lnTo>
                    <a:pt x="63582" y="99633"/>
                  </a:lnTo>
                  <a:lnTo>
                    <a:pt x="92024" y="95548"/>
                  </a:lnTo>
                  <a:lnTo>
                    <a:pt x="125301" y="88969"/>
                  </a:lnTo>
                  <a:lnTo>
                    <a:pt x="143066" y="84993"/>
                  </a:lnTo>
                  <a:lnTo>
                    <a:pt x="163640" y="80754"/>
                  </a:lnTo>
                  <a:lnTo>
                    <a:pt x="186087" y="76341"/>
                  </a:lnTo>
                  <a:lnTo>
                    <a:pt x="209783" y="71811"/>
                  </a:lnTo>
                  <a:lnTo>
                    <a:pt x="235899" y="66410"/>
                  </a:lnTo>
                  <a:lnTo>
                    <a:pt x="263629" y="60428"/>
                  </a:lnTo>
                  <a:lnTo>
                    <a:pt x="292434" y="54059"/>
                  </a:lnTo>
                  <a:lnTo>
                    <a:pt x="321956" y="48225"/>
                  </a:lnTo>
                  <a:lnTo>
                    <a:pt x="351956" y="42749"/>
                  </a:lnTo>
                  <a:lnTo>
                    <a:pt x="382275" y="37510"/>
                  </a:lnTo>
                  <a:lnTo>
                    <a:pt x="413600" y="32430"/>
                  </a:lnTo>
                  <a:lnTo>
                    <a:pt x="445596" y="27456"/>
                  </a:lnTo>
                  <a:lnTo>
                    <a:pt x="478039" y="22553"/>
                  </a:lnTo>
                  <a:lnTo>
                    <a:pt x="510780" y="18490"/>
                  </a:lnTo>
                  <a:lnTo>
                    <a:pt x="543720" y="14988"/>
                  </a:lnTo>
                  <a:lnTo>
                    <a:pt x="576793" y="11859"/>
                  </a:lnTo>
                  <a:lnTo>
                    <a:pt x="609954" y="8979"/>
                  </a:lnTo>
                  <a:lnTo>
                    <a:pt x="643173" y="6266"/>
                  </a:lnTo>
                  <a:lnTo>
                    <a:pt x="676432" y="3663"/>
                  </a:lnTo>
                  <a:lnTo>
                    <a:pt x="708924" y="1928"/>
                  </a:lnTo>
                  <a:lnTo>
                    <a:pt x="740903" y="772"/>
                  </a:lnTo>
                  <a:lnTo>
                    <a:pt x="772542" y="0"/>
                  </a:lnTo>
                  <a:lnTo>
                    <a:pt x="803953" y="280"/>
                  </a:lnTo>
                  <a:lnTo>
                    <a:pt x="835213" y="1260"/>
                  </a:lnTo>
                  <a:lnTo>
                    <a:pt x="866371" y="2707"/>
                  </a:lnTo>
                  <a:lnTo>
                    <a:pt x="897462" y="4466"/>
                  </a:lnTo>
                  <a:lnTo>
                    <a:pt x="928508" y="6432"/>
                  </a:lnTo>
                  <a:lnTo>
                    <a:pt x="959524" y="8537"/>
                  </a:lnTo>
                  <a:lnTo>
                    <a:pt x="990520" y="9939"/>
                  </a:lnTo>
                  <a:lnTo>
                    <a:pt x="1021504" y="10875"/>
                  </a:lnTo>
                  <a:lnTo>
                    <a:pt x="1052477" y="11498"/>
                  </a:lnTo>
                  <a:lnTo>
                    <a:pt x="1083445" y="12708"/>
                  </a:lnTo>
                  <a:lnTo>
                    <a:pt x="1114410" y="14308"/>
                  </a:lnTo>
                  <a:lnTo>
                    <a:pt x="1145371" y="16168"/>
                  </a:lnTo>
                  <a:lnTo>
                    <a:pt x="1176331" y="17409"/>
                  </a:lnTo>
                  <a:lnTo>
                    <a:pt x="1207289" y="18235"/>
                  </a:lnTo>
                  <a:lnTo>
                    <a:pt x="1238247" y="18787"/>
                  </a:lnTo>
                  <a:lnTo>
                    <a:pt x="1269204" y="19154"/>
                  </a:lnTo>
                  <a:lnTo>
                    <a:pt x="1300161" y="19399"/>
                  </a:lnTo>
                  <a:lnTo>
                    <a:pt x="1331117" y="19563"/>
                  </a:lnTo>
                  <a:lnTo>
                    <a:pt x="1360487" y="20465"/>
                  </a:lnTo>
                  <a:lnTo>
                    <a:pt x="1388798" y="21861"/>
                  </a:lnTo>
                  <a:lnTo>
                    <a:pt x="1416403" y="23585"/>
                  </a:lnTo>
                  <a:lnTo>
                    <a:pt x="1441950" y="25528"/>
                  </a:lnTo>
                  <a:lnTo>
                    <a:pt x="1466125" y="27617"/>
                  </a:lnTo>
                  <a:lnTo>
                    <a:pt x="1489385" y="29804"/>
                  </a:lnTo>
                  <a:lnTo>
                    <a:pt x="1510449" y="32055"/>
                  </a:lnTo>
                  <a:lnTo>
                    <a:pt x="1530047" y="34350"/>
                  </a:lnTo>
                  <a:lnTo>
                    <a:pt x="1565052" y="39016"/>
                  </a:lnTo>
                  <a:lnTo>
                    <a:pt x="1593839" y="43736"/>
                  </a:lnTo>
                  <a:lnTo>
                    <a:pt x="1624774" y="50856"/>
                  </a:lnTo>
                  <a:lnTo>
                    <a:pt x="1637051" y="57729"/>
                  </a:lnTo>
                  <a:lnTo>
                    <a:pt x="1651400" y="71285"/>
                  </a:lnTo>
                  <a:lnTo>
                    <a:pt x="1654705" y="78715"/>
                  </a:lnTo>
                  <a:lnTo>
                    <a:pt x="1655587" y="82919"/>
                  </a:lnTo>
                  <a:lnTo>
                    <a:pt x="1655381" y="86515"/>
                  </a:lnTo>
                  <a:lnTo>
                    <a:pt x="1644925" y="118897"/>
                  </a:lnTo>
                  <a:lnTo>
                    <a:pt x="1642515" y="150079"/>
                  </a:lnTo>
                  <a:lnTo>
                    <a:pt x="1639020" y="175851"/>
                  </a:lnTo>
                  <a:lnTo>
                    <a:pt x="1641512" y="203595"/>
                  </a:lnTo>
                  <a:lnTo>
                    <a:pt x="1644191" y="232718"/>
                  </a:lnTo>
                  <a:lnTo>
                    <a:pt x="1654333" y="266923"/>
                  </a:lnTo>
                  <a:lnTo>
                    <a:pt x="1662888" y="293195"/>
                  </a:lnTo>
                  <a:lnTo>
                    <a:pt x="1674099" y="322862"/>
                  </a:lnTo>
                  <a:lnTo>
                    <a:pt x="1687813" y="353775"/>
                  </a:lnTo>
                  <a:lnTo>
                    <a:pt x="1704491" y="383389"/>
                  </a:lnTo>
                  <a:lnTo>
                    <a:pt x="1720370" y="412426"/>
                  </a:lnTo>
                  <a:lnTo>
                    <a:pt x="1736159" y="440413"/>
                  </a:lnTo>
                  <a:lnTo>
                    <a:pt x="1753760" y="466080"/>
                  </a:lnTo>
                  <a:lnTo>
                    <a:pt x="1773935" y="499051"/>
                  </a:lnTo>
                  <a:lnTo>
                    <a:pt x="1799883" y="532933"/>
                  </a:lnTo>
                  <a:lnTo>
                    <a:pt x="1825239" y="566374"/>
                  </a:lnTo>
                  <a:lnTo>
                    <a:pt x="1832419" y="579038"/>
                  </a:lnTo>
                  <a:lnTo>
                    <a:pt x="1834378" y="585371"/>
                  </a:lnTo>
                  <a:lnTo>
                    <a:pt x="1833312" y="588171"/>
                  </a:lnTo>
                  <a:lnTo>
                    <a:pt x="1815920" y="604596"/>
                  </a:lnTo>
                  <a:lnTo>
                    <a:pt x="1790941" y="617968"/>
                  </a:lnTo>
                  <a:lnTo>
                    <a:pt x="1765407" y="627279"/>
                  </a:lnTo>
                  <a:lnTo>
                    <a:pt x="1733951" y="636709"/>
                  </a:lnTo>
                  <a:lnTo>
                    <a:pt x="1715561" y="641446"/>
                  </a:lnTo>
                  <a:lnTo>
                    <a:pt x="1696157" y="646192"/>
                  </a:lnTo>
                  <a:lnTo>
                    <a:pt x="1673697" y="649356"/>
                  </a:lnTo>
                  <a:lnTo>
                    <a:pt x="1649198" y="651465"/>
                  </a:lnTo>
                  <a:lnTo>
                    <a:pt x="1623341" y="652871"/>
                  </a:lnTo>
                  <a:lnTo>
                    <a:pt x="1594196" y="653014"/>
                  </a:lnTo>
                  <a:lnTo>
                    <a:pt x="1562860" y="652317"/>
                  </a:lnTo>
                  <a:lnTo>
                    <a:pt x="1530063" y="651057"/>
                  </a:lnTo>
                  <a:lnTo>
                    <a:pt x="1494704" y="648631"/>
                  </a:lnTo>
                  <a:lnTo>
                    <a:pt x="1457638" y="645425"/>
                  </a:lnTo>
                  <a:lnTo>
                    <a:pt x="1419434" y="641701"/>
                  </a:lnTo>
                  <a:lnTo>
                    <a:pt x="1376502" y="636836"/>
                  </a:lnTo>
                  <a:lnTo>
                    <a:pt x="1330418" y="631212"/>
                  </a:lnTo>
                  <a:lnTo>
                    <a:pt x="1282233" y="625082"/>
                  </a:lnTo>
                  <a:lnTo>
                    <a:pt x="1231059" y="618614"/>
                  </a:lnTo>
                  <a:lnTo>
                    <a:pt x="1177894" y="611920"/>
                  </a:lnTo>
                  <a:lnTo>
                    <a:pt x="1123400" y="605076"/>
                  </a:lnTo>
                  <a:lnTo>
                    <a:pt x="1065640" y="598927"/>
                  </a:lnTo>
                  <a:lnTo>
                    <a:pt x="1005702" y="593239"/>
                  </a:lnTo>
                  <a:lnTo>
                    <a:pt x="944312" y="587860"/>
                  </a:lnTo>
                  <a:lnTo>
                    <a:pt x="881160" y="583480"/>
                  </a:lnTo>
                  <a:lnTo>
                    <a:pt x="816833" y="579767"/>
                  </a:lnTo>
                  <a:lnTo>
                    <a:pt x="751725" y="576497"/>
                  </a:lnTo>
                  <a:lnTo>
                    <a:pt x="687681" y="574317"/>
                  </a:lnTo>
                  <a:lnTo>
                    <a:pt x="624347" y="572864"/>
                  </a:lnTo>
                  <a:lnTo>
                    <a:pt x="561488" y="571895"/>
                  </a:lnTo>
                  <a:lnTo>
                    <a:pt x="500532" y="573631"/>
                  </a:lnTo>
                  <a:lnTo>
                    <a:pt x="440844" y="577169"/>
                  </a:lnTo>
                  <a:lnTo>
                    <a:pt x="382003" y="581909"/>
                  </a:lnTo>
                  <a:lnTo>
                    <a:pt x="328487" y="588244"/>
                  </a:lnTo>
                  <a:lnTo>
                    <a:pt x="278523" y="595642"/>
                  </a:lnTo>
                  <a:lnTo>
                    <a:pt x="230926" y="603750"/>
                  </a:lnTo>
                  <a:lnTo>
                    <a:pt x="188082" y="611536"/>
                  </a:lnTo>
                  <a:lnTo>
                    <a:pt x="148407" y="619108"/>
                  </a:lnTo>
                  <a:lnTo>
                    <a:pt x="110844" y="626537"/>
                  </a:lnTo>
                  <a:lnTo>
                    <a:pt x="81040" y="633077"/>
                  </a:lnTo>
                  <a:lnTo>
                    <a:pt x="56408" y="639025"/>
                  </a:lnTo>
                  <a:lnTo>
                    <a:pt x="21895" y="646692"/>
                  </a:lnTo>
                  <a:lnTo>
                    <a:pt x="13803" y="646514"/>
                  </a:lnTo>
                  <a:lnTo>
                    <a:pt x="0" y="6413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" name="SMARTInkShape-Group294"/>
          <p:cNvGrpSpPr/>
          <p:nvPr/>
        </p:nvGrpSpPr>
        <p:grpSpPr>
          <a:xfrm>
            <a:off x="5357813" y="1165537"/>
            <a:ext cx="1528763" cy="670408"/>
            <a:chOff x="5357813" y="1165537"/>
            <a:chExt cx="1528763" cy="670408"/>
          </a:xfrm>
        </p:grpSpPr>
        <p:sp>
          <p:nvSpPr>
            <p:cNvPr id="5" name="SMARTInkShape-1231"/>
            <p:cNvSpPr/>
            <p:nvPr/>
          </p:nvSpPr>
          <p:spPr bwMode="auto">
            <a:xfrm>
              <a:off x="5679282" y="1215431"/>
              <a:ext cx="34025" cy="497998"/>
            </a:xfrm>
            <a:custGeom>
              <a:avLst/>
              <a:gdLst/>
              <a:ahLst/>
              <a:cxnLst/>
              <a:rect l="0" t="0" r="0" b="0"/>
              <a:pathLst>
                <a:path w="34025" h="497998">
                  <a:moveTo>
                    <a:pt x="7143" y="6150"/>
                  </a:moveTo>
                  <a:lnTo>
                    <a:pt x="7143" y="0"/>
                  </a:lnTo>
                  <a:lnTo>
                    <a:pt x="3351" y="3093"/>
                  </a:lnTo>
                  <a:lnTo>
                    <a:pt x="1489" y="6908"/>
                  </a:lnTo>
                  <a:lnTo>
                    <a:pt x="130" y="40279"/>
                  </a:lnTo>
                  <a:lnTo>
                    <a:pt x="57" y="62594"/>
                  </a:lnTo>
                  <a:lnTo>
                    <a:pt x="25" y="91032"/>
                  </a:lnTo>
                  <a:lnTo>
                    <a:pt x="11" y="126425"/>
                  </a:lnTo>
                  <a:lnTo>
                    <a:pt x="7" y="145865"/>
                  </a:lnTo>
                  <a:lnTo>
                    <a:pt x="5" y="166762"/>
                  </a:lnTo>
                  <a:lnTo>
                    <a:pt x="3" y="188631"/>
                  </a:lnTo>
                  <a:lnTo>
                    <a:pt x="2" y="211148"/>
                  </a:lnTo>
                  <a:lnTo>
                    <a:pt x="1" y="234097"/>
                  </a:lnTo>
                  <a:lnTo>
                    <a:pt x="0" y="257333"/>
                  </a:lnTo>
                  <a:lnTo>
                    <a:pt x="0" y="280762"/>
                  </a:lnTo>
                  <a:lnTo>
                    <a:pt x="793" y="303525"/>
                  </a:lnTo>
                  <a:lnTo>
                    <a:pt x="2116" y="325844"/>
                  </a:lnTo>
                  <a:lnTo>
                    <a:pt x="3792" y="347867"/>
                  </a:lnTo>
                  <a:lnTo>
                    <a:pt x="5702" y="368105"/>
                  </a:lnTo>
                  <a:lnTo>
                    <a:pt x="7770" y="387153"/>
                  </a:lnTo>
                  <a:lnTo>
                    <a:pt x="12978" y="421547"/>
                  </a:lnTo>
                  <a:lnTo>
                    <a:pt x="20584" y="450063"/>
                  </a:lnTo>
                  <a:lnTo>
                    <a:pt x="29999" y="480845"/>
                  </a:lnTo>
                  <a:lnTo>
                    <a:pt x="34024" y="497462"/>
                  </a:lnTo>
                  <a:lnTo>
                    <a:pt x="33001" y="497997"/>
                  </a:lnTo>
                  <a:lnTo>
                    <a:pt x="21431" y="484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232"/>
            <p:cNvSpPr/>
            <p:nvPr/>
          </p:nvSpPr>
          <p:spPr bwMode="auto">
            <a:xfrm>
              <a:off x="5396623" y="1435894"/>
              <a:ext cx="18341" cy="98446"/>
            </a:xfrm>
            <a:custGeom>
              <a:avLst/>
              <a:gdLst/>
              <a:ahLst/>
              <a:cxnLst/>
              <a:rect l="0" t="0" r="0" b="0"/>
              <a:pathLst>
                <a:path w="18341" h="98446">
                  <a:moveTo>
                    <a:pt x="18340" y="0"/>
                  </a:moveTo>
                  <a:lnTo>
                    <a:pt x="14547" y="3792"/>
                  </a:lnTo>
                  <a:lnTo>
                    <a:pt x="12685" y="7771"/>
                  </a:lnTo>
                  <a:lnTo>
                    <a:pt x="5132" y="37584"/>
                  </a:lnTo>
                  <a:lnTo>
                    <a:pt x="2078" y="69566"/>
                  </a:lnTo>
                  <a:lnTo>
                    <a:pt x="355" y="74952"/>
                  </a:lnTo>
                  <a:lnTo>
                    <a:pt x="0" y="79337"/>
                  </a:lnTo>
                  <a:lnTo>
                    <a:pt x="3847" y="98445"/>
                  </a:lnTo>
                  <a:lnTo>
                    <a:pt x="3961" y="97199"/>
                  </a:lnTo>
                  <a:lnTo>
                    <a:pt x="4052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233"/>
            <p:cNvSpPr/>
            <p:nvPr/>
          </p:nvSpPr>
          <p:spPr bwMode="auto">
            <a:xfrm>
              <a:off x="5357813" y="1343146"/>
              <a:ext cx="28576" cy="21311"/>
            </a:xfrm>
            <a:custGeom>
              <a:avLst/>
              <a:gdLst/>
              <a:ahLst/>
              <a:cxnLst/>
              <a:rect l="0" t="0" r="0" b="0"/>
              <a:pathLst>
                <a:path w="28576" h="21311">
                  <a:moveTo>
                    <a:pt x="0" y="21310"/>
                  </a:moveTo>
                  <a:lnTo>
                    <a:pt x="11391" y="9125"/>
                  </a:lnTo>
                  <a:lnTo>
                    <a:pt x="13906" y="1253"/>
                  </a:lnTo>
                  <a:lnTo>
                    <a:pt x="14827" y="795"/>
                  </a:lnTo>
                  <a:lnTo>
                    <a:pt x="24197" y="0"/>
                  </a:lnTo>
                  <a:lnTo>
                    <a:pt x="25656" y="753"/>
                  </a:lnTo>
                  <a:lnTo>
                    <a:pt x="26629" y="2049"/>
                  </a:lnTo>
                  <a:lnTo>
                    <a:pt x="27710" y="5606"/>
                  </a:lnTo>
                  <a:lnTo>
                    <a:pt x="28575" y="141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234"/>
            <p:cNvSpPr/>
            <p:nvPr/>
          </p:nvSpPr>
          <p:spPr bwMode="auto">
            <a:xfrm>
              <a:off x="5436394" y="1471613"/>
              <a:ext cx="107157" cy="92009"/>
            </a:xfrm>
            <a:custGeom>
              <a:avLst/>
              <a:gdLst/>
              <a:ahLst/>
              <a:cxnLst/>
              <a:rect l="0" t="0" r="0" b="0"/>
              <a:pathLst>
                <a:path w="107157" h="92009">
                  <a:moveTo>
                    <a:pt x="0" y="0"/>
                  </a:moveTo>
                  <a:lnTo>
                    <a:pt x="794" y="13772"/>
                  </a:lnTo>
                  <a:lnTo>
                    <a:pt x="8069" y="44884"/>
                  </a:lnTo>
                  <a:lnTo>
                    <a:pt x="18321" y="64222"/>
                  </a:lnTo>
                  <a:lnTo>
                    <a:pt x="20817" y="79537"/>
                  </a:lnTo>
                  <a:lnTo>
                    <a:pt x="21815" y="81599"/>
                  </a:lnTo>
                  <a:lnTo>
                    <a:pt x="23274" y="82974"/>
                  </a:lnTo>
                  <a:lnTo>
                    <a:pt x="27528" y="85181"/>
                  </a:lnTo>
                  <a:lnTo>
                    <a:pt x="32057" y="77979"/>
                  </a:lnTo>
                  <a:lnTo>
                    <a:pt x="37353" y="48986"/>
                  </a:lnTo>
                  <a:lnTo>
                    <a:pt x="44495" y="16941"/>
                  </a:lnTo>
                  <a:lnTo>
                    <a:pt x="46332" y="13675"/>
                  </a:lnTo>
                  <a:lnTo>
                    <a:pt x="48350" y="11498"/>
                  </a:lnTo>
                  <a:lnTo>
                    <a:pt x="52710" y="9079"/>
                  </a:lnTo>
                  <a:lnTo>
                    <a:pt x="54984" y="9227"/>
                  </a:lnTo>
                  <a:lnTo>
                    <a:pt x="59626" y="11509"/>
                  </a:lnTo>
                  <a:lnTo>
                    <a:pt x="66703" y="21049"/>
                  </a:lnTo>
                  <a:lnTo>
                    <a:pt x="74814" y="51592"/>
                  </a:lnTo>
                  <a:lnTo>
                    <a:pt x="88193" y="83064"/>
                  </a:lnTo>
                  <a:lnTo>
                    <a:pt x="92907" y="88511"/>
                  </a:lnTo>
                  <a:lnTo>
                    <a:pt x="98609" y="92008"/>
                  </a:lnTo>
                  <a:lnTo>
                    <a:pt x="107156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235"/>
            <p:cNvSpPr/>
            <p:nvPr/>
          </p:nvSpPr>
          <p:spPr bwMode="auto">
            <a:xfrm>
              <a:off x="5565570" y="1351897"/>
              <a:ext cx="49419" cy="218817"/>
            </a:xfrm>
            <a:custGeom>
              <a:avLst/>
              <a:gdLst/>
              <a:ahLst/>
              <a:cxnLst/>
              <a:rect l="0" t="0" r="0" b="0"/>
              <a:pathLst>
                <a:path w="49419" h="218817">
                  <a:moveTo>
                    <a:pt x="49418" y="48278"/>
                  </a:moveTo>
                  <a:lnTo>
                    <a:pt x="49418" y="13787"/>
                  </a:lnTo>
                  <a:lnTo>
                    <a:pt x="49418" y="0"/>
                  </a:lnTo>
                  <a:lnTo>
                    <a:pt x="45625" y="6369"/>
                  </a:lnTo>
                  <a:lnTo>
                    <a:pt x="30711" y="37173"/>
                  </a:lnTo>
                  <a:lnTo>
                    <a:pt x="14506" y="65625"/>
                  </a:lnTo>
                  <a:lnTo>
                    <a:pt x="6120" y="87738"/>
                  </a:lnTo>
                  <a:lnTo>
                    <a:pt x="1399" y="121706"/>
                  </a:lnTo>
                  <a:lnTo>
                    <a:pt x="0" y="152232"/>
                  </a:lnTo>
                  <a:lnTo>
                    <a:pt x="1644" y="186757"/>
                  </a:lnTo>
                  <a:lnTo>
                    <a:pt x="6702" y="212799"/>
                  </a:lnTo>
                  <a:lnTo>
                    <a:pt x="8240" y="215109"/>
                  </a:lnTo>
                  <a:lnTo>
                    <a:pt x="12621" y="218816"/>
                  </a:lnTo>
                  <a:lnTo>
                    <a:pt x="9587" y="215665"/>
                  </a:lnTo>
                  <a:lnTo>
                    <a:pt x="7903" y="209720"/>
                  </a:lnTo>
                  <a:lnTo>
                    <a:pt x="6555" y="198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236"/>
            <p:cNvSpPr/>
            <p:nvPr/>
          </p:nvSpPr>
          <p:spPr bwMode="auto">
            <a:xfrm>
              <a:off x="5550694" y="1475361"/>
              <a:ext cx="57151" cy="17684"/>
            </a:xfrm>
            <a:custGeom>
              <a:avLst/>
              <a:gdLst/>
              <a:ahLst/>
              <a:cxnLst/>
              <a:rect l="0" t="0" r="0" b="0"/>
              <a:pathLst>
                <a:path w="57151" h="17684">
                  <a:moveTo>
                    <a:pt x="0" y="17683"/>
                  </a:moveTo>
                  <a:lnTo>
                    <a:pt x="3792" y="13890"/>
                  </a:lnTo>
                  <a:lnTo>
                    <a:pt x="9887" y="12028"/>
                  </a:lnTo>
                  <a:lnTo>
                    <a:pt x="17094" y="10407"/>
                  </a:lnTo>
                  <a:lnTo>
                    <a:pt x="38283" y="683"/>
                  </a:lnTo>
                  <a:lnTo>
                    <a:pt x="42984" y="0"/>
                  </a:lnTo>
                  <a:lnTo>
                    <a:pt x="50325" y="1357"/>
                  </a:lnTo>
                  <a:lnTo>
                    <a:pt x="52600" y="2830"/>
                  </a:lnTo>
                  <a:lnTo>
                    <a:pt x="54117" y="4606"/>
                  </a:lnTo>
                  <a:lnTo>
                    <a:pt x="55802" y="8696"/>
                  </a:lnTo>
                  <a:lnTo>
                    <a:pt x="57150" y="176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237"/>
            <p:cNvSpPr/>
            <p:nvPr/>
          </p:nvSpPr>
          <p:spPr bwMode="auto">
            <a:xfrm>
              <a:off x="5595052" y="1507873"/>
              <a:ext cx="61949" cy="77587"/>
            </a:xfrm>
            <a:custGeom>
              <a:avLst/>
              <a:gdLst/>
              <a:ahLst/>
              <a:cxnLst/>
              <a:rect l="0" t="0" r="0" b="0"/>
              <a:pathLst>
                <a:path w="61949" h="77587">
                  <a:moveTo>
                    <a:pt x="41367" y="6602"/>
                  </a:moveTo>
                  <a:lnTo>
                    <a:pt x="11367" y="40394"/>
                  </a:lnTo>
                  <a:lnTo>
                    <a:pt x="747" y="61695"/>
                  </a:lnTo>
                  <a:lnTo>
                    <a:pt x="0" y="64762"/>
                  </a:lnTo>
                  <a:lnTo>
                    <a:pt x="295" y="67600"/>
                  </a:lnTo>
                  <a:lnTo>
                    <a:pt x="2740" y="72871"/>
                  </a:lnTo>
                  <a:lnTo>
                    <a:pt x="4503" y="74594"/>
                  </a:lnTo>
                  <a:lnTo>
                    <a:pt x="8579" y="76508"/>
                  </a:lnTo>
                  <a:lnTo>
                    <a:pt x="22921" y="77586"/>
                  </a:lnTo>
                  <a:lnTo>
                    <a:pt x="33433" y="73604"/>
                  </a:lnTo>
                  <a:lnTo>
                    <a:pt x="53117" y="58113"/>
                  </a:lnTo>
                  <a:lnTo>
                    <a:pt x="58495" y="49075"/>
                  </a:lnTo>
                  <a:lnTo>
                    <a:pt x="61948" y="30338"/>
                  </a:lnTo>
                  <a:lnTo>
                    <a:pt x="58754" y="16104"/>
                  </a:lnTo>
                  <a:lnTo>
                    <a:pt x="52799" y="8709"/>
                  </a:lnTo>
                  <a:lnTo>
                    <a:pt x="44860" y="3569"/>
                  </a:lnTo>
                  <a:lnTo>
                    <a:pt x="26829" y="270"/>
                  </a:lnTo>
                  <a:lnTo>
                    <a:pt x="22149" y="0"/>
                  </a:lnTo>
                  <a:lnTo>
                    <a:pt x="19030" y="613"/>
                  </a:lnTo>
                  <a:lnTo>
                    <a:pt x="16951" y="1815"/>
                  </a:lnTo>
                  <a:lnTo>
                    <a:pt x="15564" y="3411"/>
                  </a:lnTo>
                  <a:lnTo>
                    <a:pt x="15434" y="5268"/>
                  </a:lnTo>
                  <a:lnTo>
                    <a:pt x="19936" y="137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238"/>
            <p:cNvSpPr/>
            <p:nvPr/>
          </p:nvSpPr>
          <p:spPr bwMode="auto">
            <a:xfrm>
              <a:off x="5786880" y="1293019"/>
              <a:ext cx="70996" cy="239463"/>
            </a:xfrm>
            <a:custGeom>
              <a:avLst/>
              <a:gdLst/>
              <a:ahLst/>
              <a:cxnLst/>
              <a:rect l="0" t="0" r="0" b="0"/>
              <a:pathLst>
                <a:path w="70996" h="239463">
                  <a:moveTo>
                    <a:pt x="42420" y="0"/>
                  </a:moveTo>
                  <a:lnTo>
                    <a:pt x="41626" y="13772"/>
                  </a:lnTo>
                  <a:lnTo>
                    <a:pt x="32477" y="47527"/>
                  </a:lnTo>
                  <a:lnTo>
                    <a:pt x="21835" y="78288"/>
                  </a:lnTo>
                  <a:lnTo>
                    <a:pt x="12420" y="112537"/>
                  </a:lnTo>
                  <a:lnTo>
                    <a:pt x="7126" y="138123"/>
                  </a:lnTo>
                  <a:lnTo>
                    <a:pt x="2921" y="163781"/>
                  </a:lnTo>
                  <a:lnTo>
                    <a:pt x="554" y="195283"/>
                  </a:lnTo>
                  <a:lnTo>
                    <a:pt x="0" y="212205"/>
                  </a:lnTo>
                  <a:lnTo>
                    <a:pt x="3988" y="225546"/>
                  </a:lnTo>
                  <a:lnTo>
                    <a:pt x="7273" y="231327"/>
                  </a:lnTo>
                  <a:lnTo>
                    <a:pt x="11051" y="235180"/>
                  </a:lnTo>
                  <a:lnTo>
                    <a:pt x="19483" y="239462"/>
                  </a:lnTo>
                  <a:lnTo>
                    <a:pt x="28522" y="239248"/>
                  </a:lnTo>
                  <a:lnTo>
                    <a:pt x="37830" y="235714"/>
                  </a:lnTo>
                  <a:lnTo>
                    <a:pt x="61492" y="216062"/>
                  </a:lnTo>
                  <a:lnTo>
                    <a:pt x="66771" y="202655"/>
                  </a:lnTo>
                  <a:lnTo>
                    <a:pt x="7099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239"/>
            <p:cNvSpPr/>
            <p:nvPr/>
          </p:nvSpPr>
          <p:spPr bwMode="auto">
            <a:xfrm>
              <a:off x="5722144" y="1428750"/>
              <a:ext cx="185738" cy="7145"/>
            </a:xfrm>
            <a:custGeom>
              <a:avLst/>
              <a:gdLst/>
              <a:ahLst/>
              <a:cxnLst/>
              <a:rect l="0" t="0" r="0" b="0"/>
              <a:pathLst>
                <a:path w="185738" h="7145">
                  <a:moveTo>
                    <a:pt x="0" y="7144"/>
                  </a:moveTo>
                  <a:lnTo>
                    <a:pt x="35296" y="7144"/>
                  </a:lnTo>
                  <a:lnTo>
                    <a:pt x="66285" y="5027"/>
                  </a:lnTo>
                  <a:lnTo>
                    <a:pt x="100602" y="1489"/>
                  </a:lnTo>
                  <a:lnTo>
                    <a:pt x="133789" y="441"/>
                  </a:lnTo>
                  <a:lnTo>
                    <a:pt x="165863" y="87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40"/>
            <p:cNvSpPr/>
            <p:nvPr/>
          </p:nvSpPr>
          <p:spPr bwMode="auto">
            <a:xfrm>
              <a:off x="5862039" y="1421606"/>
              <a:ext cx="124425" cy="119497"/>
            </a:xfrm>
            <a:custGeom>
              <a:avLst/>
              <a:gdLst/>
              <a:ahLst/>
              <a:cxnLst/>
              <a:rect l="0" t="0" r="0" b="0"/>
              <a:pathLst>
                <a:path w="124425" h="119497">
                  <a:moveTo>
                    <a:pt x="52986" y="0"/>
                  </a:moveTo>
                  <a:lnTo>
                    <a:pt x="49194" y="0"/>
                  </a:lnTo>
                  <a:lnTo>
                    <a:pt x="45215" y="4234"/>
                  </a:lnTo>
                  <a:lnTo>
                    <a:pt x="25974" y="39059"/>
                  </a:lnTo>
                  <a:lnTo>
                    <a:pt x="8732" y="71878"/>
                  </a:lnTo>
                  <a:lnTo>
                    <a:pt x="0" y="93603"/>
                  </a:lnTo>
                  <a:lnTo>
                    <a:pt x="1126" y="100603"/>
                  </a:lnTo>
                  <a:lnTo>
                    <a:pt x="6390" y="106361"/>
                  </a:lnTo>
                  <a:lnTo>
                    <a:pt x="10015" y="109007"/>
                  </a:lnTo>
                  <a:lnTo>
                    <a:pt x="13226" y="109978"/>
                  </a:lnTo>
                  <a:lnTo>
                    <a:pt x="16161" y="109831"/>
                  </a:lnTo>
                  <a:lnTo>
                    <a:pt x="35525" y="101012"/>
                  </a:lnTo>
                  <a:lnTo>
                    <a:pt x="53369" y="88579"/>
                  </a:lnTo>
                  <a:lnTo>
                    <a:pt x="78916" y="56585"/>
                  </a:lnTo>
                  <a:lnTo>
                    <a:pt x="96590" y="34167"/>
                  </a:lnTo>
                  <a:lnTo>
                    <a:pt x="102149" y="17219"/>
                  </a:lnTo>
                  <a:lnTo>
                    <a:pt x="102430" y="17036"/>
                  </a:lnTo>
                  <a:lnTo>
                    <a:pt x="102742" y="18949"/>
                  </a:lnTo>
                  <a:lnTo>
                    <a:pt x="84311" y="51359"/>
                  </a:lnTo>
                  <a:lnTo>
                    <a:pt x="72085" y="85903"/>
                  </a:lnTo>
                  <a:lnTo>
                    <a:pt x="68699" y="103417"/>
                  </a:lnTo>
                  <a:lnTo>
                    <a:pt x="70024" y="111580"/>
                  </a:lnTo>
                  <a:lnTo>
                    <a:pt x="71488" y="114868"/>
                  </a:lnTo>
                  <a:lnTo>
                    <a:pt x="74052" y="117060"/>
                  </a:lnTo>
                  <a:lnTo>
                    <a:pt x="81134" y="119496"/>
                  </a:lnTo>
                  <a:lnTo>
                    <a:pt x="89573" y="118461"/>
                  </a:lnTo>
                  <a:lnTo>
                    <a:pt x="124424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241"/>
            <p:cNvSpPr/>
            <p:nvPr/>
          </p:nvSpPr>
          <p:spPr bwMode="auto">
            <a:xfrm>
              <a:off x="5965031" y="1435894"/>
              <a:ext cx="112568" cy="190573"/>
            </a:xfrm>
            <a:custGeom>
              <a:avLst/>
              <a:gdLst/>
              <a:ahLst/>
              <a:cxnLst/>
              <a:rect l="0" t="0" r="0" b="0"/>
              <a:pathLst>
                <a:path w="112568" h="190573">
                  <a:moveTo>
                    <a:pt x="107157" y="0"/>
                  </a:moveTo>
                  <a:lnTo>
                    <a:pt x="103364" y="3792"/>
                  </a:lnTo>
                  <a:lnTo>
                    <a:pt x="97270" y="5654"/>
                  </a:lnTo>
                  <a:lnTo>
                    <a:pt x="84913" y="8819"/>
                  </a:lnTo>
                  <a:lnTo>
                    <a:pt x="64850" y="15924"/>
                  </a:lnTo>
                  <a:lnTo>
                    <a:pt x="59779" y="20571"/>
                  </a:lnTo>
                  <a:lnTo>
                    <a:pt x="46059" y="44792"/>
                  </a:lnTo>
                  <a:lnTo>
                    <a:pt x="43810" y="54723"/>
                  </a:lnTo>
                  <a:lnTo>
                    <a:pt x="43284" y="62950"/>
                  </a:lnTo>
                  <a:lnTo>
                    <a:pt x="43937" y="65779"/>
                  </a:lnTo>
                  <a:lnTo>
                    <a:pt x="45166" y="67665"/>
                  </a:lnTo>
                  <a:lnTo>
                    <a:pt x="46780" y="68923"/>
                  </a:lnTo>
                  <a:lnTo>
                    <a:pt x="56635" y="70692"/>
                  </a:lnTo>
                  <a:lnTo>
                    <a:pt x="63007" y="68990"/>
                  </a:lnTo>
                  <a:lnTo>
                    <a:pt x="73173" y="61452"/>
                  </a:lnTo>
                  <a:lnTo>
                    <a:pt x="80940" y="52712"/>
                  </a:lnTo>
                  <a:lnTo>
                    <a:pt x="90569" y="35991"/>
                  </a:lnTo>
                  <a:lnTo>
                    <a:pt x="112567" y="9744"/>
                  </a:lnTo>
                  <a:lnTo>
                    <a:pt x="109994" y="15499"/>
                  </a:lnTo>
                  <a:lnTo>
                    <a:pt x="97463" y="38438"/>
                  </a:lnTo>
                  <a:lnTo>
                    <a:pt x="93474" y="71795"/>
                  </a:lnTo>
                  <a:lnTo>
                    <a:pt x="92989" y="100083"/>
                  </a:lnTo>
                  <a:lnTo>
                    <a:pt x="92099" y="133511"/>
                  </a:lnTo>
                  <a:lnTo>
                    <a:pt x="86379" y="156504"/>
                  </a:lnTo>
                  <a:lnTo>
                    <a:pt x="74983" y="176811"/>
                  </a:lnTo>
                  <a:lnTo>
                    <a:pt x="66134" y="185210"/>
                  </a:lnTo>
                  <a:lnTo>
                    <a:pt x="54793" y="189472"/>
                  </a:lnTo>
                  <a:lnTo>
                    <a:pt x="41815" y="190572"/>
                  </a:lnTo>
                  <a:lnTo>
                    <a:pt x="28109" y="188415"/>
                  </a:lnTo>
                  <a:lnTo>
                    <a:pt x="22709" y="185141"/>
                  </a:lnTo>
                  <a:lnTo>
                    <a:pt x="14591" y="175154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242"/>
            <p:cNvSpPr/>
            <p:nvPr/>
          </p:nvSpPr>
          <p:spPr bwMode="auto">
            <a:xfrm>
              <a:off x="6166806" y="1171575"/>
              <a:ext cx="53771" cy="529324"/>
            </a:xfrm>
            <a:custGeom>
              <a:avLst/>
              <a:gdLst/>
              <a:ahLst/>
              <a:cxnLst/>
              <a:rect l="0" t="0" r="0" b="0"/>
              <a:pathLst>
                <a:path w="53771" h="529324">
                  <a:moveTo>
                    <a:pt x="41113" y="0"/>
                  </a:moveTo>
                  <a:lnTo>
                    <a:pt x="41113" y="3792"/>
                  </a:lnTo>
                  <a:lnTo>
                    <a:pt x="38996" y="7771"/>
                  </a:lnTo>
                  <a:lnTo>
                    <a:pt x="27378" y="28170"/>
                  </a:lnTo>
                  <a:lnTo>
                    <a:pt x="15499" y="63567"/>
                  </a:lnTo>
                  <a:lnTo>
                    <a:pt x="7947" y="98827"/>
                  </a:lnTo>
                  <a:lnTo>
                    <a:pt x="3089" y="130971"/>
                  </a:lnTo>
                  <a:lnTo>
                    <a:pt x="401" y="164307"/>
                  </a:lnTo>
                  <a:lnTo>
                    <a:pt x="0" y="199232"/>
                  </a:lnTo>
                  <a:lnTo>
                    <a:pt x="1004" y="218546"/>
                  </a:lnTo>
                  <a:lnTo>
                    <a:pt x="2467" y="238566"/>
                  </a:lnTo>
                  <a:lnTo>
                    <a:pt x="4237" y="258263"/>
                  </a:lnTo>
                  <a:lnTo>
                    <a:pt x="6209" y="277744"/>
                  </a:lnTo>
                  <a:lnTo>
                    <a:pt x="8319" y="297081"/>
                  </a:lnTo>
                  <a:lnTo>
                    <a:pt x="12106" y="316323"/>
                  </a:lnTo>
                  <a:lnTo>
                    <a:pt x="17013" y="335501"/>
                  </a:lnTo>
                  <a:lnTo>
                    <a:pt x="22665" y="354636"/>
                  </a:lnTo>
                  <a:lnTo>
                    <a:pt x="28021" y="372949"/>
                  </a:lnTo>
                  <a:lnTo>
                    <a:pt x="38204" y="408113"/>
                  </a:lnTo>
                  <a:lnTo>
                    <a:pt x="43789" y="440146"/>
                  </a:lnTo>
                  <a:lnTo>
                    <a:pt x="47065" y="468671"/>
                  </a:lnTo>
                  <a:lnTo>
                    <a:pt x="52578" y="500992"/>
                  </a:lnTo>
                  <a:lnTo>
                    <a:pt x="53770" y="520534"/>
                  </a:lnTo>
                  <a:lnTo>
                    <a:pt x="51236" y="528476"/>
                  </a:lnTo>
                  <a:lnTo>
                    <a:pt x="48655" y="529323"/>
                  </a:lnTo>
                  <a:lnTo>
                    <a:pt x="45347" y="528301"/>
                  </a:lnTo>
                  <a:lnTo>
                    <a:pt x="41555" y="526032"/>
                  </a:lnTo>
                  <a:lnTo>
                    <a:pt x="35224" y="517161"/>
                  </a:lnTo>
                  <a:lnTo>
                    <a:pt x="26825" y="500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243"/>
            <p:cNvSpPr/>
            <p:nvPr/>
          </p:nvSpPr>
          <p:spPr bwMode="auto">
            <a:xfrm>
              <a:off x="6359008" y="1314450"/>
              <a:ext cx="34649" cy="245399"/>
            </a:xfrm>
            <a:custGeom>
              <a:avLst/>
              <a:gdLst/>
              <a:ahLst/>
              <a:cxnLst/>
              <a:rect l="0" t="0" r="0" b="0"/>
              <a:pathLst>
                <a:path w="34649" h="245399">
                  <a:moveTo>
                    <a:pt x="27505" y="0"/>
                  </a:moveTo>
                  <a:lnTo>
                    <a:pt x="27505" y="30528"/>
                  </a:lnTo>
                  <a:lnTo>
                    <a:pt x="23712" y="58170"/>
                  </a:lnTo>
                  <a:lnTo>
                    <a:pt x="17562" y="91495"/>
                  </a:lnTo>
                  <a:lnTo>
                    <a:pt x="10712" y="126505"/>
                  </a:lnTo>
                  <a:lnTo>
                    <a:pt x="3656" y="162014"/>
                  </a:lnTo>
                  <a:lnTo>
                    <a:pt x="329" y="193878"/>
                  </a:lnTo>
                  <a:lnTo>
                    <a:pt x="0" y="225798"/>
                  </a:lnTo>
                  <a:lnTo>
                    <a:pt x="5117" y="244273"/>
                  </a:lnTo>
                  <a:lnTo>
                    <a:pt x="6229" y="245398"/>
                  </a:lnTo>
                  <a:lnTo>
                    <a:pt x="7765" y="245355"/>
                  </a:lnTo>
                  <a:lnTo>
                    <a:pt x="11588" y="243191"/>
                  </a:lnTo>
                  <a:lnTo>
                    <a:pt x="18996" y="235922"/>
                  </a:lnTo>
                  <a:lnTo>
                    <a:pt x="34648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244"/>
            <p:cNvSpPr/>
            <p:nvPr/>
          </p:nvSpPr>
          <p:spPr bwMode="auto">
            <a:xfrm>
              <a:off x="6372320" y="1514475"/>
              <a:ext cx="158680" cy="57151"/>
            </a:xfrm>
            <a:custGeom>
              <a:avLst/>
              <a:gdLst/>
              <a:ahLst/>
              <a:cxnLst/>
              <a:rect l="0" t="0" r="0" b="0"/>
              <a:pathLst>
                <a:path w="158680" h="57151">
                  <a:moveTo>
                    <a:pt x="14193" y="57150"/>
                  </a:moveTo>
                  <a:lnTo>
                    <a:pt x="3551" y="57150"/>
                  </a:lnTo>
                  <a:lnTo>
                    <a:pt x="2335" y="56356"/>
                  </a:lnTo>
                  <a:lnTo>
                    <a:pt x="1525" y="55033"/>
                  </a:lnTo>
                  <a:lnTo>
                    <a:pt x="118" y="49874"/>
                  </a:lnTo>
                  <a:lnTo>
                    <a:pt x="0" y="46508"/>
                  </a:lnTo>
                  <a:lnTo>
                    <a:pt x="762" y="45293"/>
                  </a:lnTo>
                  <a:lnTo>
                    <a:pt x="2064" y="44483"/>
                  </a:lnTo>
                  <a:lnTo>
                    <a:pt x="3726" y="43943"/>
                  </a:lnTo>
                  <a:lnTo>
                    <a:pt x="21393" y="30548"/>
                  </a:lnTo>
                  <a:lnTo>
                    <a:pt x="54161" y="23742"/>
                  </a:lnTo>
                  <a:lnTo>
                    <a:pt x="86940" y="19771"/>
                  </a:lnTo>
                  <a:lnTo>
                    <a:pt x="120196" y="11578"/>
                  </a:lnTo>
                  <a:lnTo>
                    <a:pt x="152682" y="5611"/>
                  </a:lnTo>
                  <a:lnTo>
                    <a:pt x="158294" y="2494"/>
                  </a:lnTo>
                  <a:lnTo>
                    <a:pt x="158679" y="1662"/>
                  </a:lnTo>
                  <a:lnTo>
                    <a:pt x="1570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245"/>
            <p:cNvSpPr/>
            <p:nvPr/>
          </p:nvSpPr>
          <p:spPr bwMode="auto">
            <a:xfrm>
              <a:off x="6579553" y="1165537"/>
              <a:ext cx="49832" cy="670408"/>
            </a:xfrm>
            <a:custGeom>
              <a:avLst/>
              <a:gdLst/>
              <a:ahLst/>
              <a:cxnLst/>
              <a:rect l="0" t="0" r="0" b="0"/>
              <a:pathLst>
                <a:path w="49832" h="670408">
                  <a:moveTo>
                    <a:pt x="28416" y="20326"/>
                  </a:moveTo>
                  <a:lnTo>
                    <a:pt x="32209" y="20326"/>
                  </a:lnTo>
                  <a:lnTo>
                    <a:pt x="33326" y="19532"/>
                  </a:lnTo>
                  <a:lnTo>
                    <a:pt x="34070" y="18209"/>
                  </a:lnTo>
                  <a:lnTo>
                    <a:pt x="34567" y="16533"/>
                  </a:lnTo>
                  <a:lnTo>
                    <a:pt x="39058" y="10382"/>
                  </a:lnTo>
                  <a:lnTo>
                    <a:pt x="43199" y="7969"/>
                  </a:lnTo>
                  <a:lnTo>
                    <a:pt x="45415" y="7325"/>
                  </a:lnTo>
                  <a:lnTo>
                    <a:pt x="46892" y="6102"/>
                  </a:lnTo>
                  <a:lnTo>
                    <a:pt x="49458" y="0"/>
                  </a:lnTo>
                  <a:lnTo>
                    <a:pt x="49831" y="34234"/>
                  </a:lnTo>
                  <a:lnTo>
                    <a:pt x="48253" y="56670"/>
                  </a:lnTo>
                  <a:lnTo>
                    <a:pt x="42259" y="87808"/>
                  </a:lnTo>
                  <a:lnTo>
                    <a:pt x="38438" y="105795"/>
                  </a:lnTo>
                  <a:lnTo>
                    <a:pt x="34304" y="124930"/>
                  </a:lnTo>
                  <a:lnTo>
                    <a:pt x="29960" y="144831"/>
                  </a:lnTo>
                  <a:lnTo>
                    <a:pt x="25476" y="166829"/>
                  </a:lnTo>
                  <a:lnTo>
                    <a:pt x="20900" y="190226"/>
                  </a:lnTo>
                  <a:lnTo>
                    <a:pt x="16261" y="214555"/>
                  </a:lnTo>
                  <a:lnTo>
                    <a:pt x="12376" y="241093"/>
                  </a:lnTo>
                  <a:lnTo>
                    <a:pt x="8991" y="269104"/>
                  </a:lnTo>
                  <a:lnTo>
                    <a:pt x="5940" y="298096"/>
                  </a:lnTo>
                  <a:lnTo>
                    <a:pt x="3907" y="327744"/>
                  </a:lnTo>
                  <a:lnTo>
                    <a:pt x="2551" y="357827"/>
                  </a:lnTo>
                  <a:lnTo>
                    <a:pt x="1648" y="388202"/>
                  </a:lnTo>
                  <a:lnTo>
                    <a:pt x="1045" y="417182"/>
                  </a:lnTo>
                  <a:lnTo>
                    <a:pt x="644" y="445234"/>
                  </a:lnTo>
                  <a:lnTo>
                    <a:pt x="376" y="472667"/>
                  </a:lnTo>
                  <a:lnTo>
                    <a:pt x="197" y="498893"/>
                  </a:lnTo>
                  <a:lnTo>
                    <a:pt x="79" y="524314"/>
                  </a:lnTo>
                  <a:lnTo>
                    <a:pt x="0" y="549199"/>
                  </a:lnTo>
                  <a:lnTo>
                    <a:pt x="740" y="570552"/>
                  </a:lnTo>
                  <a:lnTo>
                    <a:pt x="2028" y="589549"/>
                  </a:lnTo>
                  <a:lnTo>
                    <a:pt x="4782" y="620976"/>
                  </a:lnTo>
                  <a:lnTo>
                    <a:pt x="8666" y="656321"/>
                  </a:lnTo>
                  <a:lnTo>
                    <a:pt x="14128" y="6704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246"/>
            <p:cNvSpPr/>
            <p:nvPr/>
          </p:nvSpPr>
          <p:spPr bwMode="auto">
            <a:xfrm>
              <a:off x="6711067" y="1378744"/>
              <a:ext cx="175509" cy="182785"/>
            </a:xfrm>
            <a:custGeom>
              <a:avLst/>
              <a:gdLst/>
              <a:ahLst/>
              <a:cxnLst/>
              <a:rect l="0" t="0" r="0" b="0"/>
              <a:pathLst>
                <a:path w="175509" h="182785">
                  <a:moveTo>
                    <a:pt x="11202" y="28575"/>
                  </a:moveTo>
                  <a:lnTo>
                    <a:pt x="11202" y="24782"/>
                  </a:lnTo>
                  <a:lnTo>
                    <a:pt x="10408" y="23665"/>
                  </a:lnTo>
                  <a:lnTo>
                    <a:pt x="9085" y="22920"/>
                  </a:lnTo>
                  <a:lnTo>
                    <a:pt x="4353" y="21518"/>
                  </a:lnTo>
                  <a:lnTo>
                    <a:pt x="353" y="21457"/>
                  </a:lnTo>
                  <a:lnTo>
                    <a:pt x="0" y="22242"/>
                  </a:lnTo>
                  <a:lnTo>
                    <a:pt x="3022" y="29205"/>
                  </a:lnTo>
                  <a:lnTo>
                    <a:pt x="9720" y="60628"/>
                  </a:lnTo>
                  <a:lnTo>
                    <a:pt x="16407" y="86412"/>
                  </a:lnTo>
                  <a:lnTo>
                    <a:pt x="18090" y="121534"/>
                  </a:lnTo>
                  <a:lnTo>
                    <a:pt x="18311" y="157174"/>
                  </a:lnTo>
                  <a:lnTo>
                    <a:pt x="19133" y="178449"/>
                  </a:lnTo>
                  <a:lnTo>
                    <a:pt x="20458" y="180878"/>
                  </a:lnTo>
                  <a:lnTo>
                    <a:pt x="22134" y="182498"/>
                  </a:lnTo>
                  <a:lnTo>
                    <a:pt x="24047" y="182784"/>
                  </a:lnTo>
                  <a:lnTo>
                    <a:pt x="28288" y="180985"/>
                  </a:lnTo>
                  <a:lnTo>
                    <a:pt x="44065" y="153479"/>
                  </a:lnTo>
                  <a:lnTo>
                    <a:pt x="64595" y="125379"/>
                  </a:lnTo>
                  <a:lnTo>
                    <a:pt x="90787" y="94035"/>
                  </a:lnTo>
                  <a:lnTo>
                    <a:pt x="118656" y="64639"/>
                  </a:lnTo>
                  <a:lnTo>
                    <a:pt x="152725" y="33847"/>
                  </a:lnTo>
                  <a:lnTo>
                    <a:pt x="167522" y="17525"/>
                  </a:lnTo>
                  <a:lnTo>
                    <a:pt x="1755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" name="SMARTInkShape-Group295"/>
          <p:cNvGrpSpPr/>
          <p:nvPr/>
        </p:nvGrpSpPr>
        <p:grpSpPr>
          <a:xfrm>
            <a:off x="4670149" y="1800225"/>
            <a:ext cx="784299" cy="414208"/>
            <a:chOff x="4670149" y="1800225"/>
            <a:chExt cx="784299" cy="414208"/>
          </a:xfrm>
        </p:grpSpPr>
        <p:sp>
          <p:nvSpPr>
            <p:cNvPr id="22" name="SMARTInkShape-1247"/>
            <p:cNvSpPr/>
            <p:nvPr/>
          </p:nvSpPr>
          <p:spPr bwMode="auto">
            <a:xfrm>
              <a:off x="4780766" y="1800225"/>
              <a:ext cx="673682" cy="350045"/>
            </a:xfrm>
            <a:custGeom>
              <a:avLst/>
              <a:gdLst/>
              <a:ahLst/>
              <a:cxnLst/>
              <a:rect l="0" t="0" r="0" b="0"/>
              <a:pathLst>
                <a:path w="673682" h="350045">
                  <a:moveTo>
                    <a:pt x="648484" y="0"/>
                  </a:moveTo>
                  <a:lnTo>
                    <a:pt x="648484" y="3792"/>
                  </a:lnTo>
                  <a:lnTo>
                    <a:pt x="649278" y="4910"/>
                  </a:lnTo>
                  <a:lnTo>
                    <a:pt x="650601" y="5654"/>
                  </a:lnTo>
                  <a:lnTo>
                    <a:pt x="661484" y="7057"/>
                  </a:lnTo>
                  <a:lnTo>
                    <a:pt x="661913" y="7879"/>
                  </a:lnTo>
                  <a:lnTo>
                    <a:pt x="662390" y="10910"/>
                  </a:lnTo>
                  <a:lnTo>
                    <a:pt x="664719" y="14903"/>
                  </a:lnTo>
                  <a:lnTo>
                    <a:pt x="667605" y="19324"/>
                  </a:lnTo>
                  <a:lnTo>
                    <a:pt x="669231" y="27069"/>
                  </a:lnTo>
                  <a:lnTo>
                    <a:pt x="670649" y="47764"/>
                  </a:lnTo>
                  <a:lnTo>
                    <a:pt x="673681" y="55889"/>
                  </a:lnTo>
                  <a:lnTo>
                    <a:pt x="673441" y="64792"/>
                  </a:lnTo>
                  <a:lnTo>
                    <a:pt x="670380" y="88965"/>
                  </a:lnTo>
                  <a:lnTo>
                    <a:pt x="667891" y="112823"/>
                  </a:lnTo>
                  <a:lnTo>
                    <a:pt x="664288" y="130267"/>
                  </a:lnTo>
                  <a:lnTo>
                    <a:pt x="658062" y="163734"/>
                  </a:lnTo>
                  <a:lnTo>
                    <a:pt x="655555" y="179306"/>
                  </a:lnTo>
                  <a:lnTo>
                    <a:pt x="650116" y="194198"/>
                  </a:lnTo>
                  <a:lnTo>
                    <a:pt x="648503" y="226945"/>
                  </a:lnTo>
                  <a:lnTo>
                    <a:pt x="648485" y="242173"/>
                  </a:lnTo>
                  <a:lnTo>
                    <a:pt x="640900" y="246468"/>
                  </a:lnTo>
                  <a:lnTo>
                    <a:pt x="628598" y="248976"/>
                  </a:lnTo>
                  <a:lnTo>
                    <a:pt x="597741" y="252009"/>
                  </a:lnTo>
                  <a:lnTo>
                    <a:pt x="562172" y="259947"/>
                  </a:lnTo>
                  <a:lnTo>
                    <a:pt x="528542" y="266816"/>
                  </a:lnTo>
                  <a:lnTo>
                    <a:pt x="503101" y="269397"/>
                  </a:lnTo>
                  <a:lnTo>
                    <a:pt x="475919" y="271338"/>
                  </a:lnTo>
                  <a:lnTo>
                    <a:pt x="447964" y="274847"/>
                  </a:lnTo>
                  <a:lnTo>
                    <a:pt x="419664" y="279052"/>
                  </a:lnTo>
                  <a:lnTo>
                    <a:pt x="389624" y="283567"/>
                  </a:lnTo>
                  <a:lnTo>
                    <a:pt x="355106" y="288219"/>
                  </a:lnTo>
                  <a:lnTo>
                    <a:pt x="320714" y="292933"/>
                  </a:lnTo>
                  <a:lnTo>
                    <a:pt x="286908" y="298467"/>
                  </a:lnTo>
                  <a:lnTo>
                    <a:pt x="253363" y="306219"/>
                  </a:lnTo>
                  <a:lnTo>
                    <a:pt x="219933" y="312839"/>
                  </a:lnTo>
                  <a:lnTo>
                    <a:pt x="187348" y="317633"/>
                  </a:lnTo>
                  <a:lnTo>
                    <a:pt x="156991" y="319764"/>
                  </a:lnTo>
                  <a:lnTo>
                    <a:pt x="127624" y="324945"/>
                  </a:lnTo>
                  <a:lnTo>
                    <a:pt x="99491" y="330951"/>
                  </a:lnTo>
                  <a:lnTo>
                    <a:pt x="73758" y="333621"/>
                  </a:lnTo>
                  <a:lnTo>
                    <a:pt x="44543" y="338916"/>
                  </a:lnTo>
                  <a:lnTo>
                    <a:pt x="9339" y="342667"/>
                  </a:lnTo>
                  <a:lnTo>
                    <a:pt x="0" y="342869"/>
                  </a:lnTo>
                  <a:lnTo>
                    <a:pt x="11475" y="343692"/>
                  </a:lnTo>
                  <a:lnTo>
                    <a:pt x="27678" y="348554"/>
                  </a:lnTo>
                  <a:lnTo>
                    <a:pt x="41265" y="350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248"/>
            <p:cNvSpPr/>
            <p:nvPr/>
          </p:nvSpPr>
          <p:spPr bwMode="auto">
            <a:xfrm>
              <a:off x="4670149" y="2046141"/>
              <a:ext cx="209033" cy="168292"/>
            </a:xfrm>
            <a:custGeom>
              <a:avLst/>
              <a:gdLst/>
              <a:ahLst/>
              <a:cxnLst/>
              <a:rect l="0" t="0" r="0" b="0"/>
              <a:pathLst>
                <a:path w="209033" h="168292">
                  <a:moveTo>
                    <a:pt x="180457" y="4115"/>
                  </a:moveTo>
                  <a:lnTo>
                    <a:pt x="186608" y="4115"/>
                  </a:lnTo>
                  <a:lnTo>
                    <a:pt x="183514" y="4115"/>
                  </a:lnTo>
                  <a:lnTo>
                    <a:pt x="182495" y="3322"/>
                  </a:lnTo>
                  <a:lnTo>
                    <a:pt x="181363" y="323"/>
                  </a:lnTo>
                  <a:lnTo>
                    <a:pt x="180267" y="0"/>
                  </a:lnTo>
                  <a:lnTo>
                    <a:pt x="176933" y="1757"/>
                  </a:lnTo>
                  <a:lnTo>
                    <a:pt x="141323" y="28384"/>
                  </a:lnTo>
                  <a:lnTo>
                    <a:pt x="113035" y="49935"/>
                  </a:lnTo>
                  <a:lnTo>
                    <a:pt x="79518" y="76429"/>
                  </a:lnTo>
                  <a:lnTo>
                    <a:pt x="46568" y="102271"/>
                  </a:lnTo>
                  <a:lnTo>
                    <a:pt x="14575" y="132336"/>
                  </a:lnTo>
                  <a:lnTo>
                    <a:pt x="1837" y="146441"/>
                  </a:lnTo>
                  <a:lnTo>
                    <a:pt x="259" y="149799"/>
                  </a:lnTo>
                  <a:lnTo>
                    <a:pt x="0" y="152831"/>
                  </a:lnTo>
                  <a:lnTo>
                    <a:pt x="621" y="155647"/>
                  </a:lnTo>
                  <a:lnTo>
                    <a:pt x="7661" y="160892"/>
                  </a:lnTo>
                  <a:lnTo>
                    <a:pt x="12873" y="163402"/>
                  </a:lnTo>
                  <a:lnTo>
                    <a:pt x="39169" y="166934"/>
                  </a:lnTo>
                  <a:lnTo>
                    <a:pt x="65010" y="167760"/>
                  </a:lnTo>
                  <a:lnTo>
                    <a:pt x="95016" y="168128"/>
                  </a:lnTo>
                  <a:lnTo>
                    <a:pt x="126873" y="168291"/>
                  </a:lnTo>
                  <a:lnTo>
                    <a:pt x="159552" y="166247"/>
                  </a:lnTo>
                  <a:lnTo>
                    <a:pt x="209032" y="1612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8865" name="SMARTInkShape-Group296"/>
          <p:cNvGrpSpPr/>
          <p:nvPr/>
        </p:nvGrpSpPr>
        <p:grpSpPr>
          <a:xfrm>
            <a:off x="4215805" y="2221706"/>
            <a:ext cx="699096" cy="233271"/>
            <a:chOff x="4215805" y="2221706"/>
            <a:chExt cx="699096" cy="233271"/>
          </a:xfrm>
        </p:grpSpPr>
        <p:sp>
          <p:nvSpPr>
            <p:cNvPr id="25" name="SMARTInkShape-1249"/>
            <p:cNvSpPr/>
            <p:nvPr/>
          </p:nvSpPr>
          <p:spPr bwMode="auto">
            <a:xfrm>
              <a:off x="4887439" y="2257425"/>
              <a:ext cx="27462" cy="68771"/>
            </a:xfrm>
            <a:custGeom>
              <a:avLst/>
              <a:gdLst/>
              <a:ahLst/>
              <a:cxnLst/>
              <a:rect l="0" t="0" r="0" b="0"/>
              <a:pathLst>
                <a:path w="27462" h="68771">
                  <a:moveTo>
                    <a:pt x="27461" y="0"/>
                  </a:moveTo>
                  <a:lnTo>
                    <a:pt x="27461" y="3792"/>
                  </a:lnTo>
                  <a:lnTo>
                    <a:pt x="25344" y="7771"/>
                  </a:lnTo>
                  <a:lnTo>
                    <a:pt x="10668" y="33792"/>
                  </a:lnTo>
                  <a:lnTo>
                    <a:pt x="0" y="68627"/>
                  </a:lnTo>
                  <a:lnTo>
                    <a:pt x="422" y="68770"/>
                  </a:lnTo>
                  <a:lnTo>
                    <a:pt x="3008" y="66813"/>
                  </a:lnTo>
                  <a:lnTo>
                    <a:pt x="4687" y="61180"/>
                  </a:lnTo>
                  <a:lnTo>
                    <a:pt x="603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250"/>
            <p:cNvSpPr/>
            <p:nvPr/>
          </p:nvSpPr>
          <p:spPr bwMode="auto">
            <a:xfrm>
              <a:off x="4837410" y="2236081"/>
              <a:ext cx="41772" cy="91222"/>
            </a:xfrm>
            <a:custGeom>
              <a:avLst/>
              <a:gdLst/>
              <a:ahLst/>
              <a:cxnLst/>
              <a:rect l="0" t="0" r="0" b="0"/>
              <a:pathLst>
                <a:path w="41772" h="91222">
                  <a:moveTo>
                    <a:pt x="41771" y="7057"/>
                  </a:moveTo>
                  <a:lnTo>
                    <a:pt x="41771" y="3264"/>
                  </a:lnTo>
                  <a:lnTo>
                    <a:pt x="40978" y="2147"/>
                  </a:lnTo>
                  <a:lnTo>
                    <a:pt x="39654" y="1402"/>
                  </a:lnTo>
                  <a:lnTo>
                    <a:pt x="34496" y="109"/>
                  </a:lnTo>
                  <a:lnTo>
                    <a:pt x="31129" y="0"/>
                  </a:lnTo>
                  <a:lnTo>
                    <a:pt x="29120" y="1558"/>
                  </a:lnTo>
                  <a:lnTo>
                    <a:pt x="17860" y="19806"/>
                  </a:lnTo>
                  <a:lnTo>
                    <a:pt x="9814" y="51404"/>
                  </a:lnTo>
                  <a:lnTo>
                    <a:pt x="4431" y="75946"/>
                  </a:lnTo>
                  <a:lnTo>
                    <a:pt x="1363" y="82124"/>
                  </a:lnTo>
                  <a:lnTo>
                    <a:pt x="0" y="87516"/>
                  </a:lnTo>
                  <a:lnTo>
                    <a:pt x="430" y="89271"/>
                  </a:lnTo>
                  <a:lnTo>
                    <a:pt x="1510" y="90441"/>
                  </a:lnTo>
                  <a:lnTo>
                    <a:pt x="3024" y="91221"/>
                  </a:lnTo>
                  <a:lnTo>
                    <a:pt x="4827" y="90948"/>
                  </a:lnTo>
                  <a:lnTo>
                    <a:pt x="8948" y="88527"/>
                  </a:lnTo>
                  <a:lnTo>
                    <a:pt x="28179" y="68360"/>
                  </a:lnTo>
                  <a:lnTo>
                    <a:pt x="41771" y="49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251"/>
            <p:cNvSpPr/>
            <p:nvPr/>
          </p:nvSpPr>
          <p:spPr bwMode="auto">
            <a:xfrm>
              <a:off x="4593761" y="2336326"/>
              <a:ext cx="185409" cy="118651"/>
            </a:xfrm>
            <a:custGeom>
              <a:avLst/>
              <a:gdLst/>
              <a:ahLst/>
              <a:cxnLst/>
              <a:rect l="0" t="0" r="0" b="0"/>
              <a:pathLst>
                <a:path w="185409" h="118651">
                  <a:moveTo>
                    <a:pt x="63964" y="13968"/>
                  </a:moveTo>
                  <a:lnTo>
                    <a:pt x="60172" y="10175"/>
                  </a:lnTo>
                  <a:lnTo>
                    <a:pt x="56193" y="8313"/>
                  </a:lnTo>
                  <a:lnTo>
                    <a:pt x="54021" y="7817"/>
                  </a:lnTo>
                  <a:lnTo>
                    <a:pt x="42478" y="1300"/>
                  </a:lnTo>
                  <a:lnTo>
                    <a:pt x="32997" y="0"/>
                  </a:lnTo>
                  <a:lnTo>
                    <a:pt x="31413" y="687"/>
                  </a:lnTo>
                  <a:lnTo>
                    <a:pt x="30357" y="1939"/>
                  </a:lnTo>
                  <a:lnTo>
                    <a:pt x="28390" y="5447"/>
                  </a:lnTo>
                  <a:lnTo>
                    <a:pt x="11489" y="33475"/>
                  </a:lnTo>
                  <a:lnTo>
                    <a:pt x="3432" y="67784"/>
                  </a:lnTo>
                  <a:lnTo>
                    <a:pt x="0" y="93436"/>
                  </a:lnTo>
                  <a:lnTo>
                    <a:pt x="684" y="95521"/>
                  </a:lnTo>
                  <a:lnTo>
                    <a:pt x="1934" y="96912"/>
                  </a:lnTo>
                  <a:lnTo>
                    <a:pt x="3560" y="97839"/>
                  </a:lnTo>
                  <a:lnTo>
                    <a:pt x="5439" y="97663"/>
                  </a:lnTo>
                  <a:lnTo>
                    <a:pt x="20264" y="89587"/>
                  </a:lnTo>
                  <a:lnTo>
                    <a:pt x="26815" y="80914"/>
                  </a:lnTo>
                  <a:lnTo>
                    <a:pt x="37082" y="64760"/>
                  </a:lnTo>
                  <a:lnTo>
                    <a:pt x="61996" y="29814"/>
                  </a:lnTo>
                  <a:lnTo>
                    <a:pt x="69308" y="17098"/>
                  </a:lnTo>
                  <a:lnTo>
                    <a:pt x="69908" y="16848"/>
                  </a:lnTo>
                  <a:lnTo>
                    <a:pt x="70308" y="17475"/>
                  </a:lnTo>
                  <a:lnTo>
                    <a:pt x="70574" y="18688"/>
                  </a:lnTo>
                  <a:lnTo>
                    <a:pt x="56614" y="52080"/>
                  </a:lnTo>
                  <a:lnTo>
                    <a:pt x="51732" y="71827"/>
                  </a:lnTo>
                  <a:lnTo>
                    <a:pt x="49796" y="84133"/>
                  </a:lnTo>
                  <a:lnTo>
                    <a:pt x="45831" y="95523"/>
                  </a:lnTo>
                  <a:lnTo>
                    <a:pt x="50028" y="115558"/>
                  </a:lnTo>
                  <a:lnTo>
                    <a:pt x="51498" y="117413"/>
                  </a:lnTo>
                  <a:lnTo>
                    <a:pt x="53272" y="118650"/>
                  </a:lnTo>
                  <a:lnTo>
                    <a:pt x="55249" y="117887"/>
                  </a:lnTo>
                  <a:lnTo>
                    <a:pt x="80801" y="84388"/>
                  </a:lnTo>
                  <a:lnTo>
                    <a:pt x="101223" y="50453"/>
                  </a:lnTo>
                  <a:lnTo>
                    <a:pt x="109881" y="33746"/>
                  </a:lnTo>
                  <a:lnTo>
                    <a:pt x="112038" y="33503"/>
                  </a:lnTo>
                  <a:lnTo>
                    <a:pt x="114269" y="34929"/>
                  </a:lnTo>
                  <a:lnTo>
                    <a:pt x="118072" y="39953"/>
                  </a:lnTo>
                  <a:lnTo>
                    <a:pt x="119762" y="44831"/>
                  </a:lnTo>
                  <a:lnTo>
                    <a:pt x="114553" y="79460"/>
                  </a:lnTo>
                  <a:lnTo>
                    <a:pt x="113985" y="102775"/>
                  </a:lnTo>
                  <a:lnTo>
                    <a:pt x="113977" y="101592"/>
                  </a:lnTo>
                  <a:lnTo>
                    <a:pt x="128444" y="68704"/>
                  </a:lnTo>
                  <a:lnTo>
                    <a:pt x="145098" y="35875"/>
                  </a:lnTo>
                  <a:lnTo>
                    <a:pt x="162715" y="9581"/>
                  </a:lnTo>
                  <a:lnTo>
                    <a:pt x="169501" y="4081"/>
                  </a:lnTo>
                  <a:lnTo>
                    <a:pt x="177784" y="984"/>
                  </a:lnTo>
                  <a:lnTo>
                    <a:pt x="180326" y="549"/>
                  </a:lnTo>
                  <a:lnTo>
                    <a:pt x="182020" y="1847"/>
                  </a:lnTo>
                  <a:lnTo>
                    <a:pt x="183902" y="7522"/>
                  </a:lnTo>
                  <a:lnTo>
                    <a:pt x="185408" y="425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252"/>
            <p:cNvSpPr/>
            <p:nvPr/>
          </p:nvSpPr>
          <p:spPr bwMode="auto">
            <a:xfrm>
              <a:off x="4479132" y="2228850"/>
              <a:ext cx="68114" cy="212357"/>
            </a:xfrm>
            <a:custGeom>
              <a:avLst/>
              <a:gdLst/>
              <a:ahLst/>
              <a:cxnLst/>
              <a:rect l="0" t="0" r="0" b="0"/>
              <a:pathLst>
                <a:path w="68114" h="212357">
                  <a:moveTo>
                    <a:pt x="28574" y="0"/>
                  </a:moveTo>
                  <a:lnTo>
                    <a:pt x="14101" y="16590"/>
                  </a:lnTo>
                  <a:lnTo>
                    <a:pt x="11781" y="20585"/>
                  </a:lnTo>
                  <a:lnTo>
                    <a:pt x="5637" y="52952"/>
                  </a:lnTo>
                  <a:lnTo>
                    <a:pt x="1670" y="79454"/>
                  </a:lnTo>
                  <a:lnTo>
                    <a:pt x="494" y="107415"/>
                  </a:lnTo>
                  <a:lnTo>
                    <a:pt x="146" y="135808"/>
                  </a:lnTo>
                  <a:lnTo>
                    <a:pt x="28" y="170054"/>
                  </a:lnTo>
                  <a:lnTo>
                    <a:pt x="0" y="202068"/>
                  </a:lnTo>
                  <a:lnTo>
                    <a:pt x="0" y="201387"/>
                  </a:lnTo>
                  <a:lnTo>
                    <a:pt x="12184" y="176513"/>
                  </a:lnTo>
                  <a:lnTo>
                    <a:pt x="21486" y="147491"/>
                  </a:lnTo>
                  <a:lnTo>
                    <a:pt x="30966" y="119004"/>
                  </a:lnTo>
                  <a:lnTo>
                    <a:pt x="41895" y="103082"/>
                  </a:lnTo>
                  <a:lnTo>
                    <a:pt x="48518" y="97408"/>
                  </a:lnTo>
                  <a:lnTo>
                    <a:pt x="51395" y="95895"/>
                  </a:lnTo>
                  <a:lnTo>
                    <a:pt x="54107" y="96474"/>
                  </a:lnTo>
                  <a:lnTo>
                    <a:pt x="59237" y="101350"/>
                  </a:lnTo>
                  <a:lnTo>
                    <a:pt x="62046" y="108809"/>
                  </a:lnTo>
                  <a:lnTo>
                    <a:pt x="68113" y="141799"/>
                  </a:lnTo>
                  <a:lnTo>
                    <a:pt x="65282" y="171237"/>
                  </a:lnTo>
                  <a:lnTo>
                    <a:pt x="62469" y="190702"/>
                  </a:lnTo>
                  <a:lnTo>
                    <a:pt x="56609" y="204406"/>
                  </a:lnTo>
                  <a:lnTo>
                    <a:pt x="52146" y="209910"/>
                  </a:lnTo>
                  <a:lnTo>
                    <a:pt x="47518" y="212356"/>
                  </a:lnTo>
                  <a:lnTo>
                    <a:pt x="45965" y="212214"/>
                  </a:lnTo>
                  <a:lnTo>
                    <a:pt x="44931" y="211326"/>
                  </a:lnTo>
                  <a:lnTo>
                    <a:pt x="44242" y="209940"/>
                  </a:lnTo>
                  <a:lnTo>
                    <a:pt x="50814" y="182104"/>
                  </a:lnTo>
                  <a:lnTo>
                    <a:pt x="57149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253"/>
            <p:cNvSpPr/>
            <p:nvPr/>
          </p:nvSpPr>
          <p:spPr bwMode="auto">
            <a:xfrm>
              <a:off x="4366772" y="2343150"/>
              <a:ext cx="90929" cy="109350"/>
            </a:xfrm>
            <a:custGeom>
              <a:avLst/>
              <a:gdLst/>
              <a:ahLst/>
              <a:cxnLst/>
              <a:rect l="0" t="0" r="0" b="0"/>
              <a:pathLst>
                <a:path w="90929" h="109350">
                  <a:moveTo>
                    <a:pt x="90928" y="0"/>
                  </a:moveTo>
                  <a:lnTo>
                    <a:pt x="83343" y="3792"/>
                  </a:lnTo>
                  <a:lnTo>
                    <a:pt x="53550" y="36679"/>
                  </a:lnTo>
                  <a:lnTo>
                    <a:pt x="27101" y="68599"/>
                  </a:lnTo>
                  <a:lnTo>
                    <a:pt x="4608" y="96944"/>
                  </a:lnTo>
                  <a:lnTo>
                    <a:pt x="0" y="107923"/>
                  </a:lnTo>
                  <a:lnTo>
                    <a:pt x="147" y="109255"/>
                  </a:lnTo>
                  <a:lnTo>
                    <a:pt x="1039" y="109349"/>
                  </a:lnTo>
                  <a:lnTo>
                    <a:pt x="4939" y="106543"/>
                  </a:lnTo>
                  <a:lnTo>
                    <a:pt x="1949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254"/>
            <p:cNvSpPr/>
            <p:nvPr/>
          </p:nvSpPr>
          <p:spPr bwMode="auto">
            <a:xfrm>
              <a:off x="4357688" y="2307431"/>
              <a:ext cx="114301" cy="128333"/>
            </a:xfrm>
            <a:custGeom>
              <a:avLst/>
              <a:gdLst/>
              <a:ahLst/>
              <a:cxnLst/>
              <a:rect l="0" t="0" r="0" b="0"/>
              <a:pathLst>
                <a:path w="114301" h="128333">
                  <a:moveTo>
                    <a:pt x="0" y="0"/>
                  </a:moveTo>
                  <a:lnTo>
                    <a:pt x="793" y="11407"/>
                  </a:lnTo>
                  <a:lnTo>
                    <a:pt x="14473" y="45090"/>
                  </a:lnTo>
                  <a:lnTo>
                    <a:pt x="19926" y="57346"/>
                  </a:lnTo>
                  <a:lnTo>
                    <a:pt x="45529" y="92824"/>
                  </a:lnTo>
                  <a:lnTo>
                    <a:pt x="69094" y="118743"/>
                  </a:lnTo>
                  <a:lnTo>
                    <a:pt x="78597" y="124212"/>
                  </a:lnTo>
                  <a:lnTo>
                    <a:pt x="96692" y="128012"/>
                  </a:lnTo>
                  <a:lnTo>
                    <a:pt x="101976" y="128332"/>
                  </a:lnTo>
                  <a:lnTo>
                    <a:pt x="103702" y="126830"/>
                  </a:lnTo>
                  <a:lnTo>
                    <a:pt x="11430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255"/>
            <p:cNvSpPr/>
            <p:nvPr/>
          </p:nvSpPr>
          <p:spPr bwMode="auto">
            <a:xfrm>
              <a:off x="4282134" y="2221706"/>
              <a:ext cx="32692" cy="104421"/>
            </a:xfrm>
            <a:custGeom>
              <a:avLst/>
              <a:gdLst/>
              <a:ahLst/>
              <a:cxnLst/>
              <a:rect l="0" t="0" r="0" b="0"/>
              <a:pathLst>
                <a:path w="32692" h="104421">
                  <a:moveTo>
                    <a:pt x="4116" y="0"/>
                  </a:moveTo>
                  <a:lnTo>
                    <a:pt x="4116" y="31434"/>
                  </a:lnTo>
                  <a:lnTo>
                    <a:pt x="0" y="52806"/>
                  </a:lnTo>
                  <a:lnTo>
                    <a:pt x="3650" y="87412"/>
                  </a:lnTo>
                  <a:lnTo>
                    <a:pt x="3909" y="97323"/>
                  </a:lnTo>
                  <a:lnTo>
                    <a:pt x="5566" y="100601"/>
                  </a:lnTo>
                  <a:lnTo>
                    <a:pt x="8257" y="102786"/>
                  </a:lnTo>
                  <a:lnTo>
                    <a:pt x="11640" y="104243"/>
                  </a:lnTo>
                  <a:lnTo>
                    <a:pt x="14688" y="104420"/>
                  </a:lnTo>
                  <a:lnTo>
                    <a:pt x="20192" y="102501"/>
                  </a:lnTo>
                  <a:lnTo>
                    <a:pt x="25284" y="96885"/>
                  </a:lnTo>
                  <a:lnTo>
                    <a:pt x="3269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64" name="SMARTInkShape-1256"/>
            <p:cNvSpPr/>
            <p:nvPr/>
          </p:nvSpPr>
          <p:spPr bwMode="auto">
            <a:xfrm>
              <a:off x="4215805" y="2235994"/>
              <a:ext cx="6152" cy="67394"/>
            </a:xfrm>
            <a:custGeom>
              <a:avLst/>
              <a:gdLst/>
              <a:ahLst/>
              <a:cxnLst/>
              <a:rect l="0" t="0" r="0" b="0"/>
              <a:pathLst>
                <a:path w="6152" h="67394">
                  <a:moveTo>
                    <a:pt x="6151" y="0"/>
                  </a:moveTo>
                  <a:lnTo>
                    <a:pt x="2359" y="0"/>
                  </a:lnTo>
                  <a:lnTo>
                    <a:pt x="1242" y="794"/>
                  </a:lnTo>
                  <a:lnTo>
                    <a:pt x="497" y="2116"/>
                  </a:lnTo>
                  <a:lnTo>
                    <a:pt x="0" y="3792"/>
                  </a:lnTo>
                  <a:lnTo>
                    <a:pt x="463" y="5703"/>
                  </a:lnTo>
                  <a:lnTo>
                    <a:pt x="4792" y="14473"/>
                  </a:lnTo>
                  <a:lnTo>
                    <a:pt x="6116" y="48080"/>
                  </a:lnTo>
                  <a:lnTo>
                    <a:pt x="6150" y="67393"/>
                  </a:lnTo>
                  <a:lnTo>
                    <a:pt x="6151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8870" name="SMARTInkShape-Group297"/>
          <p:cNvGrpSpPr/>
          <p:nvPr/>
        </p:nvGrpSpPr>
        <p:grpSpPr>
          <a:xfrm>
            <a:off x="5965031" y="1721644"/>
            <a:ext cx="21345" cy="285751"/>
            <a:chOff x="5965031" y="1721644"/>
            <a:chExt cx="21345" cy="285751"/>
          </a:xfrm>
        </p:grpSpPr>
        <p:sp>
          <p:nvSpPr>
            <p:cNvPr id="2468868" name="SMARTInkShape-1257"/>
            <p:cNvSpPr/>
            <p:nvPr/>
          </p:nvSpPr>
          <p:spPr bwMode="auto">
            <a:xfrm>
              <a:off x="5965031" y="1721644"/>
              <a:ext cx="21345" cy="285751"/>
            </a:xfrm>
            <a:custGeom>
              <a:avLst/>
              <a:gdLst/>
              <a:ahLst/>
              <a:cxnLst/>
              <a:rect l="0" t="0" r="0" b="0"/>
              <a:pathLst>
                <a:path w="21345" h="285751">
                  <a:moveTo>
                    <a:pt x="14288" y="7144"/>
                  </a:moveTo>
                  <a:lnTo>
                    <a:pt x="14288" y="87"/>
                  </a:lnTo>
                  <a:lnTo>
                    <a:pt x="21344" y="0"/>
                  </a:lnTo>
                  <a:lnTo>
                    <a:pt x="20637" y="31511"/>
                  </a:lnTo>
                  <a:lnTo>
                    <a:pt x="16522" y="57138"/>
                  </a:lnTo>
                  <a:lnTo>
                    <a:pt x="14156" y="90307"/>
                  </a:lnTo>
                  <a:lnTo>
                    <a:pt x="10790" y="116336"/>
                  </a:lnTo>
                  <a:lnTo>
                    <a:pt x="6648" y="143780"/>
                  </a:lnTo>
                  <a:lnTo>
                    <a:pt x="3748" y="172646"/>
                  </a:lnTo>
                  <a:lnTo>
                    <a:pt x="5106" y="203996"/>
                  </a:lnTo>
                  <a:lnTo>
                    <a:pt x="4122" y="230100"/>
                  </a:lnTo>
                  <a:lnTo>
                    <a:pt x="1222" y="260530"/>
                  </a:lnTo>
                  <a:lnTo>
                    <a:pt x="0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69" name="SMARTInkShape-1258"/>
            <p:cNvSpPr/>
            <p:nvPr/>
          </p:nvSpPr>
          <p:spPr bwMode="auto">
            <a:xfrm>
              <a:off x="5972175" y="172878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0" y="7143"/>
                  </a:moveTo>
                  <a:lnTo>
                    <a:pt x="0" y="3351"/>
                  </a:lnTo>
                  <a:lnTo>
                    <a:pt x="794" y="2234"/>
                  </a:lnTo>
                  <a:lnTo>
                    <a:pt x="2117" y="1489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68885" name="SMARTInkShape-Group298"/>
          <p:cNvGrpSpPr/>
          <p:nvPr/>
        </p:nvGrpSpPr>
        <p:grpSpPr>
          <a:xfrm>
            <a:off x="4603941" y="1779175"/>
            <a:ext cx="4193094" cy="1590801"/>
            <a:chOff x="4603941" y="1779175"/>
            <a:chExt cx="4193094" cy="1590801"/>
          </a:xfrm>
        </p:grpSpPr>
        <p:sp>
          <p:nvSpPr>
            <p:cNvPr id="2468871" name="SMARTInkShape-1259"/>
            <p:cNvSpPr/>
            <p:nvPr/>
          </p:nvSpPr>
          <p:spPr bwMode="auto">
            <a:xfrm>
              <a:off x="8158578" y="2757488"/>
              <a:ext cx="213898" cy="212987"/>
            </a:xfrm>
            <a:custGeom>
              <a:avLst/>
              <a:gdLst/>
              <a:ahLst/>
              <a:cxnLst/>
              <a:rect l="0" t="0" r="0" b="0"/>
              <a:pathLst>
                <a:path w="213898" h="212987">
                  <a:moveTo>
                    <a:pt x="42447" y="0"/>
                  </a:moveTo>
                  <a:lnTo>
                    <a:pt x="36296" y="0"/>
                  </a:lnTo>
                  <a:lnTo>
                    <a:pt x="31805" y="3792"/>
                  </a:lnTo>
                  <a:lnTo>
                    <a:pt x="29780" y="9887"/>
                  </a:lnTo>
                  <a:lnTo>
                    <a:pt x="20531" y="43730"/>
                  </a:lnTo>
                  <a:lnTo>
                    <a:pt x="11395" y="79193"/>
                  </a:lnTo>
                  <a:lnTo>
                    <a:pt x="4318" y="112805"/>
                  </a:lnTo>
                  <a:lnTo>
                    <a:pt x="987" y="147900"/>
                  </a:lnTo>
                  <a:lnTo>
                    <a:pt x="0" y="175849"/>
                  </a:lnTo>
                  <a:lnTo>
                    <a:pt x="3500" y="199211"/>
                  </a:lnTo>
                  <a:lnTo>
                    <a:pt x="6164" y="204245"/>
                  </a:lnTo>
                  <a:lnTo>
                    <a:pt x="9527" y="207600"/>
                  </a:lnTo>
                  <a:lnTo>
                    <a:pt x="13357" y="209838"/>
                  </a:lnTo>
                  <a:lnTo>
                    <a:pt x="33916" y="212986"/>
                  </a:lnTo>
                  <a:lnTo>
                    <a:pt x="60116" y="210127"/>
                  </a:lnTo>
                  <a:lnTo>
                    <a:pt x="95572" y="204253"/>
                  </a:lnTo>
                  <a:lnTo>
                    <a:pt x="120297" y="197670"/>
                  </a:lnTo>
                  <a:lnTo>
                    <a:pt x="144516" y="190247"/>
                  </a:lnTo>
                  <a:lnTo>
                    <a:pt x="178876" y="180018"/>
                  </a:lnTo>
                  <a:lnTo>
                    <a:pt x="213897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2" name="SMARTInkShape-1260"/>
            <p:cNvSpPr/>
            <p:nvPr/>
          </p:nvSpPr>
          <p:spPr bwMode="auto">
            <a:xfrm>
              <a:off x="8323196" y="2464975"/>
              <a:ext cx="41842" cy="671132"/>
            </a:xfrm>
            <a:custGeom>
              <a:avLst/>
              <a:gdLst/>
              <a:ahLst/>
              <a:cxnLst/>
              <a:rect l="0" t="0" r="0" b="0"/>
              <a:pathLst>
                <a:path w="41842" h="671132">
                  <a:moveTo>
                    <a:pt x="34992" y="13906"/>
                  </a:moveTo>
                  <a:lnTo>
                    <a:pt x="38784" y="13906"/>
                  </a:lnTo>
                  <a:lnTo>
                    <a:pt x="39901" y="13113"/>
                  </a:lnTo>
                  <a:lnTo>
                    <a:pt x="40646" y="11790"/>
                  </a:lnTo>
                  <a:lnTo>
                    <a:pt x="41841" y="3963"/>
                  </a:lnTo>
                  <a:lnTo>
                    <a:pt x="41145" y="2515"/>
                  </a:lnTo>
                  <a:lnTo>
                    <a:pt x="39888" y="1550"/>
                  </a:lnTo>
                  <a:lnTo>
                    <a:pt x="35959" y="0"/>
                  </a:lnTo>
                  <a:lnTo>
                    <a:pt x="35636" y="667"/>
                  </a:lnTo>
                  <a:lnTo>
                    <a:pt x="35017" y="36308"/>
                  </a:lnTo>
                  <a:lnTo>
                    <a:pt x="34999" y="60848"/>
                  </a:lnTo>
                  <a:lnTo>
                    <a:pt x="30762" y="85305"/>
                  </a:lnTo>
                  <a:lnTo>
                    <a:pt x="24381" y="115489"/>
                  </a:lnTo>
                  <a:lnTo>
                    <a:pt x="18898" y="150071"/>
                  </a:lnTo>
                  <a:lnTo>
                    <a:pt x="15531" y="168976"/>
                  </a:lnTo>
                  <a:lnTo>
                    <a:pt x="11699" y="188724"/>
                  </a:lnTo>
                  <a:lnTo>
                    <a:pt x="7558" y="209033"/>
                  </a:lnTo>
                  <a:lnTo>
                    <a:pt x="4796" y="230509"/>
                  </a:lnTo>
                  <a:lnTo>
                    <a:pt x="2955" y="252765"/>
                  </a:lnTo>
                  <a:lnTo>
                    <a:pt x="1727" y="275539"/>
                  </a:lnTo>
                  <a:lnTo>
                    <a:pt x="909" y="298659"/>
                  </a:lnTo>
                  <a:lnTo>
                    <a:pt x="363" y="322010"/>
                  </a:lnTo>
                  <a:lnTo>
                    <a:pt x="0" y="345515"/>
                  </a:lnTo>
                  <a:lnTo>
                    <a:pt x="551" y="368329"/>
                  </a:lnTo>
                  <a:lnTo>
                    <a:pt x="1713" y="390682"/>
                  </a:lnTo>
                  <a:lnTo>
                    <a:pt x="3280" y="412727"/>
                  </a:lnTo>
                  <a:lnTo>
                    <a:pt x="5913" y="433774"/>
                  </a:lnTo>
                  <a:lnTo>
                    <a:pt x="9256" y="454156"/>
                  </a:lnTo>
                  <a:lnTo>
                    <a:pt x="13072" y="474094"/>
                  </a:lnTo>
                  <a:lnTo>
                    <a:pt x="21545" y="508946"/>
                  </a:lnTo>
                  <a:lnTo>
                    <a:pt x="29015" y="539518"/>
                  </a:lnTo>
                  <a:lnTo>
                    <a:pt x="32335" y="566334"/>
                  </a:lnTo>
                  <a:lnTo>
                    <a:pt x="34204" y="599952"/>
                  </a:lnTo>
                  <a:lnTo>
                    <a:pt x="34758" y="630021"/>
                  </a:lnTo>
                  <a:lnTo>
                    <a:pt x="34151" y="656426"/>
                  </a:lnTo>
                  <a:lnTo>
                    <a:pt x="27848" y="6711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3" name="SMARTInkShape-1261"/>
            <p:cNvSpPr/>
            <p:nvPr/>
          </p:nvSpPr>
          <p:spPr bwMode="auto">
            <a:xfrm>
              <a:off x="8408585" y="2678906"/>
              <a:ext cx="163916" cy="283330"/>
            </a:xfrm>
            <a:custGeom>
              <a:avLst/>
              <a:gdLst/>
              <a:ahLst/>
              <a:cxnLst/>
              <a:rect l="0" t="0" r="0" b="0"/>
              <a:pathLst>
                <a:path w="163916" h="283330">
                  <a:moveTo>
                    <a:pt x="28184" y="0"/>
                  </a:moveTo>
                  <a:lnTo>
                    <a:pt x="28184" y="7585"/>
                  </a:lnTo>
                  <a:lnTo>
                    <a:pt x="26067" y="13425"/>
                  </a:lnTo>
                  <a:lnTo>
                    <a:pt x="16792" y="26874"/>
                  </a:lnTo>
                  <a:lnTo>
                    <a:pt x="12351" y="41351"/>
                  </a:lnTo>
                  <a:lnTo>
                    <a:pt x="1590" y="57017"/>
                  </a:lnTo>
                  <a:lnTo>
                    <a:pt x="0" y="62856"/>
                  </a:lnTo>
                  <a:lnTo>
                    <a:pt x="1899" y="65772"/>
                  </a:lnTo>
                  <a:lnTo>
                    <a:pt x="5794" y="70319"/>
                  </a:lnTo>
                  <a:lnTo>
                    <a:pt x="8443" y="70940"/>
                  </a:lnTo>
                  <a:lnTo>
                    <a:pt x="16611" y="71340"/>
                  </a:lnTo>
                  <a:lnTo>
                    <a:pt x="21188" y="69277"/>
                  </a:lnTo>
                  <a:lnTo>
                    <a:pt x="26802" y="65278"/>
                  </a:lnTo>
                  <a:lnTo>
                    <a:pt x="27570" y="62615"/>
                  </a:lnTo>
                  <a:lnTo>
                    <a:pt x="28184" y="42865"/>
                  </a:lnTo>
                  <a:lnTo>
                    <a:pt x="22033" y="42863"/>
                  </a:lnTo>
                  <a:lnTo>
                    <a:pt x="25352" y="42863"/>
                  </a:lnTo>
                  <a:lnTo>
                    <a:pt x="21255" y="42863"/>
                  </a:lnTo>
                  <a:lnTo>
                    <a:pt x="21049" y="78159"/>
                  </a:lnTo>
                  <a:lnTo>
                    <a:pt x="21042" y="109148"/>
                  </a:lnTo>
                  <a:lnTo>
                    <a:pt x="21042" y="132648"/>
                  </a:lnTo>
                  <a:lnTo>
                    <a:pt x="21041" y="158967"/>
                  </a:lnTo>
                  <a:lnTo>
                    <a:pt x="21040" y="186540"/>
                  </a:lnTo>
                  <a:lnTo>
                    <a:pt x="21040" y="213082"/>
                  </a:lnTo>
                  <a:lnTo>
                    <a:pt x="20246" y="245081"/>
                  </a:lnTo>
                  <a:lnTo>
                    <a:pt x="15336" y="268408"/>
                  </a:lnTo>
                  <a:lnTo>
                    <a:pt x="8039" y="283310"/>
                  </a:lnTo>
                  <a:lnTo>
                    <a:pt x="6817" y="283329"/>
                  </a:lnTo>
                  <a:lnTo>
                    <a:pt x="3341" y="281235"/>
                  </a:lnTo>
                  <a:lnTo>
                    <a:pt x="1268" y="273425"/>
                  </a:lnTo>
                  <a:lnTo>
                    <a:pt x="1140" y="261222"/>
                  </a:lnTo>
                  <a:lnTo>
                    <a:pt x="4737" y="235708"/>
                  </a:lnTo>
                  <a:lnTo>
                    <a:pt x="6949" y="203366"/>
                  </a:lnTo>
                  <a:lnTo>
                    <a:pt x="12279" y="168648"/>
                  </a:lnTo>
                  <a:lnTo>
                    <a:pt x="18885" y="133225"/>
                  </a:lnTo>
                  <a:lnTo>
                    <a:pt x="25870" y="98388"/>
                  </a:lnTo>
                  <a:lnTo>
                    <a:pt x="33760" y="69193"/>
                  </a:lnTo>
                  <a:lnTo>
                    <a:pt x="51006" y="35267"/>
                  </a:lnTo>
                  <a:lnTo>
                    <a:pt x="58846" y="21738"/>
                  </a:lnTo>
                  <a:lnTo>
                    <a:pt x="79552" y="4999"/>
                  </a:lnTo>
                  <a:lnTo>
                    <a:pt x="83067" y="4126"/>
                  </a:lnTo>
                  <a:lnTo>
                    <a:pt x="91205" y="5274"/>
                  </a:lnTo>
                  <a:lnTo>
                    <a:pt x="104712" y="14175"/>
                  </a:lnTo>
                  <a:lnTo>
                    <a:pt x="114976" y="23074"/>
                  </a:lnTo>
                  <a:lnTo>
                    <a:pt x="123045" y="38322"/>
                  </a:lnTo>
                  <a:lnTo>
                    <a:pt x="123790" y="51163"/>
                  </a:lnTo>
                  <a:lnTo>
                    <a:pt x="120682" y="64808"/>
                  </a:lnTo>
                  <a:lnTo>
                    <a:pt x="109213" y="85878"/>
                  </a:lnTo>
                  <a:lnTo>
                    <a:pt x="81364" y="121464"/>
                  </a:lnTo>
                  <a:lnTo>
                    <a:pt x="53777" y="147081"/>
                  </a:lnTo>
                  <a:lnTo>
                    <a:pt x="51464" y="152153"/>
                  </a:lnTo>
                  <a:lnTo>
                    <a:pt x="51642" y="154617"/>
                  </a:lnTo>
                  <a:lnTo>
                    <a:pt x="53956" y="159471"/>
                  </a:lnTo>
                  <a:lnTo>
                    <a:pt x="80191" y="177617"/>
                  </a:lnTo>
                  <a:lnTo>
                    <a:pt x="112055" y="194556"/>
                  </a:lnTo>
                  <a:lnTo>
                    <a:pt x="117436" y="198760"/>
                  </a:lnTo>
                  <a:lnTo>
                    <a:pt x="129764" y="203432"/>
                  </a:lnTo>
                  <a:lnTo>
                    <a:pt x="163915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4" name="SMARTInkShape-1262"/>
            <p:cNvSpPr/>
            <p:nvPr/>
          </p:nvSpPr>
          <p:spPr bwMode="auto">
            <a:xfrm>
              <a:off x="8004282" y="2507456"/>
              <a:ext cx="32438" cy="649542"/>
            </a:xfrm>
            <a:custGeom>
              <a:avLst/>
              <a:gdLst/>
              <a:ahLst/>
              <a:cxnLst/>
              <a:rect l="0" t="0" r="0" b="0"/>
              <a:pathLst>
                <a:path w="32438" h="649542">
                  <a:moveTo>
                    <a:pt x="18149" y="0"/>
                  </a:moveTo>
                  <a:lnTo>
                    <a:pt x="14356" y="34321"/>
                  </a:lnTo>
                  <a:lnTo>
                    <a:pt x="10378" y="57852"/>
                  </a:lnTo>
                  <a:lnTo>
                    <a:pt x="6758" y="87625"/>
                  </a:lnTo>
                  <a:lnTo>
                    <a:pt x="5148" y="122024"/>
                  </a:lnTo>
                  <a:lnTo>
                    <a:pt x="3926" y="141674"/>
                  </a:lnTo>
                  <a:lnTo>
                    <a:pt x="2317" y="162712"/>
                  </a:lnTo>
                  <a:lnTo>
                    <a:pt x="450" y="184675"/>
                  </a:lnTo>
                  <a:lnTo>
                    <a:pt x="0" y="208048"/>
                  </a:lnTo>
                  <a:lnTo>
                    <a:pt x="494" y="232361"/>
                  </a:lnTo>
                  <a:lnTo>
                    <a:pt x="1617" y="257301"/>
                  </a:lnTo>
                  <a:lnTo>
                    <a:pt x="2365" y="282659"/>
                  </a:lnTo>
                  <a:lnTo>
                    <a:pt x="2864" y="308296"/>
                  </a:lnTo>
                  <a:lnTo>
                    <a:pt x="3197" y="334118"/>
                  </a:lnTo>
                  <a:lnTo>
                    <a:pt x="3418" y="360064"/>
                  </a:lnTo>
                  <a:lnTo>
                    <a:pt x="3566" y="386093"/>
                  </a:lnTo>
                  <a:lnTo>
                    <a:pt x="3665" y="412177"/>
                  </a:lnTo>
                  <a:lnTo>
                    <a:pt x="4525" y="436710"/>
                  </a:lnTo>
                  <a:lnTo>
                    <a:pt x="5891" y="460209"/>
                  </a:lnTo>
                  <a:lnTo>
                    <a:pt x="7596" y="483018"/>
                  </a:lnTo>
                  <a:lnTo>
                    <a:pt x="9526" y="504575"/>
                  </a:lnTo>
                  <a:lnTo>
                    <a:pt x="11607" y="525296"/>
                  </a:lnTo>
                  <a:lnTo>
                    <a:pt x="13788" y="545460"/>
                  </a:lnTo>
                  <a:lnTo>
                    <a:pt x="18328" y="580564"/>
                  </a:lnTo>
                  <a:lnTo>
                    <a:pt x="22197" y="609660"/>
                  </a:lnTo>
                  <a:lnTo>
                    <a:pt x="26798" y="643508"/>
                  </a:lnTo>
                  <a:lnTo>
                    <a:pt x="28677" y="648080"/>
                  </a:lnTo>
                  <a:lnTo>
                    <a:pt x="29931" y="649541"/>
                  </a:lnTo>
                  <a:lnTo>
                    <a:pt x="30766" y="648928"/>
                  </a:lnTo>
                  <a:lnTo>
                    <a:pt x="32437" y="642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5" name="SMARTInkShape-1263"/>
            <p:cNvSpPr/>
            <p:nvPr/>
          </p:nvSpPr>
          <p:spPr bwMode="auto">
            <a:xfrm>
              <a:off x="7730617" y="2550613"/>
              <a:ext cx="106078" cy="579942"/>
            </a:xfrm>
            <a:custGeom>
              <a:avLst/>
              <a:gdLst/>
              <a:ahLst/>
              <a:cxnLst/>
              <a:rect l="0" t="0" r="0" b="0"/>
              <a:pathLst>
                <a:path w="106078" h="579942">
                  <a:moveTo>
                    <a:pt x="6064" y="6850"/>
                  </a:moveTo>
                  <a:lnTo>
                    <a:pt x="6064" y="699"/>
                  </a:lnTo>
                  <a:lnTo>
                    <a:pt x="6858" y="368"/>
                  </a:lnTo>
                  <a:lnTo>
                    <a:pt x="9857" y="0"/>
                  </a:lnTo>
                  <a:lnTo>
                    <a:pt x="10974" y="696"/>
                  </a:lnTo>
                  <a:lnTo>
                    <a:pt x="11719" y="1953"/>
                  </a:lnTo>
                  <a:lnTo>
                    <a:pt x="12546" y="7848"/>
                  </a:lnTo>
                  <a:lnTo>
                    <a:pt x="13012" y="31399"/>
                  </a:lnTo>
                  <a:lnTo>
                    <a:pt x="13121" y="57712"/>
                  </a:lnTo>
                  <a:lnTo>
                    <a:pt x="11052" y="92161"/>
                  </a:lnTo>
                  <a:lnTo>
                    <a:pt x="9390" y="111349"/>
                  </a:lnTo>
                  <a:lnTo>
                    <a:pt x="8281" y="132872"/>
                  </a:lnTo>
                  <a:lnTo>
                    <a:pt x="7542" y="155952"/>
                  </a:lnTo>
                  <a:lnTo>
                    <a:pt x="7049" y="180070"/>
                  </a:lnTo>
                  <a:lnTo>
                    <a:pt x="5928" y="205674"/>
                  </a:lnTo>
                  <a:lnTo>
                    <a:pt x="4385" y="232268"/>
                  </a:lnTo>
                  <a:lnTo>
                    <a:pt x="2564" y="259522"/>
                  </a:lnTo>
                  <a:lnTo>
                    <a:pt x="1350" y="286423"/>
                  </a:lnTo>
                  <a:lnTo>
                    <a:pt x="540" y="313088"/>
                  </a:lnTo>
                  <a:lnTo>
                    <a:pt x="0" y="339596"/>
                  </a:lnTo>
                  <a:lnTo>
                    <a:pt x="434" y="365999"/>
                  </a:lnTo>
                  <a:lnTo>
                    <a:pt x="1517" y="392333"/>
                  </a:lnTo>
                  <a:lnTo>
                    <a:pt x="3033" y="418620"/>
                  </a:lnTo>
                  <a:lnTo>
                    <a:pt x="4837" y="442494"/>
                  </a:lnTo>
                  <a:lnTo>
                    <a:pt x="6834" y="464761"/>
                  </a:lnTo>
                  <a:lnTo>
                    <a:pt x="8959" y="485955"/>
                  </a:lnTo>
                  <a:lnTo>
                    <a:pt x="13436" y="520087"/>
                  </a:lnTo>
                  <a:lnTo>
                    <a:pt x="18071" y="546899"/>
                  </a:lnTo>
                  <a:lnTo>
                    <a:pt x="22778" y="566753"/>
                  </a:lnTo>
                  <a:lnTo>
                    <a:pt x="26731" y="572999"/>
                  </a:lnTo>
                  <a:lnTo>
                    <a:pt x="31749" y="577164"/>
                  </a:lnTo>
                  <a:lnTo>
                    <a:pt x="37475" y="579941"/>
                  </a:lnTo>
                  <a:lnTo>
                    <a:pt x="44467" y="579410"/>
                  </a:lnTo>
                  <a:lnTo>
                    <a:pt x="60703" y="572471"/>
                  </a:lnTo>
                  <a:lnTo>
                    <a:pt x="87694" y="540007"/>
                  </a:lnTo>
                  <a:lnTo>
                    <a:pt x="106077" y="514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6" name="SMARTInkShape-1264"/>
            <p:cNvSpPr/>
            <p:nvPr/>
          </p:nvSpPr>
          <p:spPr bwMode="auto">
            <a:xfrm>
              <a:off x="7522778" y="2429332"/>
              <a:ext cx="1274257" cy="856376"/>
            </a:xfrm>
            <a:custGeom>
              <a:avLst/>
              <a:gdLst/>
              <a:ahLst/>
              <a:cxnLst/>
              <a:rect l="0" t="0" r="0" b="0"/>
              <a:pathLst>
                <a:path w="1274257" h="856376">
                  <a:moveTo>
                    <a:pt x="35310" y="92412"/>
                  </a:moveTo>
                  <a:lnTo>
                    <a:pt x="27539" y="119958"/>
                  </a:lnTo>
                  <a:lnTo>
                    <a:pt x="22330" y="143548"/>
                  </a:lnTo>
                  <a:lnTo>
                    <a:pt x="14725" y="177845"/>
                  </a:lnTo>
                  <a:lnTo>
                    <a:pt x="11268" y="198580"/>
                  </a:lnTo>
                  <a:lnTo>
                    <a:pt x="8169" y="221135"/>
                  </a:lnTo>
                  <a:lnTo>
                    <a:pt x="5310" y="244902"/>
                  </a:lnTo>
                  <a:lnTo>
                    <a:pt x="3403" y="271859"/>
                  </a:lnTo>
                  <a:lnTo>
                    <a:pt x="2132" y="300944"/>
                  </a:lnTo>
                  <a:lnTo>
                    <a:pt x="1285" y="331445"/>
                  </a:lnTo>
                  <a:lnTo>
                    <a:pt x="720" y="362893"/>
                  </a:lnTo>
                  <a:lnTo>
                    <a:pt x="344" y="394970"/>
                  </a:lnTo>
                  <a:lnTo>
                    <a:pt x="93" y="427467"/>
                  </a:lnTo>
                  <a:lnTo>
                    <a:pt x="1513" y="460245"/>
                  </a:lnTo>
                  <a:lnTo>
                    <a:pt x="4047" y="493209"/>
                  </a:lnTo>
                  <a:lnTo>
                    <a:pt x="7324" y="526297"/>
                  </a:lnTo>
                  <a:lnTo>
                    <a:pt x="10302" y="557881"/>
                  </a:lnTo>
                  <a:lnTo>
                    <a:pt x="13082" y="588462"/>
                  </a:lnTo>
                  <a:lnTo>
                    <a:pt x="15729" y="618375"/>
                  </a:lnTo>
                  <a:lnTo>
                    <a:pt x="18287" y="645460"/>
                  </a:lnTo>
                  <a:lnTo>
                    <a:pt x="20786" y="670661"/>
                  </a:lnTo>
                  <a:lnTo>
                    <a:pt x="23247" y="694605"/>
                  </a:lnTo>
                  <a:lnTo>
                    <a:pt x="24886" y="716124"/>
                  </a:lnTo>
                  <a:lnTo>
                    <a:pt x="25979" y="736026"/>
                  </a:lnTo>
                  <a:lnTo>
                    <a:pt x="26400" y="769781"/>
                  </a:lnTo>
                  <a:lnTo>
                    <a:pt x="21887" y="803854"/>
                  </a:lnTo>
                  <a:lnTo>
                    <a:pt x="26102" y="786716"/>
                  </a:lnTo>
                  <a:lnTo>
                    <a:pt x="27248" y="765323"/>
                  </a:lnTo>
                  <a:lnTo>
                    <a:pt x="27758" y="731473"/>
                  </a:lnTo>
                  <a:lnTo>
                    <a:pt x="27894" y="711334"/>
                  </a:lnTo>
                  <a:lnTo>
                    <a:pt x="27984" y="687589"/>
                  </a:lnTo>
                  <a:lnTo>
                    <a:pt x="28045" y="661440"/>
                  </a:lnTo>
                  <a:lnTo>
                    <a:pt x="28085" y="633689"/>
                  </a:lnTo>
                  <a:lnTo>
                    <a:pt x="28112" y="602488"/>
                  </a:lnTo>
                  <a:lnTo>
                    <a:pt x="28130" y="568988"/>
                  </a:lnTo>
                  <a:lnTo>
                    <a:pt x="28142" y="533954"/>
                  </a:lnTo>
                  <a:lnTo>
                    <a:pt x="27356" y="497898"/>
                  </a:lnTo>
                  <a:lnTo>
                    <a:pt x="26039" y="461161"/>
                  </a:lnTo>
                  <a:lnTo>
                    <a:pt x="24367" y="423970"/>
                  </a:lnTo>
                  <a:lnTo>
                    <a:pt x="23251" y="388063"/>
                  </a:lnTo>
                  <a:lnTo>
                    <a:pt x="22509" y="353013"/>
                  </a:lnTo>
                  <a:lnTo>
                    <a:pt x="22013" y="318533"/>
                  </a:lnTo>
                  <a:lnTo>
                    <a:pt x="20889" y="286816"/>
                  </a:lnTo>
                  <a:lnTo>
                    <a:pt x="19346" y="256939"/>
                  </a:lnTo>
                  <a:lnTo>
                    <a:pt x="17523" y="228291"/>
                  </a:lnTo>
                  <a:lnTo>
                    <a:pt x="15515" y="203635"/>
                  </a:lnTo>
                  <a:lnTo>
                    <a:pt x="13381" y="181642"/>
                  </a:lnTo>
                  <a:lnTo>
                    <a:pt x="11165" y="161423"/>
                  </a:lnTo>
                  <a:lnTo>
                    <a:pt x="6587" y="130492"/>
                  </a:lnTo>
                  <a:lnTo>
                    <a:pt x="973" y="96141"/>
                  </a:lnTo>
                  <a:lnTo>
                    <a:pt x="0" y="88490"/>
                  </a:lnTo>
                  <a:lnTo>
                    <a:pt x="1451" y="87416"/>
                  </a:lnTo>
                  <a:lnTo>
                    <a:pt x="7296" y="86223"/>
                  </a:lnTo>
                  <a:lnTo>
                    <a:pt x="36978" y="91160"/>
                  </a:lnTo>
                  <a:lnTo>
                    <a:pt x="60658" y="95295"/>
                  </a:lnTo>
                  <a:lnTo>
                    <a:pt x="93407" y="97662"/>
                  </a:lnTo>
                  <a:lnTo>
                    <a:pt x="112140" y="98293"/>
                  </a:lnTo>
                  <a:lnTo>
                    <a:pt x="133362" y="98714"/>
                  </a:lnTo>
                  <a:lnTo>
                    <a:pt x="156240" y="98994"/>
                  </a:lnTo>
                  <a:lnTo>
                    <a:pt x="180224" y="99181"/>
                  </a:lnTo>
                  <a:lnTo>
                    <a:pt x="206532" y="98513"/>
                  </a:lnTo>
                  <a:lnTo>
                    <a:pt x="234389" y="97273"/>
                  </a:lnTo>
                  <a:lnTo>
                    <a:pt x="263279" y="95652"/>
                  </a:lnTo>
                  <a:lnTo>
                    <a:pt x="293652" y="92985"/>
                  </a:lnTo>
                  <a:lnTo>
                    <a:pt x="325013" y="89619"/>
                  </a:lnTo>
                  <a:lnTo>
                    <a:pt x="357032" y="85787"/>
                  </a:lnTo>
                  <a:lnTo>
                    <a:pt x="388698" y="81645"/>
                  </a:lnTo>
                  <a:lnTo>
                    <a:pt x="420126" y="77297"/>
                  </a:lnTo>
                  <a:lnTo>
                    <a:pt x="451398" y="72810"/>
                  </a:lnTo>
                  <a:lnTo>
                    <a:pt x="483358" y="67438"/>
                  </a:lnTo>
                  <a:lnTo>
                    <a:pt x="515777" y="61475"/>
                  </a:lnTo>
                  <a:lnTo>
                    <a:pt x="548503" y="55118"/>
                  </a:lnTo>
                  <a:lnTo>
                    <a:pt x="580638" y="49293"/>
                  </a:lnTo>
                  <a:lnTo>
                    <a:pt x="612380" y="43822"/>
                  </a:lnTo>
                  <a:lnTo>
                    <a:pt x="643861" y="38588"/>
                  </a:lnTo>
                  <a:lnTo>
                    <a:pt x="674373" y="33510"/>
                  </a:lnTo>
                  <a:lnTo>
                    <a:pt x="704239" y="28538"/>
                  </a:lnTo>
                  <a:lnTo>
                    <a:pt x="733675" y="23635"/>
                  </a:lnTo>
                  <a:lnTo>
                    <a:pt x="761237" y="19573"/>
                  </a:lnTo>
                  <a:lnTo>
                    <a:pt x="787548" y="16071"/>
                  </a:lnTo>
                  <a:lnTo>
                    <a:pt x="813027" y="12943"/>
                  </a:lnTo>
                  <a:lnTo>
                    <a:pt x="836363" y="10064"/>
                  </a:lnTo>
                  <a:lnTo>
                    <a:pt x="858270" y="7351"/>
                  </a:lnTo>
                  <a:lnTo>
                    <a:pt x="879225" y="4748"/>
                  </a:lnTo>
                  <a:lnTo>
                    <a:pt x="898751" y="3013"/>
                  </a:lnTo>
                  <a:lnTo>
                    <a:pt x="917325" y="1856"/>
                  </a:lnTo>
                  <a:lnTo>
                    <a:pt x="951192" y="571"/>
                  </a:lnTo>
                  <a:lnTo>
                    <a:pt x="979472" y="0"/>
                  </a:lnTo>
                  <a:lnTo>
                    <a:pt x="1013914" y="3471"/>
                  </a:lnTo>
                  <a:lnTo>
                    <a:pt x="1047500" y="12549"/>
                  </a:lnTo>
                  <a:lnTo>
                    <a:pt x="1071518" y="29546"/>
                  </a:lnTo>
                  <a:lnTo>
                    <a:pt x="1075284" y="36955"/>
                  </a:lnTo>
                  <a:lnTo>
                    <a:pt x="1078179" y="62036"/>
                  </a:lnTo>
                  <a:lnTo>
                    <a:pt x="1078244" y="69916"/>
                  </a:lnTo>
                  <a:lnTo>
                    <a:pt x="1076157" y="76593"/>
                  </a:lnTo>
                  <a:lnTo>
                    <a:pt x="1073377" y="82206"/>
                  </a:lnTo>
                  <a:lnTo>
                    <a:pt x="1071446" y="94703"/>
                  </a:lnTo>
                  <a:lnTo>
                    <a:pt x="1072005" y="110003"/>
                  </a:lnTo>
                  <a:lnTo>
                    <a:pt x="1078433" y="143440"/>
                  </a:lnTo>
                  <a:lnTo>
                    <a:pt x="1082218" y="164946"/>
                  </a:lnTo>
                  <a:lnTo>
                    <a:pt x="1077190" y="200255"/>
                  </a:lnTo>
                  <a:lnTo>
                    <a:pt x="1072942" y="230463"/>
                  </a:lnTo>
                  <a:lnTo>
                    <a:pt x="1069567" y="264549"/>
                  </a:lnTo>
                  <a:lnTo>
                    <a:pt x="1067773" y="299784"/>
                  </a:lnTo>
                  <a:lnTo>
                    <a:pt x="1071239" y="324277"/>
                  </a:lnTo>
                  <a:lnTo>
                    <a:pt x="1078071" y="351038"/>
                  </a:lnTo>
                  <a:lnTo>
                    <a:pt x="1088515" y="380924"/>
                  </a:lnTo>
                  <a:lnTo>
                    <a:pt x="1101889" y="413520"/>
                  </a:lnTo>
                  <a:lnTo>
                    <a:pt x="1118415" y="449174"/>
                  </a:lnTo>
                  <a:lnTo>
                    <a:pt x="1128061" y="467572"/>
                  </a:lnTo>
                  <a:lnTo>
                    <a:pt x="1138461" y="486187"/>
                  </a:lnTo>
                  <a:lnTo>
                    <a:pt x="1149362" y="504948"/>
                  </a:lnTo>
                  <a:lnTo>
                    <a:pt x="1159805" y="524598"/>
                  </a:lnTo>
                  <a:lnTo>
                    <a:pt x="1169942" y="544842"/>
                  </a:lnTo>
                  <a:lnTo>
                    <a:pt x="1179875" y="565482"/>
                  </a:lnTo>
                  <a:lnTo>
                    <a:pt x="1189672" y="584798"/>
                  </a:lnTo>
                  <a:lnTo>
                    <a:pt x="1199378" y="603232"/>
                  </a:lnTo>
                  <a:lnTo>
                    <a:pt x="1217042" y="638530"/>
                  </a:lnTo>
                  <a:lnTo>
                    <a:pt x="1230184" y="672740"/>
                  </a:lnTo>
                  <a:lnTo>
                    <a:pt x="1241317" y="704348"/>
                  </a:lnTo>
                  <a:lnTo>
                    <a:pt x="1250763" y="732683"/>
                  </a:lnTo>
                  <a:lnTo>
                    <a:pt x="1260543" y="764898"/>
                  </a:lnTo>
                  <a:lnTo>
                    <a:pt x="1274256" y="800480"/>
                  </a:lnTo>
                  <a:lnTo>
                    <a:pt x="1273075" y="807423"/>
                  </a:lnTo>
                  <a:lnTo>
                    <a:pt x="1267788" y="813155"/>
                  </a:lnTo>
                  <a:lnTo>
                    <a:pt x="1258559" y="818348"/>
                  </a:lnTo>
                  <a:lnTo>
                    <a:pt x="1233925" y="825735"/>
                  </a:lnTo>
                  <a:lnTo>
                    <a:pt x="1210171" y="830554"/>
                  </a:lnTo>
                  <a:lnTo>
                    <a:pt x="1179506" y="835342"/>
                  </a:lnTo>
                  <a:lnTo>
                    <a:pt x="1162438" y="837730"/>
                  </a:lnTo>
                  <a:lnTo>
                    <a:pt x="1143123" y="840115"/>
                  </a:lnTo>
                  <a:lnTo>
                    <a:pt x="1122307" y="842500"/>
                  </a:lnTo>
                  <a:lnTo>
                    <a:pt x="1100493" y="844883"/>
                  </a:lnTo>
                  <a:lnTo>
                    <a:pt x="1077220" y="847265"/>
                  </a:lnTo>
                  <a:lnTo>
                    <a:pt x="1052972" y="849648"/>
                  </a:lnTo>
                  <a:lnTo>
                    <a:pt x="1028076" y="852029"/>
                  </a:lnTo>
                  <a:lnTo>
                    <a:pt x="1001161" y="853617"/>
                  </a:lnTo>
                  <a:lnTo>
                    <a:pt x="972897" y="854676"/>
                  </a:lnTo>
                  <a:lnTo>
                    <a:pt x="943736" y="855381"/>
                  </a:lnTo>
                  <a:lnTo>
                    <a:pt x="911596" y="855852"/>
                  </a:lnTo>
                  <a:lnTo>
                    <a:pt x="877470" y="856166"/>
                  </a:lnTo>
                  <a:lnTo>
                    <a:pt x="842018" y="856375"/>
                  </a:lnTo>
                  <a:lnTo>
                    <a:pt x="805684" y="855720"/>
                  </a:lnTo>
                  <a:lnTo>
                    <a:pt x="768762" y="854490"/>
                  </a:lnTo>
                  <a:lnTo>
                    <a:pt x="731446" y="852877"/>
                  </a:lnTo>
                  <a:lnTo>
                    <a:pt x="691488" y="851801"/>
                  </a:lnTo>
                  <a:lnTo>
                    <a:pt x="649768" y="851084"/>
                  </a:lnTo>
                  <a:lnTo>
                    <a:pt x="606873" y="850606"/>
                  </a:lnTo>
                  <a:lnTo>
                    <a:pt x="563196" y="848699"/>
                  </a:lnTo>
                  <a:lnTo>
                    <a:pt x="518996" y="845841"/>
                  </a:lnTo>
                  <a:lnTo>
                    <a:pt x="474449" y="842348"/>
                  </a:lnTo>
                  <a:lnTo>
                    <a:pt x="431256" y="839225"/>
                  </a:lnTo>
                  <a:lnTo>
                    <a:pt x="388968" y="836350"/>
                  </a:lnTo>
                  <a:lnTo>
                    <a:pt x="347282" y="833639"/>
                  </a:lnTo>
                  <a:lnTo>
                    <a:pt x="309966" y="830245"/>
                  </a:lnTo>
                  <a:lnTo>
                    <a:pt x="275564" y="826394"/>
                  </a:lnTo>
                  <a:lnTo>
                    <a:pt x="243104" y="822240"/>
                  </a:lnTo>
                  <a:lnTo>
                    <a:pt x="214320" y="817882"/>
                  </a:lnTo>
                  <a:lnTo>
                    <a:pt x="187988" y="813390"/>
                  </a:lnTo>
                  <a:lnTo>
                    <a:pt x="163289" y="808808"/>
                  </a:lnTo>
                  <a:lnTo>
                    <a:pt x="143648" y="804959"/>
                  </a:lnTo>
                  <a:lnTo>
                    <a:pt x="113358" y="798566"/>
                  </a:lnTo>
                  <a:lnTo>
                    <a:pt x="97779" y="793079"/>
                  </a:lnTo>
                  <a:lnTo>
                    <a:pt x="93625" y="790505"/>
                  </a:lnTo>
                  <a:lnTo>
                    <a:pt x="93236" y="788788"/>
                  </a:lnTo>
                  <a:lnTo>
                    <a:pt x="95359" y="787644"/>
                  </a:lnTo>
                  <a:lnTo>
                    <a:pt x="99154" y="786881"/>
                  </a:lnTo>
                  <a:lnTo>
                    <a:pt x="142466" y="7924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7" name="SMARTInkShape-1265"/>
            <p:cNvSpPr/>
            <p:nvPr/>
          </p:nvSpPr>
          <p:spPr bwMode="auto">
            <a:xfrm>
              <a:off x="6809489" y="1779175"/>
              <a:ext cx="948625" cy="467072"/>
            </a:xfrm>
            <a:custGeom>
              <a:avLst/>
              <a:gdLst/>
              <a:ahLst/>
              <a:cxnLst/>
              <a:rect l="0" t="0" r="0" b="0"/>
              <a:pathLst>
                <a:path w="948625" h="467072">
                  <a:moveTo>
                    <a:pt x="27080" y="13906"/>
                  </a:moveTo>
                  <a:lnTo>
                    <a:pt x="27080" y="0"/>
                  </a:lnTo>
                  <a:lnTo>
                    <a:pt x="37023" y="23331"/>
                  </a:lnTo>
                  <a:lnTo>
                    <a:pt x="40509" y="56573"/>
                  </a:lnTo>
                  <a:lnTo>
                    <a:pt x="40319" y="89078"/>
                  </a:lnTo>
                  <a:lnTo>
                    <a:pt x="35589" y="124638"/>
                  </a:lnTo>
                  <a:lnTo>
                    <a:pt x="31390" y="151227"/>
                  </a:lnTo>
                  <a:lnTo>
                    <a:pt x="24762" y="176802"/>
                  </a:lnTo>
                  <a:lnTo>
                    <a:pt x="17318" y="202192"/>
                  </a:lnTo>
                  <a:lnTo>
                    <a:pt x="11364" y="229351"/>
                  </a:lnTo>
                  <a:lnTo>
                    <a:pt x="6073" y="257297"/>
                  </a:lnTo>
                  <a:lnTo>
                    <a:pt x="1868" y="284799"/>
                  </a:lnTo>
                  <a:lnTo>
                    <a:pt x="0" y="310251"/>
                  </a:lnTo>
                  <a:lnTo>
                    <a:pt x="1286" y="334792"/>
                  </a:lnTo>
                  <a:lnTo>
                    <a:pt x="8589" y="368804"/>
                  </a:lnTo>
                  <a:lnTo>
                    <a:pt x="12371" y="379092"/>
                  </a:lnTo>
                  <a:lnTo>
                    <a:pt x="29274" y="394757"/>
                  </a:lnTo>
                  <a:lnTo>
                    <a:pt x="53455" y="407011"/>
                  </a:lnTo>
                  <a:lnTo>
                    <a:pt x="82723" y="417748"/>
                  </a:lnTo>
                  <a:lnTo>
                    <a:pt x="101481" y="422041"/>
                  </a:lnTo>
                  <a:lnTo>
                    <a:pt x="122718" y="425696"/>
                  </a:lnTo>
                  <a:lnTo>
                    <a:pt x="145607" y="428926"/>
                  </a:lnTo>
                  <a:lnTo>
                    <a:pt x="171979" y="432668"/>
                  </a:lnTo>
                  <a:lnTo>
                    <a:pt x="200673" y="436749"/>
                  </a:lnTo>
                  <a:lnTo>
                    <a:pt x="230915" y="441058"/>
                  </a:lnTo>
                  <a:lnTo>
                    <a:pt x="263776" y="444724"/>
                  </a:lnTo>
                  <a:lnTo>
                    <a:pt x="298383" y="447962"/>
                  </a:lnTo>
                  <a:lnTo>
                    <a:pt x="334156" y="450914"/>
                  </a:lnTo>
                  <a:lnTo>
                    <a:pt x="372290" y="453676"/>
                  </a:lnTo>
                  <a:lnTo>
                    <a:pt x="412001" y="456311"/>
                  </a:lnTo>
                  <a:lnTo>
                    <a:pt x="452763" y="458861"/>
                  </a:lnTo>
                  <a:lnTo>
                    <a:pt x="493431" y="461355"/>
                  </a:lnTo>
                  <a:lnTo>
                    <a:pt x="534037" y="463812"/>
                  </a:lnTo>
                  <a:lnTo>
                    <a:pt x="574601" y="466243"/>
                  </a:lnTo>
                  <a:lnTo>
                    <a:pt x="613550" y="467071"/>
                  </a:lnTo>
                  <a:lnTo>
                    <a:pt x="651423" y="466828"/>
                  </a:lnTo>
                  <a:lnTo>
                    <a:pt x="688577" y="465873"/>
                  </a:lnTo>
                  <a:lnTo>
                    <a:pt x="722078" y="465236"/>
                  </a:lnTo>
                  <a:lnTo>
                    <a:pt x="753143" y="464812"/>
                  </a:lnTo>
                  <a:lnTo>
                    <a:pt x="782585" y="464529"/>
                  </a:lnTo>
                  <a:lnTo>
                    <a:pt x="808562" y="463546"/>
                  </a:lnTo>
                  <a:lnTo>
                    <a:pt x="832231" y="462097"/>
                  </a:lnTo>
                  <a:lnTo>
                    <a:pt x="854359" y="460338"/>
                  </a:lnTo>
                  <a:lnTo>
                    <a:pt x="889530" y="454150"/>
                  </a:lnTo>
                  <a:lnTo>
                    <a:pt x="916010" y="446107"/>
                  </a:lnTo>
                  <a:lnTo>
                    <a:pt x="948624" y="428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8" name="SMARTInkShape-1266"/>
            <p:cNvSpPr/>
            <p:nvPr/>
          </p:nvSpPr>
          <p:spPr bwMode="auto">
            <a:xfrm>
              <a:off x="5700802" y="3073809"/>
              <a:ext cx="178505" cy="174618"/>
            </a:xfrm>
            <a:custGeom>
              <a:avLst/>
              <a:gdLst/>
              <a:ahLst/>
              <a:cxnLst/>
              <a:rect l="0" t="0" r="0" b="0"/>
              <a:pathLst>
                <a:path w="178505" h="174618">
                  <a:moveTo>
                    <a:pt x="7054" y="19435"/>
                  </a:moveTo>
                  <a:lnTo>
                    <a:pt x="7054" y="23227"/>
                  </a:lnTo>
                  <a:lnTo>
                    <a:pt x="13205" y="46170"/>
                  </a:lnTo>
                  <a:lnTo>
                    <a:pt x="13208" y="75398"/>
                  </a:lnTo>
                  <a:lnTo>
                    <a:pt x="8505" y="107042"/>
                  </a:lnTo>
                  <a:lnTo>
                    <a:pt x="7341" y="139839"/>
                  </a:lnTo>
                  <a:lnTo>
                    <a:pt x="212" y="174617"/>
                  </a:lnTo>
                  <a:lnTo>
                    <a:pt x="112" y="174483"/>
                  </a:lnTo>
                  <a:lnTo>
                    <a:pt x="0" y="172218"/>
                  </a:lnTo>
                  <a:lnTo>
                    <a:pt x="11307" y="138748"/>
                  </a:lnTo>
                  <a:lnTo>
                    <a:pt x="14929" y="112554"/>
                  </a:lnTo>
                  <a:lnTo>
                    <a:pt x="25351" y="80804"/>
                  </a:lnTo>
                  <a:lnTo>
                    <a:pt x="38493" y="51729"/>
                  </a:lnTo>
                  <a:lnTo>
                    <a:pt x="61887" y="16573"/>
                  </a:lnTo>
                  <a:lnTo>
                    <a:pt x="79922" y="4740"/>
                  </a:lnTo>
                  <a:lnTo>
                    <a:pt x="96554" y="0"/>
                  </a:lnTo>
                  <a:lnTo>
                    <a:pt x="106628" y="1007"/>
                  </a:lnTo>
                  <a:lnTo>
                    <a:pt x="115603" y="4101"/>
                  </a:lnTo>
                  <a:lnTo>
                    <a:pt x="122238" y="8122"/>
                  </a:lnTo>
                  <a:lnTo>
                    <a:pt x="125716" y="12555"/>
                  </a:lnTo>
                  <a:lnTo>
                    <a:pt x="127674" y="19513"/>
                  </a:lnTo>
                  <a:lnTo>
                    <a:pt x="127948" y="21868"/>
                  </a:lnTo>
                  <a:lnTo>
                    <a:pt x="122686" y="37055"/>
                  </a:lnTo>
                  <a:lnTo>
                    <a:pt x="115487" y="50673"/>
                  </a:lnTo>
                  <a:lnTo>
                    <a:pt x="84529" y="84709"/>
                  </a:lnTo>
                  <a:lnTo>
                    <a:pt x="81175" y="90250"/>
                  </a:lnTo>
                  <a:lnTo>
                    <a:pt x="80281" y="92838"/>
                  </a:lnTo>
                  <a:lnTo>
                    <a:pt x="81404" y="99948"/>
                  </a:lnTo>
                  <a:lnTo>
                    <a:pt x="88592" y="117448"/>
                  </a:lnTo>
                  <a:lnTo>
                    <a:pt x="102916" y="131467"/>
                  </a:lnTo>
                  <a:lnTo>
                    <a:pt x="115541" y="136695"/>
                  </a:lnTo>
                  <a:lnTo>
                    <a:pt x="150104" y="145237"/>
                  </a:lnTo>
                  <a:lnTo>
                    <a:pt x="178504" y="1480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79" name="SMARTInkShape-1267"/>
            <p:cNvSpPr/>
            <p:nvPr/>
          </p:nvSpPr>
          <p:spPr bwMode="auto">
            <a:xfrm>
              <a:off x="5623751" y="2944305"/>
              <a:ext cx="55531" cy="345551"/>
            </a:xfrm>
            <a:custGeom>
              <a:avLst/>
              <a:gdLst/>
              <a:ahLst/>
              <a:cxnLst/>
              <a:rect l="0" t="0" r="0" b="0"/>
              <a:pathLst>
                <a:path w="55531" h="345551">
                  <a:moveTo>
                    <a:pt x="12668" y="13208"/>
                  </a:moveTo>
                  <a:lnTo>
                    <a:pt x="12668" y="2566"/>
                  </a:lnTo>
                  <a:lnTo>
                    <a:pt x="11874" y="1350"/>
                  </a:lnTo>
                  <a:lnTo>
                    <a:pt x="10551" y="540"/>
                  </a:lnTo>
                  <a:lnTo>
                    <a:pt x="8876" y="0"/>
                  </a:lnTo>
                  <a:lnTo>
                    <a:pt x="7758" y="434"/>
                  </a:lnTo>
                  <a:lnTo>
                    <a:pt x="7013" y="1517"/>
                  </a:lnTo>
                  <a:lnTo>
                    <a:pt x="0" y="23323"/>
                  </a:lnTo>
                  <a:lnTo>
                    <a:pt x="977" y="46897"/>
                  </a:lnTo>
                  <a:lnTo>
                    <a:pt x="4177" y="79016"/>
                  </a:lnTo>
                  <a:lnTo>
                    <a:pt x="5719" y="102781"/>
                  </a:lnTo>
                  <a:lnTo>
                    <a:pt x="9050" y="129218"/>
                  </a:lnTo>
                  <a:lnTo>
                    <a:pt x="13176" y="158959"/>
                  </a:lnTo>
                  <a:lnTo>
                    <a:pt x="16863" y="189905"/>
                  </a:lnTo>
                  <a:lnTo>
                    <a:pt x="18501" y="219533"/>
                  </a:lnTo>
                  <a:lnTo>
                    <a:pt x="21346" y="246460"/>
                  </a:lnTo>
                  <a:lnTo>
                    <a:pt x="25293" y="281815"/>
                  </a:lnTo>
                  <a:lnTo>
                    <a:pt x="28580" y="310282"/>
                  </a:lnTo>
                  <a:lnTo>
                    <a:pt x="36801" y="337442"/>
                  </a:lnTo>
                  <a:lnTo>
                    <a:pt x="41385" y="343843"/>
                  </a:lnTo>
                  <a:lnTo>
                    <a:pt x="43719" y="345550"/>
                  </a:lnTo>
                  <a:lnTo>
                    <a:pt x="45275" y="345100"/>
                  </a:lnTo>
                  <a:lnTo>
                    <a:pt x="46312" y="343213"/>
                  </a:lnTo>
                  <a:lnTo>
                    <a:pt x="55530" y="3061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80" name="SMARTInkShape-1268"/>
            <p:cNvSpPr/>
            <p:nvPr/>
          </p:nvSpPr>
          <p:spPr bwMode="auto">
            <a:xfrm>
              <a:off x="5401064" y="3064669"/>
              <a:ext cx="163918" cy="128008"/>
            </a:xfrm>
            <a:custGeom>
              <a:avLst/>
              <a:gdLst/>
              <a:ahLst/>
              <a:cxnLst/>
              <a:rect l="0" t="0" r="0" b="0"/>
              <a:pathLst>
                <a:path w="163918" h="128008">
                  <a:moveTo>
                    <a:pt x="21042" y="0"/>
                  </a:moveTo>
                  <a:lnTo>
                    <a:pt x="20249" y="17888"/>
                  </a:lnTo>
                  <a:lnTo>
                    <a:pt x="15388" y="40193"/>
                  </a:lnTo>
                  <a:lnTo>
                    <a:pt x="10400" y="70910"/>
                  </a:lnTo>
                  <a:lnTo>
                    <a:pt x="1581" y="104970"/>
                  </a:lnTo>
                  <a:lnTo>
                    <a:pt x="0" y="121982"/>
                  </a:lnTo>
                  <a:lnTo>
                    <a:pt x="1458" y="124183"/>
                  </a:lnTo>
                  <a:lnTo>
                    <a:pt x="4017" y="125651"/>
                  </a:lnTo>
                  <a:lnTo>
                    <a:pt x="19531" y="128007"/>
                  </a:lnTo>
                  <a:lnTo>
                    <a:pt x="49289" y="121976"/>
                  </a:lnTo>
                  <a:lnTo>
                    <a:pt x="77213" y="111459"/>
                  </a:lnTo>
                  <a:lnTo>
                    <a:pt x="108682" y="102963"/>
                  </a:lnTo>
                  <a:lnTo>
                    <a:pt x="139337" y="95097"/>
                  </a:lnTo>
                  <a:lnTo>
                    <a:pt x="16391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81" name="SMARTInkShape-1269"/>
            <p:cNvSpPr/>
            <p:nvPr/>
          </p:nvSpPr>
          <p:spPr bwMode="auto">
            <a:xfrm>
              <a:off x="5272088" y="2987375"/>
              <a:ext cx="57151" cy="267674"/>
            </a:xfrm>
            <a:custGeom>
              <a:avLst/>
              <a:gdLst/>
              <a:ahLst/>
              <a:cxnLst/>
              <a:rect l="0" t="0" r="0" b="0"/>
              <a:pathLst>
                <a:path w="57151" h="267674">
                  <a:moveTo>
                    <a:pt x="0" y="13000"/>
                  </a:moveTo>
                  <a:lnTo>
                    <a:pt x="3792" y="13000"/>
                  </a:lnTo>
                  <a:lnTo>
                    <a:pt x="4909" y="12206"/>
                  </a:lnTo>
                  <a:lnTo>
                    <a:pt x="5654" y="10883"/>
                  </a:lnTo>
                  <a:lnTo>
                    <a:pt x="7056" y="0"/>
                  </a:lnTo>
                  <a:lnTo>
                    <a:pt x="10910" y="6679"/>
                  </a:lnTo>
                  <a:lnTo>
                    <a:pt x="13286" y="18712"/>
                  </a:lnTo>
                  <a:lnTo>
                    <a:pt x="14089" y="49201"/>
                  </a:lnTo>
                  <a:lnTo>
                    <a:pt x="14228" y="81229"/>
                  </a:lnTo>
                  <a:lnTo>
                    <a:pt x="14270" y="116648"/>
                  </a:lnTo>
                  <a:lnTo>
                    <a:pt x="14279" y="143203"/>
                  </a:lnTo>
                  <a:lnTo>
                    <a:pt x="14284" y="168764"/>
                  </a:lnTo>
                  <a:lnTo>
                    <a:pt x="15079" y="193353"/>
                  </a:lnTo>
                  <a:lnTo>
                    <a:pt x="19990" y="227922"/>
                  </a:lnTo>
                  <a:lnTo>
                    <a:pt x="28760" y="257507"/>
                  </a:lnTo>
                  <a:lnTo>
                    <a:pt x="33420" y="264545"/>
                  </a:lnTo>
                  <a:lnTo>
                    <a:pt x="38136" y="267673"/>
                  </a:lnTo>
                  <a:lnTo>
                    <a:pt x="41299" y="266919"/>
                  </a:lnTo>
                  <a:lnTo>
                    <a:pt x="57150" y="255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82" name="SMARTInkShape-1270"/>
            <p:cNvSpPr/>
            <p:nvPr/>
          </p:nvSpPr>
          <p:spPr bwMode="auto">
            <a:xfrm>
              <a:off x="4914900" y="3021893"/>
              <a:ext cx="57151" cy="292808"/>
            </a:xfrm>
            <a:custGeom>
              <a:avLst/>
              <a:gdLst/>
              <a:ahLst/>
              <a:cxnLst/>
              <a:rect l="0" t="0" r="0" b="0"/>
              <a:pathLst>
                <a:path w="57151" h="292808">
                  <a:moveTo>
                    <a:pt x="0" y="7057"/>
                  </a:moveTo>
                  <a:lnTo>
                    <a:pt x="0" y="3265"/>
                  </a:lnTo>
                  <a:lnTo>
                    <a:pt x="794" y="2148"/>
                  </a:lnTo>
                  <a:lnTo>
                    <a:pt x="2117" y="1403"/>
                  </a:lnTo>
                  <a:lnTo>
                    <a:pt x="6850" y="0"/>
                  </a:lnTo>
                  <a:lnTo>
                    <a:pt x="7118" y="17449"/>
                  </a:lnTo>
                  <a:lnTo>
                    <a:pt x="3344" y="44179"/>
                  </a:lnTo>
                  <a:lnTo>
                    <a:pt x="991" y="77235"/>
                  </a:lnTo>
                  <a:lnTo>
                    <a:pt x="2557" y="104658"/>
                  </a:lnTo>
                  <a:lnTo>
                    <a:pt x="5899" y="134572"/>
                  </a:lnTo>
                  <a:lnTo>
                    <a:pt x="10030" y="163743"/>
                  </a:lnTo>
                  <a:lnTo>
                    <a:pt x="12395" y="192583"/>
                  </a:lnTo>
                  <a:lnTo>
                    <a:pt x="15034" y="219688"/>
                  </a:lnTo>
                  <a:lnTo>
                    <a:pt x="24651" y="252004"/>
                  </a:lnTo>
                  <a:lnTo>
                    <a:pt x="33674" y="276219"/>
                  </a:lnTo>
                  <a:lnTo>
                    <a:pt x="41689" y="288345"/>
                  </a:lnTo>
                  <a:lnTo>
                    <a:pt x="45255" y="291420"/>
                  </a:lnTo>
                  <a:lnTo>
                    <a:pt x="48427" y="292676"/>
                  </a:lnTo>
                  <a:lnTo>
                    <a:pt x="57150" y="2928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83" name="SMARTInkShape-1271"/>
            <p:cNvSpPr/>
            <p:nvPr/>
          </p:nvSpPr>
          <p:spPr bwMode="auto">
            <a:xfrm>
              <a:off x="4603941" y="2879558"/>
              <a:ext cx="1453764" cy="490418"/>
            </a:xfrm>
            <a:custGeom>
              <a:avLst/>
              <a:gdLst/>
              <a:ahLst/>
              <a:cxnLst/>
              <a:rect l="0" t="0" r="0" b="0"/>
              <a:pathLst>
                <a:path w="1453764" h="490418">
                  <a:moveTo>
                    <a:pt x="82359" y="192255"/>
                  </a:moveTo>
                  <a:lnTo>
                    <a:pt x="82359" y="188462"/>
                  </a:lnTo>
                  <a:lnTo>
                    <a:pt x="80242" y="184484"/>
                  </a:lnTo>
                  <a:lnTo>
                    <a:pt x="77450" y="180070"/>
                  </a:lnTo>
                  <a:lnTo>
                    <a:pt x="75877" y="172328"/>
                  </a:lnTo>
                  <a:lnTo>
                    <a:pt x="74480" y="147518"/>
                  </a:lnTo>
                  <a:lnTo>
                    <a:pt x="65280" y="129311"/>
                  </a:lnTo>
                  <a:lnTo>
                    <a:pt x="60745" y="124592"/>
                  </a:lnTo>
                  <a:lnTo>
                    <a:pt x="58425" y="123334"/>
                  </a:lnTo>
                  <a:lnTo>
                    <a:pt x="56878" y="121701"/>
                  </a:lnTo>
                  <a:lnTo>
                    <a:pt x="55159" y="117770"/>
                  </a:lnTo>
                  <a:lnTo>
                    <a:pt x="53907" y="116404"/>
                  </a:lnTo>
                  <a:lnTo>
                    <a:pt x="50399" y="114887"/>
                  </a:lnTo>
                  <a:lnTo>
                    <a:pt x="49146" y="116070"/>
                  </a:lnTo>
                  <a:lnTo>
                    <a:pt x="41951" y="140495"/>
                  </a:lnTo>
                  <a:lnTo>
                    <a:pt x="40224" y="170657"/>
                  </a:lnTo>
                  <a:lnTo>
                    <a:pt x="39820" y="198795"/>
                  </a:lnTo>
                  <a:lnTo>
                    <a:pt x="39640" y="229822"/>
                  </a:lnTo>
                  <a:lnTo>
                    <a:pt x="39560" y="262132"/>
                  </a:lnTo>
                  <a:lnTo>
                    <a:pt x="39525" y="295013"/>
                  </a:lnTo>
                  <a:lnTo>
                    <a:pt x="39509" y="323915"/>
                  </a:lnTo>
                  <a:lnTo>
                    <a:pt x="39502" y="349195"/>
                  </a:lnTo>
                  <a:lnTo>
                    <a:pt x="39498" y="378896"/>
                  </a:lnTo>
                  <a:lnTo>
                    <a:pt x="39497" y="393017"/>
                  </a:lnTo>
                  <a:lnTo>
                    <a:pt x="39497" y="392771"/>
                  </a:lnTo>
                  <a:lnTo>
                    <a:pt x="45151" y="364798"/>
                  </a:lnTo>
                  <a:lnTo>
                    <a:pt x="48316" y="331220"/>
                  </a:lnTo>
                  <a:lnTo>
                    <a:pt x="51354" y="304817"/>
                  </a:lnTo>
                  <a:lnTo>
                    <a:pt x="52704" y="277207"/>
                  </a:lnTo>
                  <a:lnTo>
                    <a:pt x="51187" y="249061"/>
                  </a:lnTo>
                  <a:lnTo>
                    <a:pt x="48661" y="221471"/>
                  </a:lnTo>
                  <a:lnTo>
                    <a:pt x="47539" y="195979"/>
                  </a:lnTo>
                  <a:lnTo>
                    <a:pt x="50699" y="163107"/>
                  </a:lnTo>
                  <a:lnTo>
                    <a:pt x="59671" y="129259"/>
                  </a:lnTo>
                  <a:lnTo>
                    <a:pt x="67249" y="114250"/>
                  </a:lnTo>
                  <a:lnTo>
                    <a:pt x="82258" y="103876"/>
                  </a:lnTo>
                  <a:lnTo>
                    <a:pt x="113021" y="91456"/>
                  </a:lnTo>
                  <a:lnTo>
                    <a:pt x="138055" y="83161"/>
                  </a:lnTo>
                  <a:lnTo>
                    <a:pt x="170348" y="76829"/>
                  </a:lnTo>
                  <a:lnTo>
                    <a:pt x="188644" y="74029"/>
                  </a:lnTo>
                  <a:lnTo>
                    <a:pt x="207984" y="71369"/>
                  </a:lnTo>
                  <a:lnTo>
                    <a:pt x="228021" y="68802"/>
                  </a:lnTo>
                  <a:lnTo>
                    <a:pt x="249317" y="66296"/>
                  </a:lnTo>
                  <a:lnTo>
                    <a:pt x="271452" y="63832"/>
                  </a:lnTo>
                  <a:lnTo>
                    <a:pt x="294146" y="61396"/>
                  </a:lnTo>
                  <a:lnTo>
                    <a:pt x="318800" y="58978"/>
                  </a:lnTo>
                  <a:lnTo>
                    <a:pt x="344762" y="56572"/>
                  </a:lnTo>
                  <a:lnTo>
                    <a:pt x="371594" y="54175"/>
                  </a:lnTo>
                  <a:lnTo>
                    <a:pt x="399007" y="51782"/>
                  </a:lnTo>
                  <a:lnTo>
                    <a:pt x="426808" y="49394"/>
                  </a:lnTo>
                  <a:lnTo>
                    <a:pt x="454866" y="47008"/>
                  </a:lnTo>
                  <a:lnTo>
                    <a:pt x="484685" y="44623"/>
                  </a:lnTo>
                  <a:lnTo>
                    <a:pt x="515676" y="42240"/>
                  </a:lnTo>
                  <a:lnTo>
                    <a:pt x="547450" y="39857"/>
                  </a:lnTo>
                  <a:lnTo>
                    <a:pt x="581332" y="37475"/>
                  </a:lnTo>
                  <a:lnTo>
                    <a:pt x="616620" y="35094"/>
                  </a:lnTo>
                  <a:lnTo>
                    <a:pt x="652846" y="32712"/>
                  </a:lnTo>
                  <a:lnTo>
                    <a:pt x="689696" y="30330"/>
                  </a:lnTo>
                  <a:lnTo>
                    <a:pt x="726963" y="27949"/>
                  </a:lnTo>
                  <a:lnTo>
                    <a:pt x="764507" y="25567"/>
                  </a:lnTo>
                  <a:lnTo>
                    <a:pt x="802237" y="23186"/>
                  </a:lnTo>
                  <a:lnTo>
                    <a:pt x="840090" y="20805"/>
                  </a:lnTo>
                  <a:lnTo>
                    <a:pt x="878026" y="18423"/>
                  </a:lnTo>
                  <a:lnTo>
                    <a:pt x="915222" y="16042"/>
                  </a:lnTo>
                  <a:lnTo>
                    <a:pt x="951926" y="13661"/>
                  </a:lnTo>
                  <a:lnTo>
                    <a:pt x="988301" y="11280"/>
                  </a:lnTo>
                  <a:lnTo>
                    <a:pt x="1022077" y="8898"/>
                  </a:lnTo>
                  <a:lnTo>
                    <a:pt x="1054119" y="6517"/>
                  </a:lnTo>
                  <a:lnTo>
                    <a:pt x="1085006" y="4136"/>
                  </a:lnTo>
                  <a:lnTo>
                    <a:pt x="1112740" y="2548"/>
                  </a:lnTo>
                  <a:lnTo>
                    <a:pt x="1138373" y="1490"/>
                  </a:lnTo>
                  <a:lnTo>
                    <a:pt x="1162606" y="784"/>
                  </a:lnTo>
                  <a:lnTo>
                    <a:pt x="1183524" y="314"/>
                  </a:lnTo>
                  <a:lnTo>
                    <a:pt x="1202231" y="0"/>
                  </a:lnTo>
                  <a:lnTo>
                    <a:pt x="1234924" y="446"/>
                  </a:lnTo>
                  <a:lnTo>
                    <a:pt x="1262683" y="3289"/>
                  </a:lnTo>
                  <a:lnTo>
                    <a:pt x="1294938" y="11583"/>
                  </a:lnTo>
                  <a:lnTo>
                    <a:pt x="1303379" y="16177"/>
                  </a:lnTo>
                  <a:lnTo>
                    <a:pt x="1305153" y="18513"/>
                  </a:lnTo>
                  <a:lnTo>
                    <a:pt x="1305543" y="20864"/>
                  </a:lnTo>
                  <a:lnTo>
                    <a:pt x="1305009" y="23226"/>
                  </a:lnTo>
                  <a:lnTo>
                    <a:pt x="1280326" y="57618"/>
                  </a:lnTo>
                  <a:lnTo>
                    <a:pt x="1264264" y="75498"/>
                  </a:lnTo>
                  <a:lnTo>
                    <a:pt x="1262494" y="80302"/>
                  </a:lnTo>
                  <a:lnTo>
                    <a:pt x="1261497" y="91262"/>
                  </a:lnTo>
                  <a:lnTo>
                    <a:pt x="1264995" y="104563"/>
                  </a:lnTo>
                  <a:lnTo>
                    <a:pt x="1277684" y="132248"/>
                  </a:lnTo>
                  <a:lnTo>
                    <a:pt x="1294873" y="166908"/>
                  </a:lnTo>
                  <a:lnTo>
                    <a:pt x="1316423" y="202471"/>
                  </a:lnTo>
                  <a:lnTo>
                    <a:pt x="1333830" y="227223"/>
                  </a:lnTo>
                  <a:lnTo>
                    <a:pt x="1352150" y="252246"/>
                  </a:lnTo>
                  <a:lnTo>
                    <a:pt x="1370875" y="279242"/>
                  </a:lnTo>
                  <a:lnTo>
                    <a:pt x="1395475" y="313631"/>
                  </a:lnTo>
                  <a:lnTo>
                    <a:pt x="1423533" y="347199"/>
                  </a:lnTo>
                  <a:lnTo>
                    <a:pt x="1443853" y="379969"/>
                  </a:lnTo>
                  <a:lnTo>
                    <a:pt x="1450612" y="394541"/>
                  </a:lnTo>
                  <a:lnTo>
                    <a:pt x="1453763" y="427991"/>
                  </a:lnTo>
                  <a:lnTo>
                    <a:pt x="1453078" y="437520"/>
                  </a:lnTo>
                  <a:lnTo>
                    <a:pt x="1447436" y="452604"/>
                  </a:lnTo>
                  <a:lnTo>
                    <a:pt x="1436063" y="470214"/>
                  </a:lnTo>
                  <a:lnTo>
                    <a:pt x="1427220" y="477982"/>
                  </a:lnTo>
                  <a:lnTo>
                    <a:pt x="1401939" y="486817"/>
                  </a:lnTo>
                  <a:lnTo>
                    <a:pt x="1374218" y="489859"/>
                  </a:lnTo>
                  <a:lnTo>
                    <a:pt x="1339144" y="490417"/>
                  </a:lnTo>
                  <a:lnTo>
                    <a:pt x="1318678" y="489455"/>
                  </a:lnTo>
                  <a:lnTo>
                    <a:pt x="1297096" y="488019"/>
                  </a:lnTo>
                  <a:lnTo>
                    <a:pt x="1272390" y="484681"/>
                  </a:lnTo>
                  <a:lnTo>
                    <a:pt x="1245601" y="480074"/>
                  </a:lnTo>
                  <a:lnTo>
                    <a:pt x="1217422" y="474622"/>
                  </a:lnTo>
                  <a:lnTo>
                    <a:pt x="1185143" y="469399"/>
                  </a:lnTo>
                  <a:lnTo>
                    <a:pt x="1150129" y="464330"/>
                  </a:lnTo>
                  <a:lnTo>
                    <a:pt x="1113294" y="459363"/>
                  </a:lnTo>
                  <a:lnTo>
                    <a:pt x="1074448" y="454464"/>
                  </a:lnTo>
                  <a:lnTo>
                    <a:pt x="1034264" y="449611"/>
                  </a:lnTo>
                  <a:lnTo>
                    <a:pt x="993188" y="444788"/>
                  </a:lnTo>
                  <a:lnTo>
                    <a:pt x="949135" y="440779"/>
                  </a:lnTo>
                  <a:lnTo>
                    <a:pt x="903097" y="437312"/>
                  </a:lnTo>
                  <a:lnTo>
                    <a:pt x="855736" y="434208"/>
                  </a:lnTo>
                  <a:lnTo>
                    <a:pt x="807494" y="432138"/>
                  </a:lnTo>
                  <a:lnTo>
                    <a:pt x="758663" y="430758"/>
                  </a:lnTo>
                  <a:lnTo>
                    <a:pt x="709441" y="429838"/>
                  </a:lnTo>
                  <a:lnTo>
                    <a:pt x="660751" y="428431"/>
                  </a:lnTo>
                  <a:lnTo>
                    <a:pt x="612416" y="426699"/>
                  </a:lnTo>
                  <a:lnTo>
                    <a:pt x="564318" y="424751"/>
                  </a:lnTo>
                  <a:lnTo>
                    <a:pt x="517171" y="425040"/>
                  </a:lnTo>
                  <a:lnTo>
                    <a:pt x="470659" y="426820"/>
                  </a:lnTo>
                  <a:lnTo>
                    <a:pt x="424570" y="429594"/>
                  </a:lnTo>
                  <a:lnTo>
                    <a:pt x="380349" y="432237"/>
                  </a:lnTo>
                  <a:lnTo>
                    <a:pt x="337375" y="434793"/>
                  </a:lnTo>
                  <a:lnTo>
                    <a:pt x="295233" y="437290"/>
                  </a:lnTo>
                  <a:lnTo>
                    <a:pt x="256025" y="439749"/>
                  </a:lnTo>
                  <a:lnTo>
                    <a:pt x="218774" y="442182"/>
                  </a:lnTo>
                  <a:lnTo>
                    <a:pt x="182827" y="444598"/>
                  </a:lnTo>
                  <a:lnTo>
                    <a:pt x="150925" y="447003"/>
                  </a:lnTo>
                  <a:lnTo>
                    <a:pt x="121720" y="449399"/>
                  </a:lnTo>
                  <a:lnTo>
                    <a:pt x="94312" y="451791"/>
                  </a:lnTo>
                  <a:lnTo>
                    <a:pt x="71278" y="452591"/>
                  </a:lnTo>
                  <a:lnTo>
                    <a:pt x="51159" y="452331"/>
                  </a:lnTo>
                  <a:lnTo>
                    <a:pt x="20074" y="449925"/>
                  </a:lnTo>
                  <a:lnTo>
                    <a:pt x="3612" y="446210"/>
                  </a:lnTo>
                  <a:lnTo>
                    <a:pt x="492" y="442521"/>
                  </a:lnTo>
                  <a:lnTo>
                    <a:pt x="0" y="437680"/>
                  </a:lnTo>
                  <a:lnTo>
                    <a:pt x="3778" y="4208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8884" name="SMARTInkShape-1272"/>
            <p:cNvSpPr/>
            <p:nvPr/>
          </p:nvSpPr>
          <p:spPr bwMode="auto">
            <a:xfrm>
              <a:off x="5229225" y="1821656"/>
              <a:ext cx="1274926" cy="1014414"/>
            </a:xfrm>
            <a:custGeom>
              <a:avLst/>
              <a:gdLst/>
              <a:ahLst/>
              <a:cxnLst/>
              <a:rect l="0" t="0" r="0" b="0"/>
              <a:pathLst>
                <a:path w="1274926" h="1014414">
                  <a:moveTo>
                    <a:pt x="1193006" y="0"/>
                  </a:moveTo>
                  <a:lnTo>
                    <a:pt x="1182364" y="0"/>
                  </a:lnTo>
                  <a:lnTo>
                    <a:pt x="1181149" y="794"/>
                  </a:lnTo>
                  <a:lnTo>
                    <a:pt x="1180339" y="2117"/>
                  </a:lnTo>
                  <a:lnTo>
                    <a:pt x="1179799" y="3793"/>
                  </a:lnTo>
                  <a:lnTo>
                    <a:pt x="1165308" y="21309"/>
                  </a:lnTo>
                  <a:lnTo>
                    <a:pt x="1164547" y="31254"/>
                  </a:lnTo>
                  <a:lnTo>
                    <a:pt x="1166599" y="35851"/>
                  </a:lnTo>
                  <a:lnTo>
                    <a:pt x="1169364" y="40540"/>
                  </a:lnTo>
                  <a:lnTo>
                    <a:pt x="1179216" y="72695"/>
                  </a:lnTo>
                  <a:lnTo>
                    <a:pt x="1188342" y="104054"/>
                  </a:lnTo>
                  <a:lnTo>
                    <a:pt x="1191624" y="131461"/>
                  </a:lnTo>
                  <a:lnTo>
                    <a:pt x="1200181" y="159690"/>
                  </a:lnTo>
                  <a:lnTo>
                    <a:pt x="1208979" y="191954"/>
                  </a:lnTo>
                  <a:lnTo>
                    <a:pt x="1220405" y="222858"/>
                  </a:lnTo>
                  <a:lnTo>
                    <a:pt x="1229261" y="246685"/>
                  </a:lnTo>
                  <a:lnTo>
                    <a:pt x="1238488" y="272357"/>
                  </a:lnTo>
                  <a:lnTo>
                    <a:pt x="1247881" y="296995"/>
                  </a:lnTo>
                  <a:lnTo>
                    <a:pt x="1255230" y="323292"/>
                  </a:lnTo>
                  <a:lnTo>
                    <a:pt x="1261143" y="350060"/>
                  </a:lnTo>
                  <a:lnTo>
                    <a:pt x="1266416" y="375187"/>
                  </a:lnTo>
                  <a:lnTo>
                    <a:pt x="1269289" y="399583"/>
                  </a:lnTo>
                  <a:lnTo>
                    <a:pt x="1271360" y="423655"/>
                  </a:lnTo>
                  <a:lnTo>
                    <a:pt x="1274925" y="447583"/>
                  </a:lnTo>
                  <a:lnTo>
                    <a:pt x="1274923" y="471447"/>
                  </a:lnTo>
                  <a:lnTo>
                    <a:pt x="1270459" y="505078"/>
                  </a:lnTo>
                  <a:lnTo>
                    <a:pt x="1259876" y="537267"/>
                  </a:lnTo>
                  <a:lnTo>
                    <a:pt x="1247332" y="558667"/>
                  </a:lnTo>
                  <a:lnTo>
                    <a:pt x="1221627" y="584102"/>
                  </a:lnTo>
                  <a:lnTo>
                    <a:pt x="1187640" y="606720"/>
                  </a:lnTo>
                  <a:lnTo>
                    <a:pt x="1158607" y="621284"/>
                  </a:lnTo>
                  <a:lnTo>
                    <a:pt x="1125065" y="633579"/>
                  </a:lnTo>
                  <a:lnTo>
                    <a:pt x="1107231" y="639079"/>
                  </a:lnTo>
                  <a:lnTo>
                    <a:pt x="1087404" y="644335"/>
                  </a:lnTo>
                  <a:lnTo>
                    <a:pt x="1066248" y="649425"/>
                  </a:lnTo>
                  <a:lnTo>
                    <a:pt x="1044207" y="654406"/>
                  </a:lnTo>
                  <a:lnTo>
                    <a:pt x="1020782" y="660902"/>
                  </a:lnTo>
                  <a:lnTo>
                    <a:pt x="996434" y="668408"/>
                  </a:lnTo>
                  <a:lnTo>
                    <a:pt x="971470" y="676586"/>
                  </a:lnTo>
                  <a:lnTo>
                    <a:pt x="945304" y="684420"/>
                  </a:lnTo>
                  <a:lnTo>
                    <a:pt x="918333" y="692024"/>
                  </a:lnTo>
                  <a:lnTo>
                    <a:pt x="890829" y="699474"/>
                  </a:lnTo>
                  <a:lnTo>
                    <a:pt x="862967" y="707616"/>
                  </a:lnTo>
                  <a:lnTo>
                    <a:pt x="834868" y="716219"/>
                  </a:lnTo>
                  <a:lnTo>
                    <a:pt x="806610" y="725130"/>
                  </a:lnTo>
                  <a:lnTo>
                    <a:pt x="777453" y="734245"/>
                  </a:lnTo>
                  <a:lnTo>
                    <a:pt x="747695" y="743497"/>
                  </a:lnTo>
                  <a:lnTo>
                    <a:pt x="717539" y="752840"/>
                  </a:lnTo>
                  <a:lnTo>
                    <a:pt x="687909" y="763037"/>
                  </a:lnTo>
                  <a:lnTo>
                    <a:pt x="658631" y="773804"/>
                  </a:lnTo>
                  <a:lnTo>
                    <a:pt x="629587" y="784951"/>
                  </a:lnTo>
                  <a:lnTo>
                    <a:pt x="600700" y="795557"/>
                  </a:lnTo>
                  <a:lnTo>
                    <a:pt x="571917" y="805803"/>
                  </a:lnTo>
                  <a:lnTo>
                    <a:pt x="543203" y="815808"/>
                  </a:lnTo>
                  <a:lnTo>
                    <a:pt x="514535" y="824860"/>
                  </a:lnTo>
                  <a:lnTo>
                    <a:pt x="485899" y="833275"/>
                  </a:lnTo>
                  <a:lnTo>
                    <a:pt x="457283" y="841267"/>
                  </a:lnTo>
                  <a:lnTo>
                    <a:pt x="429474" y="848976"/>
                  </a:lnTo>
                  <a:lnTo>
                    <a:pt x="402203" y="856496"/>
                  </a:lnTo>
                  <a:lnTo>
                    <a:pt x="375292" y="863892"/>
                  </a:lnTo>
                  <a:lnTo>
                    <a:pt x="349414" y="871203"/>
                  </a:lnTo>
                  <a:lnTo>
                    <a:pt x="324224" y="878458"/>
                  </a:lnTo>
                  <a:lnTo>
                    <a:pt x="299493" y="885676"/>
                  </a:lnTo>
                  <a:lnTo>
                    <a:pt x="275861" y="892076"/>
                  </a:lnTo>
                  <a:lnTo>
                    <a:pt x="252964" y="897930"/>
                  </a:lnTo>
                  <a:lnTo>
                    <a:pt x="230555" y="903420"/>
                  </a:lnTo>
                  <a:lnTo>
                    <a:pt x="209266" y="909461"/>
                  </a:lnTo>
                  <a:lnTo>
                    <a:pt x="188723" y="915870"/>
                  </a:lnTo>
                  <a:lnTo>
                    <a:pt x="168678" y="922524"/>
                  </a:lnTo>
                  <a:lnTo>
                    <a:pt x="149758" y="929341"/>
                  </a:lnTo>
                  <a:lnTo>
                    <a:pt x="131589" y="936267"/>
                  </a:lnTo>
                  <a:lnTo>
                    <a:pt x="97378" y="950313"/>
                  </a:lnTo>
                  <a:lnTo>
                    <a:pt x="66298" y="964493"/>
                  </a:lnTo>
                  <a:lnTo>
                    <a:pt x="38726" y="982965"/>
                  </a:lnTo>
                  <a:lnTo>
                    <a:pt x="0" y="10144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68886" name="SMARTInkShape-1273"/>
          <p:cNvSpPr/>
          <p:nvPr/>
        </p:nvSpPr>
        <p:spPr bwMode="auto">
          <a:xfrm>
            <a:off x="2264569" y="2444838"/>
            <a:ext cx="771526" cy="39732"/>
          </a:xfrm>
          <a:custGeom>
            <a:avLst/>
            <a:gdLst/>
            <a:ahLst/>
            <a:cxnLst/>
            <a:rect l="0" t="0" r="0" b="0"/>
            <a:pathLst>
              <a:path w="771526" h="39732">
                <a:moveTo>
                  <a:pt x="0" y="34043"/>
                </a:moveTo>
                <a:lnTo>
                  <a:pt x="7291" y="34837"/>
                </a:lnTo>
                <a:lnTo>
                  <a:pt x="34248" y="39698"/>
                </a:lnTo>
                <a:lnTo>
                  <a:pt x="57290" y="39731"/>
                </a:lnTo>
                <a:lnTo>
                  <a:pt x="88697" y="37100"/>
                </a:lnTo>
                <a:lnTo>
                  <a:pt x="107550" y="36081"/>
                </a:lnTo>
                <a:lnTo>
                  <a:pt x="128056" y="35402"/>
                </a:lnTo>
                <a:lnTo>
                  <a:pt x="149665" y="34949"/>
                </a:lnTo>
                <a:lnTo>
                  <a:pt x="172801" y="33853"/>
                </a:lnTo>
                <a:lnTo>
                  <a:pt x="196957" y="32329"/>
                </a:lnTo>
                <a:lnTo>
                  <a:pt x="221792" y="30519"/>
                </a:lnTo>
                <a:lnTo>
                  <a:pt x="248668" y="28519"/>
                </a:lnTo>
                <a:lnTo>
                  <a:pt x="276903" y="26392"/>
                </a:lnTo>
                <a:lnTo>
                  <a:pt x="306046" y="24180"/>
                </a:lnTo>
                <a:lnTo>
                  <a:pt x="334999" y="21911"/>
                </a:lnTo>
                <a:lnTo>
                  <a:pt x="363827" y="19605"/>
                </a:lnTo>
                <a:lnTo>
                  <a:pt x="392570" y="17274"/>
                </a:lnTo>
                <a:lnTo>
                  <a:pt x="421257" y="15720"/>
                </a:lnTo>
                <a:lnTo>
                  <a:pt x="449907" y="14684"/>
                </a:lnTo>
                <a:lnTo>
                  <a:pt x="478531" y="13993"/>
                </a:lnTo>
                <a:lnTo>
                  <a:pt x="505552" y="12739"/>
                </a:lnTo>
                <a:lnTo>
                  <a:pt x="531503" y="11109"/>
                </a:lnTo>
                <a:lnTo>
                  <a:pt x="556742" y="9229"/>
                </a:lnTo>
                <a:lnTo>
                  <a:pt x="579917" y="7182"/>
                </a:lnTo>
                <a:lnTo>
                  <a:pt x="601718" y="5023"/>
                </a:lnTo>
                <a:lnTo>
                  <a:pt x="622601" y="2790"/>
                </a:lnTo>
                <a:lnTo>
                  <a:pt x="642080" y="1302"/>
                </a:lnTo>
                <a:lnTo>
                  <a:pt x="660622" y="309"/>
                </a:lnTo>
                <a:lnTo>
                  <a:pt x="694453" y="0"/>
                </a:lnTo>
                <a:lnTo>
                  <a:pt x="722719" y="2509"/>
                </a:lnTo>
                <a:lnTo>
                  <a:pt x="753360" y="8384"/>
                </a:lnTo>
                <a:lnTo>
                  <a:pt x="771525" y="126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8887" name="SMARTInkShape-1274"/>
          <p:cNvSpPr/>
          <p:nvPr/>
        </p:nvSpPr>
        <p:spPr bwMode="auto">
          <a:xfrm>
            <a:off x="550069" y="4350544"/>
            <a:ext cx="1233951" cy="57151"/>
          </a:xfrm>
          <a:custGeom>
            <a:avLst/>
            <a:gdLst/>
            <a:ahLst/>
            <a:cxnLst/>
            <a:rect l="0" t="0" r="0" b="0"/>
            <a:pathLst>
              <a:path w="1233951" h="57151">
                <a:moveTo>
                  <a:pt x="0" y="57150"/>
                </a:moveTo>
                <a:lnTo>
                  <a:pt x="31374" y="57150"/>
                </a:lnTo>
                <a:lnTo>
                  <a:pt x="66250" y="57150"/>
                </a:lnTo>
                <a:lnTo>
                  <a:pt x="98034" y="56356"/>
                </a:lnTo>
                <a:lnTo>
                  <a:pt x="123739" y="53358"/>
                </a:lnTo>
                <a:lnTo>
                  <a:pt x="153156" y="51495"/>
                </a:lnTo>
                <a:lnTo>
                  <a:pt x="186338" y="50668"/>
                </a:lnTo>
                <a:lnTo>
                  <a:pt x="205188" y="50447"/>
                </a:lnTo>
                <a:lnTo>
                  <a:pt x="224898" y="50300"/>
                </a:lnTo>
                <a:lnTo>
                  <a:pt x="245976" y="49408"/>
                </a:lnTo>
                <a:lnTo>
                  <a:pt x="267965" y="48020"/>
                </a:lnTo>
                <a:lnTo>
                  <a:pt x="290562" y="46301"/>
                </a:lnTo>
                <a:lnTo>
                  <a:pt x="313564" y="45154"/>
                </a:lnTo>
                <a:lnTo>
                  <a:pt x="336836" y="44390"/>
                </a:lnTo>
                <a:lnTo>
                  <a:pt x="360289" y="43881"/>
                </a:lnTo>
                <a:lnTo>
                  <a:pt x="384655" y="43542"/>
                </a:lnTo>
                <a:lnTo>
                  <a:pt x="409630" y="43315"/>
                </a:lnTo>
                <a:lnTo>
                  <a:pt x="435012" y="43164"/>
                </a:lnTo>
                <a:lnTo>
                  <a:pt x="460664" y="43063"/>
                </a:lnTo>
                <a:lnTo>
                  <a:pt x="486497" y="42996"/>
                </a:lnTo>
                <a:lnTo>
                  <a:pt x="512450" y="42952"/>
                </a:lnTo>
                <a:lnTo>
                  <a:pt x="537689" y="42922"/>
                </a:lnTo>
                <a:lnTo>
                  <a:pt x="562453" y="42902"/>
                </a:lnTo>
                <a:lnTo>
                  <a:pt x="586900" y="42889"/>
                </a:lnTo>
                <a:lnTo>
                  <a:pt x="611135" y="42086"/>
                </a:lnTo>
                <a:lnTo>
                  <a:pt x="635230" y="40757"/>
                </a:lnTo>
                <a:lnTo>
                  <a:pt x="659230" y="39078"/>
                </a:lnTo>
                <a:lnTo>
                  <a:pt x="683168" y="37164"/>
                </a:lnTo>
                <a:lnTo>
                  <a:pt x="707064" y="35095"/>
                </a:lnTo>
                <a:lnTo>
                  <a:pt x="730932" y="32922"/>
                </a:lnTo>
                <a:lnTo>
                  <a:pt x="754782" y="31473"/>
                </a:lnTo>
                <a:lnTo>
                  <a:pt x="778619" y="30507"/>
                </a:lnTo>
                <a:lnTo>
                  <a:pt x="802448" y="29863"/>
                </a:lnTo>
                <a:lnTo>
                  <a:pt x="825478" y="28639"/>
                </a:lnTo>
                <a:lnTo>
                  <a:pt x="847975" y="27031"/>
                </a:lnTo>
                <a:lnTo>
                  <a:pt x="870116" y="25164"/>
                </a:lnTo>
                <a:lnTo>
                  <a:pt x="892815" y="23126"/>
                </a:lnTo>
                <a:lnTo>
                  <a:pt x="915885" y="20974"/>
                </a:lnTo>
                <a:lnTo>
                  <a:pt x="939202" y="18745"/>
                </a:lnTo>
                <a:lnTo>
                  <a:pt x="961097" y="18053"/>
                </a:lnTo>
                <a:lnTo>
                  <a:pt x="982044" y="18385"/>
                </a:lnTo>
                <a:lnTo>
                  <a:pt x="1002358" y="19400"/>
                </a:lnTo>
                <a:lnTo>
                  <a:pt x="1021458" y="20077"/>
                </a:lnTo>
                <a:lnTo>
                  <a:pt x="1039747" y="20528"/>
                </a:lnTo>
                <a:lnTo>
                  <a:pt x="1074091" y="21030"/>
                </a:lnTo>
                <a:lnTo>
                  <a:pt x="1105230" y="21253"/>
                </a:lnTo>
                <a:lnTo>
                  <a:pt x="1132828" y="21352"/>
                </a:lnTo>
                <a:lnTo>
                  <a:pt x="1157529" y="21396"/>
                </a:lnTo>
                <a:lnTo>
                  <a:pt x="1187698" y="21421"/>
                </a:lnTo>
                <a:lnTo>
                  <a:pt x="1222493" y="20636"/>
                </a:lnTo>
                <a:lnTo>
                  <a:pt x="1233950" y="15280"/>
                </a:lnTo>
                <a:lnTo>
                  <a:pt x="1232899" y="10495"/>
                </a:lnTo>
                <a:lnTo>
                  <a:pt x="12287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8888" name="SMARTInkShape-1275"/>
          <p:cNvSpPr/>
          <p:nvPr/>
        </p:nvSpPr>
        <p:spPr bwMode="auto">
          <a:xfrm>
            <a:off x="2157956" y="4373495"/>
            <a:ext cx="1243201" cy="54611"/>
          </a:xfrm>
          <a:custGeom>
            <a:avLst/>
            <a:gdLst/>
            <a:ahLst/>
            <a:cxnLst/>
            <a:rect l="0" t="0" r="0" b="0"/>
            <a:pathLst>
              <a:path w="1243201" h="54611">
                <a:moveTo>
                  <a:pt x="142332" y="34199"/>
                </a:moveTo>
                <a:lnTo>
                  <a:pt x="107420" y="34199"/>
                </a:lnTo>
                <a:lnTo>
                  <a:pt x="73088" y="34199"/>
                </a:lnTo>
                <a:lnTo>
                  <a:pt x="40339" y="34993"/>
                </a:lnTo>
                <a:lnTo>
                  <a:pt x="5646" y="41048"/>
                </a:lnTo>
                <a:lnTo>
                  <a:pt x="3583" y="41940"/>
                </a:lnTo>
                <a:lnTo>
                  <a:pt x="2207" y="43328"/>
                </a:lnTo>
                <a:lnTo>
                  <a:pt x="0" y="47467"/>
                </a:lnTo>
                <a:lnTo>
                  <a:pt x="26975" y="52189"/>
                </a:lnTo>
                <a:lnTo>
                  <a:pt x="60527" y="54610"/>
                </a:lnTo>
                <a:lnTo>
                  <a:pt x="93274" y="53060"/>
                </a:lnTo>
                <a:lnTo>
                  <a:pt x="112008" y="51536"/>
                </a:lnTo>
                <a:lnTo>
                  <a:pt x="133228" y="50519"/>
                </a:lnTo>
                <a:lnTo>
                  <a:pt x="156106" y="49842"/>
                </a:lnTo>
                <a:lnTo>
                  <a:pt x="180090" y="49390"/>
                </a:lnTo>
                <a:lnTo>
                  <a:pt x="207191" y="48295"/>
                </a:lnTo>
                <a:lnTo>
                  <a:pt x="236371" y="46771"/>
                </a:lnTo>
                <a:lnTo>
                  <a:pt x="266937" y="44962"/>
                </a:lnTo>
                <a:lnTo>
                  <a:pt x="300015" y="42962"/>
                </a:lnTo>
                <a:lnTo>
                  <a:pt x="334766" y="40834"/>
                </a:lnTo>
                <a:lnTo>
                  <a:pt x="370634" y="38623"/>
                </a:lnTo>
                <a:lnTo>
                  <a:pt x="407246" y="36354"/>
                </a:lnTo>
                <a:lnTo>
                  <a:pt x="444353" y="34048"/>
                </a:lnTo>
                <a:lnTo>
                  <a:pt x="481792" y="31717"/>
                </a:lnTo>
                <a:lnTo>
                  <a:pt x="519451" y="29370"/>
                </a:lnTo>
                <a:lnTo>
                  <a:pt x="557257" y="27010"/>
                </a:lnTo>
                <a:lnTo>
                  <a:pt x="595161" y="24644"/>
                </a:lnTo>
                <a:lnTo>
                  <a:pt x="633924" y="23066"/>
                </a:lnTo>
                <a:lnTo>
                  <a:pt x="673260" y="22015"/>
                </a:lnTo>
                <a:lnTo>
                  <a:pt x="712977" y="21313"/>
                </a:lnTo>
                <a:lnTo>
                  <a:pt x="752156" y="20052"/>
                </a:lnTo>
                <a:lnTo>
                  <a:pt x="790975" y="18418"/>
                </a:lnTo>
                <a:lnTo>
                  <a:pt x="829554" y="16534"/>
                </a:lnTo>
                <a:lnTo>
                  <a:pt x="867180" y="15279"/>
                </a:lnTo>
                <a:lnTo>
                  <a:pt x="904170" y="14442"/>
                </a:lnTo>
                <a:lnTo>
                  <a:pt x="940736" y="13884"/>
                </a:lnTo>
                <a:lnTo>
                  <a:pt x="975433" y="12718"/>
                </a:lnTo>
                <a:lnTo>
                  <a:pt x="1008882" y="11147"/>
                </a:lnTo>
                <a:lnTo>
                  <a:pt x="1041501" y="9306"/>
                </a:lnTo>
                <a:lnTo>
                  <a:pt x="1071184" y="8079"/>
                </a:lnTo>
                <a:lnTo>
                  <a:pt x="1098910" y="7260"/>
                </a:lnTo>
                <a:lnTo>
                  <a:pt x="1125332" y="6715"/>
                </a:lnTo>
                <a:lnTo>
                  <a:pt x="1148503" y="5557"/>
                </a:lnTo>
                <a:lnTo>
                  <a:pt x="1169506" y="3992"/>
                </a:lnTo>
                <a:lnTo>
                  <a:pt x="1204484" y="930"/>
                </a:lnTo>
                <a:lnTo>
                  <a:pt x="1235183" y="0"/>
                </a:lnTo>
                <a:lnTo>
                  <a:pt x="1243200" y="2595"/>
                </a:lnTo>
                <a:lnTo>
                  <a:pt x="1242956" y="3604"/>
                </a:lnTo>
                <a:lnTo>
                  <a:pt x="1207844" y="9150"/>
                </a:lnTo>
                <a:lnTo>
                  <a:pt x="1185319" y="127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8889" name="SMARTInkShape-1276"/>
          <p:cNvSpPr/>
          <p:nvPr/>
        </p:nvSpPr>
        <p:spPr bwMode="auto">
          <a:xfrm>
            <a:off x="2486025" y="5172395"/>
            <a:ext cx="799967" cy="42544"/>
          </a:xfrm>
          <a:custGeom>
            <a:avLst/>
            <a:gdLst/>
            <a:ahLst/>
            <a:cxnLst/>
            <a:rect l="0" t="0" r="0" b="0"/>
            <a:pathLst>
              <a:path w="799967" h="42544">
                <a:moveTo>
                  <a:pt x="0" y="42543"/>
                </a:moveTo>
                <a:lnTo>
                  <a:pt x="0" y="35399"/>
                </a:lnTo>
                <a:lnTo>
                  <a:pt x="6151" y="29248"/>
                </a:lnTo>
                <a:lnTo>
                  <a:pt x="6482" y="29711"/>
                </a:lnTo>
                <a:lnTo>
                  <a:pt x="7136" y="35319"/>
                </a:lnTo>
                <a:lnTo>
                  <a:pt x="10934" y="35375"/>
                </a:lnTo>
                <a:lnTo>
                  <a:pt x="14914" y="33272"/>
                </a:lnTo>
                <a:lnTo>
                  <a:pt x="19328" y="30484"/>
                </a:lnTo>
                <a:lnTo>
                  <a:pt x="27070" y="28915"/>
                </a:lnTo>
                <a:lnTo>
                  <a:pt x="60278" y="28272"/>
                </a:lnTo>
                <a:lnTo>
                  <a:pt x="74040" y="27467"/>
                </a:lnTo>
                <a:lnTo>
                  <a:pt x="103207" y="21774"/>
                </a:lnTo>
                <a:lnTo>
                  <a:pt x="138246" y="21169"/>
                </a:lnTo>
                <a:lnTo>
                  <a:pt x="157114" y="21922"/>
                </a:lnTo>
                <a:lnTo>
                  <a:pt x="186829" y="27264"/>
                </a:lnTo>
                <a:lnTo>
                  <a:pt x="219484" y="30242"/>
                </a:lnTo>
                <a:lnTo>
                  <a:pt x="237276" y="33870"/>
                </a:lnTo>
                <a:lnTo>
                  <a:pt x="250712" y="33926"/>
                </a:lnTo>
                <a:lnTo>
                  <a:pt x="282047" y="25366"/>
                </a:lnTo>
                <a:lnTo>
                  <a:pt x="307007" y="16017"/>
                </a:lnTo>
                <a:lnTo>
                  <a:pt x="321417" y="12458"/>
                </a:lnTo>
                <a:lnTo>
                  <a:pt x="335741" y="8493"/>
                </a:lnTo>
                <a:lnTo>
                  <a:pt x="362942" y="6921"/>
                </a:lnTo>
                <a:lnTo>
                  <a:pt x="365786" y="7683"/>
                </a:lnTo>
                <a:lnTo>
                  <a:pt x="367683" y="8983"/>
                </a:lnTo>
                <a:lnTo>
                  <a:pt x="381196" y="23619"/>
                </a:lnTo>
                <a:lnTo>
                  <a:pt x="385850" y="26195"/>
                </a:lnTo>
                <a:lnTo>
                  <a:pt x="395305" y="27848"/>
                </a:lnTo>
                <a:lnTo>
                  <a:pt x="430013" y="28252"/>
                </a:lnTo>
                <a:lnTo>
                  <a:pt x="437856" y="28254"/>
                </a:lnTo>
                <a:lnTo>
                  <a:pt x="442782" y="26138"/>
                </a:lnTo>
                <a:lnTo>
                  <a:pt x="447617" y="23345"/>
                </a:lnTo>
                <a:lnTo>
                  <a:pt x="480496" y="14688"/>
                </a:lnTo>
                <a:lnTo>
                  <a:pt x="486868" y="14288"/>
                </a:lnTo>
                <a:lnTo>
                  <a:pt x="503130" y="18146"/>
                </a:lnTo>
                <a:lnTo>
                  <a:pt x="535821" y="14282"/>
                </a:lnTo>
                <a:lnTo>
                  <a:pt x="570014" y="13995"/>
                </a:lnTo>
                <a:lnTo>
                  <a:pt x="590207" y="13178"/>
                </a:lnTo>
                <a:lnTo>
                  <a:pt x="621626" y="5149"/>
                </a:lnTo>
                <a:lnTo>
                  <a:pt x="635829" y="1300"/>
                </a:lnTo>
                <a:lnTo>
                  <a:pt x="654851" y="0"/>
                </a:lnTo>
                <a:lnTo>
                  <a:pt x="688182" y="6180"/>
                </a:lnTo>
                <a:lnTo>
                  <a:pt x="701675" y="7427"/>
                </a:lnTo>
                <a:lnTo>
                  <a:pt x="715865" y="12440"/>
                </a:lnTo>
                <a:lnTo>
                  <a:pt x="726134" y="13666"/>
                </a:lnTo>
                <a:lnTo>
                  <a:pt x="752239" y="7110"/>
                </a:lnTo>
                <a:lnTo>
                  <a:pt x="786900" y="6832"/>
                </a:lnTo>
                <a:lnTo>
                  <a:pt x="799648" y="6824"/>
                </a:lnTo>
                <a:lnTo>
                  <a:pt x="799966" y="10617"/>
                </a:lnTo>
                <a:lnTo>
                  <a:pt x="799217" y="11734"/>
                </a:lnTo>
                <a:lnTo>
                  <a:pt x="797924" y="12478"/>
                </a:lnTo>
                <a:lnTo>
                  <a:pt x="793576" y="13306"/>
                </a:lnTo>
                <a:lnTo>
                  <a:pt x="778669" y="139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68890" name="SMARTInkShape-1277"/>
          <p:cNvSpPr/>
          <p:nvPr/>
        </p:nvSpPr>
        <p:spPr bwMode="auto">
          <a:xfrm>
            <a:off x="1621631" y="5522119"/>
            <a:ext cx="407195" cy="28564"/>
          </a:xfrm>
          <a:custGeom>
            <a:avLst/>
            <a:gdLst/>
            <a:ahLst/>
            <a:cxnLst/>
            <a:rect l="0" t="0" r="0" b="0"/>
            <a:pathLst>
              <a:path w="407195" h="28564">
                <a:moveTo>
                  <a:pt x="0" y="21431"/>
                </a:moveTo>
                <a:lnTo>
                  <a:pt x="21024" y="21431"/>
                </a:lnTo>
                <a:lnTo>
                  <a:pt x="34803" y="27085"/>
                </a:lnTo>
                <a:lnTo>
                  <a:pt x="67584" y="28444"/>
                </a:lnTo>
                <a:lnTo>
                  <a:pt x="95961" y="28536"/>
                </a:lnTo>
                <a:lnTo>
                  <a:pt x="131621" y="28563"/>
                </a:lnTo>
                <a:lnTo>
                  <a:pt x="159304" y="27776"/>
                </a:lnTo>
                <a:lnTo>
                  <a:pt x="190129" y="24780"/>
                </a:lnTo>
                <a:lnTo>
                  <a:pt x="222350" y="20802"/>
                </a:lnTo>
                <a:lnTo>
                  <a:pt x="255191" y="16389"/>
                </a:lnTo>
                <a:lnTo>
                  <a:pt x="288308" y="11782"/>
                </a:lnTo>
                <a:lnTo>
                  <a:pt x="319431" y="9205"/>
                </a:lnTo>
                <a:lnTo>
                  <a:pt x="347551" y="7266"/>
                </a:lnTo>
                <a:lnTo>
                  <a:pt x="379644" y="2505"/>
                </a:lnTo>
                <a:lnTo>
                  <a:pt x="4071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16963" cy="666750"/>
          </a:xfrm>
        </p:spPr>
        <p:txBody>
          <a:bodyPr/>
          <a:lstStyle/>
          <a:p>
            <a:r>
              <a:rPr lang="en-US" altLang="en-US"/>
              <a:t>Tree.y – definitions section continued</a:t>
            </a:r>
          </a:p>
        </p:txBody>
      </p:sp>
      <p:sp>
        <p:nvSpPr>
          <p:cNvPr id="248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85800"/>
            <a:ext cx="3900487" cy="57594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/>
              <a:t>%union {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TREEPTR  pval;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char    *cval;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int      ival;</a:t>
            </a:r>
          </a:p>
          <a:p>
            <a:pPr>
              <a:lnSpc>
                <a:spcPct val="75000"/>
              </a:lnSpc>
            </a:pPr>
            <a:r>
              <a:rPr lang="en-US" altLang="en-US"/>
              <a:t>     }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%type &lt;pval&gt; expr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%token &lt;ival&gt; INT</a:t>
            </a:r>
          </a:p>
          <a:p>
            <a:pPr>
              <a:lnSpc>
                <a:spcPct val="75000"/>
              </a:lnSpc>
            </a:pPr>
            <a:r>
              <a:rPr lang="en-US" altLang="en-US"/>
              <a:t>%token &lt;cval&gt; ID</a:t>
            </a:r>
          </a:p>
          <a:p>
            <a:pPr>
              <a:lnSpc>
                <a:spcPct val="75000"/>
              </a:lnSpc>
            </a:pPr>
            <a:r>
              <a:rPr lang="en-US" altLang="en-US"/>
              <a:t>%left '+' '-'</a:t>
            </a:r>
          </a:p>
          <a:p>
            <a:pPr>
              <a:lnSpc>
                <a:spcPct val="75000"/>
              </a:lnSpc>
            </a:pPr>
            <a:r>
              <a:rPr lang="en-US" altLang="en-US"/>
              <a:t>%left '*' '/'</a:t>
            </a:r>
          </a:p>
          <a:p>
            <a:pPr>
              <a:lnSpc>
                <a:spcPct val="75000"/>
              </a:lnSpc>
            </a:pPr>
            <a:r>
              <a:rPr lang="en-US" altLang="en-US"/>
              <a:t>%%</a:t>
            </a:r>
          </a:p>
          <a:p>
            <a:pPr>
              <a:lnSpc>
                <a:spcPct val="75000"/>
              </a:lnSpc>
            </a:pPr>
            <a:endParaRPr lang="en-US" altLang="en-US"/>
          </a:p>
        </p:txBody>
      </p:sp>
      <p:sp>
        <p:nvSpPr>
          <p:cNvPr id="2486276" name="Rectangle 4"/>
          <p:cNvSpPr>
            <a:spLocks noChangeArrowheads="1"/>
          </p:cNvSpPr>
          <p:nvPr/>
        </p:nvSpPr>
        <p:spPr bwMode="auto">
          <a:xfrm>
            <a:off x="5091113" y="685800"/>
            <a:ext cx="3900487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endParaRPr lang="en-US" altLang="en-US" sz="1400"/>
          </a:p>
        </p:txBody>
      </p:sp>
      <p:grpSp>
        <p:nvGrpSpPr>
          <p:cNvPr id="2486388" name="SMARTInkShape-Group382"/>
          <p:cNvGrpSpPr/>
          <p:nvPr/>
        </p:nvGrpSpPr>
        <p:grpSpPr>
          <a:xfrm>
            <a:off x="183088" y="2745571"/>
            <a:ext cx="3705952" cy="647287"/>
            <a:chOff x="183088" y="2745571"/>
            <a:chExt cx="3705952" cy="647287"/>
          </a:xfrm>
        </p:grpSpPr>
        <p:sp>
          <p:nvSpPr>
            <p:cNvPr id="2486386" name="SMARTInkShape-1690"/>
            <p:cNvSpPr/>
            <p:nvPr/>
          </p:nvSpPr>
          <p:spPr bwMode="auto">
            <a:xfrm>
              <a:off x="183088" y="2745571"/>
              <a:ext cx="3705952" cy="647287"/>
            </a:xfrm>
            <a:custGeom>
              <a:avLst/>
              <a:gdLst/>
              <a:ahLst/>
              <a:cxnLst/>
              <a:rect l="0" t="0" r="0" b="0"/>
              <a:pathLst>
                <a:path w="3705952" h="647287">
                  <a:moveTo>
                    <a:pt x="1181368" y="26204"/>
                  </a:moveTo>
                  <a:lnTo>
                    <a:pt x="1155968" y="28321"/>
                  </a:lnTo>
                  <a:lnTo>
                    <a:pt x="1135860" y="29996"/>
                  </a:lnTo>
                  <a:lnTo>
                    <a:pt x="1112929" y="31114"/>
                  </a:lnTo>
                  <a:lnTo>
                    <a:pt x="1088117" y="31858"/>
                  </a:lnTo>
                  <a:lnTo>
                    <a:pt x="1062051" y="32355"/>
                  </a:lnTo>
                  <a:lnTo>
                    <a:pt x="1035942" y="32686"/>
                  </a:lnTo>
                  <a:lnTo>
                    <a:pt x="1009805" y="32906"/>
                  </a:lnTo>
                  <a:lnTo>
                    <a:pt x="983649" y="33054"/>
                  </a:lnTo>
                  <a:lnTo>
                    <a:pt x="957480" y="33152"/>
                  </a:lnTo>
                  <a:lnTo>
                    <a:pt x="931303" y="33217"/>
                  </a:lnTo>
                  <a:lnTo>
                    <a:pt x="905121" y="33261"/>
                  </a:lnTo>
                  <a:lnTo>
                    <a:pt x="878935" y="34083"/>
                  </a:lnTo>
                  <a:lnTo>
                    <a:pt x="852746" y="35426"/>
                  </a:lnTo>
                  <a:lnTo>
                    <a:pt x="826555" y="37114"/>
                  </a:lnTo>
                  <a:lnTo>
                    <a:pt x="800364" y="39034"/>
                  </a:lnTo>
                  <a:lnTo>
                    <a:pt x="774171" y="41107"/>
                  </a:lnTo>
                  <a:lnTo>
                    <a:pt x="747979" y="43283"/>
                  </a:lnTo>
                  <a:lnTo>
                    <a:pt x="722579" y="45528"/>
                  </a:lnTo>
                  <a:lnTo>
                    <a:pt x="697709" y="47817"/>
                  </a:lnTo>
                  <a:lnTo>
                    <a:pt x="673191" y="50138"/>
                  </a:lnTo>
                  <a:lnTo>
                    <a:pt x="648909" y="52479"/>
                  </a:lnTo>
                  <a:lnTo>
                    <a:pt x="624783" y="54833"/>
                  </a:lnTo>
                  <a:lnTo>
                    <a:pt x="600761" y="57196"/>
                  </a:lnTo>
                  <a:lnTo>
                    <a:pt x="576809" y="59566"/>
                  </a:lnTo>
                  <a:lnTo>
                    <a:pt x="552904" y="61939"/>
                  </a:lnTo>
                  <a:lnTo>
                    <a:pt x="529030" y="64315"/>
                  </a:lnTo>
                  <a:lnTo>
                    <a:pt x="505970" y="66693"/>
                  </a:lnTo>
                  <a:lnTo>
                    <a:pt x="483453" y="69072"/>
                  </a:lnTo>
                  <a:lnTo>
                    <a:pt x="461297" y="71451"/>
                  </a:lnTo>
                  <a:lnTo>
                    <a:pt x="439383" y="74625"/>
                  </a:lnTo>
                  <a:lnTo>
                    <a:pt x="417630" y="78328"/>
                  </a:lnTo>
                  <a:lnTo>
                    <a:pt x="395985" y="82385"/>
                  </a:lnTo>
                  <a:lnTo>
                    <a:pt x="375204" y="85883"/>
                  </a:lnTo>
                  <a:lnTo>
                    <a:pt x="355001" y="89009"/>
                  </a:lnTo>
                  <a:lnTo>
                    <a:pt x="335181" y="91886"/>
                  </a:lnTo>
                  <a:lnTo>
                    <a:pt x="300460" y="99317"/>
                  </a:lnTo>
                  <a:lnTo>
                    <a:pt x="270741" y="107911"/>
                  </a:lnTo>
                  <a:lnTo>
                    <a:pt x="236160" y="120881"/>
                  </a:lnTo>
                  <a:lnTo>
                    <a:pt x="206599" y="130103"/>
                  </a:lnTo>
                  <a:lnTo>
                    <a:pt x="180819" y="138657"/>
                  </a:lnTo>
                  <a:lnTo>
                    <a:pt x="149544" y="150893"/>
                  </a:lnTo>
                  <a:lnTo>
                    <a:pt x="119022" y="165366"/>
                  </a:lnTo>
                  <a:lnTo>
                    <a:pt x="85990" y="184383"/>
                  </a:lnTo>
                  <a:lnTo>
                    <a:pt x="56535" y="205099"/>
                  </a:lnTo>
                  <a:lnTo>
                    <a:pt x="33168" y="227112"/>
                  </a:lnTo>
                  <a:lnTo>
                    <a:pt x="12764" y="258359"/>
                  </a:lnTo>
                  <a:lnTo>
                    <a:pt x="855" y="280289"/>
                  </a:lnTo>
                  <a:lnTo>
                    <a:pt x="0" y="292324"/>
                  </a:lnTo>
                  <a:lnTo>
                    <a:pt x="2126" y="319454"/>
                  </a:lnTo>
                  <a:lnTo>
                    <a:pt x="10884" y="342010"/>
                  </a:lnTo>
                  <a:lnTo>
                    <a:pt x="26947" y="369762"/>
                  </a:lnTo>
                  <a:lnTo>
                    <a:pt x="49961" y="397971"/>
                  </a:lnTo>
                  <a:lnTo>
                    <a:pt x="80298" y="426384"/>
                  </a:lnTo>
                  <a:lnTo>
                    <a:pt x="97277" y="440628"/>
                  </a:lnTo>
                  <a:lnTo>
                    <a:pt x="116535" y="454093"/>
                  </a:lnTo>
                  <a:lnTo>
                    <a:pt x="137311" y="467038"/>
                  </a:lnTo>
                  <a:lnTo>
                    <a:pt x="159098" y="479637"/>
                  </a:lnTo>
                  <a:lnTo>
                    <a:pt x="179974" y="491212"/>
                  </a:lnTo>
                  <a:lnTo>
                    <a:pt x="200241" y="502103"/>
                  </a:lnTo>
                  <a:lnTo>
                    <a:pt x="220102" y="512539"/>
                  </a:lnTo>
                  <a:lnTo>
                    <a:pt x="239693" y="522671"/>
                  </a:lnTo>
                  <a:lnTo>
                    <a:pt x="259103" y="532601"/>
                  </a:lnTo>
                  <a:lnTo>
                    <a:pt x="278394" y="542395"/>
                  </a:lnTo>
                  <a:lnTo>
                    <a:pt x="297604" y="551306"/>
                  </a:lnTo>
                  <a:lnTo>
                    <a:pt x="316761" y="559629"/>
                  </a:lnTo>
                  <a:lnTo>
                    <a:pt x="335882" y="567558"/>
                  </a:lnTo>
                  <a:lnTo>
                    <a:pt x="355773" y="574432"/>
                  </a:lnTo>
                  <a:lnTo>
                    <a:pt x="376178" y="580602"/>
                  </a:lnTo>
                  <a:lnTo>
                    <a:pt x="396925" y="586302"/>
                  </a:lnTo>
                  <a:lnTo>
                    <a:pt x="418693" y="592484"/>
                  </a:lnTo>
                  <a:lnTo>
                    <a:pt x="441143" y="598986"/>
                  </a:lnTo>
                  <a:lnTo>
                    <a:pt x="464047" y="605703"/>
                  </a:lnTo>
                  <a:lnTo>
                    <a:pt x="488842" y="610974"/>
                  </a:lnTo>
                  <a:lnTo>
                    <a:pt x="514897" y="615282"/>
                  </a:lnTo>
                  <a:lnTo>
                    <a:pt x="541791" y="618948"/>
                  </a:lnTo>
                  <a:lnTo>
                    <a:pt x="569246" y="622185"/>
                  </a:lnTo>
                  <a:lnTo>
                    <a:pt x="597074" y="625137"/>
                  </a:lnTo>
                  <a:lnTo>
                    <a:pt x="625151" y="627899"/>
                  </a:lnTo>
                  <a:lnTo>
                    <a:pt x="654982" y="630534"/>
                  </a:lnTo>
                  <a:lnTo>
                    <a:pt x="685982" y="633084"/>
                  </a:lnTo>
                  <a:lnTo>
                    <a:pt x="717761" y="635578"/>
                  </a:lnTo>
                  <a:lnTo>
                    <a:pt x="750853" y="638035"/>
                  </a:lnTo>
                  <a:lnTo>
                    <a:pt x="784820" y="640466"/>
                  </a:lnTo>
                  <a:lnTo>
                    <a:pt x="819372" y="642881"/>
                  </a:lnTo>
                  <a:lnTo>
                    <a:pt x="855106" y="644491"/>
                  </a:lnTo>
                  <a:lnTo>
                    <a:pt x="891629" y="645564"/>
                  </a:lnTo>
                  <a:lnTo>
                    <a:pt x="928677" y="646279"/>
                  </a:lnTo>
                  <a:lnTo>
                    <a:pt x="966076" y="646756"/>
                  </a:lnTo>
                  <a:lnTo>
                    <a:pt x="1003709" y="647074"/>
                  </a:lnTo>
                  <a:lnTo>
                    <a:pt x="1041498" y="647286"/>
                  </a:lnTo>
                  <a:lnTo>
                    <a:pt x="1079390" y="646634"/>
                  </a:lnTo>
                  <a:lnTo>
                    <a:pt x="1117351" y="645405"/>
                  </a:lnTo>
                  <a:lnTo>
                    <a:pt x="1155359" y="643792"/>
                  </a:lnTo>
                  <a:lnTo>
                    <a:pt x="1193398" y="642717"/>
                  </a:lnTo>
                  <a:lnTo>
                    <a:pt x="1231457" y="642000"/>
                  </a:lnTo>
                  <a:lnTo>
                    <a:pt x="1269529" y="641522"/>
                  </a:lnTo>
                  <a:lnTo>
                    <a:pt x="1307611" y="641204"/>
                  </a:lnTo>
                  <a:lnTo>
                    <a:pt x="1345699" y="640991"/>
                  </a:lnTo>
                  <a:lnTo>
                    <a:pt x="1383791" y="640849"/>
                  </a:lnTo>
                  <a:lnTo>
                    <a:pt x="1422679" y="639961"/>
                  </a:lnTo>
                  <a:lnTo>
                    <a:pt x="1462098" y="638576"/>
                  </a:lnTo>
                  <a:lnTo>
                    <a:pt x="1501872" y="636858"/>
                  </a:lnTo>
                  <a:lnTo>
                    <a:pt x="1541881" y="634919"/>
                  </a:lnTo>
                  <a:lnTo>
                    <a:pt x="1582047" y="632833"/>
                  </a:lnTo>
                  <a:lnTo>
                    <a:pt x="1622319" y="630648"/>
                  </a:lnTo>
                  <a:lnTo>
                    <a:pt x="1662660" y="628398"/>
                  </a:lnTo>
                  <a:lnTo>
                    <a:pt x="1703048" y="626104"/>
                  </a:lnTo>
                  <a:lnTo>
                    <a:pt x="1743467" y="623781"/>
                  </a:lnTo>
                  <a:lnTo>
                    <a:pt x="1784701" y="620645"/>
                  </a:lnTo>
                  <a:lnTo>
                    <a:pt x="1826478" y="616967"/>
                  </a:lnTo>
                  <a:lnTo>
                    <a:pt x="1868616" y="612927"/>
                  </a:lnTo>
                  <a:lnTo>
                    <a:pt x="1910996" y="609440"/>
                  </a:lnTo>
                  <a:lnTo>
                    <a:pt x="1953537" y="606322"/>
                  </a:lnTo>
                  <a:lnTo>
                    <a:pt x="1996185" y="603449"/>
                  </a:lnTo>
                  <a:lnTo>
                    <a:pt x="2038904" y="599947"/>
                  </a:lnTo>
                  <a:lnTo>
                    <a:pt x="2081671" y="596024"/>
                  </a:lnTo>
                  <a:lnTo>
                    <a:pt x="2124470" y="591822"/>
                  </a:lnTo>
                  <a:lnTo>
                    <a:pt x="2166497" y="588226"/>
                  </a:lnTo>
                  <a:lnTo>
                    <a:pt x="2208008" y="585035"/>
                  </a:lnTo>
                  <a:lnTo>
                    <a:pt x="2249176" y="582115"/>
                  </a:lnTo>
                  <a:lnTo>
                    <a:pt x="2290909" y="579373"/>
                  </a:lnTo>
                  <a:lnTo>
                    <a:pt x="2333018" y="576753"/>
                  </a:lnTo>
                  <a:lnTo>
                    <a:pt x="2375379" y="574211"/>
                  </a:lnTo>
                  <a:lnTo>
                    <a:pt x="2417113" y="571723"/>
                  </a:lnTo>
                  <a:lnTo>
                    <a:pt x="2458429" y="569271"/>
                  </a:lnTo>
                  <a:lnTo>
                    <a:pt x="2499467" y="566842"/>
                  </a:lnTo>
                  <a:lnTo>
                    <a:pt x="2540320" y="563636"/>
                  </a:lnTo>
                  <a:lnTo>
                    <a:pt x="2581048" y="559911"/>
                  </a:lnTo>
                  <a:lnTo>
                    <a:pt x="2621695" y="555840"/>
                  </a:lnTo>
                  <a:lnTo>
                    <a:pt x="2661492" y="551538"/>
                  </a:lnTo>
                  <a:lnTo>
                    <a:pt x="2700724" y="547083"/>
                  </a:lnTo>
                  <a:lnTo>
                    <a:pt x="2739578" y="542525"/>
                  </a:lnTo>
                  <a:lnTo>
                    <a:pt x="2778181" y="537900"/>
                  </a:lnTo>
                  <a:lnTo>
                    <a:pt x="2816616" y="533228"/>
                  </a:lnTo>
                  <a:lnTo>
                    <a:pt x="2854940" y="528526"/>
                  </a:lnTo>
                  <a:lnTo>
                    <a:pt x="2892395" y="523804"/>
                  </a:lnTo>
                  <a:lnTo>
                    <a:pt x="2929272" y="519069"/>
                  </a:lnTo>
                  <a:lnTo>
                    <a:pt x="2965762" y="514324"/>
                  </a:lnTo>
                  <a:lnTo>
                    <a:pt x="3001202" y="510367"/>
                  </a:lnTo>
                  <a:lnTo>
                    <a:pt x="3035941" y="506936"/>
                  </a:lnTo>
                  <a:lnTo>
                    <a:pt x="3070212" y="503854"/>
                  </a:lnTo>
                  <a:lnTo>
                    <a:pt x="3104173" y="500213"/>
                  </a:lnTo>
                  <a:lnTo>
                    <a:pt x="3137925" y="496197"/>
                  </a:lnTo>
                  <a:lnTo>
                    <a:pt x="3171539" y="491933"/>
                  </a:lnTo>
                  <a:lnTo>
                    <a:pt x="3202681" y="487503"/>
                  </a:lnTo>
                  <a:lnTo>
                    <a:pt x="3232172" y="482961"/>
                  </a:lnTo>
                  <a:lnTo>
                    <a:pt x="3260565" y="478347"/>
                  </a:lnTo>
                  <a:lnTo>
                    <a:pt x="3288224" y="472889"/>
                  </a:lnTo>
                  <a:lnTo>
                    <a:pt x="3315395" y="466869"/>
                  </a:lnTo>
                  <a:lnTo>
                    <a:pt x="3342240" y="460474"/>
                  </a:lnTo>
                  <a:lnTo>
                    <a:pt x="3367281" y="454624"/>
                  </a:lnTo>
                  <a:lnTo>
                    <a:pt x="3391118" y="449136"/>
                  </a:lnTo>
                  <a:lnTo>
                    <a:pt x="3414154" y="443890"/>
                  </a:lnTo>
                  <a:lnTo>
                    <a:pt x="3435860" y="438011"/>
                  </a:lnTo>
                  <a:lnTo>
                    <a:pt x="3456682" y="431711"/>
                  </a:lnTo>
                  <a:lnTo>
                    <a:pt x="3476913" y="425130"/>
                  </a:lnTo>
                  <a:lnTo>
                    <a:pt x="3496750" y="418361"/>
                  </a:lnTo>
                  <a:lnTo>
                    <a:pt x="3516325" y="411467"/>
                  </a:lnTo>
                  <a:lnTo>
                    <a:pt x="3535725" y="404490"/>
                  </a:lnTo>
                  <a:lnTo>
                    <a:pt x="3569980" y="390387"/>
                  </a:lnTo>
                  <a:lnTo>
                    <a:pt x="3601080" y="376182"/>
                  </a:lnTo>
                  <a:lnTo>
                    <a:pt x="3630777" y="361931"/>
                  </a:lnTo>
                  <a:lnTo>
                    <a:pt x="3655617" y="349776"/>
                  </a:lnTo>
                  <a:lnTo>
                    <a:pt x="3685335" y="331892"/>
                  </a:lnTo>
                  <a:lnTo>
                    <a:pt x="3699180" y="318434"/>
                  </a:lnTo>
                  <a:lnTo>
                    <a:pt x="3705333" y="304515"/>
                  </a:lnTo>
                  <a:lnTo>
                    <a:pt x="3705951" y="292508"/>
                  </a:lnTo>
                  <a:lnTo>
                    <a:pt x="3705005" y="287084"/>
                  </a:lnTo>
                  <a:lnTo>
                    <a:pt x="3695486" y="274707"/>
                  </a:lnTo>
                  <a:lnTo>
                    <a:pt x="3670161" y="254351"/>
                  </a:lnTo>
                  <a:lnTo>
                    <a:pt x="3647192" y="241109"/>
                  </a:lnTo>
                  <a:lnTo>
                    <a:pt x="3618463" y="229932"/>
                  </a:lnTo>
                  <a:lnTo>
                    <a:pt x="3600642" y="223935"/>
                  </a:lnTo>
                  <a:lnTo>
                    <a:pt x="3580823" y="217556"/>
                  </a:lnTo>
                  <a:lnTo>
                    <a:pt x="3559673" y="210922"/>
                  </a:lnTo>
                  <a:lnTo>
                    <a:pt x="3536843" y="203324"/>
                  </a:lnTo>
                  <a:lnTo>
                    <a:pt x="3512891" y="195084"/>
                  </a:lnTo>
                  <a:lnTo>
                    <a:pt x="3488191" y="186416"/>
                  </a:lnTo>
                  <a:lnTo>
                    <a:pt x="3462200" y="177462"/>
                  </a:lnTo>
                  <a:lnTo>
                    <a:pt x="3435348" y="168318"/>
                  </a:lnTo>
                  <a:lnTo>
                    <a:pt x="3407921" y="159046"/>
                  </a:lnTo>
                  <a:lnTo>
                    <a:pt x="3378524" y="149691"/>
                  </a:lnTo>
                  <a:lnTo>
                    <a:pt x="3347814" y="140278"/>
                  </a:lnTo>
                  <a:lnTo>
                    <a:pt x="3316228" y="130829"/>
                  </a:lnTo>
                  <a:lnTo>
                    <a:pt x="3282471" y="121354"/>
                  </a:lnTo>
                  <a:lnTo>
                    <a:pt x="3247266" y="111862"/>
                  </a:lnTo>
                  <a:lnTo>
                    <a:pt x="3211096" y="102359"/>
                  </a:lnTo>
                  <a:lnTo>
                    <a:pt x="3173489" y="92849"/>
                  </a:lnTo>
                  <a:lnTo>
                    <a:pt x="3134923" y="83334"/>
                  </a:lnTo>
                  <a:lnTo>
                    <a:pt x="3095720" y="73816"/>
                  </a:lnTo>
                  <a:lnTo>
                    <a:pt x="3053709" y="64295"/>
                  </a:lnTo>
                  <a:lnTo>
                    <a:pt x="3009826" y="54773"/>
                  </a:lnTo>
                  <a:lnTo>
                    <a:pt x="2964697" y="45250"/>
                  </a:lnTo>
                  <a:lnTo>
                    <a:pt x="2916354" y="36520"/>
                  </a:lnTo>
                  <a:lnTo>
                    <a:pt x="2865869" y="28319"/>
                  </a:lnTo>
                  <a:lnTo>
                    <a:pt x="2813956" y="20470"/>
                  </a:lnTo>
                  <a:lnTo>
                    <a:pt x="2758710" y="14444"/>
                  </a:lnTo>
                  <a:lnTo>
                    <a:pt x="2701242" y="9633"/>
                  </a:lnTo>
                  <a:lnTo>
                    <a:pt x="2642292" y="5631"/>
                  </a:lnTo>
                  <a:lnTo>
                    <a:pt x="2579974" y="2964"/>
                  </a:lnTo>
                  <a:lnTo>
                    <a:pt x="2515409" y="1185"/>
                  </a:lnTo>
                  <a:lnTo>
                    <a:pt x="2449348" y="0"/>
                  </a:lnTo>
                  <a:lnTo>
                    <a:pt x="2381494" y="797"/>
                  </a:lnTo>
                  <a:lnTo>
                    <a:pt x="2312446" y="2916"/>
                  </a:lnTo>
                  <a:lnTo>
                    <a:pt x="2242601" y="5916"/>
                  </a:lnTo>
                  <a:lnTo>
                    <a:pt x="2171432" y="11885"/>
                  </a:lnTo>
                  <a:lnTo>
                    <a:pt x="2099379" y="19833"/>
                  </a:lnTo>
                  <a:lnTo>
                    <a:pt x="2026738" y="29100"/>
                  </a:lnTo>
                  <a:lnTo>
                    <a:pt x="1955292" y="39247"/>
                  </a:lnTo>
                  <a:lnTo>
                    <a:pt x="1884642" y="49981"/>
                  </a:lnTo>
                  <a:lnTo>
                    <a:pt x="1814524" y="61105"/>
                  </a:lnTo>
                  <a:lnTo>
                    <a:pt x="1767778" y="68522"/>
                  </a:lnTo>
                  <a:lnTo>
                    <a:pt x="1674287" y="833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87" name="SMARTInkShape-1691"/>
            <p:cNvSpPr/>
            <p:nvPr/>
          </p:nvSpPr>
          <p:spPr bwMode="auto">
            <a:xfrm>
              <a:off x="1535906" y="2757816"/>
              <a:ext cx="1807370" cy="128260"/>
            </a:xfrm>
            <a:custGeom>
              <a:avLst/>
              <a:gdLst/>
              <a:ahLst/>
              <a:cxnLst/>
              <a:rect l="0" t="0" r="0" b="0"/>
              <a:pathLst>
                <a:path w="1807370" h="128260">
                  <a:moveTo>
                    <a:pt x="1807369" y="128259"/>
                  </a:moveTo>
                  <a:lnTo>
                    <a:pt x="1800872" y="122556"/>
                  </a:lnTo>
                  <a:lnTo>
                    <a:pt x="1766727" y="98259"/>
                  </a:lnTo>
                  <a:lnTo>
                    <a:pt x="1733167" y="85522"/>
                  </a:lnTo>
                  <a:lnTo>
                    <a:pt x="1706537" y="78290"/>
                  </a:lnTo>
                  <a:lnTo>
                    <a:pt x="1676422" y="71120"/>
                  </a:lnTo>
                  <a:lnTo>
                    <a:pt x="1653127" y="66352"/>
                  </a:lnTo>
                  <a:lnTo>
                    <a:pt x="1626898" y="61586"/>
                  </a:lnTo>
                  <a:lnTo>
                    <a:pt x="1595133" y="56822"/>
                  </a:lnTo>
                  <a:lnTo>
                    <a:pt x="1559848" y="52059"/>
                  </a:lnTo>
                  <a:lnTo>
                    <a:pt x="1541549" y="49678"/>
                  </a:lnTo>
                  <a:lnTo>
                    <a:pt x="1522999" y="47297"/>
                  </a:lnTo>
                  <a:lnTo>
                    <a:pt x="1503489" y="44915"/>
                  </a:lnTo>
                  <a:lnTo>
                    <a:pt x="1483339" y="42534"/>
                  </a:lnTo>
                  <a:lnTo>
                    <a:pt x="1462761" y="40153"/>
                  </a:lnTo>
                  <a:lnTo>
                    <a:pt x="1441899" y="38565"/>
                  </a:lnTo>
                  <a:lnTo>
                    <a:pt x="1420848" y="37507"/>
                  </a:lnTo>
                  <a:lnTo>
                    <a:pt x="1399669" y="36801"/>
                  </a:lnTo>
                  <a:lnTo>
                    <a:pt x="1377613" y="35537"/>
                  </a:lnTo>
                  <a:lnTo>
                    <a:pt x="1354971" y="33901"/>
                  </a:lnTo>
                  <a:lnTo>
                    <a:pt x="1331939" y="32016"/>
                  </a:lnTo>
                  <a:lnTo>
                    <a:pt x="1307853" y="30760"/>
                  </a:lnTo>
                  <a:lnTo>
                    <a:pt x="1283065" y="29922"/>
                  </a:lnTo>
                  <a:lnTo>
                    <a:pt x="1257808" y="29363"/>
                  </a:lnTo>
                  <a:lnTo>
                    <a:pt x="1233032" y="29785"/>
                  </a:lnTo>
                  <a:lnTo>
                    <a:pt x="1208578" y="30860"/>
                  </a:lnTo>
                  <a:lnTo>
                    <a:pt x="1184337" y="32370"/>
                  </a:lnTo>
                  <a:lnTo>
                    <a:pt x="1159446" y="33377"/>
                  </a:lnTo>
                  <a:lnTo>
                    <a:pt x="1134120" y="34048"/>
                  </a:lnTo>
                  <a:lnTo>
                    <a:pt x="1108505" y="34495"/>
                  </a:lnTo>
                  <a:lnTo>
                    <a:pt x="1082697" y="34794"/>
                  </a:lnTo>
                  <a:lnTo>
                    <a:pt x="1056761" y="34993"/>
                  </a:lnTo>
                  <a:lnTo>
                    <a:pt x="1030738" y="35125"/>
                  </a:lnTo>
                  <a:lnTo>
                    <a:pt x="1003865" y="35214"/>
                  </a:lnTo>
                  <a:lnTo>
                    <a:pt x="976425" y="35272"/>
                  </a:lnTo>
                  <a:lnTo>
                    <a:pt x="948606" y="35312"/>
                  </a:lnTo>
                  <a:lnTo>
                    <a:pt x="922123" y="34544"/>
                  </a:lnTo>
                  <a:lnTo>
                    <a:pt x="896530" y="33239"/>
                  </a:lnTo>
                  <a:lnTo>
                    <a:pt x="871530" y="31575"/>
                  </a:lnTo>
                  <a:lnTo>
                    <a:pt x="845339" y="29671"/>
                  </a:lnTo>
                  <a:lnTo>
                    <a:pt x="818353" y="27609"/>
                  </a:lnTo>
                  <a:lnTo>
                    <a:pt x="790838" y="25440"/>
                  </a:lnTo>
                  <a:lnTo>
                    <a:pt x="762969" y="23994"/>
                  </a:lnTo>
                  <a:lnTo>
                    <a:pt x="734865" y="23031"/>
                  </a:lnTo>
                  <a:lnTo>
                    <a:pt x="706604" y="22388"/>
                  </a:lnTo>
                  <a:lnTo>
                    <a:pt x="677444" y="21166"/>
                  </a:lnTo>
                  <a:lnTo>
                    <a:pt x="647686" y="19557"/>
                  </a:lnTo>
                  <a:lnTo>
                    <a:pt x="617528" y="17691"/>
                  </a:lnTo>
                  <a:lnTo>
                    <a:pt x="587104" y="15653"/>
                  </a:lnTo>
                  <a:lnTo>
                    <a:pt x="556503" y="13501"/>
                  </a:lnTo>
                  <a:lnTo>
                    <a:pt x="525783" y="11273"/>
                  </a:lnTo>
                  <a:lnTo>
                    <a:pt x="494985" y="9787"/>
                  </a:lnTo>
                  <a:lnTo>
                    <a:pt x="464134" y="8796"/>
                  </a:lnTo>
                  <a:lnTo>
                    <a:pt x="433248" y="8136"/>
                  </a:lnTo>
                  <a:lnTo>
                    <a:pt x="402338" y="6902"/>
                  </a:lnTo>
                  <a:lnTo>
                    <a:pt x="371413" y="5285"/>
                  </a:lnTo>
                  <a:lnTo>
                    <a:pt x="340478" y="3414"/>
                  </a:lnTo>
                  <a:lnTo>
                    <a:pt x="309535" y="2167"/>
                  </a:lnTo>
                  <a:lnTo>
                    <a:pt x="278588" y="1335"/>
                  </a:lnTo>
                  <a:lnTo>
                    <a:pt x="247638" y="780"/>
                  </a:lnTo>
                  <a:lnTo>
                    <a:pt x="216686" y="411"/>
                  </a:lnTo>
                  <a:lnTo>
                    <a:pt x="185732" y="164"/>
                  </a:lnTo>
                  <a:lnTo>
                    <a:pt x="154778" y="0"/>
                  </a:lnTo>
                  <a:lnTo>
                    <a:pt x="123823" y="684"/>
                  </a:lnTo>
                  <a:lnTo>
                    <a:pt x="92867" y="1934"/>
                  </a:lnTo>
                  <a:lnTo>
                    <a:pt x="61912" y="3561"/>
                  </a:lnTo>
                  <a:lnTo>
                    <a:pt x="0" y="68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86389" name="SMARTInkShape-1692"/>
          <p:cNvSpPr/>
          <p:nvPr/>
        </p:nvSpPr>
        <p:spPr bwMode="auto">
          <a:xfrm>
            <a:off x="2386107" y="1468230"/>
            <a:ext cx="693997" cy="39015"/>
          </a:xfrm>
          <a:custGeom>
            <a:avLst/>
            <a:gdLst/>
            <a:ahLst/>
            <a:cxnLst/>
            <a:rect l="0" t="0" r="0" b="0"/>
            <a:pathLst>
              <a:path w="693997" h="39015">
                <a:moveTo>
                  <a:pt x="14193" y="31958"/>
                </a:moveTo>
                <a:lnTo>
                  <a:pt x="0" y="31958"/>
                </a:lnTo>
                <a:lnTo>
                  <a:pt x="7518" y="35750"/>
                </a:lnTo>
                <a:lnTo>
                  <a:pt x="37275" y="38439"/>
                </a:lnTo>
                <a:lnTo>
                  <a:pt x="60964" y="38807"/>
                </a:lnTo>
                <a:lnTo>
                  <a:pt x="93718" y="38970"/>
                </a:lnTo>
                <a:lnTo>
                  <a:pt x="112453" y="39014"/>
                </a:lnTo>
                <a:lnTo>
                  <a:pt x="132881" y="38249"/>
                </a:lnTo>
                <a:lnTo>
                  <a:pt x="154437" y="36946"/>
                </a:lnTo>
                <a:lnTo>
                  <a:pt x="176745" y="35283"/>
                </a:lnTo>
                <a:lnTo>
                  <a:pt x="200349" y="33381"/>
                </a:lnTo>
                <a:lnTo>
                  <a:pt x="224816" y="31319"/>
                </a:lnTo>
                <a:lnTo>
                  <a:pt x="249858" y="29150"/>
                </a:lnTo>
                <a:lnTo>
                  <a:pt x="275284" y="27705"/>
                </a:lnTo>
                <a:lnTo>
                  <a:pt x="300967" y="26741"/>
                </a:lnTo>
                <a:lnTo>
                  <a:pt x="326819" y="26099"/>
                </a:lnTo>
                <a:lnTo>
                  <a:pt x="352786" y="24877"/>
                </a:lnTo>
                <a:lnTo>
                  <a:pt x="378827" y="23268"/>
                </a:lnTo>
                <a:lnTo>
                  <a:pt x="404920" y="21402"/>
                </a:lnTo>
                <a:lnTo>
                  <a:pt x="430253" y="19364"/>
                </a:lnTo>
                <a:lnTo>
                  <a:pt x="455078" y="17212"/>
                </a:lnTo>
                <a:lnTo>
                  <a:pt x="479567" y="14984"/>
                </a:lnTo>
                <a:lnTo>
                  <a:pt x="502242" y="12704"/>
                </a:lnTo>
                <a:lnTo>
                  <a:pt x="523709" y="10391"/>
                </a:lnTo>
                <a:lnTo>
                  <a:pt x="544371" y="8055"/>
                </a:lnTo>
                <a:lnTo>
                  <a:pt x="563701" y="6497"/>
                </a:lnTo>
                <a:lnTo>
                  <a:pt x="582144" y="5459"/>
                </a:lnTo>
                <a:lnTo>
                  <a:pt x="615866" y="3512"/>
                </a:lnTo>
                <a:lnTo>
                  <a:pt x="644082" y="0"/>
                </a:lnTo>
                <a:lnTo>
                  <a:pt x="674696" y="1146"/>
                </a:lnTo>
                <a:lnTo>
                  <a:pt x="691263" y="2720"/>
                </a:lnTo>
                <a:lnTo>
                  <a:pt x="693379" y="3734"/>
                </a:lnTo>
                <a:lnTo>
                  <a:pt x="693996" y="5205"/>
                </a:lnTo>
                <a:lnTo>
                  <a:pt x="693614" y="6979"/>
                </a:lnTo>
                <a:lnTo>
                  <a:pt x="692565" y="8161"/>
                </a:lnTo>
                <a:lnTo>
                  <a:pt x="685706" y="1052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86392" name="SMARTInkShape-Group384"/>
          <p:cNvGrpSpPr/>
          <p:nvPr/>
        </p:nvGrpSpPr>
        <p:grpSpPr>
          <a:xfrm>
            <a:off x="1764506" y="1921669"/>
            <a:ext cx="673696" cy="78582"/>
            <a:chOff x="1764506" y="1921669"/>
            <a:chExt cx="673696" cy="78582"/>
          </a:xfrm>
        </p:grpSpPr>
        <p:sp>
          <p:nvSpPr>
            <p:cNvPr id="2486390" name="SMARTInkShape-1693"/>
            <p:cNvSpPr/>
            <p:nvPr/>
          </p:nvSpPr>
          <p:spPr bwMode="auto">
            <a:xfrm>
              <a:off x="1764506" y="1950390"/>
              <a:ext cx="673696" cy="49861"/>
            </a:xfrm>
            <a:custGeom>
              <a:avLst/>
              <a:gdLst/>
              <a:ahLst/>
              <a:cxnLst/>
              <a:rect l="0" t="0" r="0" b="0"/>
              <a:pathLst>
                <a:path w="673696" h="49861">
                  <a:moveTo>
                    <a:pt x="0" y="49860"/>
                  </a:moveTo>
                  <a:lnTo>
                    <a:pt x="3793" y="46068"/>
                  </a:lnTo>
                  <a:lnTo>
                    <a:pt x="7771" y="44206"/>
                  </a:lnTo>
                  <a:lnTo>
                    <a:pt x="39145" y="42847"/>
                  </a:lnTo>
                  <a:lnTo>
                    <a:pt x="67426" y="42755"/>
                  </a:lnTo>
                  <a:lnTo>
                    <a:pt x="91880" y="41940"/>
                  </a:lnTo>
                  <a:lnTo>
                    <a:pt x="123915" y="38932"/>
                  </a:lnTo>
                  <a:lnTo>
                    <a:pt x="159319" y="34949"/>
                  </a:lnTo>
                  <a:lnTo>
                    <a:pt x="177650" y="32775"/>
                  </a:lnTo>
                  <a:lnTo>
                    <a:pt x="197015" y="31327"/>
                  </a:lnTo>
                  <a:lnTo>
                    <a:pt x="217068" y="30361"/>
                  </a:lnTo>
                  <a:lnTo>
                    <a:pt x="237581" y="29717"/>
                  </a:lnTo>
                  <a:lnTo>
                    <a:pt x="259194" y="28493"/>
                  </a:lnTo>
                  <a:lnTo>
                    <a:pt x="281540" y="26884"/>
                  </a:lnTo>
                  <a:lnTo>
                    <a:pt x="304374" y="25018"/>
                  </a:lnTo>
                  <a:lnTo>
                    <a:pt x="327535" y="23774"/>
                  </a:lnTo>
                  <a:lnTo>
                    <a:pt x="350913" y="22944"/>
                  </a:lnTo>
                  <a:lnTo>
                    <a:pt x="374436" y="22391"/>
                  </a:lnTo>
                  <a:lnTo>
                    <a:pt x="398849" y="21229"/>
                  </a:lnTo>
                  <a:lnTo>
                    <a:pt x="423856" y="19660"/>
                  </a:lnTo>
                  <a:lnTo>
                    <a:pt x="449258" y="17820"/>
                  </a:lnTo>
                  <a:lnTo>
                    <a:pt x="473337" y="15800"/>
                  </a:lnTo>
                  <a:lnTo>
                    <a:pt x="496533" y="13660"/>
                  </a:lnTo>
                  <a:lnTo>
                    <a:pt x="519141" y="11439"/>
                  </a:lnTo>
                  <a:lnTo>
                    <a:pt x="539769" y="9959"/>
                  </a:lnTo>
                  <a:lnTo>
                    <a:pt x="559077" y="8971"/>
                  </a:lnTo>
                  <a:lnTo>
                    <a:pt x="593760" y="7081"/>
                  </a:lnTo>
                  <a:lnTo>
                    <a:pt x="622404" y="3595"/>
                  </a:lnTo>
                  <a:lnTo>
                    <a:pt x="657050" y="962"/>
                  </a:lnTo>
                  <a:lnTo>
                    <a:pt x="673595" y="73"/>
                  </a:lnTo>
                  <a:lnTo>
                    <a:pt x="673695" y="0"/>
                  </a:lnTo>
                  <a:lnTo>
                    <a:pt x="653897" y="667"/>
                  </a:lnTo>
                  <a:lnTo>
                    <a:pt x="618262" y="7628"/>
                  </a:lnTo>
                  <a:lnTo>
                    <a:pt x="586943" y="12212"/>
                  </a:lnTo>
                  <a:lnTo>
                    <a:pt x="557213" y="14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1" name="SMARTInkShape-1694"/>
            <p:cNvSpPr/>
            <p:nvPr/>
          </p:nvSpPr>
          <p:spPr bwMode="auto">
            <a:xfrm>
              <a:off x="2207419" y="1921669"/>
              <a:ext cx="92870" cy="7145"/>
            </a:xfrm>
            <a:custGeom>
              <a:avLst/>
              <a:gdLst/>
              <a:ahLst/>
              <a:cxnLst/>
              <a:rect l="0" t="0" r="0" b="0"/>
              <a:pathLst>
                <a:path w="92870" h="7145">
                  <a:moveTo>
                    <a:pt x="92869" y="0"/>
                  </a:moveTo>
                  <a:lnTo>
                    <a:pt x="81462" y="794"/>
                  </a:lnTo>
                  <a:lnTo>
                    <a:pt x="59689" y="5654"/>
                  </a:lnTo>
                  <a:lnTo>
                    <a:pt x="32237" y="6702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86393" name="SMARTInkShape-1695"/>
          <p:cNvSpPr/>
          <p:nvPr/>
        </p:nvSpPr>
        <p:spPr bwMode="auto">
          <a:xfrm>
            <a:off x="1657778" y="2393740"/>
            <a:ext cx="505567" cy="20763"/>
          </a:xfrm>
          <a:custGeom>
            <a:avLst/>
            <a:gdLst/>
            <a:ahLst/>
            <a:cxnLst/>
            <a:rect l="0" t="0" r="0" b="0"/>
            <a:pathLst>
              <a:path w="505567" h="20763">
                <a:moveTo>
                  <a:pt x="56722" y="13704"/>
                </a:moveTo>
                <a:lnTo>
                  <a:pt x="22879" y="13704"/>
                </a:lnTo>
                <a:lnTo>
                  <a:pt x="19873" y="13704"/>
                </a:lnTo>
                <a:lnTo>
                  <a:pt x="14415" y="15820"/>
                </a:lnTo>
                <a:lnTo>
                  <a:pt x="11849" y="17496"/>
                </a:lnTo>
                <a:lnTo>
                  <a:pt x="9344" y="17819"/>
                </a:lnTo>
                <a:lnTo>
                  <a:pt x="0" y="13911"/>
                </a:lnTo>
                <a:lnTo>
                  <a:pt x="25058" y="19385"/>
                </a:lnTo>
                <a:lnTo>
                  <a:pt x="55013" y="20414"/>
                </a:lnTo>
                <a:lnTo>
                  <a:pt x="83744" y="20655"/>
                </a:lnTo>
                <a:lnTo>
                  <a:pt x="102518" y="20719"/>
                </a:lnTo>
                <a:lnTo>
                  <a:pt x="122971" y="20762"/>
                </a:lnTo>
                <a:lnTo>
                  <a:pt x="145338" y="19997"/>
                </a:lnTo>
                <a:lnTo>
                  <a:pt x="168981" y="18693"/>
                </a:lnTo>
                <a:lnTo>
                  <a:pt x="193474" y="17030"/>
                </a:lnTo>
                <a:lnTo>
                  <a:pt x="219327" y="15921"/>
                </a:lnTo>
                <a:lnTo>
                  <a:pt x="246088" y="15182"/>
                </a:lnTo>
                <a:lnTo>
                  <a:pt x="273454" y="14689"/>
                </a:lnTo>
                <a:lnTo>
                  <a:pt x="300428" y="13567"/>
                </a:lnTo>
                <a:lnTo>
                  <a:pt x="327143" y="12025"/>
                </a:lnTo>
                <a:lnTo>
                  <a:pt x="353684" y="10203"/>
                </a:lnTo>
                <a:lnTo>
                  <a:pt x="377728" y="8195"/>
                </a:lnTo>
                <a:lnTo>
                  <a:pt x="400107" y="6063"/>
                </a:lnTo>
                <a:lnTo>
                  <a:pt x="421377" y="3847"/>
                </a:lnTo>
                <a:lnTo>
                  <a:pt x="455593" y="1386"/>
                </a:lnTo>
                <a:lnTo>
                  <a:pt x="490818" y="0"/>
                </a:lnTo>
                <a:lnTo>
                  <a:pt x="502860" y="469"/>
                </a:lnTo>
                <a:lnTo>
                  <a:pt x="504960" y="1706"/>
                </a:lnTo>
                <a:lnTo>
                  <a:pt x="505566" y="3324"/>
                </a:lnTo>
                <a:lnTo>
                  <a:pt x="503589" y="5196"/>
                </a:lnTo>
                <a:lnTo>
                  <a:pt x="485347" y="1370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86418" name="SMARTInkShape-Group386"/>
          <p:cNvGrpSpPr/>
          <p:nvPr/>
        </p:nvGrpSpPr>
        <p:grpSpPr>
          <a:xfrm>
            <a:off x="3639451" y="1344694"/>
            <a:ext cx="4777050" cy="704994"/>
            <a:chOff x="3639451" y="1344694"/>
            <a:chExt cx="4777050" cy="704994"/>
          </a:xfrm>
        </p:grpSpPr>
        <p:sp>
          <p:nvSpPr>
            <p:cNvPr id="2486394" name="SMARTInkShape-1696"/>
            <p:cNvSpPr/>
            <p:nvPr/>
          </p:nvSpPr>
          <p:spPr bwMode="auto">
            <a:xfrm>
              <a:off x="8264355" y="1557338"/>
              <a:ext cx="152146" cy="102248"/>
            </a:xfrm>
            <a:custGeom>
              <a:avLst/>
              <a:gdLst/>
              <a:ahLst/>
              <a:cxnLst/>
              <a:rect l="0" t="0" r="0" b="0"/>
              <a:pathLst>
                <a:path w="152146" h="102248">
                  <a:moveTo>
                    <a:pt x="15251" y="0"/>
                  </a:moveTo>
                  <a:lnTo>
                    <a:pt x="5308" y="0"/>
                  </a:lnTo>
                  <a:lnTo>
                    <a:pt x="3860" y="793"/>
                  </a:lnTo>
                  <a:lnTo>
                    <a:pt x="2895" y="2116"/>
                  </a:lnTo>
                  <a:lnTo>
                    <a:pt x="2250" y="3792"/>
                  </a:lnTo>
                  <a:lnTo>
                    <a:pt x="2616" y="4909"/>
                  </a:lnTo>
                  <a:lnTo>
                    <a:pt x="3653" y="5654"/>
                  </a:lnTo>
                  <a:lnTo>
                    <a:pt x="5138" y="6150"/>
                  </a:lnTo>
                  <a:lnTo>
                    <a:pt x="26616" y="23386"/>
                  </a:lnTo>
                  <a:lnTo>
                    <a:pt x="51804" y="27550"/>
                  </a:lnTo>
                  <a:lnTo>
                    <a:pt x="86799" y="27646"/>
                  </a:lnTo>
                  <a:lnTo>
                    <a:pt x="122422" y="18614"/>
                  </a:lnTo>
                  <a:lnTo>
                    <a:pt x="148241" y="7086"/>
                  </a:lnTo>
                  <a:lnTo>
                    <a:pt x="151536" y="4724"/>
                  </a:lnTo>
                  <a:lnTo>
                    <a:pt x="152145" y="3149"/>
                  </a:lnTo>
                  <a:lnTo>
                    <a:pt x="150964" y="2099"/>
                  </a:lnTo>
                  <a:lnTo>
                    <a:pt x="148589" y="1399"/>
                  </a:lnTo>
                  <a:lnTo>
                    <a:pt x="113381" y="7955"/>
                  </a:lnTo>
                  <a:lnTo>
                    <a:pt x="84014" y="16644"/>
                  </a:lnTo>
                  <a:lnTo>
                    <a:pt x="52294" y="31390"/>
                  </a:lnTo>
                  <a:lnTo>
                    <a:pt x="16924" y="57706"/>
                  </a:lnTo>
                  <a:lnTo>
                    <a:pt x="1900" y="74953"/>
                  </a:lnTo>
                  <a:lnTo>
                    <a:pt x="0" y="80131"/>
                  </a:lnTo>
                  <a:lnTo>
                    <a:pt x="7" y="90118"/>
                  </a:lnTo>
                  <a:lnTo>
                    <a:pt x="2707" y="94210"/>
                  </a:lnTo>
                  <a:lnTo>
                    <a:pt x="12058" y="100873"/>
                  </a:lnTo>
                  <a:lnTo>
                    <a:pt x="26267" y="102247"/>
                  </a:lnTo>
                  <a:lnTo>
                    <a:pt x="5097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5" name="SMARTInkShape-1697"/>
            <p:cNvSpPr/>
            <p:nvPr/>
          </p:nvSpPr>
          <p:spPr bwMode="auto">
            <a:xfrm>
              <a:off x="8160235" y="1379038"/>
              <a:ext cx="162235" cy="255698"/>
            </a:xfrm>
            <a:custGeom>
              <a:avLst/>
              <a:gdLst/>
              <a:ahLst/>
              <a:cxnLst/>
              <a:rect l="0" t="0" r="0" b="0"/>
              <a:pathLst>
                <a:path w="162235" h="255698">
                  <a:moveTo>
                    <a:pt x="162234" y="6850"/>
                  </a:moveTo>
                  <a:lnTo>
                    <a:pt x="162234" y="0"/>
                  </a:lnTo>
                  <a:lnTo>
                    <a:pt x="158441" y="3585"/>
                  </a:lnTo>
                  <a:lnTo>
                    <a:pt x="137856" y="34034"/>
                  </a:lnTo>
                  <a:lnTo>
                    <a:pt x="118498" y="64028"/>
                  </a:lnTo>
                  <a:lnTo>
                    <a:pt x="93889" y="98051"/>
                  </a:lnTo>
                  <a:lnTo>
                    <a:pt x="66489" y="133267"/>
                  </a:lnTo>
                  <a:lnTo>
                    <a:pt x="38262" y="168837"/>
                  </a:lnTo>
                  <a:lnTo>
                    <a:pt x="17375" y="196927"/>
                  </a:lnTo>
                  <a:lnTo>
                    <a:pt x="2592" y="226958"/>
                  </a:lnTo>
                  <a:lnTo>
                    <a:pt x="0" y="238555"/>
                  </a:lnTo>
                  <a:lnTo>
                    <a:pt x="965" y="246884"/>
                  </a:lnTo>
                  <a:lnTo>
                    <a:pt x="2334" y="250216"/>
                  </a:lnTo>
                  <a:lnTo>
                    <a:pt x="4834" y="252438"/>
                  </a:lnTo>
                  <a:lnTo>
                    <a:pt x="11845" y="254906"/>
                  </a:lnTo>
                  <a:lnTo>
                    <a:pt x="35778" y="255697"/>
                  </a:lnTo>
                  <a:lnTo>
                    <a:pt x="61177" y="249474"/>
                  </a:lnTo>
                  <a:lnTo>
                    <a:pt x="97940" y="228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6" name="SMARTInkShape-1698"/>
            <p:cNvSpPr/>
            <p:nvPr/>
          </p:nvSpPr>
          <p:spPr bwMode="auto">
            <a:xfrm>
              <a:off x="7848267" y="1380326"/>
              <a:ext cx="381703" cy="245373"/>
            </a:xfrm>
            <a:custGeom>
              <a:avLst/>
              <a:gdLst/>
              <a:ahLst/>
              <a:cxnLst/>
              <a:rect l="0" t="0" r="0" b="0"/>
              <a:pathLst>
                <a:path w="381703" h="245373">
                  <a:moveTo>
                    <a:pt x="59864" y="169868"/>
                  </a:moveTo>
                  <a:lnTo>
                    <a:pt x="48458" y="170662"/>
                  </a:lnTo>
                  <a:lnTo>
                    <a:pt x="28801" y="175522"/>
                  </a:lnTo>
                  <a:lnTo>
                    <a:pt x="17483" y="177143"/>
                  </a:lnTo>
                  <a:lnTo>
                    <a:pt x="1024" y="183075"/>
                  </a:lnTo>
                  <a:lnTo>
                    <a:pt x="0" y="184229"/>
                  </a:lnTo>
                  <a:lnTo>
                    <a:pt x="111" y="185792"/>
                  </a:lnTo>
                  <a:lnTo>
                    <a:pt x="978" y="187628"/>
                  </a:lnTo>
                  <a:lnTo>
                    <a:pt x="2351" y="188851"/>
                  </a:lnTo>
                  <a:lnTo>
                    <a:pt x="5992" y="190211"/>
                  </a:lnTo>
                  <a:lnTo>
                    <a:pt x="24890" y="193272"/>
                  </a:lnTo>
                  <a:lnTo>
                    <a:pt x="38654" y="196911"/>
                  </a:lnTo>
                  <a:lnTo>
                    <a:pt x="57526" y="198140"/>
                  </a:lnTo>
                  <a:lnTo>
                    <a:pt x="86061" y="192266"/>
                  </a:lnTo>
                  <a:lnTo>
                    <a:pt x="90029" y="190356"/>
                  </a:lnTo>
                  <a:lnTo>
                    <a:pt x="100199" y="181671"/>
                  </a:lnTo>
                  <a:lnTo>
                    <a:pt x="116265" y="177193"/>
                  </a:lnTo>
                  <a:lnTo>
                    <a:pt x="116682" y="179209"/>
                  </a:lnTo>
                  <a:lnTo>
                    <a:pt x="116793" y="180858"/>
                  </a:lnTo>
                  <a:lnTo>
                    <a:pt x="99517" y="207712"/>
                  </a:lnTo>
                  <a:lnTo>
                    <a:pt x="99794" y="209385"/>
                  </a:lnTo>
                  <a:lnTo>
                    <a:pt x="101565" y="210500"/>
                  </a:lnTo>
                  <a:lnTo>
                    <a:pt x="115815" y="212290"/>
                  </a:lnTo>
                  <a:lnTo>
                    <a:pt x="146372" y="199247"/>
                  </a:lnTo>
                  <a:lnTo>
                    <a:pt x="174319" y="185284"/>
                  </a:lnTo>
                  <a:lnTo>
                    <a:pt x="207679" y="161536"/>
                  </a:lnTo>
                  <a:lnTo>
                    <a:pt x="238023" y="131798"/>
                  </a:lnTo>
                  <a:lnTo>
                    <a:pt x="259761" y="104877"/>
                  </a:lnTo>
                  <a:lnTo>
                    <a:pt x="279166" y="76793"/>
                  </a:lnTo>
                  <a:lnTo>
                    <a:pt x="288300" y="58651"/>
                  </a:lnTo>
                  <a:lnTo>
                    <a:pt x="298438" y="24047"/>
                  </a:lnTo>
                  <a:lnTo>
                    <a:pt x="299082" y="19473"/>
                  </a:lnTo>
                  <a:lnTo>
                    <a:pt x="297681" y="12273"/>
                  </a:lnTo>
                  <a:lnTo>
                    <a:pt x="292430" y="3758"/>
                  </a:lnTo>
                  <a:lnTo>
                    <a:pt x="288110" y="791"/>
                  </a:lnTo>
                  <a:lnTo>
                    <a:pt x="285847" y="0"/>
                  </a:lnTo>
                  <a:lnTo>
                    <a:pt x="279099" y="1238"/>
                  </a:lnTo>
                  <a:lnTo>
                    <a:pt x="261832" y="8500"/>
                  </a:lnTo>
                  <a:lnTo>
                    <a:pt x="236284" y="43235"/>
                  </a:lnTo>
                  <a:lnTo>
                    <a:pt x="216383" y="72551"/>
                  </a:lnTo>
                  <a:lnTo>
                    <a:pt x="195405" y="106373"/>
                  </a:lnTo>
                  <a:lnTo>
                    <a:pt x="182017" y="130535"/>
                  </a:lnTo>
                  <a:lnTo>
                    <a:pt x="170775" y="157149"/>
                  </a:lnTo>
                  <a:lnTo>
                    <a:pt x="155521" y="191323"/>
                  </a:lnTo>
                  <a:lnTo>
                    <a:pt x="141848" y="224818"/>
                  </a:lnTo>
                  <a:lnTo>
                    <a:pt x="132847" y="245023"/>
                  </a:lnTo>
                  <a:lnTo>
                    <a:pt x="133126" y="245372"/>
                  </a:lnTo>
                  <a:lnTo>
                    <a:pt x="135552" y="243642"/>
                  </a:lnTo>
                  <a:lnTo>
                    <a:pt x="148487" y="229567"/>
                  </a:lnTo>
                  <a:lnTo>
                    <a:pt x="169597" y="194045"/>
                  </a:lnTo>
                  <a:lnTo>
                    <a:pt x="191989" y="158357"/>
                  </a:lnTo>
                  <a:lnTo>
                    <a:pt x="227456" y="127554"/>
                  </a:lnTo>
                  <a:lnTo>
                    <a:pt x="260863" y="109970"/>
                  </a:lnTo>
                  <a:lnTo>
                    <a:pt x="295896" y="99733"/>
                  </a:lnTo>
                  <a:lnTo>
                    <a:pt x="318755" y="95834"/>
                  </a:lnTo>
                  <a:lnTo>
                    <a:pt x="339498" y="96747"/>
                  </a:lnTo>
                  <a:lnTo>
                    <a:pt x="355066" y="101916"/>
                  </a:lnTo>
                  <a:lnTo>
                    <a:pt x="377997" y="118169"/>
                  </a:lnTo>
                  <a:lnTo>
                    <a:pt x="380697" y="122702"/>
                  </a:lnTo>
                  <a:lnTo>
                    <a:pt x="381702" y="127311"/>
                  </a:lnTo>
                  <a:lnTo>
                    <a:pt x="381579" y="131972"/>
                  </a:lnTo>
                  <a:lnTo>
                    <a:pt x="377209" y="141383"/>
                  </a:lnTo>
                  <a:lnTo>
                    <a:pt x="361468" y="164153"/>
                  </a:lnTo>
                  <a:lnTo>
                    <a:pt x="336377" y="180786"/>
                  </a:lnTo>
                  <a:lnTo>
                    <a:pt x="303807" y="195769"/>
                  </a:lnTo>
                  <a:lnTo>
                    <a:pt x="269021" y="206470"/>
                  </a:lnTo>
                  <a:lnTo>
                    <a:pt x="233579" y="214668"/>
                  </a:lnTo>
                  <a:lnTo>
                    <a:pt x="199042" y="223755"/>
                  </a:lnTo>
                  <a:lnTo>
                    <a:pt x="189719" y="225568"/>
                  </a:lnTo>
                  <a:lnTo>
                    <a:pt x="187709" y="225257"/>
                  </a:lnTo>
                  <a:lnTo>
                    <a:pt x="187163" y="224257"/>
                  </a:lnTo>
                  <a:lnTo>
                    <a:pt x="187593" y="222796"/>
                  </a:lnTo>
                  <a:lnTo>
                    <a:pt x="199574" y="213155"/>
                  </a:lnTo>
                  <a:lnTo>
                    <a:pt x="229583" y="196452"/>
                  </a:lnTo>
                  <a:lnTo>
                    <a:pt x="255151" y="185387"/>
                  </a:lnTo>
                  <a:lnTo>
                    <a:pt x="282389" y="174384"/>
                  </a:lnTo>
                  <a:lnTo>
                    <a:pt x="310371" y="161556"/>
                  </a:lnTo>
                  <a:lnTo>
                    <a:pt x="338471" y="148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7" name="SMARTInkShape-1699"/>
            <p:cNvSpPr/>
            <p:nvPr/>
          </p:nvSpPr>
          <p:spPr bwMode="auto">
            <a:xfrm>
              <a:off x="7661520" y="1464469"/>
              <a:ext cx="310906" cy="50007"/>
            </a:xfrm>
            <a:custGeom>
              <a:avLst/>
              <a:gdLst/>
              <a:ahLst/>
              <a:cxnLst/>
              <a:rect l="0" t="0" r="0" b="0"/>
              <a:pathLst>
                <a:path w="310906" h="50007">
                  <a:moveTo>
                    <a:pt x="18011" y="0"/>
                  </a:moveTo>
                  <a:lnTo>
                    <a:pt x="10427" y="0"/>
                  </a:lnTo>
                  <a:lnTo>
                    <a:pt x="8192" y="1587"/>
                  </a:lnTo>
                  <a:lnTo>
                    <a:pt x="6703" y="4233"/>
                  </a:lnTo>
                  <a:lnTo>
                    <a:pt x="4254" y="10612"/>
                  </a:lnTo>
                  <a:lnTo>
                    <a:pt x="520" y="16094"/>
                  </a:lnTo>
                  <a:lnTo>
                    <a:pt x="0" y="18666"/>
                  </a:lnTo>
                  <a:lnTo>
                    <a:pt x="448" y="21175"/>
                  </a:lnTo>
                  <a:lnTo>
                    <a:pt x="1540" y="23642"/>
                  </a:lnTo>
                  <a:lnTo>
                    <a:pt x="11220" y="26382"/>
                  </a:lnTo>
                  <a:lnTo>
                    <a:pt x="26105" y="29188"/>
                  </a:lnTo>
                  <a:lnTo>
                    <a:pt x="54718" y="38899"/>
                  </a:lnTo>
                  <a:lnTo>
                    <a:pt x="82214" y="44540"/>
                  </a:lnTo>
                  <a:lnTo>
                    <a:pt x="112957" y="47577"/>
                  </a:lnTo>
                  <a:lnTo>
                    <a:pt x="145141" y="48926"/>
                  </a:lnTo>
                  <a:lnTo>
                    <a:pt x="177966" y="49526"/>
                  </a:lnTo>
                  <a:lnTo>
                    <a:pt x="213192" y="49793"/>
                  </a:lnTo>
                  <a:lnTo>
                    <a:pt x="248427" y="49911"/>
                  </a:lnTo>
                  <a:lnTo>
                    <a:pt x="279961" y="49964"/>
                  </a:lnTo>
                  <a:lnTo>
                    <a:pt x="31090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8" name="SMARTInkShape-1700"/>
            <p:cNvSpPr/>
            <p:nvPr/>
          </p:nvSpPr>
          <p:spPr bwMode="auto">
            <a:xfrm>
              <a:off x="7747260" y="1346053"/>
              <a:ext cx="132297" cy="336341"/>
            </a:xfrm>
            <a:custGeom>
              <a:avLst/>
              <a:gdLst/>
              <a:ahLst/>
              <a:cxnLst/>
              <a:rect l="0" t="0" r="0" b="0"/>
              <a:pathLst>
                <a:path w="132297" h="336341">
                  <a:moveTo>
                    <a:pt x="132296" y="4116"/>
                  </a:moveTo>
                  <a:lnTo>
                    <a:pt x="128503" y="4116"/>
                  </a:lnTo>
                  <a:lnTo>
                    <a:pt x="127386" y="3322"/>
                  </a:lnTo>
                  <a:lnTo>
                    <a:pt x="126642" y="1999"/>
                  </a:lnTo>
                  <a:lnTo>
                    <a:pt x="126145" y="323"/>
                  </a:lnTo>
                  <a:lnTo>
                    <a:pt x="125814" y="0"/>
                  </a:lnTo>
                  <a:lnTo>
                    <a:pt x="125594" y="578"/>
                  </a:lnTo>
                  <a:lnTo>
                    <a:pt x="125447" y="1757"/>
                  </a:lnTo>
                  <a:lnTo>
                    <a:pt x="108574" y="30501"/>
                  </a:lnTo>
                  <a:lnTo>
                    <a:pt x="93782" y="57707"/>
                  </a:lnTo>
                  <a:lnTo>
                    <a:pt x="72201" y="93020"/>
                  </a:lnTo>
                  <a:lnTo>
                    <a:pt x="55582" y="119829"/>
                  </a:lnTo>
                  <a:lnTo>
                    <a:pt x="40257" y="147619"/>
                  </a:lnTo>
                  <a:lnTo>
                    <a:pt x="27625" y="177962"/>
                  </a:lnTo>
                  <a:lnTo>
                    <a:pt x="16720" y="209174"/>
                  </a:lnTo>
                  <a:lnTo>
                    <a:pt x="6581" y="238922"/>
                  </a:lnTo>
                  <a:lnTo>
                    <a:pt x="1017" y="265901"/>
                  </a:lnTo>
                  <a:lnTo>
                    <a:pt x="0" y="299169"/>
                  </a:lnTo>
                  <a:lnTo>
                    <a:pt x="3648" y="315432"/>
                  </a:lnTo>
                  <a:lnTo>
                    <a:pt x="10561" y="327951"/>
                  </a:lnTo>
                  <a:lnTo>
                    <a:pt x="15421" y="331925"/>
                  </a:lnTo>
                  <a:lnTo>
                    <a:pt x="27170" y="336340"/>
                  </a:lnTo>
                  <a:lnTo>
                    <a:pt x="40330" y="334069"/>
                  </a:lnTo>
                  <a:lnTo>
                    <a:pt x="68181" y="319676"/>
                  </a:lnTo>
                  <a:lnTo>
                    <a:pt x="85694" y="298610"/>
                  </a:lnTo>
                  <a:lnTo>
                    <a:pt x="100938" y="268468"/>
                  </a:lnTo>
                  <a:lnTo>
                    <a:pt x="110865" y="2470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399" name="SMARTInkShape-1701"/>
            <p:cNvSpPr/>
            <p:nvPr/>
          </p:nvSpPr>
          <p:spPr bwMode="auto">
            <a:xfrm>
              <a:off x="7474407" y="1344694"/>
              <a:ext cx="140131" cy="312657"/>
            </a:xfrm>
            <a:custGeom>
              <a:avLst/>
              <a:gdLst/>
              <a:ahLst/>
              <a:cxnLst/>
              <a:rect l="0" t="0" r="0" b="0"/>
              <a:pathLst>
                <a:path w="140131" h="312657">
                  <a:moveTo>
                    <a:pt x="112256" y="26906"/>
                  </a:moveTo>
                  <a:lnTo>
                    <a:pt x="116048" y="26906"/>
                  </a:lnTo>
                  <a:lnTo>
                    <a:pt x="120026" y="24789"/>
                  </a:lnTo>
                  <a:lnTo>
                    <a:pt x="132840" y="13171"/>
                  </a:lnTo>
                  <a:lnTo>
                    <a:pt x="137280" y="6778"/>
                  </a:lnTo>
                  <a:lnTo>
                    <a:pt x="140130" y="0"/>
                  </a:lnTo>
                  <a:lnTo>
                    <a:pt x="139569" y="237"/>
                  </a:lnTo>
                  <a:lnTo>
                    <a:pt x="136830" y="2618"/>
                  </a:lnTo>
                  <a:lnTo>
                    <a:pt x="115982" y="36968"/>
                  </a:lnTo>
                  <a:lnTo>
                    <a:pt x="100836" y="68076"/>
                  </a:lnTo>
                  <a:lnTo>
                    <a:pt x="85484" y="93622"/>
                  </a:lnTo>
                  <a:lnTo>
                    <a:pt x="70195" y="120851"/>
                  </a:lnTo>
                  <a:lnTo>
                    <a:pt x="54668" y="149622"/>
                  </a:lnTo>
                  <a:lnTo>
                    <a:pt x="37184" y="180930"/>
                  </a:lnTo>
                  <a:lnTo>
                    <a:pt x="23063" y="209132"/>
                  </a:lnTo>
                  <a:lnTo>
                    <a:pt x="12290" y="234101"/>
                  </a:lnTo>
                  <a:lnTo>
                    <a:pt x="2555" y="264422"/>
                  </a:lnTo>
                  <a:lnTo>
                    <a:pt x="0" y="278254"/>
                  </a:lnTo>
                  <a:lnTo>
                    <a:pt x="981" y="289693"/>
                  </a:lnTo>
                  <a:lnTo>
                    <a:pt x="4063" y="299275"/>
                  </a:lnTo>
                  <a:lnTo>
                    <a:pt x="8078" y="306180"/>
                  </a:lnTo>
                  <a:lnTo>
                    <a:pt x="12509" y="309778"/>
                  </a:lnTo>
                  <a:lnTo>
                    <a:pt x="19387" y="312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0" name="SMARTInkShape-1702"/>
            <p:cNvSpPr/>
            <p:nvPr/>
          </p:nvSpPr>
          <p:spPr bwMode="auto">
            <a:xfrm>
              <a:off x="7336567" y="1573244"/>
              <a:ext cx="90114" cy="83388"/>
            </a:xfrm>
            <a:custGeom>
              <a:avLst/>
              <a:gdLst/>
              <a:ahLst/>
              <a:cxnLst/>
              <a:rect l="0" t="0" r="0" b="0"/>
              <a:pathLst>
                <a:path w="90114" h="83388">
                  <a:moveTo>
                    <a:pt x="42927" y="34100"/>
                  </a:moveTo>
                  <a:lnTo>
                    <a:pt x="25927" y="34100"/>
                  </a:lnTo>
                  <a:lnTo>
                    <a:pt x="21348" y="36216"/>
                  </a:lnTo>
                  <a:lnTo>
                    <a:pt x="19016" y="37892"/>
                  </a:lnTo>
                  <a:lnTo>
                    <a:pt x="11941" y="47835"/>
                  </a:lnTo>
                  <a:lnTo>
                    <a:pt x="8610" y="57043"/>
                  </a:lnTo>
                  <a:lnTo>
                    <a:pt x="7623" y="64798"/>
                  </a:lnTo>
                  <a:lnTo>
                    <a:pt x="11626" y="71821"/>
                  </a:lnTo>
                  <a:lnTo>
                    <a:pt x="14916" y="75916"/>
                  </a:lnTo>
                  <a:lnTo>
                    <a:pt x="22805" y="80466"/>
                  </a:lnTo>
                  <a:lnTo>
                    <a:pt x="40804" y="83387"/>
                  </a:lnTo>
                  <a:lnTo>
                    <a:pt x="50185" y="79553"/>
                  </a:lnTo>
                  <a:lnTo>
                    <a:pt x="83415" y="56653"/>
                  </a:lnTo>
                  <a:lnTo>
                    <a:pt x="88703" y="47827"/>
                  </a:lnTo>
                  <a:lnTo>
                    <a:pt x="90113" y="43252"/>
                  </a:lnTo>
                  <a:lnTo>
                    <a:pt x="87447" y="31817"/>
                  </a:lnTo>
                  <a:lnTo>
                    <a:pt x="84513" y="25434"/>
                  </a:lnTo>
                  <a:lnTo>
                    <a:pt x="74903" y="16225"/>
                  </a:lnTo>
                  <a:lnTo>
                    <a:pt x="53989" y="6579"/>
                  </a:lnTo>
                  <a:lnTo>
                    <a:pt x="22270" y="0"/>
                  </a:lnTo>
                  <a:lnTo>
                    <a:pt x="4086" y="2653"/>
                  </a:lnTo>
                  <a:lnTo>
                    <a:pt x="1158" y="5198"/>
                  </a:lnTo>
                  <a:lnTo>
                    <a:pt x="0" y="8482"/>
                  </a:lnTo>
                  <a:lnTo>
                    <a:pt x="21" y="12259"/>
                  </a:lnTo>
                  <a:lnTo>
                    <a:pt x="1623" y="15570"/>
                  </a:lnTo>
                  <a:lnTo>
                    <a:pt x="7637" y="213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1" name="SMARTInkShape-1703"/>
            <p:cNvSpPr/>
            <p:nvPr/>
          </p:nvSpPr>
          <p:spPr bwMode="auto">
            <a:xfrm>
              <a:off x="7195049" y="1364838"/>
              <a:ext cx="105722" cy="328962"/>
            </a:xfrm>
            <a:custGeom>
              <a:avLst/>
              <a:gdLst/>
              <a:ahLst/>
              <a:cxnLst/>
              <a:rect l="0" t="0" r="0" b="0"/>
              <a:pathLst>
                <a:path w="105722" h="328962">
                  <a:moveTo>
                    <a:pt x="98720" y="13906"/>
                  </a:moveTo>
                  <a:lnTo>
                    <a:pt x="102513" y="10113"/>
                  </a:lnTo>
                  <a:lnTo>
                    <a:pt x="104374" y="6135"/>
                  </a:lnTo>
                  <a:lnTo>
                    <a:pt x="105569" y="905"/>
                  </a:lnTo>
                  <a:lnTo>
                    <a:pt x="104874" y="476"/>
                  </a:lnTo>
                  <a:lnTo>
                    <a:pt x="101984" y="0"/>
                  </a:lnTo>
                  <a:lnTo>
                    <a:pt x="98054" y="1904"/>
                  </a:lnTo>
                  <a:lnTo>
                    <a:pt x="92867" y="6984"/>
                  </a:lnTo>
                  <a:lnTo>
                    <a:pt x="72069" y="40099"/>
                  </a:lnTo>
                  <a:lnTo>
                    <a:pt x="58103" y="66999"/>
                  </a:lnTo>
                  <a:lnTo>
                    <a:pt x="40119" y="102662"/>
                  </a:lnTo>
                  <a:lnTo>
                    <a:pt x="28754" y="131670"/>
                  </a:lnTo>
                  <a:lnTo>
                    <a:pt x="18411" y="161495"/>
                  </a:lnTo>
                  <a:lnTo>
                    <a:pt x="8523" y="187980"/>
                  </a:lnTo>
                  <a:lnTo>
                    <a:pt x="3070" y="215097"/>
                  </a:lnTo>
                  <a:lnTo>
                    <a:pt x="0" y="250789"/>
                  </a:lnTo>
                  <a:lnTo>
                    <a:pt x="1207" y="274329"/>
                  </a:lnTo>
                  <a:lnTo>
                    <a:pt x="6592" y="289241"/>
                  </a:lnTo>
                  <a:lnTo>
                    <a:pt x="8727" y="292713"/>
                  </a:lnTo>
                  <a:lnTo>
                    <a:pt x="12530" y="294233"/>
                  </a:lnTo>
                  <a:lnTo>
                    <a:pt x="23107" y="293806"/>
                  </a:lnTo>
                  <a:lnTo>
                    <a:pt x="42450" y="285311"/>
                  </a:lnTo>
                  <a:lnTo>
                    <a:pt x="71750" y="263616"/>
                  </a:lnTo>
                  <a:lnTo>
                    <a:pt x="87818" y="249554"/>
                  </a:lnTo>
                  <a:lnTo>
                    <a:pt x="94668" y="241670"/>
                  </a:lnTo>
                  <a:lnTo>
                    <a:pt x="100359" y="238166"/>
                  </a:lnTo>
                  <a:lnTo>
                    <a:pt x="102194" y="238025"/>
                  </a:lnTo>
                  <a:lnTo>
                    <a:pt x="103417" y="238725"/>
                  </a:lnTo>
                  <a:lnTo>
                    <a:pt x="104233" y="239985"/>
                  </a:lnTo>
                  <a:lnTo>
                    <a:pt x="105721" y="265963"/>
                  </a:lnTo>
                  <a:lnTo>
                    <a:pt x="95908" y="300827"/>
                  </a:lnTo>
                  <a:lnTo>
                    <a:pt x="89067" y="313849"/>
                  </a:lnTo>
                  <a:lnTo>
                    <a:pt x="74428" y="326527"/>
                  </a:lnTo>
                  <a:lnTo>
                    <a:pt x="69032" y="328683"/>
                  </a:lnTo>
                  <a:lnTo>
                    <a:pt x="58803" y="328961"/>
                  </a:lnTo>
                  <a:lnTo>
                    <a:pt x="40326" y="324655"/>
                  </a:lnTo>
                  <a:lnTo>
                    <a:pt x="23562" y="314559"/>
                  </a:lnTo>
                  <a:lnTo>
                    <a:pt x="15574" y="303898"/>
                  </a:lnTo>
                  <a:lnTo>
                    <a:pt x="8732" y="286625"/>
                  </a:lnTo>
                  <a:lnTo>
                    <a:pt x="5851" y="2710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2" name="SMARTInkShape-1704"/>
            <p:cNvSpPr/>
            <p:nvPr/>
          </p:nvSpPr>
          <p:spPr bwMode="auto">
            <a:xfrm>
              <a:off x="6872854" y="1500188"/>
              <a:ext cx="342335" cy="198040"/>
            </a:xfrm>
            <a:custGeom>
              <a:avLst/>
              <a:gdLst/>
              <a:ahLst/>
              <a:cxnLst/>
              <a:rect l="0" t="0" r="0" b="0"/>
              <a:pathLst>
                <a:path w="342335" h="198040">
                  <a:moveTo>
                    <a:pt x="78015" y="78581"/>
                  </a:moveTo>
                  <a:lnTo>
                    <a:pt x="78015" y="74788"/>
                  </a:lnTo>
                  <a:lnTo>
                    <a:pt x="80132" y="70810"/>
                  </a:lnTo>
                  <a:lnTo>
                    <a:pt x="84166" y="65581"/>
                  </a:lnTo>
                  <a:lnTo>
                    <a:pt x="83703" y="64358"/>
                  </a:lnTo>
                  <a:lnTo>
                    <a:pt x="81072" y="60882"/>
                  </a:lnTo>
                  <a:lnTo>
                    <a:pt x="79259" y="60432"/>
                  </a:lnTo>
                  <a:lnTo>
                    <a:pt x="77257" y="60925"/>
                  </a:lnTo>
                  <a:lnTo>
                    <a:pt x="72121" y="64384"/>
                  </a:lnTo>
                  <a:lnTo>
                    <a:pt x="45956" y="95029"/>
                  </a:lnTo>
                  <a:lnTo>
                    <a:pt x="22293" y="129484"/>
                  </a:lnTo>
                  <a:lnTo>
                    <a:pt x="5890" y="163072"/>
                  </a:lnTo>
                  <a:lnTo>
                    <a:pt x="0" y="193324"/>
                  </a:lnTo>
                  <a:lnTo>
                    <a:pt x="605" y="195558"/>
                  </a:lnTo>
                  <a:lnTo>
                    <a:pt x="1802" y="197047"/>
                  </a:lnTo>
                  <a:lnTo>
                    <a:pt x="3394" y="198039"/>
                  </a:lnTo>
                  <a:lnTo>
                    <a:pt x="5249" y="197907"/>
                  </a:lnTo>
                  <a:lnTo>
                    <a:pt x="9426" y="195644"/>
                  </a:lnTo>
                  <a:lnTo>
                    <a:pt x="28698" y="167815"/>
                  </a:lnTo>
                  <a:lnTo>
                    <a:pt x="47195" y="132632"/>
                  </a:lnTo>
                  <a:lnTo>
                    <a:pt x="65179" y="100770"/>
                  </a:lnTo>
                  <a:lnTo>
                    <a:pt x="85589" y="69986"/>
                  </a:lnTo>
                  <a:lnTo>
                    <a:pt x="114323" y="35666"/>
                  </a:lnTo>
                  <a:lnTo>
                    <a:pt x="116508" y="34890"/>
                  </a:lnTo>
                  <a:lnTo>
                    <a:pt x="117964" y="35960"/>
                  </a:lnTo>
                  <a:lnTo>
                    <a:pt x="119583" y="41382"/>
                  </a:lnTo>
                  <a:lnTo>
                    <a:pt x="120302" y="49083"/>
                  </a:lnTo>
                  <a:lnTo>
                    <a:pt x="109357" y="78369"/>
                  </a:lnTo>
                  <a:lnTo>
                    <a:pt x="97267" y="105417"/>
                  </a:lnTo>
                  <a:lnTo>
                    <a:pt x="88306" y="133540"/>
                  </a:lnTo>
                  <a:lnTo>
                    <a:pt x="80622" y="161187"/>
                  </a:lnTo>
                  <a:lnTo>
                    <a:pt x="72311" y="192029"/>
                  </a:lnTo>
                  <a:lnTo>
                    <a:pt x="72625" y="194694"/>
                  </a:lnTo>
                  <a:lnTo>
                    <a:pt x="73628" y="196471"/>
                  </a:lnTo>
                  <a:lnTo>
                    <a:pt x="75091" y="197655"/>
                  </a:lnTo>
                  <a:lnTo>
                    <a:pt x="83065" y="194738"/>
                  </a:lnTo>
                  <a:lnTo>
                    <a:pt x="111379" y="176138"/>
                  </a:lnTo>
                  <a:lnTo>
                    <a:pt x="138260" y="148850"/>
                  </a:lnTo>
                  <a:lnTo>
                    <a:pt x="166333" y="119421"/>
                  </a:lnTo>
                  <a:lnTo>
                    <a:pt x="194759" y="90593"/>
                  </a:lnTo>
                  <a:lnTo>
                    <a:pt x="224671" y="54880"/>
                  </a:lnTo>
                  <a:lnTo>
                    <a:pt x="233101" y="45236"/>
                  </a:lnTo>
                  <a:lnTo>
                    <a:pt x="230770" y="54942"/>
                  </a:lnTo>
                  <a:lnTo>
                    <a:pt x="217167" y="85259"/>
                  </a:lnTo>
                  <a:lnTo>
                    <a:pt x="203824" y="112486"/>
                  </a:lnTo>
                  <a:lnTo>
                    <a:pt x="187209" y="148014"/>
                  </a:lnTo>
                  <a:lnTo>
                    <a:pt x="179841" y="174405"/>
                  </a:lnTo>
                  <a:lnTo>
                    <a:pt x="180950" y="182817"/>
                  </a:lnTo>
                  <a:lnTo>
                    <a:pt x="182357" y="186172"/>
                  </a:lnTo>
                  <a:lnTo>
                    <a:pt x="184883" y="188408"/>
                  </a:lnTo>
                  <a:lnTo>
                    <a:pt x="191922" y="190893"/>
                  </a:lnTo>
                  <a:lnTo>
                    <a:pt x="202459" y="187764"/>
                  </a:lnTo>
                  <a:lnTo>
                    <a:pt x="215079" y="179494"/>
                  </a:lnTo>
                  <a:lnTo>
                    <a:pt x="244701" y="144081"/>
                  </a:lnTo>
                  <a:lnTo>
                    <a:pt x="262429" y="118011"/>
                  </a:lnTo>
                  <a:lnTo>
                    <a:pt x="280892" y="87903"/>
                  </a:lnTo>
                  <a:lnTo>
                    <a:pt x="303913" y="53884"/>
                  </a:lnTo>
                  <a:lnTo>
                    <a:pt x="325258" y="23948"/>
                  </a:lnTo>
                  <a:lnTo>
                    <a:pt x="34233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3" name="SMARTInkShape-1705"/>
            <p:cNvSpPr/>
            <p:nvPr/>
          </p:nvSpPr>
          <p:spPr bwMode="auto">
            <a:xfrm>
              <a:off x="6610714" y="1569564"/>
              <a:ext cx="209575" cy="313943"/>
            </a:xfrm>
            <a:custGeom>
              <a:avLst/>
              <a:gdLst/>
              <a:ahLst/>
              <a:cxnLst/>
              <a:rect l="0" t="0" r="0" b="0"/>
              <a:pathLst>
                <a:path w="209575" h="313943">
                  <a:moveTo>
                    <a:pt x="140130" y="16349"/>
                  </a:moveTo>
                  <a:lnTo>
                    <a:pt x="112659" y="20141"/>
                  </a:lnTo>
                  <a:lnTo>
                    <a:pt x="86659" y="30084"/>
                  </a:lnTo>
                  <a:lnTo>
                    <a:pt x="55054" y="46877"/>
                  </a:lnTo>
                  <a:lnTo>
                    <a:pt x="24346" y="66933"/>
                  </a:lnTo>
                  <a:lnTo>
                    <a:pt x="6517" y="84165"/>
                  </a:lnTo>
                  <a:lnTo>
                    <a:pt x="1372" y="94379"/>
                  </a:lnTo>
                  <a:lnTo>
                    <a:pt x="0" y="99325"/>
                  </a:lnTo>
                  <a:lnTo>
                    <a:pt x="672" y="104210"/>
                  </a:lnTo>
                  <a:lnTo>
                    <a:pt x="5653" y="113871"/>
                  </a:lnTo>
                  <a:lnTo>
                    <a:pt x="10791" y="117082"/>
                  </a:lnTo>
                  <a:lnTo>
                    <a:pt x="33986" y="121602"/>
                  </a:lnTo>
                  <a:lnTo>
                    <a:pt x="65640" y="121353"/>
                  </a:lnTo>
                  <a:lnTo>
                    <a:pt x="99362" y="111137"/>
                  </a:lnTo>
                  <a:lnTo>
                    <a:pt x="129814" y="93382"/>
                  </a:lnTo>
                  <a:lnTo>
                    <a:pt x="158152" y="72246"/>
                  </a:lnTo>
                  <a:lnTo>
                    <a:pt x="187346" y="39179"/>
                  </a:lnTo>
                  <a:lnTo>
                    <a:pt x="207085" y="8742"/>
                  </a:lnTo>
                  <a:lnTo>
                    <a:pt x="209574" y="1591"/>
                  </a:lnTo>
                  <a:lnTo>
                    <a:pt x="209445" y="160"/>
                  </a:lnTo>
                  <a:lnTo>
                    <a:pt x="208565" y="0"/>
                  </a:lnTo>
                  <a:lnTo>
                    <a:pt x="207185" y="687"/>
                  </a:lnTo>
                  <a:lnTo>
                    <a:pt x="201449" y="13031"/>
                  </a:lnTo>
                  <a:lnTo>
                    <a:pt x="197310" y="45033"/>
                  </a:lnTo>
                  <a:lnTo>
                    <a:pt x="191821" y="78117"/>
                  </a:lnTo>
                  <a:lnTo>
                    <a:pt x="187445" y="104126"/>
                  </a:lnTo>
                  <a:lnTo>
                    <a:pt x="187088" y="131561"/>
                  </a:lnTo>
                  <a:lnTo>
                    <a:pt x="187988" y="159629"/>
                  </a:lnTo>
                  <a:lnTo>
                    <a:pt x="185742" y="187979"/>
                  </a:lnTo>
                  <a:lnTo>
                    <a:pt x="184214" y="216454"/>
                  </a:lnTo>
                  <a:lnTo>
                    <a:pt x="181947" y="243397"/>
                  </a:lnTo>
                  <a:lnTo>
                    <a:pt x="170953" y="275621"/>
                  </a:lnTo>
                  <a:lnTo>
                    <a:pt x="159386" y="292712"/>
                  </a:lnTo>
                  <a:lnTo>
                    <a:pt x="144190" y="304012"/>
                  </a:lnTo>
                  <a:lnTo>
                    <a:pt x="126853" y="310887"/>
                  </a:lnTo>
                  <a:lnTo>
                    <a:pt x="108564" y="313942"/>
                  </a:lnTo>
                  <a:lnTo>
                    <a:pt x="91969" y="311066"/>
                  </a:lnTo>
                  <a:lnTo>
                    <a:pt x="84210" y="308077"/>
                  </a:lnTo>
                  <a:lnTo>
                    <a:pt x="71356" y="296289"/>
                  </a:lnTo>
                  <a:lnTo>
                    <a:pt x="61145" y="278879"/>
                  </a:lnTo>
                  <a:lnTo>
                    <a:pt x="53961" y="255266"/>
                  </a:lnTo>
                  <a:lnTo>
                    <a:pt x="52355" y="228897"/>
                  </a:lnTo>
                  <a:lnTo>
                    <a:pt x="55875" y="200508"/>
                  </a:lnTo>
                  <a:lnTo>
                    <a:pt x="65378" y="169370"/>
                  </a:lnTo>
                  <a:lnTo>
                    <a:pt x="77537" y="139127"/>
                  </a:lnTo>
                  <a:lnTo>
                    <a:pt x="97267" y="949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4" name="SMARTInkShape-1706"/>
            <p:cNvSpPr/>
            <p:nvPr/>
          </p:nvSpPr>
          <p:spPr bwMode="auto">
            <a:xfrm>
              <a:off x="6386697" y="1550194"/>
              <a:ext cx="204047" cy="191914"/>
            </a:xfrm>
            <a:custGeom>
              <a:avLst/>
              <a:gdLst/>
              <a:ahLst/>
              <a:cxnLst/>
              <a:rect l="0" t="0" r="0" b="0"/>
              <a:pathLst>
                <a:path w="204047" h="191914">
                  <a:moveTo>
                    <a:pt x="156978" y="0"/>
                  </a:moveTo>
                  <a:lnTo>
                    <a:pt x="125195" y="794"/>
                  </a:lnTo>
                  <a:lnTo>
                    <a:pt x="109685" y="6151"/>
                  </a:lnTo>
                  <a:lnTo>
                    <a:pt x="108780" y="7275"/>
                  </a:lnTo>
                  <a:lnTo>
                    <a:pt x="107776" y="10642"/>
                  </a:lnTo>
                  <a:lnTo>
                    <a:pt x="108301" y="12651"/>
                  </a:lnTo>
                  <a:lnTo>
                    <a:pt x="111003" y="16999"/>
                  </a:lnTo>
                  <a:lnTo>
                    <a:pt x="119082" y="19461"/>
                  </a:lnTo>
                  <a:lnTo>
                    <a:pt x="150488" y="26875"/>
                  </a:lnTo>
                  <a:lnTo>
                    <a:pt x="181847" y="38190"/>
                  </a:lnTo>
                  <a:lnTo>
                    <a:pt x="197066" y="49062"/>
                  </a:lnTo>
                  <a:lnTo>
                    <a:pt x="202576" y="62022"/>
                  </a:lnTo>
                  <a:lnTo>
                    <a:pt x="204046" y="69923"/>
                  </a:lnTo>
                  <a:lnTo>
                    <a:pt x="202643" y="77571"/>
                  </a:lnTo>
                  <a:lnTo>
                    <a:pt x="194736" y="92420"/>
                  </a:lnTo>
                  <a:lnTo>
                    <a:pt x="169312" y="117959"/>
                  </a:lnTo>
                  <a:lnTo>
                    <a:pt x="145791" y="134182"/>
                  </a:lnTo>
                  <a:lnTo>
                    <a:pt x="118669" y="149330"/>
                  </a:lnTo>
                  <a:lnTo>
                    <a:pt x="88093" y="164000"/>
                  </a:lnTo>
                  <a:lnTo>
                    <a:pt x="60217" y="176341"/>
                  </a:lnTo>
                  <a:lnTo>
                    <a:pt x="26443" y="187980"/>
                  </a:lnTo>
                  <a:lnTo>
                    <a:pt x="1283" y="191913"/>
                  </a:lnTo>
                  <a:lnTo>
                    <a:pt x="0" y="190648"/>
                  </a:lnTo>
                  <a:lnTo>
                    <a:pt x="732" y="188218"/>
                  </a:lnTo>
                  <a:lnTo>
                    <a:pt x="2808" y="185010"/>
                  </a:lnTo>
                  <a:lnTo>
                    <a:pt x="36243" y="161164"/>
                  </a:lnTo>
                  <a:lnTo>
                    <a:pt x="63895" y="141743"/>
                  </a:lnTo>
                  <a:lnTo>
                    <a:pt x="96822" y="119882"/>
                  </a:lnTo>
                  <a:lnTo>
                    <a:pt x="126274" y="100906"/>
                  </a:lnTo>
                  <a:lnTo>
                    <a:pt x="149834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5" name="SMARTInkShape-1707"/>
            <p:cNvSpPr/>
            <p:nvPr/>
          </p:nvSpPr>
          <p:spPr bwMode="auto">
            <a:xfrm>
              <a:off x="5786438" y="1680857"/>
              <a:ext cx="397286" cy="107808"/>
            </a:xfrm>
            <a:custGeom>
              <a:avLst/>
              <a:gdLst/>
              <a:ahLst/>
              <a:cxnLst/>
              <a:rect l="0" t="0" r="0" b="0"/>
              <a:pathLst>
                <a:path w="397286" h="107808">
                  <a:moveTo>
                    <a:pt x="0" y="19356"/>
                  </a:moveTo>
                  <a:lnTo>
                    <a:pt x="3792" y="23148"/>
                  </a:lnTo>
                  <a:lnTo>
                    <a:pt x="32131" y="35945"/>
                  </a:lnTo>
                  <a:lnTo>
                    <a:pt x="64553" y="46496"/>
                  </a:lnTo>
                  <a:lnTo>
                    <a:pt x="93777" y="51262"/>
                  </a:lnTo>
                  <a:lnTo>
                    <a:pt x="125286" y="53380"/>
                  </a:lnTo>
                  <a:lnTo>
                    <a:pt x="159928" y="52204"/>
                  </a:lnTo>
                  <a:lnTo>
                    <a:pt x="194904" y="49036"/>
                  </a:lnTo>
                  <a:lnTo>
                    <a:pt x="226324" y="44982"/>
                  </a:lnTo>
                  <a:lnTo>
                    <a:pt x="254046" y="40535"/>
                  </a:lnTo>
                  <a:lnTo>
                    <a:pt x="278803" y="36706"/>
                  </a:lnTo>
                  <a:lnTo>
                    <a:pt x="314216" y="34248"/>
                  </a:lnTo>
                  <a:lnTo>
                    <a:pt x="319015" y="34046"/>
                  </a:lnTo>
                  <a:lnTo>
                    <a:pt x="321420" y="34706"/>
                  </a:lnTo>
                  <a:lnTo>
                    <a:pt x="322230" y="35939"/>
                  </a:lnTo>
                  <a:lnTo>
                    <a:pt x="321976" y="37555"/>
                  </a:lnTo>
                  <a:lnTo>
                    <a:pt x="310242" y="47414"/>
                  </a:lnTo>
                  <a:lnTo>
                    <a:pt x="274530" y="69607"/>
                  </a:lnTo>
                  <a:lnTo>
                    <a:pt x="260201" y="83722"/>
                  </a:lnTo>
                  <a:lnTo>
                    <a:pt x="253044" y="95842"/>
                  </a:lnTo>
                  <a:lnTo>
                    <a:pt x="252040" y="98921"/>
                  </a:lnTo>
                  <a:lnTo>
                    <a:pt x="253751" y="101768"/>
                  </a:lnTo>
                  <a:lnTo>
                    <a:pt x="262003" y="107048"/>
                  </a:lnTo>
                  <a:lnTo>
                    <a:pt x="273608" y="107807"/>
                  </a:lnTo>
                  <a:lnTo>
                    <a:pt x="308046" y="98034"/>
                  </a:lnTo>
                  <a:lnTo>
                    <a:pt x="341480" y="85354"/>
                  </a:lnTo>
                  <a:lnTo>
                    <a:pt x="372729" y="67750"/>
                  </a:lnTo>
                  <a:lnTo>
                    <a:pt x="390720" y="51245"/>
                  </a:lnTo>
                  <a:lnTo>
                    <a:pt x="395902" y="39085"/>
                  </a:lnTo>
                  <a:lnTo>
                    <a:pt x="397285" y="32509"/>
                  </a:lnTo>
                  <a:lnTo>
                    <a:pt x="396619" y="26537"/>
                  </a:lnTo>
                  <a:lnTo>
                    <a:pt x="391645" y="15668"/>
                  </a:lnTo>
                  <a:lnTo>
                    <a:pt x="379910" y="7662"/>
                  </a:lnTo>
                  <a:lnTo>
                    <a:pt x="363318" y="2252"/>
                  </a:lnTo>
                  <a:lnTo>
                    <a:pt x="332457" y="0"/>
                  </a:lnTo>
                  <a:lnTo>
                    <a:pt x="304440" y="4801"/>
                  </a:lnTo>
                  <a:lnTo>
                    <a:pt x="291146" y="11829"/>
                  </a:lnTo>
                  <a:lnTo>
                    <a:pt x="284179" y="18127"/>
                  </a:lnTo>
                  <a:lnTo>
                    <a:pt x="282321" y="20918"/>
                  </a:lnTo>
                  <a:lnTo>
                    <a:pt x="281876" y="22778"/>
                  </a:lnTo>
                  <a:lnTo>
                    <a:pt x="282374" y="24019"/>
                  </a:lnTo>
                  <a:lnTo>
                    <a:pt x="283499" y="24845"/>
                  </a:lnTo>
                  <a:lnTo>
                    <a:pt x="314325" y="19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6" name="SMARTInkShape-1708"/>
            <p:cNvSpPr/>
            <p:nvPr/>
          </p:nvSpPr>
          <p:spPr bwMode="auto">
            <a:xfrm>
              <a:off x="5915025" y="1435894"/>
              <a:ext cx="142876" cy="389340"/>
            </a:xfrm>
            <a:custGeom>
              <a:avLst/>
              <a:gdLst/>
              <a:ahLst/>
              <a:cxnLst/>
              <a:rect l="0" t="0" r="0" b="0"/>
              <a:pathLst>
                <a:path w="142876" h="389340">
                  <a:moveTo>
                    <a:pt x="142875" y="0"/>
                  </a:moveTo>
                  <a:lnTo>
                    <a:pt x="135290" y="3792"/>
                  </a:lnTo>
                  <a:lnTo>
                    <a:pt x="129449" y="9887"/>
                  </a:lnTo>
                  <a:lnTo>
                    <a:pt x="110298" y="44311"/>
                  </a:lnTo>
                  <a:lnTo>
                    <a:pt x="98234" y="68112"/>
                  </a:lnTo>
                  <a:lnTo>
                    <a:pt x="87051" y="96682"/>
                  </a:lnTo>
                  <a:lnTo>
                    <a:pt x="76789" y="128695"/>
                  </a:lnTo>
                  <a:lnTo>
                    <a:pt x="66937" y="164089"/>
                  </a:lnTo>
                  <a:lnTo>
                    <a:pt x="62881" y="182418"/>
                  </a:lnTo>
                  <a:lnTo>
                    <a:pt x="59383" y="200987"/>
                  </a:lnTo>
                  <a:lnTo>
                    <a:pt x="56258" y="219716"/>
                  </a:lnTo>
                  <a:lnTo>
                    <a:pt x="50668" y="255343"/>
                  </a:lnTo>
                  <a:lnTo>
                    <a:pt x="47125" y="288111"/>
                  </a:lnTo>
                  <a:lnTo>
                    <a:pt x="48196" y="315903"/>
                  </a:lnTo>
                  <a:lnTo>
                    <a:pt x="49202" y="341485"/>
                  </a:lnTo>
                  <a:lnTo>
                    <a:pt x="51884" y="371849"/>
                  </a:lnTo>
                  <a:lnTo>
                    <a:pt x="56110" y="388747"/>
                  </a:lnTo>
                  <a:lnTo>
                    <a:pt x="55663" y="389339"/>
                  </a:lnTo>
                  <a:lnTo>
                    <a:pt x="54571" y="388941"/>
                  </a:lnTo>
                  <a:lnTo>
                    <a:pt x="39531" y="375013"/>
                  </a:lnTo>
                  <a:lnTo>
                    <a:pt x="11101" y="341894"/>
                  </a:lnTo>
                  <a:lnTo>
                    <a:pt x="0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7" name="SMARTInkShape-1709"/>
            <p:cNvSpPr/>
            <p:nvPr/>
          </p:nvSpPr>
          <p:spPr bwMode="auto">
            <a:xfrm>
              <a:off x="5565077" y="1657350"/>
              <a:ext cx="133771" cy="148129"/>
            </a:xfrm>
            <a:custGeom>
              <a:avLst/>
              <a:gdLst/>
              <a:ahLst/>
              <a:cxnLst/>
              <a:rect l="0" t="0" r="0" b="0"/>
              <a:pathLst>
                <a:path w="133771" h="148129">
                  <a:moveTo>
                    <a:pt x="14193" y="0"/>
                  </a:moveTo>
                  <a:lnTo>
                    <a:pt x="14986" y="7291"/>
                  </a:lnTo>
                  <a:lnTo>
                    <a:pt x="18307" y="22798"/>
                  </a:lnTo>
                  <a:lnTo>
                    <a:pt x="13864" y="58002"/>
                  </a:lnTo>
                  <a:lnTo>
                    <a:pt x="8630" y="88010"/>
                  </a:lnTo>
                  <a:lnTo>
                    <a:pt x="5400" y="110744"/>
                  </a:lnTo>
                  <a:lnTo>
                    <a:pt x="628" y="136850"/>
                  </a:lnTo>
                  <a:lnTo>
                    <a:pt x="0" y="148128"/>
                  </a:lnTo>
                  <a:lnTo>
                    <a:pt x="1555" y="147964"/>
                  </a:lnTo>
                  <a:lnTo>
                    <a:pt x="17574" y="139882"/>
                  </a:lnTo>
                  <a:lnTo>
                    <a:pt x="29983" y="130432"/>
                  </a:lnTo>
                  <a:lnTo>
                    <a:pt x="57351" y="100612"/>
                  </a:lnTo>
                  <a:lnTo>
                    <a:pt x="85688" y="67764"/>
                  </a:lnTo>
                  <a:lnTo>
                    <a:pt x="108513" y="47811"/>
                  </a:lnTo>
                  <a:lnTo>
                    <a:pt x="118554" y="41622"/>
                  </a:lnTo>
                  <a:lnTo>
                    <a:pt x="122660" y="40448"/>
                  </a:lnTo>
                  <a:lnTo>
                    <a:pt x="126191" y="40459"/>
                  </a:lnTo>
                  <a:lnTo>
                    <a:pt x="129339" y="41260"/>
                  </a:lnTo>
                  <a:lnTo>
                    <a:pt x="131438" y="42588"/>
                  </a:lnTo>
                  <a:lnTo>
                    <a:pt x="132837" y="44267"/>
                  </a:lnTo>
                  <a:lnTo>
                    <a:pt x="133770" y="46180"/>
                  </a:lnTo>
                  <a:lnTo>
                    <a:pt x="133598" y="47456"/>
                  </a:lnTo>
                  <a:lnTo>
                    <a:pt x="132690" y="48306"/>
                  </a:lnTo>
                  <a:lnTo>
                    <a:pt x="129321" y="49670"/>
                  </a:lnTo>
                  <a:lnTo>
                    <a:pt x="129044" y="48988"/>
                  </a:lnTo>
                  <a:lnTo>
                    <a:pt x="128493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8" name="SMARTInkShape-1710"/>
            <p:cNvSpPr/>
            <p:nvPr/>
          </p:nvSpPr>
          <p:spPr bwMode="auto">
            <a:xfrm>
              <a:off x="5293520" y="1628775"/>
              <a:ext cx="278606" cy="21432"/>
            </a:xfrm>
            <a:custGeom>
              <a:avLst/>
              <a:gdLst/>
              <a:ahLst/>
              <a:cxnLst/>
              <a:rect l="0" t="0" r="0" b="0"/>
              <a:pathLst>
                <a:path w="278606" h="21432">
                  <a:moveTo>
                    <a:pt x="0" y="0"/>
                  </a:moveTo>
                  <a:lnTo>
                    <a:pt x="32453" y="0"/>
                  </a:lnTo>
                  <a:lnTo>
                    <a:pt x="67559" y="0"/>
                  </a:lnTo>
                  <a:lnTo>
                    <a:pt x="94319" y="0"/>
                  </a:lnTo>
                  <a:lnTo>
                    <a:pt x="122088" y="0"/>
                  </a:lnTo>
                  <a:lnTo>
                    <a:pt x="150304" y="0"/>
                  </a:lnTo>
                  <a:lnTo>
                    <a:pt x="178720" y="0"/>
                  </a:lnTo>
                  <a:lnTo>
                    <a:pt x="205108" y="2117"/>
                  </a:lnTo>
                  <a:lnTo>
                    <a:pt x="238043" y="7771"/>
                  </a:lnTo>
                  <a:lnTo>
                    <a:pt x="27860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09" name="SMARTInkShape-1711"/>
            <p:cNvSpPr/>
            <p:nvPr/>
          </p:nvSpPr>
          <p:spPr bwMode="auto">
            <a:xfrm>
              <a:off x="5423628" y="1496072"/>
              <a:ext cx="110478" cy="294974"/>
            </a:xfrm>
            <a:custGeom>
              <a:avLst/>
              <a:gdLst/>
              <a:ahLst/>
              <a:cxnLst/>
              <a:rect l="0" t="0" r="0" b="0"/>
              <a:pathLst>
                <a:path w="110478" h="294974">
                  <a:moveTo>
                    <a:pt x="69917" y="4116"/>
                  </a:moveTo>
                  <a:lnTo>
                    <a:pt x="66124" y="4116"/>
                  </a:lnTo>
                  <a:lnTo>
                    <a:pt x="62145" y="1999"/>
                  </a:lnTo>
                  <a:lnTo>
                    <a:pt x="59973" y="323"/>
                  </a:lnTo>
                  <a:lnTo>
                    <a:pt x="57731" y="0"/>
                  </a:lnTo>
                  <a:lnTo>
                    <a:pt x="49859" y="3417"/>
                  </a:lnTo>
                  <a:lnTo>
                    <a:pt x="26294" y="37268"/>
                  </a:lnTo>
                  <a:lnTo>
                    <a:pt x="14657" y="64739"/>
                  </a:lnTo>
                  <a:lnTo>
                    <a:pt x="6182" y="98013"/>
                  </a:lnTo>
                  <a:lnTo>
                    <a:pt x="1902" y="122048"/>
                  </a:lnTo>
                  <a:lnTo>
                    <a:pt x="0" y="148605"/>
                  </a:lnTo>
                  <a:lnTo>
                    <a:pt x="1272" y="176283"/>
                  </a:lnTo>
                  <a:lnTo>
                    <a:pt x="5276" y="203666"/>
                  </a:lnTo>
                  <a:lnTo>
                    <a:pt x="12347" y="229065"/>
                  </a:lnTo>
                  <a:lnTo>
                    <a:pt x="25253" y="258092"/>
                  </a:lnTo>
                  <a:lnTo>
                    <a:pt x="38689" y="272040"/>
                  </a:lnTo>
                  <a:lnTo>
                    <a:pt x="69392" y="290137"/>
                  </a:lnTo>
                  <a:lnTo>
                    <a:pt x="91192" y="294973"/>
                  </a:lnTo>
                  <a:lnTo>
                    <a:pt x="96799" y="294064"/>
                  </a:lnTo>
                  <a:lnTo>
                    <a:pt x="105147" y="288821"/>
                  </a:lnTo>
                  <a:lnTo>
                    <a:pt x="109387" y="279083"/>
                  </a:lnTo>
                  <a:lnTo>
                    <a:pt x="110477" y="266023"/>
                  </a:lnTo>
                  <a:lnTo>
                    <a:pt x="105635" y="232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0" name="SMARTInkShape-1712"/>
            <p:cNvSpPr/>
            <p:nvPr/>
          </p:nvSpPr>
          <p:spPr bwMode="auto">
            <a:xfrm>
              <a:off x="5166141" y="1664285"/>
              <a:ext cx="153674" cy="254305"/>
            </a:xfrm>
            <a:custGeom>
              <a:avLst/>
              <a:gdLst/>
              <a:ahLst/>
              <a:cxnLst/>
              <a:rect l="0" t="0" r="0" b="0"/>
              <a:pathLst>
                <a:path w="153674" h="254305">
                  <a:moveTo>
                    <a:pt x="55939" y="14496"/>
                  </a:moveTo>
                  <a:lnTo>
                    <a:pt x="56734" y="21787"/>
                  </a:lnTo>
                  <a:lnTo>
                    <a:pt x="62091" y="51175"/>
                  </a:lnTo>
                  <a:lnTo>
                    <a:pt x="62790" y="79515"/>
                  </a:lnTo>
                  <a:lnTo>
                    <a:pt x="62997" y="113048"/>
                  </a:lnTo>
                  <a:lnTo>
                    <a:pt x="63058" y="148119"/>
                  </a:lnTo>
                  <a:lnTo>
                    <a:pt x="59283" y="179853"/>
                  </a:lnTo>
                  <a:lnTo>
                    <a:pt x="56931" y="209365"/>
                  </a:lnTo>
                  <a:lnTo>
                    <a:pt x="52442" y="230632"/>
                  </a:lnTo>
                  <a:lnTo>
                    <a:pt x="42291" y="246988"/>
                  </a:lnTo>
                  <a:lnTo>
                    <a:pt x="35852" y="252763"/>
                  </a:lnTo>
                  <a:lnTo>
                    <a:pt x="33022" y="254304"/>
                  </a:lnTo>
                  <a:lnTo>
                    <a:pt x="29550" y="253743"/>
                  </a:lnTo>
                  <a:lnTo>
                    <a:pt x="21457" y="248886"/>
                  </a:lnTo>
                  <a:lnTo>
                    <a:pt x="7977" y="229642"/>
                  </a:lnTo>
                  <a:lnTo>
                    <a:pt x="1512" y="196247"/>
                  </a:lnTo>
                  <a:lnTo>
                    <a:pt x="0" y="167770"/>
                  </a:lnTo>
                  <a:lnTo>
                    <a:pt x="122" y="137387"/>
                  </a:lnTo>
                  <a:lnTo>
                    <a:pt x="2821" y="108008"/>
                  </a:lnTo>
                  <a:lnTo>
                    <a:pt x="10900" y="79076"/>
                  </a:lnTo>
                  <a:lnTo>
                    <a:pt x="22429" y="51136"/>
                  </a:lnTo>
                  <a:lnTo>
                    <a:pt x="35490" y="25489"/>
                  </a:lnTo>
                  <a:lnTo>
                    <a:pt x="51349" y="9328"/>
                  </a:lnTo>
                  <a:lnTo>
                    <a:pt x="60023" y="3907"/>
                  </a:lnTo>
                  <a:lnTo>
                    <a:pt x="78128" y="0"/>
                  </a:lnTo>
                  <a:lnTo>
                    <a:pt x="111829" y="3960"/>
                  </a:lnTo>
                  <a:lnTo>
                    <a:pt x="126817" y="14311"/>
                  </a:lnTo>
                  <a:lnTo>
                    <a:pt x="139829" y="28702"/>
                  </a:lnTo>
                  <a:lnTo>
                    <a:pt x="148257" y="43035"/>
                  </a:lnTo>
                  <a:lnTo>
                    <a:pt x="153673" y="68284"/>
                  </a:lnTo>
                  <a:lnTo>
                    <a:pt x="151485" y="95874"/>
                  </a:lnTo>
                  <a:lnTo>
                    <a:pt x="141532" y="114693"/>
                  </a:lnTo>
                  <a:lnTo>
                    <a:pt x="125731" y="132847"/>
                  </a:lnTo>
                  <a:lnTo>
                    <a:pt x="96110" y="154867"/>
                  </a:lnTo>
                  <a:lnTo>
                    <a:pt x="79350" y="163667"/>
                  </a:lnTo>
                  <a:lnTo>
                    <a:pt x="63963" y="165990"/>
                  </a:lnTo>
                  <a:lnTo>
                    <a:pt x="56525" y="165498"/>
                  </a:lnTo>
                  <a:lnTo>
                    <a:pt x="50775" y="161996"/>
                  </a:lnTo>
                  <a:lnTo>
                    <a:pt x="42267" y="149637"/>
                  </a:lnTo>
                  <a:lnTo>
                    <a:pt x="42191" y="131444"/>
                  </a:lnTo>
                  <a:lnTo>
                    <a:pt x="53188" y="96772"/>
                  </a:lnTo>
                  <a:lnTo>
                    <a:pt x="66624" y="69320"/>
                  </a:lnTo>
                  <a:lnTo>
                    <a:pt x="85824" y="38598"/>
                  </a:lnTo>
                  <a:lnTo>
                    <a:pt x="105947" y="7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1" name="SMARTInkShape-1713"/>
            <p:cNvSpPr/>
            <p:nvPr/>
          </p:nvSpPr>
          <p:spPr bwMode="auto">
            <a:xfrm>
              <a:off x="4671440" y="1521619"/>
              <a:ext cx="224098" cy="528069"/>
            </a:xfrm>
            <a:custGeom>
              <a:avLst/>
              <a:gdLst/>
              <a:ahLst/>
              <a:cxnLst/>
              <a:rect l="0" t="0" r="0" b="0"/>
              <a:pathLst>
                <a:path w="224098" h="528069">
                  <a:moveTo>
                    <a:pt x="122016" y="0"/>
                  </a:moveTo>
                  <a:lnTo>
                    <a:pt x="114726" y="12200"/>
                  </a:lnTo>
                  <a:lnTo>
                    <a:pt x="92001" y="40951"/>
                  </a:lnTo>
                  <a:lnTo>
                    <a:pt x="69467" y="75104"/>
                  </a:lnTo>
                  <a:lnTo>
                    <a:pt x="52624" y="102436"/>
                  </a:lnTo>
                  <a:lnTo>
                    <a:pt x="37200" y="133104"/>
                  </a:lnTo>
                  <a:lnTo>
                    <a:pt x="24524" y="163138"/>
                  </a:lnTo>
                  <a:lnTo>
                    <a:pt x="13599" y="191568"/>
                  </a:lnTo>
                  <a:lnTo>
                    <a:pt x="3452" y="217433"/>
                  </a:lnTo>
                  <a:lnTo>
                    <a:pt x="0" y="237924"/>
                  </a:lnTo>
                  <a:lnTo>
                    <a:pt x="2520" y="260731"/>
                  </a:lnTo>
                  <a:lnTo>
                    <a:pt x="4252" y="266690"/>
                  </a:lnTo>
                  <a:lnTo>
                    <a:pt x="7788" y="271455"/>
                  </a:lnTo>
                  <a:lnTo>
                    <a:pt x="18067" y="278868"/>
                  </a:lnTo>
                  <a:lnTo>
                    <a:pt x="30573" y="280574"/>
                  </a:lnTo>
                  <a:lnTo>
                    <a:pt x="61796" y="275202"/>
                  </a:lnTo>
                  <a:lnTo>
                    <a:pt x="89180" y="261193"/>
                  </a:lnTo>
                  <a:lnTo>
                    <a:pt x="121175" y="235920"/>
                  </a:lnTo>
                  <a:lnTo>
                    <a:pt x="141611" y="219039"/>
                  </a:lnTo>
                  <a:lnTo>
                    <a:pt x="155455" y="196796"/>
                  </a:lnTo>
                  <a:lnTo>
                    <a:pt x="155421" y="195491"/>
                  </a:lnTo>
                  <a:lnTo>
                    <a:pt x="154605" y="194621"/>
                  </a:lnTo>
                  <a:lnTo>
                    <a:pt x="153267" y="194041"/>
                  </a:lnTo>
                  <a:lnTo>
                    <a:pt x="151581" y="195242"/>
                  </a:lnTo>
                  <a:lnTo>
                    <a:pt x="130568" y="227527"/>
                  </a:lnTo>
                  <a:lnTo>
                    <a:pt x="118233" y="252271"/>
                  </a:lnTo>
                  <a:lnTo>
                    <a:pt x="116366" y="261874"/>
                  </a:lnTo>
                  <a:lnTo>
                    <a:pt x="117456" y="265070"/>
                  </a:lnTo>
                  <a:lnTo>
                    <a:pt x="119769" y="267201"/>
                  </a:lnTo>
                  <a:lnTo>
                    <a:pt x="122900" y="268621"/>
                  </a:lnTo>
                  <a:lnTo>
                    <a:pt x="125780" y="268775"/>
                  </a:lnTo>
                  <a:lnTo>
                    <a:pt x="161048" y="254761"/>
                  </a:lnTo>
                  <a:lnTo>
                    <a:pt x="192697" y="237648"/>
                  </a:lnTo>
                  <a:lnTo>
                    <a:pt x="210868" y="227488"/>
                  </a:lnTo>
                  <a:lnTo>
                    <a:pt x="215382" y="226271"/>
                  </a:lnTo>
                  <a:lnTo>
                    <a:pt x="219186" y="226254"/>
                  </a:lnTo>
                  <a:lnTo>
                    <a:pt x="222514" y="227036"/>
                  </a:lnTo>
                  <a:lnTo>
                    <a:pt x="223939" y="229145"/>
                  </a:lnTo>
                  <a:lnTo>
                    <a:pt x="224097" y="232138"/>
                  </a:lnTo>
                  <a:lnTo>
                    <a:pt x="215804" y="265078"/>
                  </a:lnTo>
                  <a:lnTo>
                    <a:pt x="204221" y="297705"/>
                  </a:lnTo>
                  <a:lnTo>
                    <a:pt x="195329" y="323607"/>
                  </a:lnTo>
                  <a:lnTo>
                    <a:pt x="188202" y="355227"/>
                  </a:lnTo>
                  <a:lnTo>
                    <a:pt x="182388" y="388860"/>
                  </a:lnTo>
                  <a:lnTo>
                    <a:pt x="177159" y="419683"/>
                  </a:lnTo>
                  <a:lnTo>
                    <a:pt x="172188" y="449257"/>
                  </a:lnTo>
                  <a:lnTo>
                    <a:pt x="167334" y="476688"/>
                  </a:lnTo>
                  <a:lnTo>
                    <a:pt x="160138" y="508394"/>
                  </a:lnTo>
                  <a:lnTo>
                    <a:pt x="153773" y="526167"/>
                  </a:lnTo>
                  <a:lnTo>
                    <a:pt x="152712" y="527784"/>
                  </a:lnTo>
                  <a:lnTo>
                    <a:pt x="152006" y="528068"/>
                  </a:lnTo>
                  <a:lnTo>
                    <a:pt x="150871" y="492718"/>
                  </a:lnTo>
                  <a:lnTo>
                    <a:pt x="150716" y="461344"/>
                  </a:lnTo>
                  <a:lnTo>
                    <a:pt x="152262" y="442500"/>
                  </a:lnTo>
                  <a:lnTo>
                    <a:pt x="154880" y="422000"/>
                  </a:lnTo>
                  <a:lnTo>
                    <a:pt x="158213" y="400396"/>
                  </a:lnTo>
                  <a:lnTo>
                    <a:pt x="164879" y="35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2" name="SMARTInkShape-1714"/>
            <p:cNvSpPr/>
            <p:nvPr/>
          </p:nvSpPr>
          <p:spPr bwMode="auto">
            <a:xfrm>
              <a:off x="4453780" y="1600200"/>
              <a:ext cx="368252" cy="242594"/>
            </a:xfrm>
            <a:custGeom>
              <a:avLst/>
              <a:gdLst/>
              <a:ahLst/>
              <a:cxnLst/>
              <a:rect l="0" t="0" r="0" b="0"/>
              <a:pathLst>
                <a:path w="368252" h="242594">
                  <a:moveTo>
                    <a:pt x="11064" y="235744"/>
                  </a:moveTo>
                  <a:lnTo>
                    <a:pt x="422" y="235744"/>
                  </a:lnTo>
                  <a:lnTo>
                    <a:pt x="0" y="236538"/>
                  </a:lnTo>
                  <a:lnTo>
                    <a:pt x="513" y="237860"/>
                  </a:lnTo>
                  <a:lnTo>
                    <a:pt x="1649" y="239536"/>
                  </a:lnTo>
                  <a:lnTo>
                    <a:pt x="3200" y="240653"/>
                  </a:lnTo>
                  <a:lnTo>
                    <a:pt x="7040" y="241895"/>
                  </a:lnTo>
                  <a:lnTo>
                    <a:pt x="17456" y="242593"/>
                  </a:lnTo>
                  <a:lnTo>
                    <a:pt x="46605" y="237126"/>
                  </a:lnTo>
                  <a:lnTo>
                    <a:pt x="73629" y="229892"/>
                  </a:lnTo>
                  <a:lnTo>
                    <a:pt x="101745" y="217253"/>
                  </a:lnTo>
                  <a:lnTo>
                    <a:pt x="129390" y="199573"/>
                  </a:lnTo>
                  <a:lnTo>
                    <a:pt x="164023" y="174085"/>
                  </a:lnTo>
                  <a:lnTo>
                    <a:pt x="182154" y="160535"/>
                  </a:lnTo>
                  <a:lnTo>
                    <a:pt x="183068" y="157823"/>
                  </a:lnTo>
                  <a:lnTo>
                    <a:pt x="182883" y="155222"/>
                  </a:lnTo>
                  <a:lnTo>
                    <a:pt x="180561" y="150214"/>
                  </a:lnTo>
                  <a:lnTo>
                    <a:pt x="178831" y="147768"/>
                  </a:lnTo>
                  <a:lnTo>
                    <a:pt x="174791" y="145050"/>
                  </a:lnTo>
                  <a:lnTo>
                    <a:pt x="169557" y="143842"/>
                  </a:lnTo>
                  <a:lnTo>
                    <a:pt x="144698" y="142913"/>
                  </a:lnTo>
                  <a:lnTo>
                    <a:pt x="143016" y="143694"/>
                  </a:lnTo>
                  <a:lnTo>
                    <a:pt x="141894" y="145008"/>
                  </a:lnTo>
                  <a:lnTo>
                    <a:pt x="139854" y="148586"/>
                  </a:lnTo>
                  <a:lnTo>
                    <a:pt x="135037" y="155062"/>
                  </a:lnTo>
                  <a:lnTo>
                    <a:pt x="132841" y="162932"/>
                  </a:lnTo>
                  <a:lnTo>
                    <a:pt x="133523" y="163390"/>
                  </a:lnTo>
                  <a:lnTo>
                    <a:pt x="138687" y="164186"/>
                  </a:lnTo>
                  <a:lnTo>
                    <a:pt x="146950" y="160478"/>
                  </a:lnTo>
                  <a:lnTo>
                    <a:pt x="149280" y="158579"/>
                  </a:lnTo>
                  <a:lnTo>
                    <a:pt x="158439" y="145172"/>
                  </a:lnTo>
                  <a:lnTo>
                    <a:pt x="160299" y="138088"/>
                  </a:lnTo>
                  <a:lnTo>
                    <a:pt x="161074" y="128711"/>
                  </a:lnTo>
                  <a:lnTo>
                    <a:pt x="161080" y="132417"/>
                  </a:lnTo>
                  <a:lnTo>
                    <a:pt x="163198" y="136375"/>
                  </a:lnTo>
                  <a:lnTo>
                    <a:pt x="171025" y="145383"/>
                  </a:lnTo>
                  <a:lnTo>
                    <a:pt x="181667" y="152438"/>
                  </a:lnTo>
                  <a:lnTo>
                    <a:pt x="194875" y="155763"/>
                  </a:lnTo>
                  <a:lnTo>
                    <a:pt x="212634" y="152955"/>
                  </a:lnTo>
                  <a:lnTo>
                    <a:pt x="244879" y="139192"/>
                  </a:lnTo>
                  <a:lnTo>
                    <a:pt x="277118" y="119070"/>
                  </a:lnTo>
                  <a:lnTo>
                    <a:pt x="310033" y="88608"/>
                  </a:lnTo>
                  <a:lnTo>
                    <a:pt x="332216" y="57563"/>
                  </a:lnTo>
                  <a:lnTo>
                    <a:pt x="353870" y="23229"/>
                  </a:lnTo>
                  <a:lnTo>
                    <a:pt x="3682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3" name="SMARTInkShape-1715"/>
            <p:cNvSpPr/>
            <p:nvPr/>
          </p:nvSpPr>
          <p:spPr bwMode="auto">
            <a:xfrm>
              <a:off x="4265687" y="1566346"/>
              <a:ext cx="372824" cy="314345"/>
            </a:xfrm>
            <a:custGeom>
              <a:avLst/>
              <a:gdLst/>
              <a:ahLst/>
              <a:cxnLst/>
              <a:rect l="0" t="0" r="0" b="0"/>
              <a:pathLst>
                <a:path w="372824" h="314345">
                  <a:moveTo>
                    <a:pt x="92001" y="155298"/>
                  </a:moveTo>
                  <a:lnTo>
                    <a:pt x="95793" y="155298"/>
                  </a:lnTo>
                  <a:lnTo>
                    <a:pt x="96116" y="156092"/>
                  </a:lnTo>
                  <a:lnTo>
                    <a:pt x="85969" y="173186"/>
                  </a:lnTo>
                  <a:lnTo>
                    <a:pt x="55021" y="205558"/>
                  </a:lnTo>
                  <a:lnTo>
                    <a:pt x="24190" y="235010"/>
                  </a:lnTo>
                  <a:lnTo>
                    <a:pt x="5728" y="256974"/>
                  </a:lnTo>
                  <a:lnTo>
                    <a:pt x="1086" y="270973"/>
                  </a:lnTo>
                  <a:lnTo>
                    <a:pt x="0" y="277617"/>
                  </a:lnTo>
                  <a:lnTo>
                    <a:pt x="1298" y="279707"/>
                  </a:lnTo>
                  <a:lnTo>
                    <a:pt x="3751" y="281099"/>
                  </a:lnTo>
                  <a:lnTo>
                    <a:pt x="6974" y="282028"/>
                  </a:lnTo>
                  <a:lnTo>
                    <a:pt x="22887" y="279543"/>
                  </a:lnTo>
                  <a:lnTo>
                    <a:pt x="42683" y="266194"/>
                  </a:lnTo>
                  <a:lnTo>
                    <a:pt x="77804" y="231314"/>
                  </a:lnTo>
                  <a:lnTo>
                    <a:pt x="94938" y="206661"/>
                  </a:lnTo>
                  <a:lnTo>
                    <a:pt x="102831" y="193207"/>
                  </a:lnTo>
                  <a:lnTo>
                    <a:pt x="111631" y="184582"/>
                  </a:lnTo>
                  <a:lnTo>
                    <a:pt x="114612" y="182758"/>
                  </a:lnTo>
                  <a:lnTo>
                    <a:pt x="116600" y="182336"/>
                  </a:lnTo>
                  <a:lnTo>
                    <a:pt x="117925" y="182848"/>
                  </a:lnTo>
                  <a:lnTo>
                    <a:pt x="118015" y="184777"/>
                  </a:lnTo>
                  <a:lnTo>
                    <a:pt x="108235" y="214680"/>
                  </a:lnTo>
                  <a:lnTo>
                    <a:pt x="101175" y="249078"/>
                  </a:lnTo>
                  <a:lnTo>
                    <a:pt x="99545" y="282654"/>
                  </a:lnTo>
                  <a:lnTo>
                    <a:pt x="103556" y="295509"/>
                  </a:lnTo>
                  <a:lnTo>
                    <a:pt x="115273" y="312904"/>
                  </a:lnTo>
                  <a:lnTo>
                    <a:pt x="119422" y="314344"/>
                  </a:lnTo>
                  <a:lnTo>
                    <a:pt x="130381" y="313826"/>
                  </a:lnTo>
                  <a:lnTo>
                    <a:pt x="141073" y="308834"/>
                  </a:lnTo>
                  <a:lnTo>
                    <a:pt x="171400" y="286583"/>
                  </a:lnTo>
                  <a:lnTo>
                    <a:pt x="191461" y="262019"/>
                  </a:lnTo>
                  <a:lnTo>
                    <a:pt x="207813" y="229958"/>
                  </a:lnTo>
                  <a:lnTo>
                    <a:pt x="221918" y="196910"/>
                  </a:lnTo>
                  <a:lnTo>
                    <a:pt x="229890" y="171331"/>
                  </a:lnTo>
                  <a:lnTo>
                    <a:pt x="229220" y="156074"/>
                  </a:lnTo>
                  <a:lnTo>
                    <a:pt x="226276" y="147705"/>
                  </a:lnTo>
                  <a:lnTo>
                    <a:pt x="224380" y="145474"/>
                  </a:lnTo>
                  <a:lnTo>
                    <a:pt x="221529" y="145573"/>
                  </a:lnTo>
                  <a:lnTo>
                    <a:pt x="214127" y="149917"/>
                  </a:lnTo>
                  <a:lnTo>
                    <a:pt x="201035" y="161288"/>
                  </a:lnTo>
                  <a:lnTo>
                    <a:pt x="187101" y="182296"/>
                  </a:lnTo>
                  <a:lnTo>
                    <a:pt x="173874" y="217046"/>
                  </a:lnTo>
                  <a:lnTo>
                    <a:pt x="167677" y="240269"/>
                  </a:lnTo>
                  <a:lnTo>
                    <a:pt x="170043" y="269057"/>
                  </a:lnTo>
                  <a:lnTo>
                    <a:pt x="171810" y="271619"/>
                  </a:lnTo>
                  <a:lnTo>
                    <a:pt x="174575" y="273326"/>
                  </a:lnTo>
                  <a:lnTo>
                    <a:pt x="178006" y="274465"/>
                  </a:lnTo>
                  <a:lnTo>
                    <a:pt x="181088" y="273636"/>
                  </a:lnTo>
                  <a:lnTo>
                    <a:pt x="186628" y="268482"/>
                  </a:lnTo>
                  <a:lnTo>
                    <a:pt x="211427" y="233154"/>
                  </a:lnTo>
                  <a:lnTo>
                    <a:pt x="228598" y="199457"/>
                  </a:lnTo>
                  <a:lnTo>
                    <a:pt x="233635" y="166461"/>
                  </a:lnTo>
                  <a:lnTo>
                    <a:pt x="234631" y="144185"/>
                  </a:lnTo>
                  <a:lnTo>
                    <a:pt x="232650" y="136336"/>
                  </a:lnTo>
                  <a:lnTo>
                    <a:pt x="231011" y="133131"/>
                  </a:lnTo>
                  <a:lnTo>
                    <a:pt x="229124" y="130995"/>
                  </a:lnTo>
                  <a:lnTo>
                    <a:pt x="224911" y="128622"/>
                  </a:lnTo>
                  <a:lnTo>
                    <a:pt x="223470" y="128782"/>
                  </a:lnTo>
                  <a:lnTo>
                    <a:pt x="222509" y="129683"/>
                  </a:lnTo>
                  <a:lnTo>
                    <a:pt x="221869" y="131078"/>
                  </a:lnTo>
                  <a:lnTo>
                    <a:pt x="220648" y="132007"/>
                  </a:lnTo>
                  <a:lnTo>
                    <a:pt x="217175" y="133040"/>
                  </a:lnTo>
                  <a:lnTo>
                    <a:pt x="215931" y="134109"/>
                  </a:lnTo>
                  <a:lnTo>
                    <a:pt x="213772" y="139945"/>
                  </a:lnTo>
                  <a:lnTo>
                    <a:pt x="245589" y="124379"/>
                  </a:lnTo>
                  <a:lnTo>
                    <a:pt x="277032" y="107210"/>
                  </a:lnTo>
                  <a:lnTo>
                    <a:pt x="311083" y="82828"/>
                  </a:lnTo>
                  <a:lnTo>
                    <a:pt x="345070" y="48006"/>
                  </a:lnTo>
                  <a:lnTo>
                    <a:pt x="371426" y="15210"/>
                  </a:lnTo>
                  <a:lnTo>
                    <a:pt x="372740" y="11106"/>
                  </a:lnTo>
                  <a:lnTo>
                    <a:pt x="372823" y="7576"/>
                  </a:lnTo>
                  <a:lnTo>
                    <a:pt x="372084" y="4429"/>
                  </a:lnTo>
                  <a:lnTo>
                    <a:pt x="370004" y="2331"/>
                  </a:lnTo>
                  <a:lnTo>
                    <a:pt x="363460" y="0"/>
                  </a:lnTo>
                  <a:lnTo>
                    <a:pt x="359492" y="966"/>
                  </a:lnTo>
                  <a:lnTo>
                    <a:pt x="350851" y="6273"/>
                  </a:lnTo>
                  <a:lnTo>
                    <a:pt x="337060" y="21978"/>
                  </a:lnTo>
                  <a:lnTo>
                    <a:pt x="322920" y="49297"/>
                  </a:lnTo>
                  <a:lnTo>
                    <a:pt x="304884" y="82527"/>
                  </a:lnTo>
                  <a:lnTo>
                    <a:pt x="292043" y="117508"/>
                  </a:lnTo>
                  <a:lnTo>
                    <a:pt x="283211" y="153009"/>
                  </a:lnTo>
                  <a:lnTo>
                    <a:pt x="279360" y="184870"/>
                  </a:lnTo>
                  <a:lnTo>
                    <a:pt x="278852" y="218377"/>
                  </a:lnTo>
                  <a:lnTo>
                    <a:pt x="287723" y="251358"/>
                  </a:lnTo>
                  <a:lnTo>
                    <a:pt x="296879" y="270081"/>
                  </a:lnTo>
                  <a:lnTo>
                    <a:pt x="303165" y="275562"/>
                  </a:lnTo>
                  <a:lnTo>
                    <a:pt x="305380" y="280272"/>
                  </a:lnTo>
                  <a:lnTo>
                    <a:pt x="305691" y="279889"/>
                  </a:lnTo>
                  <a:lnTo>
                    <a:pt x="305898" y="278840"/>
                  </a:lnTo>
                  <a:lnTo>
                    <a:pt x="304449" y="278141"/>
                  </a:lnTo>
                  <a:lnTo>
                    <a:pt x="295618" y="276362"/>
                  </a:lnTo>
                  <a:lnTo>
                    <a:pt x="290183" y="273133"/>
                  </a:lnTo>
                  <a:lnTo>
                    <a:pt x="280225" y="258890"/>
                  </a:lnTo>
                  <a:lnTo>
                    <a:pt x="263451" y="219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4" name="SMARTInkShape-1716"/>
            <p:cNvSpPr/>
            <p:nvPr/>
          </p:nvSpPr>
          <p:spPr bwMode="auto">
            <a:xfrm>
              <a:off x="3639451" y="1681227"/>
              <a:ext cx="171951" cy="278673"/>
            </a:xfrm>
            <a:custGeom>
              <a:avLst/>
              <a:gdLst/>
              <a:ahLst/>
              <a:cxnLst/>
              <a:rect l="0" t="0" r="0" b="0"/>
              <a:pathLst>
                <a:path w="171951" h="278673">
                  <a:moveTo>
                    <a:pt x="46724" y="18986"/>
                  </a:moveTo>
                  <a:lnTo>
                    <a:pt x="46724" y="22778"/>
                  </a:lnTo>
                  <a:lnTo>
                    <a:pt x="39448" y="51891"/>
                  </a:lnTo>
                  <a:lnTo>
                    <a:pt x="31940" y="84605"/>
                  </a:lnTo>
                  <a:lnTo>
                    <a:pt x="27262" y="114364"/>
                  </a:lnTo>
                  <a:lnTo>
                    <a:pt x="23760" y="148317"/>
                  </a:lnTo>
                  <a:lnTo>
                    <a:pt x="19811" y="183512"/>
                  </a:lnTo>
                  <a:lnTo>
                    <a:pt x="18642" y="216959"/>
                  </a:lnTo>
                  <a:lnTo>
                    <a:pt x="18295" y="244861"/>
                  </a:lnTo>
                  <a:lnTo>
                    <a:pt x="18155" y="278672"/>
                  </a:lnTo>
                  <a:lnTo>
                    <a:pt x="18152" y="277806"/>
                  </a:lnTo>
                  <a:lnTo>
                    <a:pt x="8206" y="248834"/>
                  </a:lnTo>
                  <a:lnTo>
                    <a:pt x="5149" y="215147"/>
                  </a:lnTo>
                  <a:lnTo>
                    <a:pt x="2317" y="186602"/>
                  </a:lnTo>
                  <a:lnTo>
                    <a:pt x="0" y="156188"/>
                  </a:lnTo>
                  <a:lnTo>
                    <a:pt x="1616" y="126796"/>
                  </a:lnTo>
                  <a:lnTo>
                    <a:pt x="4980" y="97857"/>
                  </a:lnTo>
                  <a:lnTo>
                    <a:pt x="9915" y="70709"/>
                  </a:lnTo>
                  <a:lnTo>
                    <a:pt x="17400" y="48059"/>
                  </a:lnTo>
                  <a:lnTo>
                    <a:pt x="38123" y="21250"/>
                  </a:lnTo>
                  <a:lnTo>
                    <a:pt x="64373" y="5810"/>
                  </a:lnTo>
                  <a:lnTo>
                    <a:pt x="92258" y="0"/>
                  </a:lnTo>
                  <a:lnTo>
                    <a:pt x="120629" y="2071"/>
                  </a:lnTo>
                  <a:lnTo>
                    <a:pt x="145351" y="11504"/>
                  </a:lnTo>
                  <a:lnTo>
                    <a:pt x="163965" y="28146"/>
                  </a:lnTo>
                  <a:lnTo>
                    <a:pt x="170268" y="43430"/>
                  </a:lnTo>
                  <a:lnTo>
                    <a:pt x="171950" y="51950"/>
                  </a:lnTo>
                  <a:lnTo>
                    <a:pt x="167467" y="72001"/>
                  </a:lnTo>
                  <a:lnTo>
                    <a:pt x="156744" y="93348"/>
                  </a:lnTo>
                  <a:lnTo>
                    <a:pt x="132857" y="123216"/>
                  </a:lnTo>
                  <a:lnTo>
                    <a:pt x="104877" y="150587"/>
                  </a:lnTo>
                  <a:lnTo>
                    <a:pt x="73391" y="167869"/>
                  </a:lnTo>
                  <a:lnTo>
                    <a:pt x="56195" y="172468"/>
                  </a:lnTo>
                  <a:lnTo>
                    <a:pt x="49069" y="172107"/>
                  </a:lnTo>
                  <a:lnTo>
                    <a:pt x="36918" y="167473"/>
                  </a:lnTo>
                  <a:lnTo>
                    <a:pt x="33043" y="162427"/>
                  </a:lnTo>
                  <a:lnTo>
                    <a:pt x="28738" y="148354"/>
                  </a:lnTo>
                  <a:lnTo>
                    <a:pt x="33174" y="131516"/>
                  </a:lnTo>
                  <a:lnTo>
                    <a:pt x="43876" y="114243"/>
                  </a:lnTo>
                  <a:lnTo>
                    <a:pt x="75299" y="832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5" name="SMARTInkShape-1717"/>
            <p:cNvSpPr/>
            <p:nvPr/>
          </p:nvSpPr>
          <p:spPr bwMode="auto">
            <a:xfrm>
              <a:off x="3872031" y="1689604"/>
              <a:ext cx="121326" cy="165733"/>
            </a:xfrm>
            <a:custGeom>
              <a:avLst/>
              <a:gdLst/>
              <a:ahLst/>
              <a:cxnLst/>
              <a:rect l="0" t="0" r="0" b="0"/>
              <a:pathLst>
                <a:path w="121326" h="165733">
                  <a:moveTo>
                    <a:pt x="42744" y="17752"/>
                  </a:moveTo>
                  <a:lnTo>
                    <a:pt x="32801" y="17752"/>
                  </a:lnTo>
                  <a:lnTo>
                    <a:pt x="22159" y="25337"/>
                  </a:lnTo>
                  <a:lnTo>
                    <a:pt x="17720" y="31177"/>
                  </a:lnTo>
                  <a:lnTo>
                    <a:pt x="4434" y="62393"/>
                  </a:lnTo>
                  <a:lnTo>
                    <a:pt x="481" y="96568"/>
                  </a:lnTo>
                  <a:lnTo>
                    <a:pt x="0" y="128747"/>
                  </a:lnTo>
                  <a:lnTo>
                    <a:pt x="699" y="153477"/>
                  </a:lnTo>
                  <a:lnTo>
                    <a:pt x="6035" y="165732"/>
                  </a:lnTo>
                  <a:lnTo>
                    <a:pt x="7159" y="164824"/>
                  </a:lnTo>
                  <a:lnTo>
                    <a:pt x="12533" y="155168"/>
                  </a:lnTo>
                  <a:lnTo>
                    <a:pt x="23792" y="120397"/>
                  </a:lnTo>
                  <a:lnTo>
                    <a:pt x="30867" y="89529"/>
                  </a:lnTo>
                  <a:lnTo>
                    <a:pt x="37990" y="59040"/>
                  </a:lnTo>
                  <a:lnTo>
                    <a:pt x="48920" y="29897"/>
                  </a:lnTo>
                  <a:lnTo>
                    <a:pt x="62213" y="8739"/>
                  </a:lnTo>
                  <a:lnTo>
                    <a:pt x="69388" y="1840"/>
                  </a:lnTo>
                  <a:lnTo>
                    <a:pt x="72413" y="0"/>
                  </a:lnTo>
                  <a:lnTo>
                    <a:pt x="75223" y="361"/>
                  </a:lnTo>
                  <a:lnTo>
                    <a:pt x="77891" y="2190"/>
                  </a:lnTo>
                  <a:lnTo>
                    <a:pt x="82971" y="9248"/>
                  </a:lnTo>
                  <a:lnTo>
                    <a:pt x="95098" y="39945"/>
                  </a:lnTo>
                  <a:lnTo>
                    <a:pt x="109150" y="75003"/>
                  </a:lnTo>
                  <a:lnTo>
                    <a:pt x="121325" y="963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6" name="SMARTInkShape-1718"/>
            <p:cNvSpPr/>
            <p:nvPr/>
          </p:nvSpPr>
          <p:spPr bwMode="auto">
            <a:xfrm>
              <a:off x="3967502" y="1705400"/>
              <a:ext cx="101491" cy="153936"/>
            </a:xfrm>
            <a:custGeom>
              <a:avLst/>
              <a:gdLst/>
              <a:ahLst/>
              <a:cxnLst/>
              <a:rect l="0" t="0" r="0" b="0"/>
              <a:pathLst>
                <a:path w="101491" h="153936">
                  <a:moveTo>
                    <a:pt x="54429" y="30531"/>
                  </a:moveTo>
                  <a:lnTo>
                    <a:pt x="50637" y="38116"/>
                  </a:lnTo>
                  <a:lnTo>
                    <a:pt x="44542" y="43956"/>
                  </a:lnTo>
                  <a:lnTo>
                    <a:pt x="40694" y="46625"/>
                  </a:lnTo>
                  <a:lnTo>
                    <a:pt x="34302" y="55940"/>
                  </a:lnTo>
                  <a:lnTo>
                    <a:pt x="15560" y="88205"/>
                  </a:lnTo>
                  <a:lnTo>
                    <a:pt x="3401" y="109268"/>
                  </a:lnTo>
                  <a:lnTo>
                    <a:pt x="0" y="123469"/>
                  </a:lnTo>
                  <a:lnTo>
                    <a:pt x="681" y="129796"/>
                  </a:lnTo>
                  <a:lnTo>
                    <a:pt x="5670" y="141059"/>
                  </a:lnTo>
                  <a:lnTo>
                    <a:pt x="13179" y="149240"/>
                  </a:lnTo>
                  <a:lnTo>
                    <a:pt x="17404" y="152533"/>
                  </a:lnTo>
                  <a:lnTo>
                    <a:pt x="22602" y="153935"/>
                  </a:lnTo>
                  <a:lnTo>
                    <a:pt x="34727" y="153375"/>
                  </a:lnTo>
                  <a:lnTo>
                    <a:pt x="54942" y="144805"/>
                  </a:lnTo>
                  <a:lnTo>
                    <a:pt x="82312" y="121984"/>
                  </a:lnTo>
                  <a:lnTo>
                    <a:pt x="93544" y="108483"/>
                  </a:lnTo>
                  <a:lnTo>
                    <a:pt x="99595" y="92429"/>
                  </a:lnTo>
                  <a:lnTo>
                    <a:pt x="101490" y="75504"/>
                  </a:lnTo>
                  <a:lnTo>
                    <a:pt x="99687" y="60044"/>
                  </a:lnTo>
                  <a:lnTo>
                    <a:pt x="86624" y="34160"/>
                  </a:lnTo>
                  <a:lnTo>
                    <a:pt x="67673" y="13968"/>
                  </a:lnTo>
                  <a:lnTo>
                    <a:pt x="46976" y="1723"/>
                  </a:lnTo>
                  <a:lnTo>
                    <a:pt x="34977" y="0"/>
                  </a:lnTo>
                  <a:lnTo>
                    <a:pt x="25940" y="1881"/>
                  </a:lnTo>
                  <a:lnTo>
                    <a:pt x="23530" y="3493"/>
                  </a:lnTo>
                  <a:lnTo>
                    <a:pt x="21923" y="5362"/>
                  </a:lnTo>
                  <a:lnTo>
                    <a:pt x="21646" y="8196"/>
                  </a:lnTo>
                  <a:lnTo>
                    <a:pt x="23455" y="15577"/>
                  </a:lnTo>
                  <a:lnTo>
                    <a:pt x="25842" y="18181"/>
                  </a:lnTo>
                  <a:lnTo>
                    <a:pt x="40142" y="233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17" name="SMARTInkShape-1719"/>
            <p:cNvSpPr/>
            <p:nvPr/>
          </p:nvSpPr>
          <p:spPr bwMode="auto">
            <a:xfrm>
              <a:off x="4100671" y="1635919"/>
              <a:ext cx="164149" cy="252080"/>
            </a:xfrm>
            <a:custGeom>
              <a:avLst/>
              <a:gdLst/>
              <a:ahLst/>
              <a:cxnLst/>
              <a:rect l="0" t="0" r="0" b="0"/>
              <a:pathLst>
                <a:path w="164149" h="252080">
                  <a:moveTo>
                    <a:pt x="35560" y="0"/>
                  </a:moveTo>
                  <a:lnTo>
                    <a:pt x="25617" y="0"/>
                  </a:lnTo>
                  <a:lnTo>
                    <a:pt x="9353" y="6151"/>
                  </a:lnTo>
                  <a:lnTo>
                    <a:pt x="3894" y="14434"/>
                  </a:lnTo>
                  <a:lnTo>
                    <a:pt x="642" y="37159"/>
                  </a:lnTo>
                  <a:lnTo>
                    <a:pt x="0" y="66695"/>
                  </a:lnTo>
                  <a:lnTo>
                    <a:pt x="2005" y="95697"/>
                  </a:lnTo>
                  <a:lnTo>
                    <a:pt x="5510" y="127308"/>
                  </a:lnTo>
                  <a:lnTo>
                    <a:pt x="6548" y="156783"/>
                  </a:lnTo>
                  <a:lnTo>
                    <a:pt x="6899" y="187603"/>
                  </a:lnTo>
                  <a:lnTo>
                    <a:pt x="10752" y="203929"/>
                  </a:lnTo>
                  <a:lnTo>
                    <a:pt x="12671" y="207390"/>
                  </a:lnTo>
                  <a:lnTo>
                    <a:pt x="16921" y="211236"/>
                  </a:lnTo>
                  <a:lnTo>
                    <a:pt x="19165" y="211467"/>
                  </a:lnTo>
                  <a:lnTo>
                    <a:pt x="23776" y="209608"/>
                  </a:lnTo>
                  <a:lnTo>
                    <a:pt x="57839" y="183704"/>
                  </a:lnTo>
                  <a:lnTo>
                    <a:pt x="86528" y="151851"/>
                  </a:lnTo>
                  <a:lnTo>
                    <a:pt x="119829" y="123922"/>
                  </a:lnTo>
                  <a:lnTo>
                    <a:pt x="145780" y="106675"/>
                  </a:lnTo>
                  <a:lnTo>
                    <a:pt x="150315" y="106042"/>
                  </a:lnTo>
                  <a:lnTo>
                    <a:pt x="154132" y="107207"/>
                  </a:lnTo>
                  <a:lnTo>
                    <a:pt x="157471" y="109571"/>
                  </a:lnTo>
                  <a:lnTo>
                    <a:pt x="158903" y="113529"/>
                  </a:lnTo>
                  <a:lnTo>
                    <a:pt x="158377" y="124276"/>
                  </a:lnTo>
                  <a:lnTo>
                    <a:pt x="141643" y="159652"/>
                  </a:lnTo>
                  <a:lnTo>
                    <a:pt x="128111" y="186475"/>
                  </a:lnTo>
                  <a:lnTo>
                    <a:pt x="109316" y="220191"/>
                  </a:lnTo>
                  <a:lnTo>
                    <a:pt x="92698" y="243284"/>
                  </a:lnTo>
                  <a:lnTo>
                    <a:pt x="91908" y="247121"/>
                  </a:lnTo>
                  <a:lnTo>
                    <a:pt x="92176" y="250472"/>
                  </a:lnTo>
                  <a:lnTo>
                    <a:pt x="93148" y="251912"/>
                  </a:lnTo>
                  <a:lnTo>
                    <a:pt x="94589" y="252079"/>
                  </a:lnTo>
                  <a:lnTo>
                    <a:pt x="96344" y="251396"/>
                  </a:lnTo>
                  <a:lnTo>
                    <a:pt x="111361" y="237307"/>
                  </a:lnTo>
                  <a:lnTo>
                    <a:pt x="138551" y="203479"/>
                  </a:lnTo>
                  <a:lnTo>
                    <a:pt x="164148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86419" name="SMARTInkShape-1720"/>
          <p:cNvSpPr/>
          <p:nvPr/>
        </p:nvSpPr>
        <p:spPr bwMode="auto">
          <a:xfrm>
            <a:off x="3143250" y="3043238"/>
            <a:ext cx="450057" cy="135732"/>
          </a:xfrm>
          <a:custGeom>
            <a:avLst/>
            <a:gdLst/>
            <a:ahLst/>
            <a:cxnLst/>
            <a:rect l="0" t="0" r="0" b="0"/>
            <a:pathLst>
              <a:path w="450057" h="135732">
                <a:moveTo>
                  <a:pt x="0" y="135731"/>
                </a:moveTo>
                <a:lnTo>
                  <a:pt x="0" y="115674"/>
                </a:lnTo>
                <a:lnTo>
                  <a:pt x="3792" y="110914"/>
                </a:lnTo>
                <a:lnTo>
                  <a:pt x="36586" y="101401"/>
                </a:lnTo>
                <a:lnTo>
                  <a:pt x="64150" y="93750"/>
                </a:lnTo>
                <a:lnTo>
                  <a:pt x="81661" y="88694"/>
                </a:lnTo>
                <a:lnTo>
                  <a:pt x="101271" y="82942"/>
                </a:lnTo>
                <a:lnTo>
                  <a:pt x="122283" y="76726"/>
                </a:lnTo>
                <a:lnTo>
                  <a:pt x="145816" y="70994"/>
                </a:lnTo>
                <a:lnTo>
                  <a:pt x="171029" y="65585"/>
                </a:lnTo>
                <a:lnTo>
                  <a:pt x="197364" y="60392"/>
                </a:lnTo>
                <a:lnTo>
                  <a:pt x="226826" y="53755"/>
                </a:lnTo>
                <a:lnTo>
                  <a:pt x="258373" y="46155"/>
                </a:lnTo>
                <a:lnTo>
                  <a:pt x="291311" y="37914"/>
                </a:lnTo>
                <a:lnTo>
                  <a:pt x="323589" y="30038"/>
                </a:lnTo>
                <a:lnTo>
                  <a:pt x="355426" y="22407"/>
                </a:lnTo>
                <a:lnTo>
                  <a:pt x="386969" y="14938"/>
                </a:lnTo>
                <a:lnTo>
                  <a:pt x="4500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86420" name="SMARTInkShape-1721"/>
          <p:cNvSpPr/>
          <p:nvPr/>
        </p:nvSpPr>
        <p:spPr bwMode="auto">
          <a:xfrm>
            <a:off x="1428882" y="3307557"/>
            <a:ext cx="827276" cy="85662"/>
          </a:xfrm>
          <a:custGeom>
            <a:avLst/>
            <a:gdLst/>
            <a:ahLst/>
            <a:cxnLst/>
            <a:rect l="0" t="0" r="0" b="0"/>
            <a:pathLst>
              <a:path w="827276" h="85662">
                <a:moveTo>
                  <a:pt x="92737" y="71437"/>
                </a:moveTo>
                <a:lnTo>
                  <a:pt x="88944" y="75229"/>
                </a:lnTo>
                <a:lnTo>
                  <a:pt x="82849" y="77091"/>
                </a:lnTo>
                <a:lnTo>
                  <a:pt x="75642" y="78712"/>
                </a:lnTo>
                <a:lnTo>
                  <a:pt x="66329" y="83294"/>
                </a:lnTo>
                <a:lnTo>
                  <a:pt x="30904" y="85661"/>
                </a:lnTo>
                <a:lnTo>
                  <a:pt x="19030" y="84912"/>
                </a:lnTo>
                <a:lnTo>
                  <a:pt x="3262" y="78447"/>
                </a:lnTo>
                <a:lnTo>
                  <a:pt x="2130" y="76904"/>
                </a:lnTo>
                <a:lnTo>
                  <a:pt x="0" y="71757"/>
                </a:lnTo>
                <a:lnTo>
                  <a:pt x="3700" y="67739"/>
                </a:lnTo>
                <a:lnTo>
                  <a:pt x="11890" y="65825"/>
                </a:lnTo>
                <a:lnTo>
                  <a:pt x="44135" y="64596"/>
                </a:lnTo>
                <a:lnTo>
                  <a:pt x="70078" y="64427"/>
                </a:lnTo>
                <a:lnTo>
                  <a:pt x="101716" y="64353"/>
                </a:lnTo>
                <a:lnTo>
                  <a:pt x="120154" y="64333"/>
                </a:lnTo>
                <a:lnTo>
                  <a:pt x="139590" y="64320"/>
                </a:lnTo>
                <a:lnTo>
                  <a:pt x="160485" y="63517"/>
                </a:lnTo>
                <a:lnTo>
                  <a:pt x="182352" y="62188"/>
                </a:lnTo>
                <a:lnTo>
                  <a:pt x="204868" y="60508"/>
                </a:lnTo>
                <a:lnTo>
                  <a:pt x="228609" y="59389"/>
                </a:lnTo>
                <a:lnTo>
                  <a:pt x="253169" y="58642"/>
                </a:lnTo>
                <a:lnTo>
                  <a:pt x="278273" y="58145"/>
                </a:lnTo>
                <a:lnTo>
                  <a:pt x="303740" y="57019"/>
                </a:lnTo>
                <a:lnTo>
                  <a:pt x="329449" y="55475"/>
                </a:lnTo>
                <a:lnTo>
                  <a:pt x="355320" y="53652"/>
                </a:lnTo>
                <a:lnTo>
                  <a:pt x="380505" y="51643"/>
                </a:lnTo>
                <a:lnTo>
                  <a:pt x="405232" y="49509"/>
                </a:lnTo>
                <a:lnTo>
                  <a:pt x="429655" y="47293"/>
                </a:lnTo>
                <a:lnTo>
                  <a:pt x="454667" y="45022"/>
                </a:lnTo>
                <a:lnTo>
                  <a:pt x="480074" y="42715"/>
                </a:lnTo>
                <a:lnTo>
                  <a:pt x="505743" y="40382"/>
                </a:lnTo>
                <a:lnTo>
                  <a:pt x="529999" y="38828"/>
                </a:lnTo>
                <a:lnTo>
                  <a:pt x="553314" y="37791"/>
                </a:lnTo>
                <a:lnTo>
                  <a:pt x="576001" y="37100"/>
                </a:lnTo>
                <a:lnTo>
                  <a:pt x="597475" y="35846"/>
                </a:lnTo>
                <a:lnTo>
                  <a:pt x="618142" y="34216"/>
                </a:lnTo>
                <a:lnTo>
                  <a:pt x="638269" y="32335"/>
                </a:lnTo>
                <a:lnTo>
                  <a:pt x="657244" y="29494"/>
                </a:lnTo>
                <a:lnTo>
                  <a:pt x="675450" y="26012"/>
                </a:lnTo>
                <a:lnTo>
                  <a:pt x="708908" y="18704"/>
                </a:lnTo>
                <a:lnTo>
                  <a:pt x="737007" y="12811"/>
                </a:lnTo>
                <a:lnTo>
                  <a:pt x="771347" y="5030"/>
                </a:lnTo>
                <a:lnTo>
                  <a:pt x="805538" y="662"/>
                </a:lnTo>
                <a:lnTo>
                  <a:pt x="827275" y="10"/>
                </a:lnTo>
                <a:lnTo>
                  <a:pt x="811717" y="0"/>
                </a:lnTo>
                <a:lnTo>
                  <a:pt x="810182" y="793"/>
                </a:lnTo>
                <a:lnTo>
                  <a:pt x="809159" y="2116"/>
                </a:lnTo>
                <a:lnTo>
                  <a:pt x="807516" y="6150"/>
                </a:lnTo>
                <a:lnTo>
                  <a:pt x="808175" y="6481"/>
                </a:lnTo>
                <a:lnTo>
                  <a:pt x="814256" y="71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86421" name="SMARTInkShape-1722"/>
          <p:cNvSpPr/>
          <p:nvPr/>
        </p:nvSpPr>
        <p:spPr bwMode="auto">
          <a:xfrm>
            <a:off x="2525769" y="3736181"/>
            <a:ext cx="567476" cy="35633"/>
          </a:xfrm>
          <a:custGeom>
            <a:avLst/>
            <a:gdLst/>
            <a:ahLst/>
            <a:cxnLst/>
            <a:rect l="0" t="0" r="0" b="0"/>
            <a:pathLst>
              <a:path w="567476" h="35633">
                <a:moveTo>
                  <a:pt x="45981" y="28575"/>
                </a:moveTo>
                <a:lnTo>
                  <a:pt x="25396" y="28575"/>
                </a:lnTo>
                <a:lnTo>
                  <a:pt x="18840" y="30692"/>
                </a:lnTo>
                <a:lnTo>
                  <a:pt x="13281" y="33485"/>
                </a:lnTo>
                <a:lnTo>
                  <a:pt x="0" y="35523"/>
                </a:lnTo>
                <a:lnTo>
                  <a:pt x="1203" y="35632"/>
                </a:lnTo>
                <a:lnTo>
                  <a:pt x="36067" y="27937"/>
                </a:lnTo>
                <a:lnTo>
                  <a:pt x="59831" y="23529"/>
                </a:lnTo>
                <a:lnTo>
                  <a:pt x="91560" y="18924"/>
                </a:lnTo>
                <a:lnTo>
                  <a:pt x="111292" y="16585"/>
                </a:lnTo>
                <a:lnTo>
                  <a:pt x="133178" y="14232"/>
                </a:lnTo>
                <a:lnTo>
                  <a:pt x="156499" y="11869"/>
                </a:lnTo>
                <a:lnTo>
                  <a:pt x="180779" y="10294"/>
                </a:lnTo>
                <a:lnTo>
                  <a:pt x="205696" y="9244"/>
                </a:lnTo>
                <a:lnTo>
                  <a:pt x="231039" y="8544"/>
                </a:lnTo>
                <a:lnTo>
                  <a:pt x="257459" y="8077"/>
                </a:lnTo>
                <a:lnTo>
                  <a:pt x="284598" y="7766"/>
                </a:lnTo>
                <a:lnTo>
                  <a:pt x="312215" y="7559"/>
                </a:lnTo>
                <a:lnTo>
                  <a:pt x="338564" y="8214"/>
                </a:lnTo>
                <a:lnTo>
                  <a:pt x="364068" y="9445"/>
                </a:lnTo>
                <a:lnTo>
                  <a:pt x="389008" y="11059"/>
                </a:lnTo>
                <a:lnTo>
                  <a:pt x="412778" y="12136"/>
                </a:lnTo>
                <a:lnTo>
                  <a:pt x="435768" y="12853"/>
                </a:lnTo>
                <a:lnTo>
                  <a:pt x="458239" y="13331"/>
                </a:lnTo>
                <a:lnTo>
                  <a:pt x="477982" y="13650"/>
                </a:lnTo>
                <a:lnTo>
                  <a:pt x="512619" y="14004"/>
                </a:lnTo>
                <a:lnTo>
                  <a:pt x="547517" y="6619"/>
                </a:lnTo>
                <a:lnTo>
                  <a:pt x="56747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86426" name="SMARTInkShape-Group390"/>
          <p:cNvGrpSpPr/>
          <p:nvPr/>
        </p:nvGrpSpPr>
        <p:grpSpPr>
          <a:xfrm>
            <a:off x="1650206" y="3702479"/>
            <a:ext cx="1303355" cy="580950"/>
            <a:chOff x="1650206" y="3702479"/>
            <a:chExt cx="1303355" cy="580950"/>
          </a:xfrm>
        </p:grpSpPr>
        <p:sp>
          <p:nvSpPr>
            <p:cNvPr id="2486422" name="SMARTInkShape-1723"/>
            <p:cNvSpPr/>
            <p:nvPr/>
          </p:nvSpPr>
          <p:spPr bwMode="auto">
            <a:xfrm>
              <a:off x="1650206" y="3807619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0" y="0"/>
                  </a:move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23" name="SMARTInkShape-1724"/>
            <p:cNvSpPr/>
            <p:nvPr/>
          </p:nvSpPr>
          <p:spPr bwMode="auto">
            <a:xfrm>
              <a:off x="1693069" y="3702479"/>
              <a:ext cx="730490" cy="105141"/>
            </a:xfrm>
            <a:custGeom>
              <a:avLst/>
              <a:gdLst/>
              <a:ahLst/>
              <a:cxnLst/>
              <a:rect l="0" t="0" r="0" b="0"/>
              <a:pathLst>
                <a:path w="730490" h="105141">
                  <a:moveTo>
                    <a:pt x="0" y="105140"/>
                  </a:moveTo>
                  <a:lnTo>
                    <a:pt x="30103" y="99437"/>
                  </a:lnTo>
                  <a:lnTo>
                    <a:pt x="57300" y="95197"/>
                  </a:lnTo>
                  <a:lnTo>
                    <a:pt x="75506" y="92161"/>
                  </a:lnTo>
                  <a:lnTo>
                    <a:pt x="96375" y="88550"/>
                  </a:lnTo>
                  <a:lnTo>
                    <a:pt x="119019" y="84555"/>
                  </a:lnTo>
                  <a:lnTo>
                    <a:pt x="143639" y="81098"/>
                  </a:lnTo>
                  <a:lnTo>
                    <a:pt x="169578" y="77999"/>
                  </a:lnTo>
                  <a:lnTo>
                    <a:pt x="196396" y="75140"/>
                  </a:lnTo>
                  <a:lnTo>
                    <a:pt x="225387" y="70852"/>
                  </a:lnTo>
                  <a:lnTo>
                    <a:pt x="255827" y="65613"/>
                  </a:lnTo>
                  <a:lnTo>
                    <a:pt x="287232" y="59739"/>
                  </a:lnTo>
                  <a:lnTo>
                    <a:pt x="319282" y="54235"/>
                  </a:lnTo>
                  <a:lnTo>
                    <a:pt x="351761" y="48978"/>
                  </a:lnTo>
                  <a:lnTo>
                    <a:pt x="384526" y="43886"/>
                  </a:lnTo>
                  <a:lnTo>
                    <a:pt x="415894" y="38904"/>
                  </a:lnTo>
                  <a:lnTo>
                    <a:pt x="446331" y="33995"/>
                  </a:lnTo>
                  <a:lnTo>
                    <a:pt x="476148" y="29135"/>
                  </a:lnTo>
                  <a:lnTo>
                    <a:pt x="505551" y="24307"/>
                  </a:lnTo>
                  <a:lnTo>
                    <a:pt x="534677" y="19502"/>
                  </a:lnTo>
                  <a:lnTo>
                    <a:pt x="563620" y="14710"/>
                  </a:lnTo>
                  <a:lnTo>
                    <a:pt x="589266" y="10722"/>
                  </a:lnTo>
                  <a:lnTo>
                    <a:pt x="612712" y="7270"/>
                  </a:lnTo>
                  <a:lnTo>
                    <a:pt x="634694" y="4175"/>
                  </a:lnTo>
                  <a:lnTo>
                    <a:pt x="669701" y="735"/>
                  </a:lnTo>
                  <a:lnTo>
                    <a:pt x="696901" y="0"/>
                  </a:lnTo>
                  <a:lnTo>
                    <a:pt x="716927" y="2319"/>
                  </a:lnTo>
                  <a:lnTo>
                    <a:pt x="723220" y="4843"/>
                  </a:lnTo>
                  <a:lnTo>
                    <a:pt x="727415" y="8113"/>
                  </a:lnTo>
                  <a:lnTo>
                    <a:pt x="730212" y="11880"/>
                  </a:lnTo>
                  <a:lnTo>
                    <a:pt x="730489" y="15979"/>
                  </a:lnTo>
                  <a:lnTo>
                    <a:pt x="726564" y="24767"/>
                  </a:lnTo>
                  <a:lnTo>
                    <a:pt x="719528" y="31848"/>
                  </a:lnTo>
                  <a:lnTo>
                    <a:pt x="707231" y="408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24" name="SMARTInkShape-1725"/>
            <p:cNvSpPr/>
            <p:nvPr/>
          </p:nvSpPr>
          <p:spPr bwMode="auto">
            <a:xfrm>
              <a:off x="2562027" y="4173569"/>
              <a:ext cx="391534" cy="82169"/>
            </a:xfrm>
            <a:custGeom>
              <a:avLst/>
              <a:gdLst/>
              <a:ahLst/>
              <a:cxnLst/>
              <a:rect l="0" t="0" r="0" b="0"/>
              <a:pathLst>
                <a:path w="391534" h="82169">
                  <a:moveTo>
                    <a:pt x="74017" y="41244"/>
                  </a:moveTo>
                  <a:lnTo>
                    <a:pt x="67866" y="35093"/>
                  </a:lnTo>
                  <a:lnTo>
                    <a:pt x="50866" y="34187"/>
                  </a:lnTo>
                  <a:lnTo>
                    <a:pt x="45736" y="36255"/>
                  </a:lnTo>
                  <a:lnTo>
                    <a:pt x="40810" y="39027"/>
                  </a:lnTo>
                  <a:lnTo>
                    <a:pt x="32583" y="40952"/>
                  </a:lnTo>
                  <a:lnTo>
                    <a:pt x="32900" y="41049"/>
                  </a:lnTo>
                  <a:lnTo>
                    <a:pt x="65458" y="39115"/>
                  </a:lnTo>
                  <a:lnTo>
                    <a:pt x="87676" y="35535"/>
                  </a:lnTo>
                  <a:lnTo>
                    <a:pt x="116071" y="31298"/>
                  </a:lnTo>
                  <a:lnTo>
                    <a:pt x="149328" y="26769"/>
                  </a:lnTo>
                  <a:lnTo>
                    <a:pt x="167087" y="24450"/>
                  </a:lnTo>
                  <a:lnTo>
                    <a:pt x="185276" y="22111"/>
                  </a:lnTo>
                  <a:lnTo>
                    <a:pt x="203752" y="19757"/>
                  </a:lnTo>
                  <a:lnTo>
                    <a:pt x="222419" y="17394"/>
                  </a:lnTo>
                  <a:lnTo>
                    <a:pt x="257978" y="14769"/>
                  </a:lnTo>
                  <a:lnTo>
                    <a:pt x="291509" y="13602"/>
                  </a:lnTo>
                  <a:lnTo>
                    <a:pt x="322286" y="13084"/>
                  </a:lnTo>
                  <a:lnTo>
                    <a:pt x="347606" y="12853"/>
                  </a:lnTo>
                  <a:lnTo>
                    <a:pt x="382147" y="12705"/>
                  </a:lnTo>
                  <a:lnTo>
                    <a:pt x="391533" y="12679"/>
                  </a:lnTo>
                  <a:lnTo>
                    <a:pt x="361517" y="16462"/>
                  </a:lnTo>
                  <a:lnTo>
                    <a:pt x="331269" y="22612"/>
                  </a:lnTo>
                  <a:lnTo>
                    <a:pt x="304503" y="25025"/>
                  </a:lnTo>
                  <a:lnTo>
                    <a:pt x="274087" y="26892"/>
                  </a:lnTo>
                  <a:lnTo>
                    <a:pt x="242047" y="30367"/>
                  </a:lnTo>
                  <a:lnTo>
                    <a:pt x="207170" y="34557"/>
                  </a:lnTo>
                  <a:lnTo>
                    <a:pt x="188979" y="36786"/>
                  </a:lnTo>
                  <a:lnTo>
                    <a:pt x="170502" y="39859"/>
                  </a:lnTo>
                  <a:lnTo>
                    <a:pt x="151834" y="43496"/>
                  </a:lnTo>
                  <a:lnTo>
                    <a:pt x="133039" y="47507"/>
                  </a:lnTo>
                  <a:lnTo>
                    <a:pt x="99455" y="54081"/>
                  </a:lnTo>
                  <a:lnTo>
                    <a:pt x="68654" y="59649"/>
                  </a:lnTo>
                  <a:lnTo>
                    <a:pt x="39089" y="64770"/>
                  </a:lnTo>
                  <a:lnTo>
                    <a:pt x="5705" y="73731"/>
                  </a:lnTo>
                  <a:lnTo>
                    <a:pt x="0" y="75526"/>
                  </a:lnTo>
                  <a:lnTo>
                    <a:pt x="860" y="76005"/>
                  </a:lnTo>
                  <a:lnTo>
                    <a:pt x="15828" y="75885"/>
                  </a:lnTo>
                  <a:lnTo>
                    <a:pt x="50955" y="71175"/>
                  </a:lnTo>
                  <a:lnTo>
                    <a:pt x="83346" y="66982"/>
                  </a:lnTo>
                  <a:lnTo>
                    <a:pt x="101668" y="63959"/>
                  </a:lnTo>
                  <a:lnTo>
                    <a:pt x="121026" y="60356"/>
                  </a:lnTo>
                  <a:lnTo>
                    <a:pt x="141075" y="56366"/>
                  </a:lnTo>
                  <a:lnTo>
                    <a:pt x="161585" y="52119"/>
                  </a:lnTo>
                  <a:lnTo>
                    <a:pt x="182402" y="47700"/>
                  </a:lnTo>
                  <a:lnTo>
                    <a:pt x="203423" y="43167"/>
                  </a:lnTo>
                  <a:lnTo>
                    <a:pt x="222994" y="37763"/>
                  </a:lnTo>
                  <a:lnTo>
                    <a:pt x="241598" y="31779"/>
                  </a:lnTo>
                  <a:lnTo>
                    <a:pt x="276291" y="20368"/>
                  </a:lnTo>
                  <a:lnTo>
                    <a:pt x="307585" y="12651"/>
                  </a:lnTo>
                  <a:lnTo>
                    <a:pt x="336809" y="3844"/>
                  </a:lnTo>
                  <a:lnTo>
                    <a:pt x="339699" y="2023"/>
                  </a:lnTo>
                  <a:lnTo>
                    <a:pt x="339244" y="809"/>
                  </a:lnTo>
                  <a:lnTo>
                    <a:pt x="336560" y="0"/>
                  </a:lnTo>
                  <a:lnTo>
                    <a:pt x="301355" y="5198"/>
                  </a:lnTo>
                  <a:lnTo>
                    <a:pt x="270570" y="12258"/>
                  </a:lnTo>
                  <a:lnTo>
                    <a:pt x="252678" y="17158"/>
                  </a:lnTo>
                  <a:lnTo>
                    <a:pt x="233605" y="22805"/>
                  </a:lnTo>
                  <a:lnTo>
                    <a:pt x="213747" y="28951"/>
                  </a:lnTo>
                  <a:lnTo>
                    <a:pt x="193364" y="35430"/>
                  </a:lnTo>
                  <a:lnTo>
                    <a:pt x="172631" y="42130"/>
                  </a:lnTo>
                  <a:lnTo>
                    <a:pt x="151666" y="48979"/>
                  </a:lnTo>
                  <a:lnTo>
                    <a:pt x="132927" y="55131"/>
                  </a:lnTo>
                  <a:lnTo>
                    <a:pt x="99405" y="66201"/>
                  </a:lnTo>
                  <a:lnTo>
                    <a:pt x="68928" y="77566"/>
                  </a:lnTo>
                  <a:lnTo>
                    <a:pt x="66655" y="79746"/>
                  </a:lnTo>
                  <a:lnTo>
                    <a:pt x="68315" y="81199"/>
                  </a:lnTo>
                  <a:lnTo>
                    <a:pt x="72597" y="82168"/>
                  </a:lnTo>
                  <a:lnTo>
                    <a:pt x="94288" y="81128"/>
                  </a:lnTo>
                  <a:lnTo>
                    <a:pt x="127476" y="77226"/>
                  </a:lnTo>
                  <a:lnTo>
                    <a:pt x="148550" y="73963"/>
                  </a:lnTo>
                  <a:lnTo>
                    <a:pt x="171331" y="70201"/>
                  </a:lnTo>
                  <a:lnTo>
                    <a:pt x="216892" y="626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25" name="SMARTInkShape-1726"/>
            <p:cNvSpPr/>
            <p:nvPr/>
          </p:nvSpPr>
          <p:spPr bwMode="auto">
            <a:xfrm>
              <a:off x="1750219" y="4166351"/>
              <a:ext cx="667082" cy="117078"/>
            </a:xfrm>
            <a:custGeom>
              <a:avLst/>
              <a:gdLst/>
              <a:ahLst/>
              <a:cxnLst/>
              <a:rect l="0" t="0" r="0" b="0"/>
              <a:pathLst>
                <a:path w="667082" h="117078">
                  <a:moveTo>
                    <a:pt x="0" y="91324"/>
                  </a:moveTo>
                  <a:lnTo>
                    <a:pt x="29662" y="91324"/>
                  </a:lnTo>
                  <a:lnTo>
                    <a:pt x="55252" y="90530"/>
                  </a:lnTo>
                  <a:lnTo>
                    <a:pt x="87792" y="87532"/>
                  </a:lnTo>
                  <a:lnTo>
                    <a:pt x="106153" y="85621"/>
                  </a:lnTo>
                  <a:lnTo>
                    <a:pt x="125537" y="83553"/>
                  </a:lnTo>
                  <a:lnTo>
                    <a:pt x="145604" y="81381"/>
                  </a:lnTo>
                  <a:lnTo>
                    <a:pt x="167713" y="78345"/>
                  </a:lnTo>
                  <a:lnTo>
                    <a:pt x="191183" y="74734"/>
                  </a:lnTo>
                  <a:lnTo>
                    <a:pt x="215562" y="70739"/>
                  </a:lnTo>
                  <a:lnTo>
                    <a:pt x="240545" y="67282"/>
                  </a:lnTo>
                  <a:lnTo>
                    <a:pt x="265932" y="64183"/>
                  </a:lnTo>
                  <a:lnTo>
                    <a:pt x="291588" y="61324"/>
                  </a:lnTo>
                  <a:lnTo>
                    <a:pt x="316629" y="57830"/>
                  </a:lnTo>
                  <a:lnTo>
                    <a:pt x="341261" y="53913"/>
                  </a:lnTo>
                  <a:lnTo>
                    <a:pt x="365620" y="49715"/>
                  </a:lnTo>
                  <a:lnTo>
                    <a:pt x="388209" y="46122"/>
                  </a:lnTo>
                  <a:lnTo>
                    <a:pt x="409618" y="42933"/>
                  </a:lnTo>
                  <a:lnTo>
                    <a:pt x="430241" y="40014"/>
                  </a:lnTo>
                  <a:lnTo>
                    <a:pt x="449546" y="36479"/>
                  </a:lnTo>
                  <a:lnTo>
                    <a:pt x="467972" y="32536"/>
                  </a:lnTo>
                  <a:lnTo>
                    <a:pt x="500087" y="24715"/>
                  </a:lnTo>
                  <a:lnTo>
                    <a:pt x="529968" y="15849"/>
                  </a:lnTo>
                  <a:lnTo>
                    <a:pt x="540606" y="10684"/>
                  </a:lnTo>
                  <a:lnTo>
                    <a:pt x="542172" y="8195"/>
                  </a:lnTo>
                  <a:lnTo>
                    <a:pt x="541629" y="5742"/>
                  </a:lnTo>
                  <a:lnTo>
                    <a:pt x="539680" y="3313"/>
                  </a:lnTo>
                  <a:lnTo>
                    <a:pt x="529047" y="2731"/>
                  </a:lnTo>
                  <a:lnTo>
                    <a:pt x="498861" y="6866"/>
                  </a:lnTo>
                  <a:lnTo>
                    <a:pt x="468572" y="10925"/>
                  </a:lnTo>
                  <a:lnTo>
                    <a:pt x="450494" y="13118"/>
                  </a:lnTo>
                  <a:lnTo>
                    <a:pt x="431298" y="15374"/>
                  </a:lnTo>
                  <a:lnTo>
                    <a:pt x="410563" y="18466"/>
                  </a:lnTo>
                  <a:lnTo>
                    <a:pt x="388802" y="22114"/>
                  </a:lnTo>
                  <a:lnTo>
                    <a:pt x="366358" y="26134"/>
                  </a:lnTo>
                  <a:lnTo>
                    <a:pt x="341870" y="30401"/>
                  </a:lnTo>
                  <a:lnTo>
                    <a:pt x="316019" y="34834"/>
                  </a:lnTo>
                  <a:lnTo>
                    <a:pt x="289261" y="39377"/>
                  </a:lnTo>
                  <a:lnTo>
                    <a:pt x="262690" y="43992"/>
                  </a:lnTo>
                  <a:lnTo>
                    <a:pt x="236246" y="48657"/>
                  </a:lnTo>
                  <a:lnTo>
                    <a:pt x="209884" y="53355"/>
                  </a:lnTo>
                  <a:lnTo>
                    <a:pt x="184373" y="58073"/>
                  </a:lnTo>
                  <a:lnTo>
                    <a:pt x="159428" y="62807"/>
                  </a:lnTo>
                  <a:lnTo>
                    <a:pt x="134860" y="67550"/>
                  </a:lnTo>
                  <a:lnTo>
                    <a:pt x="112925" y="72300"/>
                  </a:lnTo>
                  <a:lnTo>
                    <a:pt x="92746" y="77054"/>
                  </a:lnTo>
                  <a:lnTo>
                    <a:pt x="57095" y="86569"/>
                  </a:lnTo>
                  <a:lnTo>
                    <a:pt x="28021" y="96090"/>
                  </a:lnTo>
                  <a:lnTo>
                    <a:pt x="12454" y="105613"/>
                  </a:lnTo>
                  <a:lnTo>
                    <a:pt x="8302" y="110375"/>
                  </a:lnTo>
                  <a:lnTo>
                    <a:pt x="7916" y="113550"/>
                  </a:lnTo>
                  <a:lnTo>
                    <a:pt x="10040" y="115666"/>
                  </a:lnTo>
                  <a:lnTo>
                    <a:pt x="13837" y="117077"/>
                  </a:lnTo>
                  <a:lnTo>
                    <a:pt x="37106" y="116528"/>
                  </a:lnTo>
                  <a:lnTo>
                    <a:pt x="53312" y="115271"/>
                  </a:lnTo>
                  <a:lnTo>
                    <a:pt x="73641" y="112845"/>
                  </a:lnTo>
                  <a:lnTo>
                    <a:pt x="96719" y="109640"/>
                  </a:lnTo>
                  <a:lnTo>
                    <a:pt x="121629" y="105916"/>
                  </a:lnTo>
                  <a:lnTo>
                    <a:pt x="149349" y="101846"/>
                  </a:lnTo>
                  <a:lnTo>
                    <a:pt x="178941" y="97545"/>
                  </a:lnTo>
                  <a:lnTo>
                    <a:pt x="209781" y="93090"/>
                  </a:lnTo>
                  <a:lnTo>
                    <a:pt x="242248" y="87739"/>
                  </a:lnTo>
                  <a:lnTo>
                    <a:pt x="275798" y="81790"/>
                  </a:lnTo>
                  <a:lnTo>
                    <a:pt x="310072" y="75443"/>
                  </a:lnTo>
                  <a:lnTo>
                    <a:pt x="343239" y="68830"/>
                  </a:lnTo>
                  <a:lnTo>
                    <a:pt x="375670" y="62041"/>
                  </a:lnTo>
                  <a:lnTo>
                    <a:pt x="407609" y="55133"/>
                  </a:lnTo>
                  <a:lnTo>
                    <a:pt x="438427" y="48941"/>
                  </a:lnTo>
                  <a:lnTo>
                    <a:pt x="468497" y="43225"/>
                  </a:lnTo>
                  <a:lnTo>
                    <a:pt x="498069" y="37826"/>
                  </a:lnTo>
                  <a:lnTo>
                    <a:pt x="525721" y="32640"/>
                  </a:lnTo>
                  <a:lnTo>
                    <a:pt x="552093" y="27595"/>
                  </a:lnTo>
                  <a:lnTo>
                    <a:pt x="577612" y="22644"/>
                  </a:lnTo>
                  <a:lnTo>
                    <a:pt x="599387" y="18550"/>
                  </a:lnTo>
                  <a:lnTo>
                    <a:pt x="618666" y="15027"/>
                  </a:lnTo>
                  <a:lnTo>
                    <a:pt x="648819" y="8995"/>
                  </a:lnTo>
                  <a:lnTo>
                    <a:pt x="664866" y="3669"/>
                  </a:lnTo>
                  <a:lnTo>
                    <a:pt x="667081" y="1931"/>
                  </a:lnTo>
                  <a:lnTo>
                    <a:pt x="666177" y="773"/>
                  </a:lnTo>
                  <a:lnTo>
                    <a:pt x="663193" y="0"/>
                  </a:lnTo>
                  <a:lnTo>
                    <a:pt x="632447" y="6498"/>
                  </a:lnTo>
                  <a:lnTo>
                    <a:pt x="615306" y="10167"/>
                  </a:lnTo>
                  <a:lnTo>
                    <a:pt x="595148" y="14200"/>
                  </a:lnTo>
                  <a:lnTo>
                    <a:pt x="572978" y="18477"/>
                  </a:lnTo>
                  <a:lnTo>
                    <a:pt x="547085" y="22916"/>
                  </a:lnTo>
                  <a:lnTo>
                    <a:pt x="518711" y="27462"/>
                  </a:lnTo>
                  <a:lnTo>
                    <a:pt x="488682" y="32080"/>
                  </a:lnTo>
                  <a:lnTo>
                    <a:pt x="456757" y="37541"/>
                  </a:lnTo>
                  <a:lnTo>
                    <a:pt x="423567" y="43562"/>
                  </a:lnTo>
                  <a:lnTo>
                    <a:pt x="389534" y="49958"/>
                  </a:lnTo>
                  <a:lnTo>
                    <a:pt x="354939" y="56603"/>
                  </a:lnTo>
                  <a:lnTo>
                    <a:pt x="319970" y="63414"/>
                  </a:lnTo>
                  <a:lnTo>
                    <a:pt x="284751" y="70336"/>
                  </a:lnTo>
                  <a:lnTo>
                    <a:pt x="250952" y="76538"/>
                  </a:lnTo>
                  <a:lnTo>
                    <a:pt x="218102" y="82261"/>
                  </a:lnTo>
                  <a:lnTo>
                    <a:pt x="185882" y="87663"/>
                  </a:lnTo>
                  <a:lnTo>
                    <a:pt x="157259" y="92852"/>
                  </a:lnTo>
                  <a:lnTo>
                    <a:pt x="131033" y="97899"/>
                  </a:lnTo>
                  <a:lnTo>
                    <a:pt x="106405" y="102851"/>
                  </a:lnTo>
                  <a:lnTo>
                    <a:pt x="86018" y="106946"/>
                  </a:lnTo>
                  <a:lnTo>
                    <a:pt x="52782" y="113613"/>
                  </a:lnTo>
                  <a:lnTo>
                    <a:pt x="39598" y="114988"/>
                  </a:lnTo>
                  <a:lnTo>
                    <a:pt x="38305" y="114244"/>
                  </a:lnTo>
                  <a:lnTo>
                    <a:pt x="63031" y="109404"/>
                  </a:lnTo>
                  <a:lnTo>
                    <a:pt x="80121" y="107346"/>
                  </a:lnTo>
                  <a:lnTo>
                    <a:pt x="101039" y="105181"/>
                  </a:lnTo>
                  <a:lnTo>
                    <a:pt x="124509" y="102943"/>
                  </a:lnTo>
                  <a:lnTo>
                    <a:pt x="151268" y="99864"/>
                  </a:lnTo>
                  <a:lnTo>
                    <a:pt x="180221" y="96223"/>
                  </a:lnTo>
                  <a:lnTo>
                    <a:pt x="210634" y="92209"/>
                  </a:lnTo>
                  <a:lnTo>
                    <a:pt x="271462" y="841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86457" name="SMARTInkShape-Group391"/>
          <p:cNvGrpSpPr/>
          <p:nvPr/>
        </p:nvGrpSpPr>
        <p:grpSpPr>
          <a:xfrm>
            <a:off x="2422721" y="4221956"/>
            <a:ext cx="1876956" cy="841565"/>
            <a:chOff x="2422721" y="4221956"/>
            <a:chExt cx="1876956" cy="841565"/>
          </a:xfrm>
        </p:grpSpPr>
        <p:sp>
          <p:nvSpPr>
            <p:cNvPr id="2486427" name="SMARTInkShape-1727"/>
            <p:cNvSpPr/>
            <p:nvPr/>
          </p:nvSpPr>
          <p:spPr bwMode="auto">
            <a:xfrm>
              <a:off x="2504003" y="4423508"/>
              <a:ext cx="203479" cy="126458"/>
            </a:xfrm>
            <a:custGeom>
              <a:avLst/>
              <a:gdLst/>
              <a:ahLst/>
              <a:cxnLst/>
              <a:rect l="0" t="0" r="0" b="0"/>
              <a:pathLst>
                <a:path w="203479" h="126458">
                  <a:moveTo>
                    <a:pt x="10597" y="55623"/>
                  </a:moveTo>
                  <a:lnTo>
                    <a:pt x="654" y="65566"/>
                  </a:lnTo>
                  <a:lnTo>
                    <a:pt x="0" y="67014"/>
                  </a:lnTo>
                  <a:lnTo>
                    <a:pt x="357" y="67980"/>
                  </a:lnTo>
                  <a:lnTo>
                    <a:pt x="1389" y="68624"/>
                  </a:lnTo>
                  <a:lnTo>
                    <a:pt x="2077" y="69846"/>
                  </a:lnTo>
                  <a:lnTo>
                    <a:pt x="2842" y="73321"/>
                  </a:lnTo>
                  <a:lnTo>
                    <a:pt x="4633" y="74566"/>
                  </a:lnTo>
                  <a:lnTo>
                    <a:pt x="10857" y="75948"/>
                  </a:lnTo>
                  <a:lnTo>
                    <a:pt x="40815" y="67014"/>
                  </a:lnTo>
                  <a:lnTo>
                    <a:pt x="68865" y="52993"/>
                  </a:lnTo>
                  <a:lnTo>
                    <a:pt x="99924" y="39640"/>
                  </a:lnTo>
                  <a:lnTo>
                    <a:pt x="110623" y="31057"/>
                  </a:lnTo>
                  <a:lnTo>
                    <a:pt x="120315" y="18094"/>
                  </a:lnTo>
                  <a:lnTo>
                    <a:pt x="122860" y="11691"/>
                  </a:lnTo>
                  <a:lnTo>
                    <a:pt x="122746" y="8873"/>
                  </a:lnTo>
                  <a:lnTo>
                    <a:pt x="120501" y="3624"/>
                  </a:lnTo>
                  <a:lnTo>
                    <a:pt x="117998" y="1907"/>
                  </a:lnTo>
                  <a:lnTo>
                    <a:pt x="110983" y="0"/>
                  </a:lnTo>
                  <a:lnTo>
                    <a:pt x="100457" y="3385"/>
                  </a:lnTo>
                  <a:lnTo>
                    <a:pt x="81143" y="16333"/>
                  </a:lnTo>
                  <a:lnTo>
                    <a:pt x="46992" y="48950"/>
                  </a:lnTo>
                  <a:lnTo>
                    <a:pt x="35768" y="62976"/>
                  </a:lnTo>
                  <a:lnTo>
                    <a:pt x="29722" y="79264"/>
                  </a:lnTo>
                  <a:lnTo>
                    <a:pt x="27828" y="95499"/>
                  </a:lnTo>
                  <a:lnTo>
                    <a:pt x="29632" y="108006"/>
                  </a:lnTo>
                  <a:lnTo>
                    <a:pt x="32812" y="112770"/>
                  </a:lnTo>
                  <a:lnTo>
                    <a:pt x="42695" y="120181"/>
                  </a:lnTo>
                  <a:lnTo>
                    <a:pt x="61647" y="125022"/>
                  </a:lnTo>
                  <a:lnTo>
                    <a:pt x="89929" y="126457"/>
                  </a:lnTo>
                  <a:lnTo>
                    <a:pt x="119651" y="119297"/>
                  </a:lnTo>
                  <a:lnTo>
                    <a:pt x="152359" y="107122"/>
                  </a:lnTo>
                  <a:lnTo>
                    <a:pt x="183393" y="93460"/>
                  </a:lnTo>
                  <a:lnTo>
                    <a:pt x="203478" y="841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28" name="SMARTInkShape-1728"/>
            <p:cNvSpPr/>
            <p:nvPr/>
          </p:nvSpPr>
          <p:spPr bwMode="auto">
            <a:xfrm>
              <a:off x="2422786" y="4379119"/>
              <a:ext cx="63240" cy="218398"/>
            </a:xfrm>
            <a:custGeom>
              <a:avLst/>
              <a:gdLst/>
              <a:ahLst/>
              <a:cxnLst/>
              <a:rect l="0" t="0" r="0" b="0"/>
              <a:pathLst>
                <a:path w="63240" h="218398">
                  <a:moveTo>
                    <a:pt x="27520" y="0"/>
                  </a:moveTo>
                  <a:lnTo>
                    <a:pt x="26727" y="7290"/>
                  </a:lnTo>
                  <a:lnTo>
                    <a:pt x="17577" y="40471"/>
                  </a:lnTo>
                  <a:lnTo>
                    <a:pt x="14520" y="67377"/>
                  </a:lnTo>
                  <a:lnTo>
                    <a:pt x="9822" y="99250"/>
                  </a:lnTo>
                  <a:lnTo>
                    <a:pt x="3403" y="133830"/>
                  </a:lnTo>
                  <a:lnTo>
                    <a:pt x="266" y="165418"/>
                  </a:lnTo>
                  <a:lnTo>
                    <a:pt x="0" y="198040"/>
                  </a:lnTo>
                  <a:lnTo>
                    <a:pt x="2854" y="209990"/>
                  </a:lnTo>
                  <a:lnTo>
                    <a:pt x="6768" y="216360"/>
                  </a:lnTo>
                  <a:lnTo>
                    <a:pt x="8923" y="218059"/>
                  </a:lnTo>
                  <a:lnTo>
                    <a:pt x="11947" y="218397"/>
                  </a:lnTo>
                  <a:lnTo>
                    <a:pt x="19541" y="216657"/>
                  </a:lnTo>
                  <a:lnTo>
                    <a:pt x="26090" y="211121"/>
                  </a:lnTo>
                  <a:lnTo>
                    <a:pt x="47336" y="183340"/>
                  </a:lnTo>
                  <a:lnTo>
                    <a:pt x="58158" y="152896"/>
                  </a:lnTo>
                  <a:lnTo>
                    <a:pt x="63239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29" name="SMARTInkShape-1729"/>
            <p:cNvSpPr/>
            <p:nvPr/>
          </p:nvSpPr>
          <p:spPr bwMode="auto">
            <a:xfrm>
              <a:off x="2679151" y="4436269"/>
              <a:ext cx="128344" cy="127622"/>
            </a:xfrm>
            <a:custGeom>
              <a:avLst/>
              <a:gdLst/>
              <a:ahLst/>
              <a:cxnLst/>
              <a:rect l="0" t="0" r="0" b="0"/>
              <a:pathLst>
                <a:path w="128344" h="127622">
                  <a:moveTo>
                    <a:pt x="64049" y="0"/>
                  </a:moveTo>
                  <a:lnTo>
                    <a:pt x="54106" y="0"/>
                  </a:lnTo>
                  <a:lnTo>
                    <a:pt x="49576" y="2116"/>
                  </a:lnTo>
                  <a:lnTo>
                    <a:pt x="36407" y="13735"/>
                  </a:lnTo>
                  <a:lnTo>
                    <a:pt x="13852" y="43730"/>
                  </a:lnTo>
                  <a:lnTo>
                    <a:pt x="6021" y="57535"/>
                  </a:lnTo>
                  <a:lnTo>
                    <a:pt x="580" y="89127"/>
                  </a:lnTo>
                  <a:lnTo>
                    <a:pt x="0" y="104372"/>
                  </a:lnTo>
                  <a:lnTo>
                    <a:pt x="1980" y="112004"/>
                  </a:lnTo>
                  <a:lnTo>
                    <a:pt x="3620" y="115150"/>
                  </a:lnTo>
                  <a:lnTo>
                    <a:pt x="7094" y="117248"/>
                  </a:lnTo>
                  <a:lnTo>
                    <a:pt x="17305" y="119579"/>
                  </a:lnTo>
                  <a:lnTo>
                    <a:pt x="25547" y="118498"/>
                  </a:lnTo>
                  <a:lnTo>
                    <a:pt x="50483" y="107562"/>
                  </a:lnTo>
                  <a:lnTo>
                    <a:pt x="75737" y="77694"/>
                  </a:lnTo>
                  <a:lnTo>
                    <a:pt x="99078" y="45715"/>
                  </a:lnTo>
                  <a:lnTo>
                    <a:pt x="109264" y="27744"/>
                  </a:lnTo>
                  <a:lnTo>
                    <a:pt x="113424" y="10170"/>
                  </a:lnTo>
                  <a:lnTo>
                    <a:pt x="112841" y="10749"/>
                  </a:lnTo>
                  <a:lnTo>
                    <a:pt x="104057" y="31088"/>
                  </a:lnTo>
                  <a:lnTo>
                    <a:pt x="94912" y="62556"/>
                  </a:lnTo>
                  <a:lnTo>
                    <a:pt x="87578" y="92525"/>
                  </a:lnTo>
                  <a:lnTo>
                    <a:pt x="83985" y="112081"/>
                  </a:lnTo>
                  <a:lnTo>
                    <a:pt x="81641" y="121251"/>
                  </a:lnTo>
                  <a:lnTo>
                    <a:pt x="82127" y="123696"/>
                  </a:lnTo>
                  <a:lnTo>
                    <a:pt x="83245" y="125327"/>
                  </a:lnTo>
                  <a:lnTo>
                    <a:pt x="88720" y="127138"/>
                  </a:lnTo>
                  <a:lnTo>
                    <a:pt x="92403" y="127621"/>
                  </a:lnTo>
                  <a:lnTo>
                    <a:pt x="100728" y="123924"/>
                  </a:lnTo>
                  <a:lnTo>
                    <a:pt x="109719" y="116196"/>
                  </a:lnTo>
                  <a:lnTo>
                    <a:pt x="128343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0" name="SMARTInkShape-1730"/>
            <p:cNvSpPr/>
            <p:nvPr/>
          </p:nvSpPr>
          <p:spPr bwMode="auto">
            <a:xfrm>
              <a:off x="2836891" y="4436269"/>
              <a:ext cx="70616" cy="126985"/>
            </a:xfrm>
            <a:custGeom>
              <a:avLst/>
              <a:gdLst/>
              <a:ahLst/>
              <a:cxnLst/>
              <a:rect l="0" t="0" r="0" b="0"/>
              <a:pathLst>
                <a:path w="70616" h="126985">
                  <a:moveTo>
                    <a:pt x="70615" y="0"/>
                  </a:moveTo>
                  <a:lnTo>
                    <a:pt x="63030" y="0"/>
                  </a:lnTo>
                  <a:lnTo>
                    <a:pt x="57190" y="2116"/>
                  </a:lnTo>
                  <a:lnTo>
                    <a:pt x="54521" y="3792"/>
                  </a:lnTo>
                  <a:lnTo>
                    <a:pt x="36462" y="8819"/>
                  </a:lnTo>
                  <a:lnTo>
                    <a:pt x="20747" y="19461"/>
                  </a:lnTo>
                  <a:lnTo>
                    <a:pt x="14904" y="21042"/>
                  </a:lnTo>
                  <a:lnTo>
                    <a:pt x="15218" y="21965"/>
                  </a:lnTo>
                  <a:lnTo>
                    <a:pt x="17684" y="25108"/>
                  </a:lnTo>
                  <a:lnTo>
                    <a:pt x="21426" y="27034"/>
                  </a:lnTo>
                  <a:lnTo>
                    <a:pt x="34088" y="32063"/>
                  </a:lnTo>
                  <a:lnTo>
                    <a:pt x="36739" y="34075"/>
                  </a:lnTo>
                  <a:lnTo>
                    <a:pt x="45135" y="45340"/>
                  </a:lnTo>
                  <a:lnTo>
                    <a:pt x="47384" y="52166"/>
                  </a:lnTo>
                  <a:lnTo>
                    <a:pt x="48829" y="73275"/>
                  </a:lnTo>
                  <a:lnTo>
                    <a:pt x="46909" y="82308"/>
                  </a:lnTo>
                  <a:lnTo>
                    <a:pt x="35417" y="102160"/>
                  </a:lnTo>
                  <a:lnTo>
                    <a:pt x="22439" y="114495"/>
                  </a:lnTo>
                  <a:lnTo>
                    <a:pt x="1952" y="126984"/>
                  </a:lnTo>
                  <a:lnTo>
                    <a:pt x="1027" y="125931"/>
                  </a:lnTo>
                  <a:lnTo>
                    <a:pt x="0" y="120528"/>
                  </a:lnTo>
                  <a:lnTo>
                    <a:pt x="7006" y="104768"/>
                  </a:lnTo>
                  <a:lnTo>
                    <a:pt x="3489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1" name="SMARTInkShape-1731"/>
            <p:cNvSpPr/>
            <p:nvPr/>
          </p:nvSpPr>
          <p:spPr bwMode="auto">
            <a:xfrm>
              <a:off x="3300740" y="4300625"/>
              <a:ext cx="21105" cy="7057"/>
            </a:xfrm>
            <a:custGeom>
              <a:avLst/>
              <a:gdLst/>
              <a:ahLst/>
              <a:cxnLst/>
              <a:rect l="0" t="0" r="0" b="0"/>
              <a:pathLst>
                <a:path w="21105" h="7057">
                  <a:moveTo>
                    <a:pt x="21104" y="7056"/>
                  </a:moveTo>
                  <a:lnTo>
                    <a:pt x="779" y="7056"/>
                  </a:lnTo>
                  <a:lnTo>
                    <a:pt x="410" y="6263"/>
                  </a:lnTo>
                  <a:lnTo>
                    <a:pt x="0" y="3264"/>
                  </a:lnTo>
                  <a:lnTo>
                    <a:pt x="685" y="2147"/>
                  </a:lnTo>
                  <a:lnTo>
                    <a:pt x="1935" y="1402"/>
                  </a:lnTo>
                  <a:lnTo>
                    <a:pt x="7486" y="354"/>
                  </a:lnTo>
                  <a:lnTo>
                    <a:pt x="16473" y="0"/>
                  </a:lnTo>
                  <a:lnTo>
                    <a:pt x="18017" y="764"/>
                  </a:lnTo>
                  <a:lnTo>
                    <a:pt x="19046" y="2068"/>
                  </a:lnTo>
                  <a:lnTo>
                    <a:pt x="19732" y="3730"/>
                  </a:lnTo>
                  <a:lnTo>
                    <a:pt x="19395" y="4839"/>
                  </a:lnTo>
                  <a:lnTo>
                    <a:pt x="18377" y="5578"/>
                  </a:lnTo>
                  <a:lnTo>
                    <a:pt x="13960" y="7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2" name="SMARTInkShape-1732"/>
            <p:cNvSpPr/>
            <p:nvPr/>
          </p:nvSpPr>
          <p:spPr bwMode="auto">
            <a:xfrm>
              <a:off x="3300413" y="4300538"/>
              <a:ext cx="21432" cy="14288"/>
            </a:xfrm>
            <a:custGeom>
              <a:avLst/>
              <a:gdLst/>
              <a:ahLst/>
              <a:cxnLst/>
              <a:rect l="0" t="0" r="0" b="0"/>
              <a:pathLst>
                <a:path w="21432" h="14288">
                  <a:moveTo>
                    <a:pt x="0" y="14287"/>
                  </a:moveTo>
                  <a:lnTo>
                    <a:pt x="13207" y="1080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3" name="SMARTInkShape-1733"/>
            <p:cNvSpPr/>
            <p:nvPr/>
          </p:nvSpPr>
          <p:spPr bwMode="auto">
            <a:xfrm>
              <a:off x="2893219" y="4400550"/>
              <a:ext cx="214313" cy="27087"/>
            </a:xfrm>
            <a:custGeom>
              <a:avLst/>
              <a:gdLst/>
              <a:ahLst/>
              <a:cxnLst/>
              <a:rect l="0" t="0" r="0" b="0"/>
              <a:pathLst>
                <a:path w="214313" h="27087">
                  <a:moveTo>
                    <a:pt x="0" y="21431"/>
                  </a:moveTo>
                  <a:lnTo>
                    <a:pt x="11406" y="22225"/>
                  </a:lnTo>
                  <a:lnTo>
                    <a:pt x="33180" y="27086"/>
                  </a:lnTo>
                  <a:lnTo>
                    <a:pt x="58514" y="26017"/>
                  </a:lnTo>
                  <a:lnTo>
                    <a:pt x="88246" y="22790"/>
                  </a:lnTo>
                  <a:lnTo>
                    <a:pt x="122191" y="19717"/>
                  </a:lnTo>
                  <a:lnTo>
                    <a:pt x="153150" y="15896"/>
                  </a:lnTo>
                  <a:lnTo>
                    <a:pt x="184945" y="10813"/>
                  </a:lnTo>
                  <a:lnTo>
                    <a:pt x="206865" y="7075"/>
                  </a:lnTo>
                  <a:lnTo>
                    <a:pt x="209347" y="5510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4" name="SMARTInkShape-1734"/>
            <p:cNvSpPr/>
            <p:nvPr/>
          </p:nvSpPr>
          <p:spPr bwMode="auto">
            <a:xfrm>
              <a:off x="2964750" y="4314825"/>
              <a:ext cx="71345" cy="212636"/>
            </a:xfrm>
            <a:custGeom>
              <a:avLst/>
              <a:gdLst/>
              <a:ahLst/>
              <a:cxnLst/>
              <a:rect l="0" t="0" r="0" b="0"/>
              <a:pathLst>
                <a:path w="71345" h="212636">
                  <a:moveTo>
                    <a:pt x="35625" y="0"/>
                  </a:moveTo>
                  <a:lnTo>
                    <a:pt x="35625" y="6151"/>
                  </a:lnTo>
                  <a:lnTo>
                    <a:pt x="15699" y="39238"/>
                  </a:lnTo>
                  <a:lnTo>
                    <a:pt x="5291" y="58986"/>
                  </a:lnTo>
                  <a:lnTo>
                    <a:pt x="970" y="93702"/>
                  </a:lnTo>
                  <a:lnTo>
                    <a:pt x="221" y="123807"/>
                  </a:lnTo>
                  <a:lnTo>
                    <a:pt x="0" y="153629"/>
                  </a:lnTo>
                  <a:lnTo>
                    <a:pt x="1535" y="169880"/>
                  </a:lnTo>
                  <a:lnTo>
                    <a:pt x="7509" y="185039"/>
                  </a:lnTo>
                  <a:lnTo>
                    <a:pt x="15456" y="195481"/>
                  </a:lnTo>
                  <a:lnTo>
                    <a:pt x="33493" y="208653"/>
                  </a:lnTo>
                  <a:lnTo>
                    <a:pt x="47605" y="212635"/>
                  </a:lnTo>
                  <a:lnTo>
                    <a:pt x="57089" y="211451"/>
                  </a:lnTo>
                  <a:lnTo>
                    <a:pt x="65008" y="208278"/>
                  </a:lnTo>
                  <a:lnTo>
                    <a:pt x="67120" y="206321"/>
                  </a:lnTo>
                  <a:lnTo>
                    <a:pt x="68528" y="204222"/>
                  </a:lnTo>
                  <a:lnTo>
                    <a:pt x="71344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5" name="SMARTInkShape-1735"/>
            <p:cNvSpPr/>
            <p:nvPr/>
          </p:nvSpPr>
          <p:spPr bwMode="auto">
            <a:xfrm>
              <a:off x="3254450" y="4352870"/>
              <a:ext cx="273574" cy="295596"/>
            </a:xfrm>
            <a:custGeom>
              <a:avLst/>
              <a:gdLst/>
              <a:ahLst/>
              <a:cxnLst/>
              <a:rect l="0" t="0" r="0" b="0"/>
              <a:pathLst>
                <a:path w="273574" h="295596">
                  <a:moveTo>
                    <a:pt x="45963" y="26249"/>
                  </a:moveTo>
                  <a:lnTo>
                    <a:pt x="45963" y="20098"/>
                  </a:lnTo>
                  <a:lnTo>
                    <a:pt x="45169" y="19767"/>
                  </a:lnTo>
                  <a:lnTo>
                    <a:pt x="39812" y="19192"/>
                  </a:lnTo>
                  <a:lnTo>
                    <a:pt x="42905" y="19131"/>
                  </a:lnTo>
                  <a:lnTo>
                    <a:pt x="43924" y="20710"/>
                  </a:lnTo>
                  <a:lnTo>
                    <a:pt x="56396" y="55677"/>
                  </a:lnTo>
                  <a:lnTo>
                    <a:pt x="63782" y="87444"/>
                  </a:lnTo>
                  <a:lnTo>
                    <a:pt x="66324" y="122785"/>
                  </a:lnTo>
                  <a:lnTo>
                    <a:pt x="66918" y="149323"/>
                  </a:lnTo>
                  <a:lnTo>
                    <a:pt x="67183" y="174875"/>
                  </a:lnTo>
                  <a:lnTo>
                    <a:pt x="67300" y="199461"/>
                  </a:lnTo>
                  <a:lnTo>
                    <a:pt x="66572" y="234822"/>
                  </a:lnTo>
                  <a:lnTo>
                    <a:pt x="61682" y="264172"/>
                  </a:lnTo>
                  <a:lnTo>
                    <a:pt x="52919" y="287000"/>
                  </a:lnTo>
                  <a:lnTo>
                    <a:pt x="50600" y="290571"/>
                  </a:lnTo>
                  <a:lnTo>
                    <a:pt x="47467" y="292951"/>
                  </a:lnTo>
                  <a:lnTo>
                    <a:pt x="39752" y="295595"/>
                  </a:lnTo>
                  <a:lnTo>
                    <a:pt x="35472" y="293919"/>
                  </a:lnTo>
                  <a:lnTo>
                    <a:pt x="26483" y="285707"/>
                  </a:lnTo>
                  <a:lnTo>
                    <a:pt x="16290" y="263904"/>
                  </a:lnTo>
                  <a:lnTo>
                    <a:pt x="8243" y="233543"/>
                  </a:lnTo>
                  <a:lnTo>
                    <a:pt x="3269" y="208867"/>
                  </a:lnTo>
                  <a:lnTo>
                    <a:pt x="0" y="181231"/>
                  </a:lnTo>
                  <a:lnTo>
                    <a:pt x="1193" y="150428"/>
                  </a:lnTo>
                  <a:lnTo>
                    <a:pt x="6486" y="122450"/>
                  </a:lnTo>
                  <a:lnTo>
                    <a:pt x="15717" y="96786"/>
                  </a:lnTo>
                  <a:lnTo>
                    <a:pt x="39559" y="61612"/>
                  </a:lnTo>
                  <a:lnTo>
                    <a:pt x="72199" y="35404"/>
                  </a:lnTo>
                  <a:lnTo>
                    <a:pt x="98105" y="19999"/>
                  </a:lnTo>
                  <a:lnTo>
                    <a:pt x="125493" y="9448"/>
                  </a:lnTo>
                  <a:lnTo>
                    <a:pt x="154334" y="2907"/>
                  </a:lnTo>
                  <a:lnTo>
                    <a:pt x="185674" y="0"/>
                  </a:lnTo>
                  <a:lnTo>
                    <a:pt x="213890" y="824"/>
                  </a:lnTo>
                  <a:lnTo>
                    <a:pt x="247854" y="7868"/>
                  </a:lnTo>
                  <a:lnTo>
                    <a:pt x="256757" y="11614"/>
                  </a:lnTo>
                  <a:lnTo>
                    <a:pt x="268766" y="22125"/>
                  </a:lnTo>
                  <a:lnTo>
                    <a:pt x="273079" y="28262"/>
                  </a:lnTo>
                  <a:lnTo>
                    <a:pt x="273573" y="35529"/>
                  </a:lnTo>
                  <a:lnTo>
                    <a:pt x="267773" y="52069"/>
                  </a:lnTo>
                  <a:lnTo>
                    <a:pt x="247327" y="79231"/>
                  </a:lnTo>
                  <a:lnTo>
                    <a:pt x="213576" y="103595"/>
                  </a:lnTo>
                  <a:lnTo>
                    <a:pt x="187133" y="118569"/>
                  </a:lnTo>
                  <a:lnTo>
                    <a:pt x="159505" y="131574"/>
                  </a:lnTo>
                  <a:lnTo>
                    <a:pt x="131351" y="139999"/>
                  </a:lnTo>
                  <a:lnTo>
                    <a:pt x="100102" y="145413"/>
                  </a:lnTo>
                  <a:lnTo>
                    <a:pt x="85635" y="142446"/>
                  </a:lnTo>
                  <a:lnTo>
                    <a:pt x="79555" y="139432"/>
                  </a:lnTo>
                  <a:lnTo>
                    <a:pt x="76295" y="135836"/>
                  </a:lnTo>
                  <a:lnTo>
                    <a:pt x="74915" y="131850"/>
                  </a:lnTo>
                  <a:lnTo>
                    <a:pt x="74789" y="127606"/>
                  </a:lnTo>
                  <a:lnTo>
                    <a:pt x="81000" y="116540"/>
                  </a:lnTo>
                  <a:lnTo>
                    <a:pt x="95969" y="976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6" name="SMARTInkShape-1736"/>
            <p:cNvSpPr/>
            <p:nvPr/>
          </p:nvSpPr>
          <p:spPr bwMode="auto">
            <a:xfrm>
              <a:off x="3529561" y="4343400"/>
              <a:ext cx="135184" cy="145547"/>
            </a:xfrm>
            <a:custGeom>
              <a:avLst/>
              <a:gdLst/>
              <a:ahLst/>
              <a:cxnLst/>
              <a:rect l="0" t="0" r="0" b="0"/>
              <a:pathLst>
                <a:path w="135184" h="145547">
                  <a:moveTo>
                    <a:pt x="78033" y="0"/>
                  </a:moveTo>
                  <a:lnTo>
                    <a:pt x="68145" y="15542"/>
                  </a:lnTo>
                  <a:lnTo>
                    <a:pt x="41806" y="44762"/>
                  </a:lnTo>
                  <a:lnTo>
                    <a:pt x="21253" y="77310"/>
                  </a:lnTo>
                  <a:lnTo>
                    <a:pt x="5698" y="103113"/>
                  </a:lnTo>
                  <a:lnTo>
                    <a:pt x="686" y="127612"/>
                  </a:lnTo>
                  <a:lnTo>
                    <a:pt x="0" y="135563"/>
                  </a:lnTo>
                  <a:lnTo>
                    <a:pt x="1812" y="141742"/>
                  </a:lnTo>
                  <a:lnTo>
                    <a:pt x="3406" y="144501"/>
                  </a:lnTo>
                  <a:lnTo>
                    <a:pt x="6057" y="145546"/>
                  </a:lnTo>
                  <a:lnTo>
                    <a:pt x="13235" y="144592"/>
                  </a:lnTo>
                  <a:lnTo>
                    <a:pt x="29994" y="135799"/>
                  </a:lnTo>
                  <a:lnTo>
                    <a:pt x="58350" y="106225"/>
                  </a:lnTo>
                  <a:lnTo>
                    <a:pt x="85522" y="74605"/>
                  </a:lnTo>
                  <a:lnTo>
                    <a:pt x="108117" y="43488"/>
                  </a:lnTo>
                  <a:lnTo>
                    <a:pt x="13518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7" name="SMARTInkShape-1737"/>
            <p:cNvSpPr/>
            <p:nvPr/>
          </p:nvSpPr>
          <p:spPr bwMode="auto">
            <a:xfrm>
              <a:off x="3679039" y="4393406"/>
              <a:ext cx="14281" cy="92415"/>
            </a:xfrm>
            <a:custGeom>
              <a:avLst/>
              <a:gdLst/>
              <a:ahLst/>
              <a:cxnLst/>
              <a:rect l="0" t="0" r="0" b="0"/>
              <a:pathLst>
                <a:path w="14281" h="92415">
                  <a:moveTo>
                    <a:pt x="14280" y="0"/>
                  </a:moveTo>
                  <a:lnTo>
                    <a:pt x="10488" y="0"/>
                  </a:lnTo>
                  <a:lnTo>
                    <a:pt x="9370" y="794"/>
                  </a:lnTo>
                  <a:lnTo>
                    <a:pt x="8625" y="2117"/>
                  </a:lnTo>
                  <a:lnTo>
                    <a:pt x="712" y="31318"/>
                  </a:lnTo>
                  <a:lnTo>
                    <a:pt x="34" y="64315"/>
                  </a:lnTo>
                  <a:lnTo>
                    <a:pt x="0" y="79556"/>
                  </a:lnTo>
                  <a:lnTo>
                    <a:pt x="2113" y="85100"/>
                  </a:lnTo>
                  <a:lnTo>
                    <a:pt x="6144" y="91335"/>
                  </a:lnTo>
                  <a:lnTo>
                    <a:pt x="8812" y="92187"/>
                  </a:lnTo>
                  <a:lnTo>
                    <a:pt x="10635" y="92414"/>
                  </a:lnTo>
                  <a:lnTo>
                    <a:pt x="11850" y="90978"/>
                  </a:lnTo>
                  <a:lnTo>
                    <a:pt x="13200" y="85150"/>
                  </a:lnTo>
                  <a:lnTo>
                    <a:pt x="1428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8" name="SMARTInkShape-1738"/>
            <p:cNvSpPr/>
            <p:nvPr/>
          </p:nvSpPr>
          <p:spPr bwMode="auto">
            <a:xfrm>
              <a:off x="3686175" y="4264819"/>
              <a:ext cx="71439" cy="35720"/>
            </a:xfrm>
            <a:custGeom>
              <a:avLst/>
              <a:gdLst/>
              <a:ahLst/>
              <a:cxnLst/>
              <a:rect l="0" t="0" r="0" b="0"/>
              <a:pathLst>
                <a:path w="71439" h="35720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6"/>
                  </a:lnTo>
                  <a:lnTo>
                    <a:pt x="6850" y="6151"/>
                  </a:lnTo>
                  <a:lnTo>
                    <a:pt x="9130" y="6702"/>
                  </a:lnTo>
                  <a:lnTo>
                    <a:pt x="10849" y="6849"/>
                  </a:lnTo>
                  <a:lnTo>
                    <a:pt x="43100" y="21605"/>
                  </a:lnTo>
                  <a:lnTo>
                    <a:pt x="7143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39" name="SMARTInkShape-1739"/>
            <p:cNvSpPr/>
            <p:nvPr/>
          </p:nvSpPr>
          <p:spPr bwMode="auto">
            <a:xfrm>
              <a:off x="3822408" y="4350544"/>
              <a:ext cx="35218" cy="92447"/>
            </a:xfrm>
            <a:custGeom>
              <a:avLst/>
              <a:gdLst/>
              <a:ahLst/>
              <a:cxnLst/>
              <a:rect l="0" t="0" r="0" b="0"/>
              <a:pathLst>
                <a:path w="35218" h="92447">
                  <a:moveTo>
                    <a:pt x="35217" y="57150"/>
                  </a:moveTo>
                  <a:lnTo>
                    <a:pt x="31425" y="53358"/>
                  </a:lnTo>
                  <a:lnTo>
                    <a:pt x="29514" y="53034"/>
                  </a:lnTo>
                  <a:lnTo>
                    <a:pt x="27446" y="53612"/>
                  </a:lnTo>
                  <a:lnTo>
                    <a:pt x="25274" y="54791"/>
                  </a:lnTo>
                  <a:lnTo>
                    <a:pt x="14632" y="56451"/>
                  </a:lnTo>
                  <a:lnTo>
                    <a:pt x="11175" y="58271"/>
                  </a:lnTo>
                  <a:lnTo>
                    <a:pt x="5217" y="64527"/>
                  </a:lnTo>
                  <a:lnTo>
                    <a:pt x="2040" y="70483"/>
                  </a:lnTo>
                  <a:lnTo>
                    <a:pt x="0" y="80774"/>
                  </a:lnTo>
                  <a:lnTo>
                    <a:pt x="1838" y="85641"/>
                  </a:lnTo>
                  <a:lnTo>
                    <a:pt x="3439" y="88050"/>
                  </a:lnTo>
                  <a:lnTo>
                    <a:pt x="5301" y="89656"/>
                  </a:lnTo>
                  <a:lnTo>
                    <a:pt x="9485" y="91441"/>
                  </a:lnTo>
                  <a:lnTo>
                    <a:pt x="16304" y="92446"/>
                  </a:lnTo>
                  <a:lnTo>
                    <a:pt x="17846" y="91793"/>
                  </a:lnTo>
                  <a:lnTo>
                    <a:pt x="18874" y="90564"/>
                  </a:lnTo>
                  <a:lnTo>
                    <a:pt x="20810" y="87082"/>
                  </a:lnTo>
                  <a:lnTo>
                    <a:pt x="24316" y="82888"/>
                  </a:lnTo>
                  <a:lnTo>
                    <a:pt x="24775" y="79865"/>
                  </a:lnTo>
                  <a:lnTo>
                    <a:pt x="15570" y="44148"/>
                  </a:lnTo>
                  <a:lnTo>
                    <a:pt x="12198" y="28956"/>
                  </a:lnTo>
                  <a:lnTo>
                    <a:pt x="7739" y="13393"/>
                  </a:lnTo>
                  <a:lnTo>
                    <a:pt x="8167" y="10516"/>
                  </a:lnTo>
                  <a:lnTo>
                    <a:pt x="10760" y="5203"/>
                  </a:lnTo>
                  <a:lnTo>
                    <a:pt x="13356" y="3469"/>
                  </a:lnTo>
                  <a:lnTo>
                    <a:pt x="26812" y="685"/>
                  </a:lnTo>
                  <a:lnTo>
                    <a:pt x="3521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0" name="SMARTInkShape-1740"/>
            <p:cNvSpPr/>
            <p:nvPr/>
          </p:nvSpPr>
          <p:spPr bwMode="auto">
            <a:xfrm>
              <a:off x="3907631" y="4379660"/>
              <a:ext cx="110256" cy="83774"/>
            </a:xfrm>
            <a:custGeom>
              <a:avLst/>
              <a:gdLst/>
              <a:ahLst/>
              <a:cxnLst/>
              <a:rect l="0" t="0" r="0" b="0"/>
              <a:pathLst>
                <a:path w="110256" h="83774">
                  <a:moveTo>
                    <a:pt x="0" y="35178"/>
                  </a:moveTo>
                  <a:lnTo>
                    <a:pt x="0" y="45120"/>
                  </a:lnTo>
                  <a:lnTo>
                    <a:pt x="2117" y="49651"/>
                  </a:lnTo>
                  <a:lnTo>
                    <a:pt x="11391" y="61396"/>
                  </a:lnTo>
                  <a:lnTo>
                    <a:pt x="15832" y="70901"/>
                  </a:lnTo>
                  <a:lnTo>
                    <a:pt x="27255" y="83773"/>
                  </a:lnTo>
                  <a:lnTo>
                    <a:pt x="27695" y="83450"/>
                  </a:lnTo>
                  <a:lnTo>
                    <a:pt x="38484" y="58411"/>
                  </a:lnTo>
                  <a:lnTo>
                    <a:pt x="62067" y="25618"/>
                  </a:lnTo>
                  <a:lnTo>
                    <a:pt x="74570" y="12149"/>
                  </a:lnTo>
                  <a:lnTo>
                    <a:pt x="87535" y="3572"/>
                  </a:lnTo>
                  <a:lnTo>
                    <a:pt x="96756" y="677"/>
                  </a:lnTo>
                  <a:lnTo>
                    <a:pt x="102005" y="0"/>
                  </a:lnTo>
                  <a:lnTo>
                    <a:pt x="106984" y="1816"/>
                  </a:lnTo>
                  <a:lnTo>
                    <a:pt x="109423" y="3411"/>
                  </a:lnTo>
                  <a:lnTo>
                    <a:pt x="110255" y="4475"/>
                  </a:lnTo>
                  <a:lnTo>
                    <a:pt x="110016" y="5184"/>
                  </a:lnTo>
                  <a:lnTo>
                    <a:pt x="107157" y="66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1" name="SMARTInkShape-1741"/>
            <p:cNvSpPr/>
            <p:nvPr/>
          </p:nvSpPr>
          <p:spPr bwMode="auto">
            <a:xfrm>
              <a:off x="4094441" y="4221956"/>
              <a:ext cx="48935" cy="228601"/>
            </a:xfrm>
            <a:custGeom>
              <a:avLst/>
              <a:gdLst/>
              <a:ahLst/>
              <a:cxnLst/>
              <a:rect l="0" t="0" r="0" b="0"/>
              <a:pathLst>
                <a:path w="48935" h="228601">
                  <a:moveTo>
                    <a:pt x="48934" y="0"/>
                  </a:moveTo>
                  <a:lnTo>
                    <a:pt x="32141" y="16793"/>
                  </a:lnTo>
                  <a:lnTo>
                    <a:pt x="25085" y="31434"/>
                  </a:lnTo>
                  <a:lnTo>
                    <a:pt x="17967" y="58438"/>
                  </a:lnTo>
                  <a:lnTo>
                    <a:pt x="10831" y="91575"/>
                  </a:lnTo>
                  <a:lnTo>
                    <a:pt x="3689" y="126529"/>
                  </a:lnTo>
                  <a:lnTo>
                    <a:pt x="339" y="162021"/>
                  </a:lnTo>
                  <a:lnTo>
                    <a:pt x="0" y="197369"/>
                  </a:lnTo>
                  <a:lnTo>
                    <a:pt x="4714" y="214408"/>
                  </a:lnTo>
                  <a:lnTo>
                    <a:pt x="13215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2" name="SMARTInkShape-1742"/>
            <p:cNvSpPr/>
            <p:nvPr/>
          </p:nvSpPr>
          <p:spPr bwMode="auto">
            <a:xfrm>
              <a:off x="4129088" y="4783212"/>
              <a:ext cx="156367" cy="180848"/>
            </a:xfrm>
            <a:custGeom>
              <a:avLst/>
              <a:gdLst/>
              <a:ahLst/>
              <a:cxnLst/>
              <a:rect l="0" t="0" r="0" b="0"/>
              <a:pathLst>
                <a:path w="156367" h="180848">
                  <a:moveTo>
                    <a:pt x="0" y="24532"/>
                  </a:moveTo>
                  <a:lnTo>
                    <a:pt x="0" y="51438"/>
                  </a:lnTo>
                  <a:lnTo>
                    <a:pt x="7584" y="56405"/>
                  </a:lnTo>
                  <a:lnTo>
                    <a:pt x="16093" y="59111"/>
                  </a:lnTo>
                  <a:lnTo>
                    <a:pt x="50791" y="50208"/>
                  </a:lnTo>
                  <a:lnTo>
                    <a:pt x="77942" y="35395"/>
                  </a:lnTo>
                  <a:lnTo>
                    <a:pt x="112006" y="10810"/>
                  </a:lnTo>
                  <a:lnTo>
                    <a:pt x="123372" y="831"/>
                  </a:lnTo>
                  <a:lnTo>
                    <a:pt x="125110" y="0"/>
                  </a:lnTo>
                  <a:lnTo>
                    <a:pt x="126269" y="240"/>
                  </a:lnTo>
                  <a:lnTo>
                    <a:pt x="127042" y="1193"/>
                  </a:lnTo>
                  <a:lnTo>
                    <a:pt x="126763" y="2623"/>
                  </a:lnTo>
                  <a:lnTo>
                    <a:pt x="123372" y="8427"/>
                  </a:lnTo>
                  <a:lnTo>
                    <a:pt x="114616" y="37121"/>
                  </a:lnTo>
                  <a:lnTo>
                    <a:pt x="115304" y="37687"/>
                  </a:lnTo>
                  <a:lnTo>
                    <a:pt x="120065" y="38484"/>
                  </a:lnTo>
                  <a:lnTo>
                    <a:pt x="124270" y="38670"/>
                  </a:lnTo>
                  <a:lnTo>
                    <a:pt x="154475" y="25815"/>
                  </a:lnTo>
                  <a:lnTo>
                    <a:pt x="155371" y="26975"/>
                  </a:lnTo>
                  <a:lnTo>
                    <a:pt x="156366" y="32497"/>
                  </a:lnTo>
                  <a:lnTo>
                    <a:pt x="147149" y="61943"/>
                  </a:lnTo>
                  <a:lnTo>
                    <a:pt x="133550" y="96192"/>
                  </a:lnTo>
                  <a:lnTo>
                    <a:pt x="117334" y="130924"/>
                  </a:lnTo>
                  <a:lnTo>
                    <a:pt x="102451" y="162368"/>
                  </a:lnTo>
                  <a:lnTo>
                    <a:pt x="95267" y="175263"/>
                  </a:lnTo>
                  <a:lnTo>
                    <a:pt x="90495" y="178836"/>
                  </a:lnTo>
                  <a:lnTo>
                    <a:pt x="83346" y="180847"/>
                  </a:lnTo>
                  <a:lnTo>
                    <a:pt x="72408" y="177651"/>
                  </a:lnTo>
                  <a:lnTo>
                    <a:pt x="50006" y="1674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3" name="SMARTInkShape-1743"/>
            <p:cNvSpPr/>
            <p:nvPr/>
          </p:nvSpPr>
          <p:spPr bwMode="auto">
            <a:xfrm>
              <a:off x="4157663" y="4657725"/>
              <a:ext cx="56830" cy="218203"/>
            </a:xfrm>
            <a:custGeom>
              <a:avLst/>
              <a:gdLst/>
              <a:ahLst/>
              <a:cxnLst/>
              <a:rect l="0" t="0" r="0" b="0"/>
              <a:pathLst>
                <a:path w="56830" h="218203">
                  <a:moveTo>
                    <a:pt x="42862" y="0"/>
                  </a:moveTo>
                  <a:lnTo>
                    <a:pt x="49013" y="6151"/>
                  </a:lnTo>
                  <a:lnTo>
                    <a:pt x="53504" y="6850"/>
                  </a:lnTo>
                  <a:lnTo>
                    <a:pt x="54719" y="7741"/>
                  </a:lnTo>
                  <a:lnTo>
                    <a:pt x="56069" y="10849"/>
                  </a:lnTo>
                  <a:lnTo>
                    <a:pt x="56829" y="20853"/>
                  </a:lnTo>
                  <a:lnTo>
                    <a:pt x="50589" y="44953"/>
                  </a:lnTo>
                  <a:lnTo>
                    <a:pt x="40036" y="71175"/>
                  </a:lnTo>
                  <a:lnTo>
                    <a:pt x="30736" y="103727"/>
                  </a:lnTo>
                  <a:lnTo>
                    <a:pt x="19072" y="137714"/>
                  </a:lnTo>
                  <a:lnTo>
                    <a:pt x="10237" y="168245"/>
                  </a:lnTo>
                  <a:lnTo>
                    <a:pt x="2257" y="202773"/>
                  </a:lnTo>
                  <a:lnTo>
                    <a:pt x="297" y="218202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4" name="SMARTInkShape-1744"/>
            <p:cNvSpPr/>
            <p:nvPr/>
          </p:nvSpPr>
          <p:spPr bwMode="auto">
            <a:xfrm>
              <a:off x="4129088" y="4672013"/>
              <a:ext cx="21432" cy="13269"/>
            </a:xfrm>
            <a:custGeom>
              <a:avLst/>
              <a:gdLst/>
              <a:ahLst/>
              <a:cxnLst/>
              <a:rect l="0" t="0" r="0" b="0"/>
              <a:pathLst>
                <a:path w="21432" h="13269">
                  <a:moveTo>
                    <a:pt x="0" y="0"/>
                  </a:moveTo>
                  <a:lnTo>
                    <a:pt x="0" y="13268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5" name="SMARTInkShape-1745"/>
            <p:cNvSpPr/>
            <p:nvPr/>
          </p:nvSpPr>
          <p:spPr bwMode="auto">
            <a:xfrm>
              <a:off x="4057737" y="4836319"/>
              <a:ext cx="21345" cy="21043"/>
            </a:xfrm>
            <a:custGeom>
              <a:avLst/>
              <a:gdLst/>
              <a:ahLst/>
              <a:cxnLst/>
              <a:rect l="0" t="0" r="0" b="0"/>
              <a:pathLst>
                <a:path w="21345" h="21043">
                  <a:moveTo>
                    <a:pt x="7057" y="0"/>
                  </a:moveTo>
                  <a:lnTo>
                    <a:pt x="906" y="6151"/>
                  </a:lnTo>
                  <a:lnTo>
                    <a:pt x="207" y="10642"/>
                  </a:lnTo>
                  <a:lnTo>
                    <a:pt x="0" y="16999"/>
                  </a:lnTo>
                  <a:lnTo>
                    <a:pt x="765" y="18477"/>
                  </a:lnTo>
                  <a:lnTo>
                    <a:pt x="2068" y="19461"/>
                  </a:lnTo>
                  <a:lnTo>
                    <a:pt x="5633" y="20555"/>
                  </a:lnTo>
                  <a:lnTo>
                    <a:pt x="9864" y="21042"/>
                  </a:lnTo>
                  <a:lnTo>
                    <a:pt x="14390" y="19141"/>
                  </a:lnTo>
                  <a:lnTo>
                    <a:pt x="2134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6" name="SMARTInkShape-1746"/>
            <p:cNvSpPr/>
            <p:nvPr/>
          </p:nvSpPr>
          <p:spPr bwMode="auto">
            <a:xfrm>
              <a:off x="3936348" y="4779169"/>
              <a:ext cx="99872" cy="105302"/>
            </a:xfrm>
            <a:custGeom>
              <a:avLst/>
              <a:gdLst/>
              <a:ahLst/>
              <a:cxnLst/>
              <a:rect l="0" t="0" r="0" b="0"/>
              <a:pathLst>
                <a:path w="99872" h="105302">
                  <a:moveTo>
                    <a:pt x="14146" y="0"/>
                  </a:moveTo>
                  <a:lnTo>
                    <a:pt x="10354" y="3792"/>
                  </a:lnTo>
                  <a:lnTo>
                    <a:pt x="8491" y="9887"/>
                  </a:lnTo>
                  <a:lnTo>
                    <a:pt x="5327" y="22244"/>
                  </a:lnTo>
                  <a:lnTo>
                    <a:pt x="1478" y="35959"/>
                  </a:lnTo>
                  <a:lnTo>
                    <a:pt x="0" y="69969"/>
                  </a:lnTo>
                  <a:lnTo>
                    <a:pt x="671" y="94263"/>
                  </a:lnTo>
                  <a:lnTo>
                    <a:pt x="6012" y="105301"/>
                  </a:lnTo>
                  <a:lnTo>
                    <a:pt x="7135" y="105126"/>
                  </a:lnTo>
                  <a:lnTo>
                    <a:pt x="10501" y="102814"/>
                  </a:lnTo>
                  <a:lnTo>
                    <a:pt x="16858" y="93258"/>
                  </a:lnTo>
                  <a:lnTo>
                    <a:pt x="30594" y="65521"/>
                  </a:lnTo>
                  <a:lnTo>
                    <a:pt x="57198" y="32289"/>
                  </a:lnTo>
                  <a:lnTo>
                    <a:pt x="66618" y="26257"/>
                  </a:lnTo>
                  <a:lnTo>
                    <a:pt x="83483" y="20268"/>
                  </a:lnTo>
                  <a:lnTo>
                    <a:pt x="99871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7" name="SMARTInkShape-1747"/>
            <p:cNvSpPr/>
            <p:nvPr/>
          </p:nvSpPr>
          <p:spPr bwMode="auto">
            <a:xfrm>
              <a:off x="3793713" y="4790745"/>
              <a:ext cx="99632" cy="102291"/>
            </a:xfrm>
            <a:custGeom>
              <a:avLst/>
              <a:gdLst/>
              <a:ahLst/>
              <a:cxnLst/>
              <a:rect l="0" t="0" r="0" b="0"/>
              <a:pathLst>
                <a:path w="99632" h="102291">
                  <a:moveTo>
                    <a:pt x="13906" y="74149"/>
                  </a:moveTo>
                  <a:lnTo>
                    <a:pt x="10114" y="74149"/>
                  </a:lnTo>
                  <a:lnTo>
                    <a:pt x="6135" y="78382"/>
                  </a:lnTo>
                  <a:lnTo>
                    <a:pt x="2515" y="84761"/>
                  </a:lnTo>
                  <a:lnTo>
                    <a:pt x="190" y="95325"/>
                  </a:lnTo>
                  <a:lnTo>
                    <a:pt x="0" y="97791"/>
                  </a:lnTo>
                  <a:lnTo>
                    <a:pt x="1460" y="99435"/>
                  </a:lnTo>
                  <a:lnTo>
                    <a:pt x="7316" y="101262"/>
                  </a:lnTo>
                  <a:lnTo>
                    <a:pt x="19538" y="102290"/>
                  </a:lnTo>
                  <a:lnTo>
                    <a:pt x="53470" y="86592"/>
                  </a:lnTo>
                  <a:lnTo>
                    <a:pt x="78165" y="65230"/>
                  </a:lnTo>
                  <a:lnTo>
                    <a:pt x="92565" y="45842"/>
                  </a:lnTo>
                  <a:lnTo>
                    <a:pt x="96490" y="34845"/>
                  </a:lnTo>
                  <a:lnTo>
                    <a:pt x="96118" y="24666"/>
                  </a:lnTo>
                  <a:lnTo>
                    <a:pt x="94908" y="19729"/>
                  </a:lnTo>
                  <a:lnTo>
                    <a:pt x="91720" y="15644"/>
                  </a:lnTo>
                  <a:lnTo>
                    <a:pt x="66662" y="779"/>
                  </a:lnTo>
                  <a:lnTo>
                    <a:pt x="54816" y="0"/>
                  </a:lnTo>
                  <a:lnTo>
                    <a:pt x="31600" y="5968"/>
                  </a:lnTo>
                  <a:lnTo>
                    <a:pt x="23622" y="12361"/>
                  </a:lnTo>
                  <a:lnTo>
                    <a:pt x="20383" y="16288"/>
                  </a:lnTo>
                  <a:lnTo>
                    <a:pt x="19018" y="20493"/>
                  </a:lnTo>
                  <a:lnTo>
                    <a:pt x="19617" y="29400"/>
                  </a:lnTo>
                  <a:lnTo>
                    <a:pt x="24418" y="43339"/>
                  </a:lnTo>
                  <a:lnTo>
                    <a:pt x="28057" y="46465"/>
                  </a:lnTo>
                  <a:lnTo>
                    <a:pt x="38452" y="49939"/>
                  </a:lnTo>
                  <a:lnTo>
                    <a:pt x="65321" y="51375"/>
                  </a:lnTo>
                  <a:lnTo>
                    <a:pt x="99631" y="45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8" name="SMARTInkShape-1748"/>
            <p:cNvSpPr/>
            <p:nvPr/>
          </p:nvSpPr>
          <p:spPr bwMode="auto">
            <a:xfrm>
              <a:off x="3736181" y="4694644"/>
              <a:ext cx="21317" cy="34520"/>
            </a:xfrm>
            <a:custGeom>
              <a:avLst/>
              <a:gdLst/>
              <a:ahLst/>
              <a:cxnLst/>
              <a:rect l="0" t="0" r="0" b="0"/>
              <a:pathLst>
                <a:path w="21317" h="34520">
                  <a:moveTo>
                    <a:pt x="0" y="34519"/>
                  </a:moveTo>
                  <a:lnTo>
                    <a:pt x="3792" y="30726"/>
                  </a:lnTo>
                  <a:lnTo>
                    <a:pt x="5655" y="26748"/>
                  </a:lnTo>
                  <a:lnTo>
                    <a:pt x="10642" y="13933"/>
                  </a:lnTo>
                  <a:lnTo>
                    <a:pt x="12651" y="11270"/>
                  </a:lnTo>
                  <a:lnTo>
                    <a:pt x="18477" y="6728"/>
                  </a:lnTo>
                  <a:lnTo>
                    <a:pt x="21042" y="0"/>
                  </a:lnTo>
                  <a:lnTo>
                    <a:pt x="21172" y="394"/>
                  </a:lnTo>
                  <a:lnTo>
                    <a:pt x="21316" y="2948"/>
                  </a:lnTo>
                  <a:lnTo>
                    <a:pt x="19264" y="6729"/>
                  </a:lnTo>
                  <a:lnTo>
                    <a:pt x="14288" y="130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49" name="SMARTInkShape-1749"/>
            <p:cNvSpPr/>
            <p:nvPr/>
          </p:nvSpPr>
          <p:spPr bwMode="auto">
            <a:xfrm>
              <a:off x="3029244" y="4820830"/>
              <a:ext cx="214020" cy="154687"/>
            </a:xfrm>
            <a:custGeom>
              <a:avLst/>
              <a:gdLst/>
              <a:ahLst/>
              <a:cxnLst/>
              <a:rect l="0" t="0" r="0" b="0"/>
              <a:pathLst>
                <a:path w="214020" h="154687">
                  <a:moveTo>
                    <a:pt x="6850" y="58350"/>
                  </a:moveTo>
                  <a:lnTo>
                    <a:pt x="3057" y="62143"/>
                  </a:lnTo>
                  <a:lnTo>
                    <a:pt x="1195" y="66122"/>
                  </a:lnTo>
                  <a:lnTo>
                    <a:pt x="0" y="75144"/>
                  </a:lnTo>
                  <a:lnTo>
                    <a:pt x="1953" y="79838"/>
                  </a:lnTo>
                  <a:lnTo>
                    <a:pt x="3585" y="82200"/>
                  </a:lnTo>
                  <a:lnTo>
                    <a:pt x="6261" y="82982"/>
                  </a:lnTo>
                  <a:lnTo>
                    <a:pt x="24078" y="78533"/>
                  </a:lnTo>
                  <a:lnTo>
                    <a:pt x="58037" y="66918"/>
                  </a:lnTo>
                  <a:lnTo>
                    <a:pt x="91162" y="48431"/>
                  </a:lnTo>
                  <a:lnTo>
                    <a:pt x="125426" y="17989"/>
                  </a:lnTo>
                  <a:lnTo>
                    <a:pt x="128763" y="14774"/>
                  </a:lnTo>
                  <a:lnTo>
                    <a:pt x="130194" y="11044"/>
                  </a:lnTo>
                  <a:lnTo>
                    <a:pt x="129667" y="2665"/>
                  </a:lnTo>
                  <a:lnTo>
                    <a:pt x="128416" y="590"/>
                  </a:lnTo>
                  <a:lnTo>
                    <a:pt x="126787" y="0"/>
                  </a:lnTo>
                  <a:lnTo>
                    <a:pt x="124908" y="400"/>
                  </a:lnTo>
                  <a:lnTo>
                    <a:pt x="114679" y="12341"/>
                  </a:lnTo>
                  <a:lnTo>
                    <a:pt x="97000" y="44206"/>
                  </a:lnTo>
                  <a:lnTo>
                    <a:pt x="83744" y="75680"/>
                  </a:lnTo>
                  <a:lnTo>
                    <a:pt x="76023" y="105466"/>
                  </a:lnTo>
                  <a:lnTo>
                    <a:pt x="76752" y="124800"/>
                  </a:lnTo>
                  <a:lnTo>
                    <a:pt x="81838" y="139742"/>
                  </a:lnTo>
                  <a:lnTo>
                    <a:pt x="85417" y="145949"/>
                  </a:lnTo>
                  <a:lnTo>
                    <a:pt x="90978" y="150088"/>
                  </a:lnTo>
                  <a:lnTo>
                    <a:pt x="105623" y="154686"/>
                  </a:lnTo>
                  <a:lnTo>
                    <a:pt x="122716" y="150379"/>
                  </a:lnTo>
                  <a:lnTo>
                    <a:pt x="150189" y="134567"/>
                  </a:lnTo>
                  <a:lnTo>
                    <a:pt x="180554" y="108450"/>
                  </a:lnTo>
                  <a:lnTo>
                    <a:pt x="214019" y="72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0" name="SMARTInkShape-1750"/>
            <p:cNvSpPr/>
            <p:nvPr/>
          </p:nvSpPr>
          <p:spPr bwMode="auto">
            <a:xfrm>
              <a:off x="3350566" y="4756561"/>
              <a:ext cx="167652" cy="306960"/>
            </a:xfrm>
            <a:custGeom>
              <a:avLst/>
              <a:gdLst/>
              <a:ahLst/>
              <a:cxnLst/>
              <a:rect l="0" t="0" r="0" b="0"/>
              <a:pathLst>
                <a:path w="167652" h="306960">
                  <a:moveTo>
                    <a:pt x="49859" y="51183"/>
                  </a:moveTo>
                  <a:lnTo>
                    <a:pt x="46067" y="51183"/>
                  </a:lnTo>
                  <a:lnTo>
                    <a:pt x="44950" y="52770"/>
                  </a:lnTo>
                  <a:lnTo>
                    <a:pt x="37192" y="84363"/>
                  </a:lnTo>
                  <a:lnTo>
                    <a:pt x="36052" y="111814"/>
                  </a:lnTo>
                  <a:lnTo>
                    <a:pt x="33597" y="147199"/>
                  </a:lnTo>
                  <a:lnTo>
                    <a:pt x="29932" y="174026"/>
                  </a:lnTo>
                  <a:lnTo>
                    <a:pt x="25657" y="201824"/>
                  </a:lnTo>
                  <a:lnTo>
                    <a:pt x="18787" y="236664"/>
                  </a:lnTo>
                  <a:lnTo>
                    <a:pt x="11725" y="267095"/>
                  </a:lnTo>
                  <a:lnTo>
                    <a:pt x="7137" y="297737"/>
                  </a:lnTo>
                  <a:lnTo>
                    <a:pt x="5502" y="301278"/>
                  </a:lnTo>
                  <a:lnTo>
                    <a:pt x="969" y="306959"/>
                  </a:lnTo>
                  <a:lnTo>
                    <a:pt x="0" y="280628"/>
                  </a:lnTo>
                  <a:lnTo>
                    <a:pt x="2013" y="247225"/>
                  </a:lnTo>
                  <a:lnTo>
                    <a:pt x="4782" y="220069"/>
                  </a:lnTo>
                  <a:lnTo>
                    <a:pt x="6012" y="189479"/>
                  </a:lnTo>
                  <a:lnTo>
                    <a:pt x="12909" y="157362"/>
                  </a:lnTo>
                  <a:lnTo>
                    <a:pt x="23118" y="124567"/>
                  </a:lnTo>
                  <a:lnTo>
                    <a:pt x="32947" y="91471"/>
                  </a:lnTo>
                  <a:lnTo>
                    <a:pt x="46841" y="62474"/>
                  </a:lnTo>
                  <a:lnTo>
                    <a:pt x="72513" y="28070"/>
                  </a:lnTo>
                  <a:lnTo>
                    <a:pt x="90884" y="12336"/>
                  </a:lnTo>
                  <a:lnTo>
                    <a:pt x="109632" y="2696"/>
                  </a:lnTo>
                  <a:lnTo>
                    <a:pt x="128548" y="0"/>
                  </a:lnTo>
                  <a:lnTo>
                    <a:pt x="145950" y="2241"/>
                  </a:lnTo>
                  <a:lnTo>
                    <a:pt x="158977" y="8529"/>
                  </a:lnTo>
                  <a:lnTo>
                    <a:pt x="163085" y="14016"/>
                  </a:lnTo>
                  <a:lnTo>
                    <a:pt x="167651" y="28578"/>
                  </a:lnTo>
                  <a:lnTo>
                    <a:pt x="165446" y="43518"/>
                  </a:lnTo>
                  <a:lnTo>
                    <a:pt x="147303" y="76303"/>
                  </a:lnTo>
                  <a:lnTo>
                    <a:pt x="115086" y="107651"/>
                  </a:lnTo>
                  <a:lnTo>
                    <a:pt x="80265" y="132539"/>
                  </a:lnTo>
                  <a:lnTo>
                    <a:pt x="59662" y="140641"/>
                  </a:lnTo>
                  <a:lnTo>
                    <a:pt x="54013" y="141776"/>
                  </a:lnTo>
                  <a:lnTo>
                    <a:pt x="50247" y="140948"/>
                  </a:lnTo>
                  <a:lnTo>
                    <a:pt x="47737" y="138808"/>
                  </a:lnTo>
                  <a:lnTo>
                    <a:pt x="42715" y="1297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1" name="SMARTInkShape-1751"/>
            <p:cNvSpPr/>
            <p:nvPr/>
          </p:nvSpPr>
          <p:spPr bwMode="auto">
            <a:xfrm>
              <a:off x="3558008" y="4743450"/>
              <a:ext cx="113881" cy="151813"/>
            </a:xfrm>
            <a:custGeom>
              <a:avLst/>
              <a:gdLst/>
              <a:ahLst/>
              <a:cxnLst/>
              <a:rect l="0" t="0" r="0" b="0"/>
              <a:pathLst>
                <a:path w="113881" h="151813">
                  <a:moveTo>
                    <a:pt x="49586" y="35719"/>
                  </a:moveTo>
                  <a:lnTo>
                    <a:pt x="45794" y="43304"/>
                  </a:lnTo>
                  <a:lnTo>
                    <a:pt x="39698" y="49144"/>
                  </a:lnTo>
                  <a:lnTo>
                    <a:pt x="32491" y="55179"/>
                  </a:lnTo>
                  <a:lnTo>
                    <a:pt x="23971" y="68296"/>
                  </a:lnTo>
                  <a:lnTo>
                    <a:pt x="11562" y="100540"/>
                  </a:lnTo>
                  <a:lnTo>
                    <a:pt x="1706" y="130146"/>
                  </a:lnTo>
                  <a:lnTo>
                    <a:pt x="0" y="149885"/>
                  </a:lnTo>
                  <a:lnTo>
                    <a:pt x="653" y="151517"/>
                  </a:lnTo>
                  <a:lnTo>
                    <a:pt x="1883" y="151812"/>
                  </a:lnTo>
                  <a:lnTo>
                    <a:pt x="3496" y="151214"/>
                  </a:lnTo>
                  <a:lnTo>
                    <a:pt x="4572" y="150022"/>
                  </a:lnTo>
                  <a:lnTo>
                    <a:pt x="16485" y="120050"/>
                  </a:lnTo>
                  <a:lnTo>
                    <a:pt x="33434" y="88801"/>
                  </a:lnTo>
                  <a:lnTo>
                    <a:pt x="52863" y="53642"/>
                  </a:lnTo>
                  <a:lnTo>
                    <a:pt x="81943" y="20812"/>
                  </a:lnTo>
                  <a:lnTo>
                    <a:pt x="94130" y="11102"/>
                  </a:lnTo>
                  <a:lnTo>
                    <a:pt x="1138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2" name="SMARTInkShape-1752"/>
            <p:cNvSpPr/>
            <p:nvPr/>
          </p:nvSpPr>
          <p:spPr bwMode="auto">
            <a:xfrm>
              <a:off x="3714777" y="4779169"/>
              <a:ext cx="14262" cy="106519"/>
            </a:xfrm>
            <a:custGeom>
              <a:avLst/>
              <a:gdLst/>
              <a:ahLst/>
              <a:cxnLst/>
              <a:rect l="0" t="0" r="0" b="0"/>
              <a:pathLst>
                <a:path w="14262" h="106519">
                  <a:moveTo>
                    <a:pt x="14261" y="0"/>
                  </a:moveTo>
                  <a:lnTo>
                    <a:pt x="14261" y="7585"/>
                  </a:lnTo>
                  <a:lnTo>
                    <a:pt x="12144" y="13425"/>
                  </a:lnTo>
                  <a:lnTo>
                    <a:pt x="10468" y="16093"/>
                  </a:lnTo>
                  <a:lnTo>
                    <a:pt x="7779" y="37487"/>
                  </a:lnTo>
                  <a:lnTo>
                    <a:pt x="5131" y="62526"/>
                  </a:lnTo>
                  <a:lnTo>
                    <a:pt x="1501" y="80174"/>
                  </a:lnTo>
                  <a:lnTo>
                    <a:pt x="0" y="106518"/>
                  </a:lnTo>
                  <a:lnTo>
                    <a:pt x="9918" y="83421"/>
                  </a:lnTo>
                  <a:lnTo>
                    <a:pt x="14261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3" name="SMARTInkShape-1753"/>
            <p:cNvSpPr/>
            <p:nvPr/>
          </p:nvSpPr>
          <p:spPr bwMode="auto">
            <a:xfrm>
              <a:off x="2922122" y="4764881"/>
              <a:ext cx="221129" cy="204853"/>
            </a:xfrm>
            <a:custGeom>
              <a:avLst/>
              <a:gdLst/>
              <a:ahLst/>
              <a:cxnLst/>
              <a:rect l="0" t="0" r="0" b="0"/>
              <a:pathLst>
                <a:path w="221129" h="204853">
                  <a:moveTo>
                    <a:pt x="42534" y="0"/>
                  </a:moveTo>
                  <a:lnTo>
                    <a:pt x="28061" y="33180"/>
                  </a:lnTo>
                  <a:lnTo>
                    <a:pt x="22477" y="67585"/>
                  </a:lnTo>
                  <a:lnTo>
                    <a:pt x="17718" y="99312"/>
                  </a:lnTo>
                  <a:lnTo>
                    <a:pt x="11281" y="133848"/>
                  </a:lnTo>
                  <a:lnTo>
                    <a:pt x="8139" y="161631"/>
                  </a:lnTo>
                  <a:lnTo>
                    <a:pt x="1335" y="195440"/>
                  </a:lnTo>
                  <a:lnTo>
                    <a:pt x="0" y="204852"/>
                  </a:lnTo>
                  <a:lnTo>
                    <a:pt x="3561" y="198897"/>
                  </a:lnTo>
                  <a:lnTo>
                    <a:pt x="12670" y="169670"/>
                  </a:lnTo>
                  <a:lnTo>
                    <a:pt x="20265" y="146053"/>
                  </a:lnTo>
                  <a:lnTo>
                    <a:pt x="31049" y="119681"/>
                  </a:lnTo>
                  <a:lnTo>
                    <a:pt x="44574" y="92879"/>
                  </a:lnTo>
                  <a:lnTo>
                    <a:pt x="61168" y="67738"/>
                  </a:lnTo>
                  <a:lnTo>
                    <a:pt x="88360" y="38856"/>
                  </a:lnTo>
                  <a:lnTo>
                    <a:pt x="116525" y="19010"/>
                  </a:lnTo>
                  <a:lnTo>
                    <a:pt x="133363" y="14534"/>
                  </a:lnTo>
                  <a:lnTo>
                    <a:pt x="149578" y="15985"/>
                  </a:lnTo>
                  <a:lnTo>
                    <a:pt x="183741" y="29851"/>
                  </a:lnTo>
                  <a:lnTo>
                    <a:pt x="22112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4" name="SMARTInkShape-1754"/>
            <p:cNvSpPr/>
            <p:nvPr/>
          </p:nvSpPr>
          <p:spPr bwMode="auto">
            <a:xfrm>
              <a:off x="2732431" y="4779169"/>
              <a:ext cx="80271" cy="168757"/>
            </a:xfrm>
            <a:custGeom>
              <a:avLst/>
              <a:gdLst/>
              <a:ahLst/>
              <a:cxnLst/>
              <a:rect l="0" t="0" r="0" b="0"/>
              <a:pathLst>
                <a:path w="80271" h="168757">
                  <a:moveTo>
                    <a:pt x="46488" y="0"/>
                  </a:moveTo>
                  <a:lnTo>
                    <a:pt x="29393" y="31661"/>
                  </a:lnTo>
                  <a:lnTo>
                    <a:pt x="20080" y="61856"/>
                  </a:lnTo>
                  <a:lnTo>
                    <a:pt x="9206" y="95145"/>
                  </a:lnTo>
                  <a:lnTo>
                    <a:pt x="4485" y="125470"/>
                  </a:lnTo>
                  <a:lnTo>
                    <a:pt x="0" y="152182"/>
                  </a:lnTo>
                  <a:lnTo>
                    <a:pt x="1485" y="162357"/>
                  </a:lnTo>
                  <a:lnTo>
                    <a:pt x="3786" y="165388"/>
                  </a:lnTo>
                  <a:lnTo>
                    <a:pt x="10576" y="168756"/>
                  </a:lnTo>
                  <a:lnTo>
                    <a:pt x="18885" y="168135"/>
                  </a:lnTo>
                  <a:lnTo>
                    <a:pt x="23323" y="166859"/>
                  </a:lnTo>
                  <a:lnTo>
                    <a:pt x="40947" y="153686"/>
                  </a:lnTo>
                  <a:lnTo>
                    <a:pt x="62533" y="122198"/>
                  </a:lnTo>
                  <a:lnTo>
                    <a:pt x="75672" y="93974"/>
                  </a:lnTo>
                  <a:lnTo>
                    <a:pt x="80270" y="61622"/>
                  </a:lnTo>
                  <a:lnTo>
                    <a:pt x="80045" y="33163"/>
                  </a:lnTo>
                  <a:lnTo>
                    <a:pt x="74367" y="19766"/>
                  </a:lnTo>
                  <a:lnTo>
                    <a:pt x="70630" y="15558"/>
                  </a:lnTo>
                  <a:lnTo>
                    <a:pt x="62245" y="10884"/>
                  </a:lnTo>
                  <a:lnTo>
                    <a:pt x="51110" y="10922"/>
                  </a:lnTo>
                  <a:lnTo>
                    <a:pt x="44806" y="12044"/>
                  </a:lnTo>
                  <a:lnTo>
                    <a:pt x="33570" y="19640"/>
                  </a:lnTo>
                  <a:lnTo>
                    <a:pt x="13421" y="43920"/>
                  </a:lnTo>
                  <a:lnTo>
                    <a:pt x="7979" y="61853"/>
                  </a:lnTo>
                  <a:lnTo>
                    <a:pt x="7032" y="90029"/>
                  </a:lnTo>
                  <a:lnTo>
                    <a:pt x="10695" y="105100"/>
                  </a:lnTo>
                  <a:lnTo>
                    <a:pt x="17615" y="117090"/>
                  </a:lnTo>
                  <a:lnTo>
                    <a:pt x="28099" y="125594"/>
                  </a:lnTo>
                  <a:lnTo>
                    <a:pt x="46488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5" name="SMARTInkShape-1755"/>
            <p:cNvSpPr/>
            <p:nvPr/>
          </p:nvSpPr>
          <p:spPr bwMode="auto">
            <a:xfrm>
              <a:off x="4017816" y="4344612"/>
              <a:ext cx="281861" cy="248820"/>
            </a:xfrm>
            <a:custGeom>
              <a:avLst/>
              <a:gdLst/>
              <a:ahLst/>
              <a:cxnLst/>
              <a:rect l="0" t="0" r="0" b="0"/>
              <a:pathLst>
                <a:path w="281861" h="248820">
                  <a:moveTo>
                    <a:pt x="4115" y="48794"/>
                  </a:moveTo>
                  <a:lnTo>
                    <a:pt x="0" y="48794"/>
                  </a:lnTo>
                  <a:lnTo>
                    <a:pt x="1757" y="48794"/>
                  </a:lnTo>
                  <a:lnTo>
                    <a:pt x="5184" y="50911"/>
                  </a:lnTo>
                  <a:lnTo>
                    <a:pt x="7209" y="52586"/>
                  </a:lnTo>
                  <a:lnTo>
                    <a:pt x="13692" y="54449"/>
                  </a:lnTo>
                  <a:lnTo>
                    <a:pt x="41889" y="54948"/>
                  </a:lnTo>
                  <a:lnTo>
                    <a:pt x="76429" y="48128"/>
                  </a:lnTo>
                  <a:lnTo>
                    <a:pt x="104387" y="39337"/>
                  </a:lnTo>
                  <a:lnTo>
                    <a:pt x="132780" y="28794"/>
                  </a:lnTo>
                  <a:lnTo>
                    <a:pt x="150200" y="22443"/>
                  </a:lnTo>
                  <a:lnTo>
                    <a:pt x="174318" y="9664"/>
                  </a:lnTo>
                  <a:lnTo>
                    <a:pt x="183742" y="6796"/>
                  </a:lnTo>
                  <a:lnTo>
                    <a:pt x="195094" y="0"/>
                  </a:lnTo>
                  <a:lnTo>
                    <a:pt x="195728" y="389"/>
                  </a:lnTo>
                  <a:lnTo>
                    <a:pt x="196433" y="2940"/>
                  </a:lnTo>
                  <a:lnTo>
                    <a:pt x="194629" y="6719"/>
                  </a:lnTo>
                  <a:lnTo>
                    <a:pt x="193037" y="8837"/>
                  </a:lnTo>
                  <a:lnTo>
                    <a:pt x="190796" y="19405"/>
                  </a:lnTo>
                  <a:lnTo>
                    <a:pt x="190133" y="28797"/>
                  </a:lnTo>
                  <a:lnTo>
                    <a:pt x="187860" y="34086"/>
                  </a:lnTo>
                  <a:lnTo>
                    <a:pt x="186143" y="36607"/>
                  </a:lnTo>
                  <a:lnTo>
                    <a:pt x="185792" y="39876"/>
                  </a:lnTo>
                  <a:lnTo>
                    <a:pt x="189161" y="53509"/>
                  </a:lnTo>
                  <a:lnTo>
                    <a:pt x="190979" y="53525"/>
                  </a:lnTo>
                  <a:lnTo>
                    <a:pt x="223420" y="45233"/>
                  </a:lnTo>
                  <a:lnTo>
                    <a:pt x="257936" y="32022"/>
                  </a:lnTo>
                  <a:lnTo>
                    <a:pt x="279814" y="27772"/>
                  </a:lnTo>
                  <a:lnTo>
                    <a:pt x="280783" y="28430"/>
                  </a:lnTo>
                  <a:lnTo>
                    <a:pt x="281860" y="31276"/>
                  </a:lnTo>
                  <a:lnTo>
                    <a:pt x="272703" y="64053"/>
                  </a:lnTo>
                  <a:lnTo>
                    <a:pt x="263574" y="98345"/>
                  </a:lnTo>
                  <a:lnTo>
                    <a:pt x="256499" y="130239"/>
                  </a:lnTo>
                  <a:lnTo>
                    <a:pt x="249375" y="160151"/>
                  </a:lnTo>
                  <a:lnTo>
                    <a:pt x="241444" y="189121"/>
                  </a:lnTo>
                  <a:lnTo>
                    <a:pt x="228598" y="216226"/>
                  </a:lnTo>
                  <a:lnTo>
                    <a:pt x="216598" y="229306"/>
                  </a:lnTo>
                  <a:lnTo>
                    <a:pt x="175565" y="2488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6456" name="SMARTInkShape-1756"/>
            <p:cNvSpPr/>
            <p:nvPr/>
          </p:nvSpPr>
          <p:spPr bwMode="auto">
            <a:xfrm>
              <a:off x="2422721" y="4750364"/>
              <a:ext cx="334768" cy="207240"/>
            </a:xfrm>
            <a:custGeom>
              <a:avLst/>
              <a:gdLst/>
              <a:ahLst/>
              <a:cxnLst/>
              <a:rect l="0" t="0" r="0" b="0"/>
              <a:pathLst>
                <a:path w="334768" h="207240">
                  <a:moveTo>
                    <a:pt x="6154" y="43092"/>
                  </a:moveTo>
                  <a:lnTo>
                    <a:pt x="6154" y="53035"/>
                  </a:lnTo>
                  <a:lnTo>
                    <a:pt x="2038" y="68722"/>
                  </a:lnTo>
                  <a:lnTo>
                    <a:pt x="5688" y="102051"/>
                  </a:lnTo>
                  <a:lnTo>
                    <a:pt x="6113" y="136058"/>
                  </a:lnTo>
                  <a:lnTo>
                    <a:pt x="6149" y="158062"/>
                  </a:lnTo>
                  <a:lnTo>
                    <a:pt x="5357" y="159426"/>
                  </a:lnTo>
                  <a:lnTo>
                    <a:pt x="4035" y="159542"/>
                  </a:lnTo>
                  <a:lnTo>
                    <a:pt x="2360" y="158825"/>
                  </a:lnTo>
                  <a:lnTo>
                    <a:pt x="1243" y="157554"/>
                  </a:lnTo>
                  <a:lnTo>
                    <a:pt x="3" y="154024"/>
                  </a:lnTo>
                  <a:lnTo>
                    <a:pt x="0" y="133884"/>
                  </a:lnTo>
                  <a:lnTo>
                    <a:pt x="6820" y="104859"/>
                  </a:lnTo>
                  <a:lnTo>
                    <a:pt x="15612" y="78062"/>
                  </a:lnTo>
                  <a:lnTo>
                    <a:pt x="30388" y="50014"/>
                  </a:lnTo>
                  <a:lnTo>
                    <a:pt x="51963" y="23712"/>
                  </a:lnTo>
                  <a:lnTo>
                    <a:pt x="69376" y="9873"/>
                  </a:lnTo>
                  <a:lnTo>
                    <a:pt x="87699" y="1076"/>
                  </a:lnTo>
                  <a:lnTo>
                    <a:pt x="95442" y="0"/>
                  </a:lnTo>
                  <a:lnTo>
                    <a:pt x="108279" y="3038"/>
                  </a:lnTo>
                  <a:lnTo>
                    <a:pt x="119277" y="11796"/>
                  </a:lnTo>
                  <a:lnTo>
                    <a:pt x="129455" y="25214"/>
                  </a:lnTo>
                  <a:lnTo>
                    <a:pt x="142524" y="55081"/>
                  </a:lnTo>
                  <a:lnTo>
                    <a:pt x="147102" y="89860"/>
                  </a:lnTo>
                  <a:lnTo>
                    <a:pt x="148172" y="116265"/>
                  </a:lnTo>
                  <a:lnTo>
                    <a:pt x="146532" y="141759"/>
                  </a:lnTo>
                  <a:lnTo>
                    <a:pt x="141145" y="174192"/>
                  </a:lnTo>
                  <a:lnTo>
                    <a:pt x="130675" y="205848"/>
                  </a:lnTo>
                  <a:lnTo>
                    <a:pt x="129650" y="207158"/>
                  </a:lnTo>
                  <a:lnTo>
                    <a:pt x="128966" y="207239"/>
                  </a:lnTo>
                  <a:lnTo>
                    <a:pt x="137661" y="179913"/>
                  </a:lnTo>
                  <a:lnTo>
                    <a:pt x="148218" y="150131"/>
                  </a:lnTo>
                  <a:lnTo>
                    <a:pt x="158987" y="123473"/>
                  </a:lnTo>
                  <a:lnTo>
                    <a:pt x="171711" y="94692"/>
                  </a:lnTo>
                  <a:lnTo>
                    <a:pt x="185304" y="68671"/>
                  </a:lnTo>
                  <a:lnTo>
                    <a:pt x="206344" y="35502"/>
                  </a:lnTo>
                  <a:lnTo>
                    <a:pt x="220540" y="21727"/>
                  </a:lnTo>
                  <a:lnTo>
                    <a:pt x="227659" y="16942"/>
                  </a:lnTo>
                  <a:lnTo>
                    <a:pt x="233993" y="14547"/>
                  </a:lnTo>
                  <a:lnTo>
                    <a:pt x="245263" y="14001"/>
                  </a:lnTo>
                  <a:lnTo>
                    <a:pt x="248904" y="16554"/>
                  </a:lnTo>
                  <a:lnTo>
                    <a:pt x="251331" y="20638"/>
                  </a:lnTo>
                  <a:lnTo>
                    <a:pt x="254747" y="39878"/>
                  </a:lnTo>
                  <a:lnTo>
                    <a:pt x="255901" y="74824"/>
                  </a:lnTo>
                  <a:lnTo>
                    <a:pt x="256101" y="106646"/>
                  </a:lnTo>
                  <a:lnTo>
                    <a:pt x="256160" y="137418"/>
                  </a:lnTo>
                  <a:lnTo>
                    <a:pt x="256178" y="159058"/>
                  </a:lnTo>
                  <a:lnTo>
                    <a:pt x="257768" y="164059"/>
                  </a:lnTo>
                  <a:lnTo>
                    <a:pt x="263768" y="171732"/>
                  </a:lnTo>
                  <a:lnTo>
                    <a:pt x="267590" y="172509"/>
                  </a:lnTo>
                  <a:lnTo>
                    <a:pt x="271726" y="171439"/>
                  </a:lnTo>
                  <a:lnTo>
                    <a:pt x="276071" y="169138"/>
                  </a:lnTo>
                  <a:lnTo>
                    <a:pt x="301274" y="139713"/>
                  </a:lnTo>
                  <a:lnTo>
                    <a:pt x="319022" y="111408"/>
                  </a:lnTo>
                  <a:lnTo>
                    <a:pt x="334767" y="788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666750"/>
          </a:xfrm>
        </p:spPr>
        <p:txBody>
          <a:bodyPr/>
          <a:lstStyle/>
          <a:p>
            <a:r>
              <a:rPr lang="en-US" altLang="en-US"/>
              <a:t>Tree.y – Rules section</a:t>
            </a:r>
          </a:p>
        </p:txBody>
      </p:sp>
      <p:sp>
        <p:nvSpPr>
          <p:cNvPr id="246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task: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task expr '\n'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printf("\nDumping tree\n");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treeprint($2);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 printf("\n");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|   expr '\n'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expr: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expr '+' expr           {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tag = '+';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left = $1;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-&gt; right = $3;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|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  <p:sp>
        <p:nvSpPr>
          <p:cNvPr id="2470192" name="SMARTInkShape-1757"/>
          <p:cNvSpPr/>
          <p:nvPr/>
        </p:nvSpPr>
        <p:spPr bwMode="auto">
          <a:xfrm>
            <a:off x="2729000" y="6079391"/>
            <a:ext cx="1761985" cy="63216"/>
          </a:xfrm>
          <a:custGeom>
            <a:avLst/>
            <a:gdLst/>
            <a:ahLst/>
            <a:cxnLst/>
            <a:rect l="0" t="0" r="0" b="0"/>
            <a:pathLst>
              <a:path w="1761985" h="63216">
                <a:moveTo>
                  <a:pt x="7056" y="49947"/>
                </a:moveTo>
                <a:lnTo>
                  <a:pt x="207" y="56796"/>
                </a:lnTo>
                <a:lnTo>
                  <a:pt x="0" y="60795"/>
                </a:lnTo>
                <a:lnTo>
                  <a:pt x="764" y="61942"/>
                </a:lnTo>
                <a:lnTo>
                  <a:pt x="2068" y="62705"/>
                </a:lnTo>
                <a:lnTo>
                  <a:pt x="3731" y="63215"/>
                </a:lnTo>
                <a:lnTo>
                  <a:pt x="5633" y="62761"/>
                </a:lnTo>
                <a:lnTo>
                  <a:pt x="12103" y="58330"/>
                </a:lnTo>
                <a:lnTo>
                  <a:pt x="16707" y="54201"/>
                </a:lnTo>
                <a:lnTo>
                  <a:pt x="49700" y="42736"/>
                </a:lnTo>
                <a:lnTo>
                  <a:pt x="73402" y="37756"/>
                </a:lnTo>
                <a:lnTo>
                  <a:pt x="102650" y="36281"/>
                </a:lnTo>
                <a:lnTo>
                  <a:pt x="125742" y="36729"/>
                </a:lnTo>
                <a:lnTo>
                  <a:pt x="151881" y="39574"/>
                </a:lnTo>
                <a:lnTo>
                  <a:pt x="181489" y="41367"/>
                </a:lnTo>
                <a:lnTo>
                  <a:pt x="213170" y="42959"/>
                </a:lnTo>
                <a:lnTo>
                  <a:pt x="245770" y="46312"/>
                </a:lnTo>
                <a:lnTo>
                  <a:pt x="263830" y="47523"/>
                </a:lnTo>
                <a:lnTo>
                  <a:pt x="283014" y="48331"/>
                </a:lnTo>
                <a:lnTo>
                  <a:pt x="302947" y="48870"/>
                </a:lnTo>
                <a:lnTo>
                  <a:pt x="324173" y="48435"/>
                </a:lnTo>
                <a:lnTo>
                  <a:pt x="346261" y="47351"/>
                </a:lnTo>
                <a:lnTo>
                  <a:pt x="368924" y="45835"/>
                </a:lnTo>
                <a:lnTo>
                  <a:pt x="393558" y="44824"/>
                </a:lnTo>
                <a:lnTo>
                  <a:pt x="419505" y="44150"/>
                </a:lnTo>
                <a:lnTo>
                  <a:pt x="446328" y="43701"/>
                </a:lnTo>
                <a:lnTo>
                  <a:pt x="473736" y="42608"/>
                </a:lnTo>
                <a:lnTo>
                  <a:pt x="501532" y="41085"/>
                </a:lnTo>
                <a:lnTo>
                  <a:pt x="529588" y="39277"/>
                </a:lnTo>
                <a:lnTo>
                  <a:pt x="557817" y="36483"/>
                </a:lnTo>
                <a:lnTo>
                  <a:pt x="586161" y="33034"/>
                </a:lnTo>
                <a:lnTo>
                  <a:pt x="614583" y="29146"/>
                </a:lnTo>
                <a:lnTo>
                  <a:pt x="643849" y="25761"/>
                </a:lnTo>
                <a:lnTo>
                  <a:pt x="673678" y="22710"/>
                </a:lnTo>
                <a:lnTo>
                  <a:pt x="703883" y="19882"/>
                </a:lnTo>
                <a:lnTo>
                  <a:pt x="735133" y="17204"/>
                </a:lnTo>
                <a:lnTo>
                  <a:pt x="767078" y="14624"/>
                </a:lnTo>
                <a:lnTo>
                  <a:pt x="799488" y="12111"/>
                </a:lnTo>
                <a:lnTo>
                  <a:pt x="831413" y="9641"/>
                </a:lnTo>
                <a:lnTo>
                  <a:pt x="863014" y="7201"/>
                </a:lnTo>
                <a:lnTo>
                  <a:pt x="894401" y="4781"/>
                </a:lnTo>
                <a:lnTo>
                  <a:pt x="926439" y="3961"/>
                </a:lnTo>
                <a:lnTo>
                  <a:pt x="958909" y="4208"/>
                </a:lnTo>
                <a:lnTo>
                  <a:pt x="991669" y="5167"/>
                </a:lnTo>
                <a:lnTo>
                  <a:pt x="1023827" y="5012"/>
                </a:lnTo>
                <a:lnTo>
                  <a:pt x="1055584" y="4115"/>
                </a:lnTo>
                <a:lnTo>
                  <a:pt x="1087075" y="2725"/>
                </a:lnTo>
                <a:lnTo>
                  <a:pt x="1117594" y="1796"/>
                </a:lnTo>
                <a:lnTo>
                  <a:pt x="1147465" y="1177"/>
                </a:lnTo>
                <a:lnTo>
                  <a:pt x="1176903" y="765"/>
                </a:lnTo>
                <a:lnTo>
                  <a:pt x="1206054" y="1284"/>
                </a:lnTo>
                <a:lnTo>
                  <a:pt x="1235013" y="2423"/>
                </a:lnTo>
                <a:lnTo>
                  <a:pt x="1263844" y="3976"/>
                </a:lnTo>
                <a:lnTo>
                  <a:pt x="1292590" y="5013"/>
                </a:lnTo>
                <a:lnTo>
                  <a:pt x="1321279" y="5703"/>
                </a:lnTo>
                <a:lnTo>
                  <a:pt x="1349929" y="6163"/>
                </a:lnTo>
                <a:lnTo>
                  <a:pt x="1376968" y="7264"/>
                </a:lnTo>
                <a:lnTo>
                  <a:pt x="1402930" y="8792"/>
                </a:lnTo>
                <a:lnTo>
                  <a:pt x="1428176" y="10604"/>
                </a:lnTo>
                <a:lnTo>
                  <a:pt x="1453738" y="11812"/>
                </a:lnTo>
                <a:lnTo>
                  <a:pt x="1479511" y="12617"/>
                </a:lnTo>
                <a:lnTo>
                  <a:pt x="1505424" y="13154"/>
                </a:lnTo>
                <a:lnTo>
                  <a:pt x="1529049" y="12718"/>
                </a:lnTo>
                <a:lnTo>
                  <a:pt x="1551150" y="11634"/>
                </a:lnTo>
                <a:lnTo>
                  <a:pt x="1572233" y="10117"/>
                </a:lnTo>
                <a:lnTo>
                  <a:pt x="1591845" y="9106"/>
                </a:lnTo>
                <a:lnTo>
                  <a:pt x="1610476" y="8432"/>
                </a:lnTo>
                <a:lnTo>
                  <a:pt x="1645200" y="7683"/>
                </a:lnTo>
                <a:lnTo>
                  <a:pt x="1676507" y="7350"/>
                </a:lnTo>
                <a:lnTo>
                  <a:pt x="1702064" y="5086"/>
                </a:lnTo>
                <a:lnTo>
                  <a:pt x="1732185" y="1465"/>
                </a:lnTo>
                <a:lnTo>
                  <a:pt x="1761957" y="29"/>
                </a:lnTo>
                <a:lnTo>
                  <a:pt x="1761984" y="0"/>
                </a:lnTo>
                <a:lnTo>
                  <a:pt x="1727355" y="736"/>
                </a:lnTo>
                <a:lnTo>
                  <a:pt x="1697743" y="5595"/>
                </a:lnTo>
                <a:lnTo>
                  <a:pt x="1671550" y="708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70196" name="SMARTInkShape-Group393"/>
          <p:cNvGrpSpPr/>
          <p:nvPr/>
        </p:nvGrpSpPr>
        <p:grpSpPr>
          <a:xfrm>
            <a:off x="2744193" y="5600700"/>
            <a:ext cx="1479769" cy="92864"/>
            <a:chOff x="2744193" y="5600700"/>
            <a:chExt cx="1479769" cy="92864"/>
          </a:xfrm>
        </p:grpSpPr>
        <p:sp>
          <p:nvSpPr>
            <p:cNvPr id="2470193" name="SMARTInkShape-1758"/>
            <p:cNvSpPr/>
            <p:nvPr/>
          </p:nvSpPr>
          <p:spPr bwMode="auto">
            <a:xfrm>
              <a:off x="3436144" y="5600700"/>
              <a:ext cx="85477" cy="27586"/>
            </a:xfrm>
            <a:custGeom>
              <a:avLst/>
              <a:gdLst/>
              <a:ahLst/>
              <a:cxnLst/>
              <a:rect l="0" t="0" r="0" b="0"/>
              <a:pathLst>
                <a:path w="85477" h="27586">
                  <a:moveTo>
                    <a:pt x="0" y="21430"/>
                  </a:moveTo>
                  <a:lnTo>
                    <a:pt x="3792" y="21430"/>
                  </a:lnTo>
                  <a:lnTo>
                    <a:pt x="7771" y="23548"/>
                  </a:lnTo>
                  <a:lnTo>
                    <a:pt x="12185" y="26341"/>
                  </a:lnTo>
                  <a:lnTo>
                    <a:pt x="16793" y="27582"/>
                  </a:lnTo>
                  <a:lnTo>
                    <a:pt x="36831" y="27585"/>
                  </a:lnTo>
                  <a:lnTo>
                    <a:pt x="71363" y="14091"/>
                  </a:lnTo>
                  <a:lnTo>
                    <a:pt x="84884" y="7551"/>
                  </a:lnTo>
                  <a:lnTo>
                    <a:pt x="85476" y="3472"/>
                  </a:lnTo>
                  <a:lnTo>
                    <a:pt x="84765" y="2315"/>
                  </a:lnTo>
                  <a:lnTo>
                    <a:pt x="83497" y="1543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194" name="SMARTInkShape-1759"/>
            <p:cNvSpPr/>
            <p:nvPr/>
          </p:nvSpPr>
          <p:spPr bwMode="auto">
            <a:xfrm>
              <a:off x="3257550" y="5650705"/>
              <a:ext cx="150020" cy="14291"/>
            </a:xfrm>
            <a:custGeom>
              <a:avLst/>
              <a:gdLst/>
              <a:ahLst/>
              <a:cxnLst/>
              <a:rect l="0" t="0" r="0" b="0"/>
              <a:pathLst>
                <a:path w="150020" h="14291">
                  <a:moveTo>
                    <a:pt x="150019" y="0"/>
                  </a:moveTo>
                  <a:lnTo>
                    <a:pt x="146227" y="0"/>
                  </a:lnTo>
                  <a:lnTo>
                    <a:pt x="142248" y="2118"/>
                  </a:lnTo>
                  <a:lnTo>
                    <a:pt x="140076" y="3793"/>
                  </a:lnTo>
                  <a:lnTo>
                    <a:pt x="133429" y="5656"/>
                  </a:lnTo>
                  <a:lnTo>
                    <a:pt x="120762" y="8820"/>
                  </a:lnTo>
                  <a:lnTo>
                    <a:pt x="110822" y="11859"/>
                  </a:lnTo>
                  <a:lnTo>
                    <a:pt x="78123" y="13969"/>
                  </a:lnTo>
                  <a:lnTo>
                    <a:pt x="42802" y="14246"/>
                  </a:lnTo>
                  <a:lnTo>
                    <a:pt x="9517" y="14283"/>
                  </a:lnTo>
                  <a:lnTo>
                    <a:pt x="0" y="14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195" name="SMARTInkShape-1760"/>
            <p:cNvSpPr/>
            <p:nvPr/>
          </p:nvSpPr>
          <p:spPr bwMode="auto">
            <a:xfrm>
              <a:off x="2744193" y="5675419"/>
              <a:ext cx="1479769" cy="18145"/>
            </a:xfrm>
            <a:custGeom>
              <a:avLst/>
              <a:gdLst/>
              <a:ahLst/>
              <a:cxnLst/>
              <a:rect l="0" t="0" r="0" b="0"/>
              <a:pathLst>
                <a:path w="1479769" h="18145">
                  <a:moveTo>
                    <a:pt x="6151" y="11006"/>
                  </a:moveTo>
                  <a:lnTo>
                    <a:pt x="0" y="11006"/>
                  </a:lnTo>
                  <a:lnTo>
                    <a:pt x="5882" y="11006"/>
                  </a:lnTo>
                  <a:lnTo>
                    <a:pt x="9864" y="14798"/>
                  </a:lnTo>
                  <a:lnTo>
                    <a:pt x="16003" y="16660"/>
                  </a:lnTo>
                  <a:lnTo>
                    <a:pt x="49525" y="18111"/>
                  </a:lnTo>
                  <a:lnTo>
                    <a:pt x="83506" y="18144"/>
                  </a:lnTo>
                  <a:lnTo>
                    <a:pt x="117298" y="16032"/>
                  </a:lnTo>
                  <a:lnTo>
                    <a:pt x="148092" y="12495"/>
                  </a:lnTo>
                  <a:lnTo>
                    <a:pt x="179441" y="11447"/>
                  </a:lnTo>
                  <a:lnTo>
                    <a:pt x="213864" y="11137"/>
                  </a:lnTo>
                  <a:lnTo>
                    <a:pt x="238168" y="11064"/>
                  </a:lnTo>
                  <a:lnTo>
                    <a:pt x="264845" y="11032"/>
                  </a:lnTo>
                  <a:lnTo>
                    <a:pt x="292576" y="11018"/>
                  </a:lnTo>
                  <a:lnTo>
                    <a:pt x="321569" y="11011"/>
                  </a:lnTo>
                  <a:lnTo>
                    <a:pt x="352976" y="11008"/>
                  </a:lnTo>
                  <a:lnTo>
                    <a:pt x="385456" y="13124"/>
                  </a:lnTo>
                  <a:lnTo>
                    <a:pt x="419206" y="15916"/>
                  </a:lnTo>
                  <a:lnTo>
                    <a:pt x="437096" y="16661"/>
                  </a:lnTo>
                  <a:lnTo>
                    <a:pt x="455373" y="17158"/>
                  </a:lnTo>
                  <a:lnTo>
                    <a:pt x="490496" y="15593"/>
                  </a:lnTo>
                  <a:lnTo>
                    <a:pt x="525422" y="13044"/>
                  </a:lnTo>
                  <a:lnTo>
                    <a:pt x="543625" y="12365"/>
                  </a:lnTo>
                  <a:lnTo>
                    <a:pt x="562111" y="11912"/>
                  </a:lnTo>
                  <a:lnTo>
                    <a:pt x="580785" y="10816"/>
                  </a:lnTo>
                  <a:lnTo>
                    <a:pt x="599584" y="9291"/>
                  </a:lnTo>
                  <a:lnTo>
                    <a:pt x="618466" y="7482"/>
                  </a:lnTo>
                  <a:lnTo>
                    <a:pt x="638199" y="6275"/>
                  </a:lnTo>
                  <a:lnTo>
                    <a:pt x="658497" y="5471"/>
                  </a:lnTo>
                  <a:lnTo>
                    <a:pt x="679174" y="4935"/>
                  </a:lnTo>
                  <a:lnTo>
                    <a:pt x="699308" y="4577"/>
                  </a:lnTo>
                  <a:lnTo>
                    <a:pt x="719080" y="4339"/>
                  </a:lnTo>
                  <a:lnTo>
                    <a:pt x="738612" y="4180"/>
                  </a:lnTo>
                  <a:lnTo>
                    <a:pt x="758777" y="4074"/>
                  </a:lnTo>
                  <a:lnTo>
                    <a:pt x="779364" y="4003"/>
                  </a:lnTo>
                  <a:lnTo>
                    <a:pt x="800233" y="3956"/>
                  </a:lnTo>
                  <a:lnTo>
                    <a:pt x="820495" y="3925"/>
                  </a:lnTo>
                  <a:lnTo>
                    <a:pt x="840353" y="3904"/>
                  </a:lnTo>
                  <a:lnTo>
                    <a:pt x="859942" y="3890"/>
                  </a:lnTo>
                  <a:lnTo>
                    <a:pt x="880938" y="3881"/>
                  </a:lnTo>
                  <a:lnTo>
                    <a:pt x="902874" y="3875"/>
                  </a:lnTo>
                  <a:lnTo>
                    <a:pt x="925435" y="3870"/>
                  </a:lnTo>
                  <a:lnTo>
                    <a:pt x="947620" y="3868"/>
                  </a:lnTo>
                  <a:lnTo>
                    <a:pt x="969553" y="3866"/>
                  </a:lnTo>
                  <a:lnTo>
                    <a:pt x="991319" y="3865"/>
                  </a:lnTo>
                  <a:lnTo>
                    <a:pt x="1012179" y="4658"/>
                  </a:lnTo>
                  <a:lnTo>
                    <a:pt x="1032437" y="5980"/>
                  </a:lnTo>
                  <a:lnTo>
                    <a:pt x="1052291" y="7655"/>
                  </a:lnTo>
                  <a:lnTo>
                    <a:pt x="1072671" y="8772"/>
                  </a:lnTo>
                  <a:lnTo>
                    <a:pt x="1093402" y="9517"/>
                  </a:lnTo>
                  <a:lnTo>
                    <a:pt x="1114366" y="10013"/>
                  </a:lnTo>
                  <a:lnTo>
                    <a:pt x="1134692" y="11138"/>
                  </a:lnTo>
                  <a:lnTo>
                    <a:pt x="1154593" y="12681"/>
                  </a:lnTo>
                  <a:lnTo>
                    <a:pt x="1174210" y="14504"/>
                  </a:lnTo>
                  <a:lnTo>
                    <a:pt x="1193638" y="15720"/>
                  </a:lnTo>
                  <a:lnTo>
                    <a:pt x="1212940" y="16530"/>
                  </a:lnTo>
                  <a:lnTo>
                    <a:pt x="1232158" y="17070"/>
                  </a:lnTo>
                  <a:lnTo>
                    <a:pt x="1250527" y="17430"/>
                  </a:lnTo>
                  <a:lnTo>
                    <a:pt x="1285752" y="17830"/>
                  </a:lnTo>
                  <a:lnTo>
                    <a:pt x="1319929" y="18007"/>
                  </a:lnTo>
                  <a:lnTo>
                    <a:pt x="1352846" y="17293"/>
                  </a:lnTo>
                  <a:lnTo>
                    <a:pt x="1383351" y="14329"/>
                  </a:lnTo>
                  <a:lnTo>
                    <a:pt x="1408550" y="10367"/>
                  </a:lnTo>
                  <a:lnTo>
                    <a:pt x="1438470" y="5789"/>
                  </a:lnTo>
                  <a:lnTo>
                    <a:pt x="1460300" y="2317"/>
                  </a:lnTo>
                  <a:lnTo>
                    <a:pt x="1470795" y="0"/>
                  </a:lnTo>
                  <a:lnTo>
                    <a:pt x="1478106" y="1617"/>
                  </a:lnTo>
                  <a:lnTo>
                    <a:pt x="1479579" y="2365"/>
                  </a:lnTo>
                  <a:lnTo>
                    <a:pt x="1479768" y="2864"/>
                  </a:lnTo>
                  <a:lnTo>
                    <a:pt x="1479100" y="3197"/>
                  </a:lnTo>
                  <a:lnTo>
                    <a:pt x="1463476" y="38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08" name="SMARTInkShape-Group394"/>
          <p:cNvGrpSpPr/>
          <p:nvPr/>
        </p:nvGrpSpPr>
        <p:grpSpPr>
          <a:xfrm>
            <a:off x="5865020" y="2973591"/>
            <a:ext cx="692588" cy="812598"/>
            <a:chOff x="5865020" y="2973591"/>
            <a:chExt cx="692588" cy="812598"/>
          </a:xfrm>
        </p:grpSpPr>
        <p:sp>
          <p:nvSpPr>
            <p:cNvPr id="2470197" name="SMARTInkShape-1761"/>
            <p:cNvSpPr/>
            <p:nvPr/>
          </p:nvSpPr>
          <p:spPr bwMode="auto">
            <a:xfrm>
              <a:off x="5979320" y="3293269"/>
              <a:ext cx="164306" cy="163754"/>
            </a:xfrm>
            <a:custGeom>
              <a:avLst/>
              <a:gdLst/>
              <a:ahLst/>
              <a:cxnLst/>
              <a:rect l="0" t="0" r="0" b="0"/>
              <a:pathLst>
                <a:path w="164306" h="163754">
                  <a:moveTo>
                    <a:pt x="0" y="0"/>
                  </a:moveTo>
                  <a:lnTo>
                    <a:pt x="0" y="6151"/>
                  </a:lnTo>
                  <a:lnTo>
                    <a:pt x="16792" y="33853"/>
                  </a:lnTo>
                  <a:lnTo>
                    <a:pt x="25052" y="64988"/>
                  </a:lnTo>
                  <a:lnTo>
                    <a:pt x="37403" y="93006"/>
                  </a:lnTo>
                  <a:lnTo>
                    <a:pt x="42142" y="126489"/>
                  </a:lnTo>
                  <a:lnTo>
                    <a:pt x="42819" y="158009"/>
                  </a:lnTo>
                  <a:lnTo>
                    <a:pt x="43627" y="160108"/>
                  </a:lnTo>
                  <a:lnTo>
                    <a:pt x="44960" y="161508"/>
                  </a:lnTo>
                  <a:lnTo>
                    <a:pt x="49009" y="163753"/>
                  </a:lnTo>
                  <a:lnTo>
                    <a:pt x="53502" y="152765"/>
                  </a:lnTo>
                  <a:lnTo>
                    <a:pt x="60621" y="120065"/>
                  </a:lnTo>
                  <a:lnTo>
                    <a:pt x="74974" y="88480"/>
                  </a:lnTo>
                  <a:lnTo>
                    <a:pt x="91882" y="61716"/>
                  </a:lnTo>
                  <a:lnTo>
                    <a:pt x="95869" y="59179"/>
                  </a:lnTo>
                  <a:lnTo>
                    <a:pt x="98043" y="60090"/>
                  </a:lnTo>
                  <a:lnTo>
                    <a:pt x="102575" y="65336"/>
                  </a:lnTo>
                  <a:lnTo>
                    <a:pt x="119072" y="100360"/>
                  </a:lnTo>
                  <a:lnTo>
                    <a:pt x="135731" y="133495"/>
                  </a:lnTo>
                  <a:lnTo>
                    <a:pt x="140493" y="138706"/>
                  </a:lnTo>
                  <a:lnTo>
                    <a:pt x="145255" y="141022"/>
                  </a:lnTo>
                  <a:lnTo>
                    <a:pt x="147635" y="140052"/>
                  </a:lnTo>
                  <a:lnTo>
                    <a:pt x="152400" y="134741"/>
                  </a:lnTo>
                  <a:lnTo>
                    <a:pt x="159543" y="122826"/>
                  </a:lnTo>
                  <a:lnTo>
                    <a:pt x="16430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198" name="SMARTInkShape-1762"/>
            <p:cNvSpPr/>
            <p:nvPr/>
          </p:nvSpPr>
          <p:spPr bwMode="auto">
            <a:xfrm>
              <a:off x="5986463" y="3271838"/>
              <a:ext cx="14288" cy="14175"/>
            </a:xfrm>
            <a:custGeom>
              <a:avLst/>
              <a:gdLst/>
              <a:ahLst/>
              <a:cxnLst/>
              <a:rect l="0" t="0" r="0" b="0"/>
              <a:pathLst>
                <a:path w="14288" h="14175">
                  <a:moveTo>
                    <a:pt x="14287" y="0"/>
                  </a:moveTo>
                  <a:lnTo>
                    <a:pt x="112" y="14174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199" name="SMARTInkShape-1763"/>
            <p:cNvSpPr/>
            <p:nvPr/>
          </p:nvSpPr>
          <p:spPr bwMode="auto">
            <a:xfrm>
              <a:off x="5993605" y="3371850"/>
              <a:ext cx="21434" cy="78582"/>
            </a:xfrm>
            <a:custGeom>
              <a:avLst/>
              <a:gdLst/>
              <a:ahLst/>
              <a:cxnLst/>
              <a:rect l="0" t="0" r="0" b="0"/>
              <a:pathLst>
                <a:path w="21434" h="78582">
                  <a:moveTo>
                    <a:pt x="0" y="0"/>
                  </a:moveTo>
                  <a:lnTo>
                    <a:pt x="0" y="3792"/>
                  </a:lnTo>
                  <a:lnTo>
                    <a:pt x="795" y="4909"/>
                  </a:lnTo>
                  <a:lnTo>
                    <a:pt x="2118" y="5654"/>
                  </a:lnTo>
                  <a:lnTo>
                    <a:pt x="3793" y="6151"/>
                  </a:lnTo>
                  <a:lnTo>
                    <a:pt x="4911" y="7276"/>
                  </a:lnTo>
                  <a:lnTo>
                    <a:pt x="6152" y="10642"/>
                  </a:lnTo>
                  <a:lnTo>
                    <a:pt x="7106" y="43092"/>
                  </a:lnTo>
                  <a:lnTo>
                    <a:pt x="7922" y="52489"/>
                  </a:lnTo>
                  <a:lnTo>
                    <a:pt x="13293" y="72421"/>
                  </a:lnTo>
                  <a:lnTo>
                    <a:pt x="14419" y="74475"/>
                  </a:lnTo>
                  <a:lnTo>
                    <a:pt x="15963" y="75843"/>
                  </a:lnTo>
                  <a:lnTo>
                    <a:pt x="2143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0" name="SMARTInkShape-1764"/>
            <p:cNvSpPr/>
            <p:nvPr/>
          </p:nvSpPr>
          <p:spPr bwMode="auto">
            <a:xfrm>
              <a:off x="5865020" y="3507581"/>
              <a:ext cx="171451" cy="278608"/>
            </a:xfrm>
            <a:custGeom>
              <a:avLst/>
              <a:gdLst/>
              <a:ahLst/>
              <a:cxnLst/>
              <a:rect l="0" t="0" r="0" b="0"/>
              <a:pathLst>
                <a:path w="171451" h="278608">
                  <a:moveTo>
                    <a:pt x="0" y="278607"/>
                  </a:moveTo>
                  <a:lnTo>
                    <a:pt x="0" y="264871"/>
                  </a:lnTo>
                  <a:lnTo>
                    <a:pt x="11405" y="234295"/>
                  </a:lnTo>
                  <a:lnTo>
                    <a:pt x="19885" y="210494"/>
                  </a:lnTo>
                  <a:lnTo>
                    <a:pt x="31062" y="184041"/>
                  </a:lnTo>
                  <a:lnTo>
                    <a:pt x="44761" y="156409"/>
                  </a:lnTo>
                  <a:lnTo>
                    <a:pt x="61433" y="128252"/>
                  </a:lnTo>
                  <a:lnTo>
                    <a:pt x="81542" y="99864"/>
                  </a:lnTo>
                  <a:lnTo>
                    <a:pt x="102915" y="72959"/>
                  </a:lnTo>
                  <a:lnTo>
                    <a:pt x="132798" y="3996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1" name="SMARTInkShape-1765"/>
            <p:cNvSpPr/>
            <p:nvPr/>
          </p:nvSpPr>
          <p:spPr bwMode="auto">
            <a:xfrm>
              <a:off x="6179345" y="3136106"/>
              <a:ext cx="35719" cy="285751"/>
            </a:xfrm>
            <a:custGeom>
              <a:avLst/>
              <a:gdLst/>
              <a:ahLst/>
              <a:cxnLst/>
              <a:rect l="0" t="0" r="0" b="0"/>
              <a:pathLst>
                <a:path w="35719" h="285751">
                  <a:moveTo>
                    <a:pt x="35718" y="0"/>
                  </a:moveTo>
                  <a:lnTo>
                    <a:pt x="29567" y="0"/>
                  </a:lnTo>
                  <a:lnTo>
                    <a:pt x="18718" y="9943"/>
                  </a:lnTo>
                  <a:lnTo>
                    <a:pt x="9458" y="25630"/>
                  </a:lnTo>
                  <a:lnTo>
                    <a:pt x="3154" y="45694"/>
                  </a:lnTo>
                  <a:lnTo>
                    <a:pt x="934" y="76069"/>
                  </a:lnTo>
                  <a:lnTo>
                    <a:pt x="1070" y="110999"/>
                  </a:lnTo>
                  <a:lnTo>
                    <a:pt x="3914" y="137439"/>
                  </a:lnTo>
                  <a:lnTo>
                    <a:pt x="9978" y="171515"/>
                  </a:lnTo>
                  <a:lnTo>
                    <a:pt x="13010" y="205513"/>
                  </a:lnTo>
                  <a:lnTo>
                    <a:pt x="18943" y="240356"/>
                  </a:lnTo>
                  <a:lnTo>
                    <a:pt x="21103" y="264642"/>
                  </a:lnTo>
                  <a:lnTo>
                    <a:pt x="19624" y="267709"/>
                  </a:lnTo>
                  <a:lnTo>
                    <a:pt x="0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2" name="SMARTInkShape-1766"/>
            <p:cNvSpPr/>
            <p:nvPr/>
          </p:nvSpPr>
          <p:spPr bwMode="auto">
            <a:xfrm>
              <a:off x="6136480" y="3293269"/>
              <a:ext cx="107159" cy="64295"/>
            </a:xfrm>
            <a:custGeom>
              <a:avLst/>
              <a:gdLst/>
              <a:ahLst/>
              <a:cxnLst/>
              <a:rect l="0" t="0" r="0" b="0"/>
              <a:pathLst>
                <a:path w="107159" h="64295">
                  <a:moveTo>
                    <a:pt x="0" y="64294"/>
                  </a:moveTo>
                  <a:lnTo>
                    <a:pt x="6498" y="58590"/>
                  </a:lnTo>
                  <a:lnTo>
                    <a:pt x="41615" y="35036"/>
                  </a:lnTo>
                  <a:lnTo>
                    <a:pt x="52627" y="26684"/>
                  </a:lnTo>
                  <a:lnTo>
                    <a:pt x="87397" y="9777"/>
                  </a:lnTo>
                  <a:lnTo>
                    <a:pt x="1071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3" name="SMARTInkShape-1767"/>
            <p:cNvSpPr/>
            <p:nvPr/>
          </p:nvSpPr>
          <p:spPr bwMode="auto">
            <a:xfrm>
              <a:off x="6217747" y="3266132"/>
              <a:ext cx="74099" cy="55521"/>
            </a:xfrm>
            <a:custGeom>
              <a:avLst/>
              <a:gdLst/>
              <a:ahLst/>
              <a:cxnLst/>
              <a:rect l="0" t="0" r="0" b="0"/>
              <a:pathLst>
                <a:path w="74099" h="55521">
                  <a:moveTo>
                    <a:pt x="11603" y="19993"/>
                  </a:moveTo>
                  <a:lnTo>
                    <a:pt x="11603" y="39144"/>
                  </a:lnTo>
                  <a:lnTo>
                    <a:pt x="15395" y="48334"/>
                  </a:lnTo>
                  <a:lnTo>
                    <a:pt x="18100" y="50793"/>
                  </a:lnTo>
                  <a:lnTo>
                    <a:pt x="25338" y="53525"/>
                  </a:lnTo>
                  <a:lnTo>
                    <a:pt x="46094" y="55520"/>
                  </a:lnTo>
                  <a:lnTo>
                    <a:pt x="54978" y="51393"/>
                  </a:lnTo>
                  <a:lnTo>
                    <a:pt x="69824" y="39601"/>
                  </a:lnTo>
                  <a:lnTo>
                    <a:pt x="73198" y="32412"/>
                  </a:lnTo>
                  <a:lnTo>
                    <a:pt x="74098" y="28272"/>
                  </a:lnTo>
                  <a:lnTo>
                    <a:pt x="73904" y="24719"/>
                  </a:lnTo>
                  <a:lnTo>
                    <a:pt x="71571" y="18654"/>
                  </a:lnTo>
                  <a:lnTo>
                    <a:pt x="65796" y="10777"/>
                  </a:lnTo>
                  <a:lnTo>
                    <a:pt x="51473" y="3416"/>
                  </a:lnTo>
                  <a:lnTo>
                    <a:pt x="35940" y="0"/>
                  </a:lnTo>
                  <a:lnTo>
                    <a:pt x="26124" y="1318"/>
                  </a:lnTo>
                  <a:lnTo>
                    <a:pt x="6886" y="8631"/>
                  </a:lnTo>
                  <a:lnTo>
                    <a:pt x="1570" y="13091"/>
                  </a:lnTo>
                  <a:lnTo>
                    <a:pt x="151" y="15392"/>
                  </a:lnTo>
                  <a:lnTo>
                    <a:pt x="0" y="17719"/>
                  </a:lnTo>
                  <a:lnTo>
                    <a:pt x="1949" y="22422"/>
                  </a:lnTo>
                  <a:lnTo>
                    <a:pt x="3579" y="23994"/>
                  </a:lnTo>
                  <a:lnTo>
                    <a:pt x="7508" y="25740"/>
                  </a:lnTo>
                  <a:lnTo>
                    <a:pt x="9667" y="24618"/>
                  </a:lnTo>
                  <a:lnTo>
                    <a:pt x="18748" y="12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4" name="SMARTInkShape-1768"/>
            <p:cNvSpPr/>
            <p:nvPr/>
          </p:nvSpPr>
          <p:spPr bwMode="auto">
            <a:xfrm>
              <a:off x="6517406" y="3228975"/>
              <a:ext cx="26270" cy="49562"/>
            </a:xfrm>
            <a:custGeom>
              <a:avLst/>
              <a:gdLst/>
              <a:ahLst/>
              <a:cxnLst/>
              <a:rect l="0" t="0" r="0" b="0"/>
              <a:pathLst>
                <a:path w="26270" h="49562">
                  <a:moveTo>
                    <a:pt x="26269" y="0"/>
                  </a:moveTo>
                  <a:lnTo>
                    <a:pt x="22476" y="0"/>
                  </a:lnTo>
                  <a:lnTo>
                    <a:pt x="21359" y="1588"/>
                  </a:lnTo>
                  <a:lnTo>
                    <a:pt x="18993" y="10613"/>
                  </a:lnTo>
                  <a:lnTo>
                    <a:pt x="12825" y="19460"/>
                  </a:lnTo>
                  <a:lnTo>
                    <a:pt x="2883" y="30990"/>
                  </a:lnTo>
                  <a:lnTo>
                    <a:pt x="0" y="37057"/>
                  </a:lnTo>
                  <a:lnTo>
                    <a:pt x="26" y="39786"/>
                  </a:lnTo>
                  <a:lnTo>
                    <a:pt x="4047" y="48503"/>
                  </a:lnTo>
                  <a:lnTo>
                    <a:pt x="6603" y="49338"/>
                  </a:lnTo>
                  <a:lnTo>
                    <a:pt x="8396" y="49561"/>
                  </a:lnTo>
                  <a:lnTo>
                    <a:pt x="10385" y="48122"/>
                  </a:lnTo>
                  <a:lnTo>
                    <a:pt x="1912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5" name="SMARTInkShape-1769"/>
            <p:cNvSpPr/>
            <p:nvPr/>
          </p:nvSpPr>
          <p:spPr bwMode="auto">
            <a:xfrm>
              <a:off x="6429496" y="2973591"/>
              <a:ext cx="128112" cy="112510"/>
            </a:xfrm>
            <a:custGeom>
              <a:avLst/>
              <a:gdLst/>
              <a:ahLst/>
              <a:cxnLst/>
              <a:rect l="0" t="0" r="0" b="0"/>
              <a:pathLst>
                <a:path w="128112" h="112510">
                  <a:moveTo>
                    <a:pt x="21309" y="55359"/>
                  </a:moveTo>
                  <a:lnTo>
                    <a:pt x="17518" y="51567"/>
                  </a:lnTo>
                  <a:lnTo>
                    <a:pt x="13539" y="49705"/>
                  </a:lnTo>
                  <a:lnTo>
                    <a:pt x="1253" y="48302"/>
                  </a:lnTo>
                  <a:lnTo>
                    <a:pt x="794" y="49067"/>
                  </a:lnTo>
                  <a:lnTo>
                    <a:pt x="0" y="54374"/>
                  </a:lnTo>
                  <a:lnTo>
                    <a:pt x="30753" y="43116"/>
                  </a:lnTo>
                  <a:lnTo>
                    <a:pt x="65097" y="31745"/>
                  </a:lnTo>
                  <a:lnTo>
                    <a:pt x="88788" y="18993"/>
                  </a:lnTo>
                  <a:lnTo>
                    <a:pt x="107979" y="7278"/>
                  </a:lnTo>
                  <a:lnTo>
                    <a:pt x="124419" y="0"/>
                  </a:lnTo>
                  <a:lnTo>
                    <a:pt x="125768" y="197"/>
                  </a:lnTo>
                  <a:lnTo>
                    <a:pt x="126668" y="1122"/>
                  </a:lnTo>
                  <a:lnTo>
                    <a:pt x="127268" y="2532"/>
                  </a:lnTo>
                  <a:lnTo>
                    <a:pt x="128111" y="12102"/>
                  </a:lnTo>
                  <a:lnTo>
                    <a:pt x="112878" y="44077"/>
                  </a:lnTo>
                  <a:lnTo>
                    <a:pt x="97389" y="68420"/>
                  </a:lnTo>
                  <a:lnTo>
                    <a:pt x="86873" y="83389"/>
                  </a:lnTo>
                  <a:lnTo>
                    <a:pt x="78460" y="1125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6" name="SMARTInkShape-1770"/>
            <p:cNvSpPr/>
            <p:nvPr/>
          </p:nvSpPr>
          <p:spPr bwMode="auto">
            <a:xfrm>
              <a:off x="5893595" y="3321844"/>
              <a:ext cx="14286" cy="50007"/>
            </a:xfrm>
            <a:custGeom>
              <a:avLst/>
              <a:gdLst/>
              <a:ahLst/>
              <a:cxnLst/>
              <a:rect l="0" t="0" r="0" b="0"/>
              <a:pathLst>
                <a:path w="14286" h="50007">
                  <a:moveTo>
                    <a:pt x="14285" y="50006"/>
                  </a:moveTo>
                  <a:lnTo>
                    <a:pt x="14285" y="46214"/>
                  </a:lnTo>
                  <a:lnTo>
                    <a:pt x="12169" y="42235"/>
                  </a:lnTo>
                  <a:lnTo>
                    <a:pt x="9376" y="37821"/>
                  </a:lnTo>
                  <a:lnTo>
                    <a:pt x="7804" y="30080"/>
                  </a:lnTo>
                  <a:lnTo>
                    <a:pt x="7150" y="1497"/>
                  </a:lnTo>
                  <a:lnTo>
                    <a:pt x="6354" y="99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07" name="SMARTInkShape-1771"/>
            <p:cNvSpPr/>
            <p:nvPr/>
          </p:nvSpPr>
          <p:spPr bwMode="auto">
            <a:xfrm>
              <a:off x="5880326" y="3400425"/>
              <a:ext cx="56130" cy="105528"/>
            </a:xfrm>
            <a:custGeom>
              <a:avLst/>
              <a:gdLst/>
              <a:ahLst/>
              <a:cxnLst/>
              <a:rect l="0" t="0" r="0" b="0"/>
              <a:pathLst>
                <a:path w="56130" h="105528">
                  <a:moveTo>
                    <a:pt x="13269" y="0"/>
                  </a:moveTo>
                  <a:lnTo>
                    <a:pt x="12474" y="32111"/>
                  </a:lnTo>
                  <a:lnTo>
                    <a:pt x="6786" y="66839"/>
                  </a:lnTo>
                  <a:lnTo>
                    <a:pt x="5526" y="84891"/>
                  </a:lnTo>
                  <a:lnTo>
                    <a:pt x="0" y="101657"/>
                  </a:lnTo>
                  <a:lnTo>
                    <a:pt x="453" y="103490"/>
                  </a:lnTo>
                  <a:lnTo>
                    <a:pt x="1550" y="104712"/>
                  </a:lnTo>
                  <a:lnTo>
                    <a:pt x="3075" y="105527"/>
                  </a:lnTo>
                  <a:lnTo>
                    <a:pt x="4885" y="105276"/>
                  </a:lnTo>
                  <a:lnTo>
                    <a:pt x="9013" y="102881"/>
                  </a:lnTo>
                  <a:lnTo>
                    <a:pt x="41504" y="70901"/>
                  </a:lnTo>
                  <a:lnTo>
                    <a:pt x="56129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12" name="SMARTInkShape-Group395"/>
          <p:cNvGrpSpPr/>
          <p:nvPr/>
        </p:nvGrpSpPr>
        <p:grpSpPr>
          <a:xfrm>
            <a:off x="2354643" y="2129384"/>
            <a:ext cx="5966912" cy="2103206"/>
            <a:chOff x="2354643" y="2129384"/>
            <a:chExt cx="5966912" cy="2103206"/>
          </a:xfrm>
        </p:grpSpPr>
        <p:sp>
          <p:nvSpPr>
            <p:cNvPr id="2470209" name="SMARTInkShape-1772"/>
            <p:cNvSpPr/>
            <p:nvPr/>
          </p:nvSpPr>
          <p:spPr bwMode="auto">
            <a:xfrm>
              <a:off x="2354643" y="3958630"/>
              <a:ext cx="202821" cy="145589"/>
            </a:xfrm>
            <a:custGeom>
              <a:avLst/>
              <a:gdLst/>
              <a:ahLst/>
              <a:cxnLst/>
              <a:rect l="0" t="0" r="0" b="0"/>
              <a:pathLst>
                <a:path w="202821" h="145589">
                  <a:moveTo>
                    <a:pt x="45657" y="6151"/>
                  </a:moveTo>
                  <a:lnTo>
                    <a:pt x="45657" y="0"/>
                  </a:lnTo>
                  <a:lnTo>
                    <a:pt x="39506" y="5245"/>
                  </a:lnTo>
                  <a:lnTo>
                    <a:pt x="28657" y="35901"/>
                  </a:lnTo>
                  <a:lnTo>
                    <a:pt x="10373" y="70030"/>
                  </a:lnTo>
                  <a:lnTo>
                    <a:pt x="4246" y="101102"/>
                  </a:lnTo>
                  <a:lnTo>
                    <a:pt x="0" y="118201"/>
                  </a:lnTo>
                  <a:lnTo>
                    <a:pt x="138" y="125301"/>
                  </a:lnTo>
                  <a:lnTo>
                    <a:pt x="4524" y="137423"/>
                  </a:lnTo>
                  <a:lnTo>
                    <a:pt x="9504" y="141291"/>
                  </a:lnTo>
                  <a:lnTo>
                    <a:pt x="23503" y="145588"/>
                  </a:lnTo>
                  <a:lnTo>
                    <a:pt x="53028" y="140423"/>
                  </a:lnTo>
                  <a:lnTo>
                    <a:pt x="79625" y="130915"/>
                  </a:lnTo>
                  <a:lnTo>
                    <a:pt x="109172" y="117164"/>
                  </a:lnTo>
                  <a:lnTo>
                    <a:pt x="138180" y="97824"/>
                  </a:lnTo>
                  <a:lnTo>
                    <a:pt x="164830" y="75999"/>
                  </a:lnTo>
                  <a:lnTo>
                    <a:pt x="202820" y="418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10" name="SMARTInkShape-1773"/>
            <p:cNvSpPr/>
            <p:nvPr/>
          </p:nvSpPr>
          <p:spPr bwMode="auto">
            <a:xfrm>
              <a:off x="7074047" y="3966461"/>
              <a:ext cx="206628" cy="266129"/>
            </a:xfrm>
            <a:custGeom>
              <a:avLst/>
              <a:gdLst/>
              <a:ahLst/>
              <a:cxnLst/>
              <a:rect l="0" t="0" r="0" b="0"/>
              <a:pathLst>
                <a:path w="206628" h="266129">
                  <a:moveTo>
                    <a:pt x="83991" y="69758"/>
                  </a:moveTo>
                  <a:lnTo>
                    <a:pt x="80198" y="65966"/>
                  </a:lnTo>
                  <a:lnTo>
                    <a:pt x="76220" y="64103"/>
                  </a:lnTo>
                  <a:lnTo>
                    <a:pt x="74048" y="63607"/>
                  </a:lnTo>
                  <a:lnTo>
                    <a:pt x="72599" y="62482"/>
                  </a:lnTo>
                  <a:lnTo>
                    <a:pt x="70990" y="59116"/>
                  </a:lnTo>
                  <a:lnTo>
                    <a:pt x="69767" y="57901"/>
                  </a:lnTo>
                  <a:lnTo>
                    <a:pt x="62656" y="55499"/>
                  </a:lnTo>
                  <a:lnTo>
                    <a:pt x="58795" y="59271"/>
                  </a:lnTo>
                  <a:lnTo>
                    <a:pt x="56918" y="63245"/>
                  </a:lnTo>
                  <a:lnTo>
                    <a:pt x="51711" y="93055"/>
                  </a:lnTo>
                  <a:lnTo>
                    <a:pt x="48157" y="120926"/>
                  </a:lnTo>
                  <a:lnTo>
                    <a:pt x="40635" y="156183"/>
                  </a:lnTo>
                  <a:lnTo>
                    <a:pt x="31506" y="189929"/>
                  </a:lnTo>
                  <a:lnTo>
                    <a:pt x="19684" y="216865"/>
                  </a:lnTo>
                  <a:lnTo>
                    <a:pt x="14928" y="222452"/>
                  </a:lnTo>
                  <a:lnTo>
                    <a:pt x="10169" y="224934"/>
                  </a:lnTo>
                  <a:lnTo>
                    <a:pt x="7789" y="224008"/>
                  </a:lnTo>
                  <a:lnTo>
                    <a:pt x="3027" y="218747"/>
                  </a:lnTo>
                  <a:lnTo>
                    <a:pt x="382" y="209000"/>
                  </a:lnTo>
                  <a:lnTo>
                    <a:pt x="0" y="195937"/>
                  </a:lnTo>
                  <a:lnTo>
                    <a:pt x="4248" y="169939"/>
                  </a:lnTo>
                  <a:lnTo>
                    <a:pt x="12120" y="137453"/>
                  </a:lnTo>
                  <a:lnTo>
                    <a:pt x="30416" y="102692"/>
                  </a:lnTo>
                  <a:lnTo>
                    <a:pt x="59474" y="68845"/>
                  </a:lnTo>
                  <a:lnTo>
                    <a:pt x="89337" y="43029"/>
                  </a:lnTo>
                  <a:lnTo>
                    <a:pt x="122176" y="21886"/>
                  </a:lnTo>
                  <a:lnTo>
                    <a:pt x="151572" y="9889"/>
                  </a:lnTo>
                  <a:lnTo>
                    <a:pt x="183241" y="841"/>
                  </a:lnTo>
                  <a:lnTo>
                    <a:pt x="190638" y="0"/>
                  </a:lnTo>
                  <a:lnTo>
                    <a:pt x="196364" y="1028"/>
                  </a:lnTo>
                  <a:lnTo>
                    <a:pt x="204842" y="6403"/>
                  </a:lnTo>
                  <a:lnTo>
                    <a:pt x="206627" y="10058"/>
                  </a:lnTo>
                  <a:lnTo>
                    <a:pt x="206493" y="18354"/>
                  </a:lnTo>
                  <a:lnTo>
                    <a:pt x="201672" y="27332"/>
                  </a:lnTo>
                  <a:lnTo>
                    <a:pt x="185798" y="43429"/>
                  </a:lnTo>
                  <a:lnTo>
                    <a:pt x="155783" y="66409"/>
                  </a:lnTo>
                  <a:lnTo>
                    <a:pt x="122808" y="80532"/>
                  </a:lnTo>
                  <a:lnTo>
                    <a:pt x="105457" y="89266"/>
                  </a:lnTo>
                  <a:lnTo>
                    <a:pt x="98029" y="97213"/>
                  </a:lnTo>
                  <a:lnTo>
                    <a:pt x="96525" y="101555"/>
                  </a:lnTo>
                  <a:lnTo>
                    <a:pt x="96970" y="110613"/>
                  </a:lnTo>
                  <a:lnTo>
                    <a:pt x="101682" y="128430"/>
                  </a:lnTo>
                  <a:lnTo>
                    <a:pt x="121793" y="161487"/>
                  </a:lnTo>
                  <a:lnTo>
                    <a:pt x="141758" y="189188"/>
                  </a:lnTo>
                  <a:lnTo>
                    <a:pt x="161961" y="217504"/>
                  </a:lnTo>
                  <a:lnTo>
                    <a:pt x="183412" y="251283"/>
                  </a:lnTo>
                  <a:lnTo>
                    <a:pt x="195352" y="266128"/>
                  </a:lnTo>
                  <a:lnTo>
                    <a:pt x="196331" y="265759"/>
                  </a:lnTo>
                  <a:lnTo>
                    <a:pt x="197419" y="261115"/>
                  </a:lnTo>
                  <a:lnTo>
                    <a:pt x="198291" y="2197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11" name="SMARTInkShape-1774"/>
            <p:cNvSpPr/>
            <p:nvPr/>
          </p:nvSpPr>
          <p:spPr bwMode="auto">
            <a:xfrm>
              <a:off x="2414588" y="2129384"/>
              <a:ext cx="5906967" cy="2085430"/>
            </a:xfrm>
            <a:custGeom>
              <a:avLst/>
              <a:gdLst/>
              <a:ahLst/>
              <a:cxnLst/>
              <a:rect l="0" t="0" r="0" b="0"/>
              <a:pathLst>
                <a:path w="5906967" h="2085430">
                  <a:moveTo>
                    <a:pt x="5079206" y="2085429"/>
                  </a:moveTo>
                  <a:lnTo>
                    <a:pt x="5082999" y="2085429"/>
                  </a:lnTo>
                  <a:lnTo>
                    <a:pt x="5084116" y="2084635"/>
                  </a:lnTo>
                  <a:lnTo>
                    <a:pt x="5084860" y="2083312"/>
                  </a:lnTo>
                  <a:lnTo>
                    <a:pt x="5085357" y="2081636"/>
                  </a:lnTo>
                  <a:lnTo>
                    <a:pt x="5086481" y="2080519"/>
                  </a:lnTo>
                  <a:lnTo>
                    <a:pt x="5089848" y="2079278"/>
                  </a:lnTo>
                  <a:lnTo>
                    <a:pt x="5091857" y="2079740"/>
                  </a:lnTo>
                  <a:lnTo>
                    <a:pt x="5099270" y="2083390"/>
                  </a:lnTo>
                  <a:lnTo>
                    <a:pt x="5131527" y="2085309"/>
                  </a:lnTo>
                  <a:lnTo>
                    <a:pt x="5162036" y="2085405"/>
                  </a:lnTo>
                  <a:lnTo>
                    <a:pt x="5193089" y="2085422"/>
                  </a:lnTo>
                  <a:lnTo>
                    <a:pt x="5227426" y="2085427"/>
                  </a:lnTo>
                  <a:lnTo>
                    <a:pt x="5262735" y="2085428"/>
                  </a:lnTo>
                  <a:lnTo>
                    <a:pt x="5290684" y="2083312"/>
                  </a:lnTo>
                  <a:lnTo>
                    <a:pt x="5321627" y="2079725"/>
                  </a:lnTo>
                  <a:lnTo>
                    <a:pt x="5353901" y="2075486"/>
                  </a:lnTo>
                  <a:lnTo>
                    <a:pt x="5386765" y="2066722"/>
                  </a:lnTo>
                  <a:lnTo>
                    <a:pt x="5419893" y="2054096"/>
                  </a:lnTo>
                  <a:lnTo>
                    <a:pt x="5453137" y="2037900"/>
                  </a:lnTo>
                  <a:lnTo>
                    <a:pt x="5486433" y="2020120"/>
                  </a:lnTo>
                  <a:lnTo>
                    <a:pt x="5519752" y="2000046"/>
                  </a:lnTo>
                  <a:lnTo>
                    <a:pt x="5553081" y="1975250"/>
                  </a:lnTo>
                  <a:lnTo>
                    <a:pt x="5588532" y="1948354"/>
                  </a:lnTo>
                  <a:lnTo>
                    <a:pt x="5606875" y="1934514"/>
                  </a:lnTo>
                  <a:lnTo>
                    <a:pt x="5642074" y="1904320"/>
                  </a:lnTo>
                  <a:lnTo>
                    <a:pt x="5675445" y="1872379"/>
                  </a:lnTo>
                  <a:lnTo>
                    <a:pt x="5706150" y="1839663"/>
                  </a:lnTo>
                  <a:lnTo>
                    <a:pt x="5737790" y="1804485"/>
                  </a:lnTo>
                  <a:lnTo>
                    <a:pt x="5754005" y="1786214"/>
                  </a:lnTo>
                  <a:lnTo>
                    <a:pt x="5768785" y="1766889"/>
                  </a:lnTo>
                  <a:lnTo>
                    <a:pt x="5782606" y="1746863"/>
                  </a:lnTo>
                  <a:lnTo>
                    <a:pt x="5795789" y="1726368"/>
                  </a:lnTo>
                  <a:lnTo>
                    <a:pt x="5807754" y="1705561"/>
                  </a:lnTo>
                  <a:lnTo>
                    <a:pt x="5818904" y="1684546"/>
                  </a:lnTo>
                  <a:lnTo>
                    <a:pt x="5829513" y="1663392"/>
                  </a:lnTo>
                  <a:lnTo>
                    <a:pt x="5839761" y="1642146"/>
                  </a:lnTo>
                  <a:lnTo>
                    <a:pt x="5849767" y="1620838"/>
                  </a:lnTo>
                  <a:lnTo>
                    <a:pt x="5859613" y="1599489"/>
                  </a:lnTo>
                  <a:lnTo>
                    <a:pt x="5867765" y="1577319"/>
                  </a:lnTo>
                  <a:lnTo>
                    <a:pt x="5874787" y="1554601"/>
                  </a:lnTo>
                  <a:lnTo>
                    <a:pt x="5881056" y="1531519"/>
                  </a:lnTo>
                  <a:lnTo>
                    <a:pt x="5886822" y="1507399"/>
                  </a:lnTo>
                  <a:lnTo>
                    <a:pt x="5892255" y="1482588"/>
                  </a:lnTo>
                  <a:lnTo>
                    <a:pt x="5897464" y="1457316"/>
                  </a:lnTo>
                  <a:lnTo>
                    <a:pt x="5900935" y="1431737"/>
                  </a:lnTo>
                  <a:lnTo>
                    <a:pt x="5903251" y="1405953"/>
                  </a:lnTo>
                  <a:lnTo>
                    <a:pt x="5904794" y="1380032"/>
                  </a:lnTo>
                  <a:lnTo>
                    <a:pt x="5905823" y="1354020"/>
                  </a:lnTo>
                  <a:lnTo>
                    <a:pt x="5906509" y="1327948"/>
                  </a:lnTo>
                  <a:lnTo>
                    <a:pt x="5906966" y="1301836"/>
                  </a:lnTo>
                  <a:lnTo>
                    <a:pt x="5904889" y="1274902"/>
                  </a:lnTo>
                  <a:lnTo>
                    <a:pt x="5901125" y="1247421"/>
                  </a:lnTo>
                  <a:lnTo>
                    <a:pt x="5896233" y="1219576"/>
                  </a:lnTo>
                  <a:lnTo>
                    <a:pt x="5889797" y="1190693"/>
                  </a:lnTo>
                  <a:lnTo>
                    <a:pt x="5882331" y="1161119"/>
                  </a:lnTo>
                  <a:lnTo>
                    <a:pt x="5874179" y="1131085"/>
                  </a:lnTo>
                  <a:lnTo>
                    <a:pt x="5864775" y="1101537"/>
                  </a:lnTo>
                  <a:lnTo>
                    <a:pt x="5854537" y="1072313"/>
                  </a:lnTo>
                  <a:lnTo>
                    <a:pt x="5843744" y="1043306"/>
                  </a:lnTo>
                  <a:lnTo>
                    <a:pt x="5830991" y="1014442"/>
                  </a:lnTo>
                  <a:lnTo>
                    <a:pt x="5816934" y="985675"/>
                  </a:lnTo>
                  <a:lnTo>
                    <a:pt x="5802006" y="956972"/>
                  </a:lnTo>
                  <a:lnTo>
                    <a:pt x="5786497" y="929106"/>
                  </a:lnTo>
                  <a:lnTo>
                    <a:pt x="5770602" y="901796"/>
                  </a:lnTo>
                  <a:lnTo>
                    <a:pt x="5754450" y="874859"/>
                  </a:lnTo>
                  <a:lnTo>
                    <a:pt x="5737331" y="848170"/>
                  </a:lnTo>
                  <a:lnTo>
                    <a:pt x="5719568" y="821646"/>
                  </a:lnTo>
                  <a:lnTo>
                    <a:pt x="5701376" y="795232"/>
                  </a:lnTo>
                  <a:lnTo>
                    <a:pt x="5682105" y="768891"/>
                  </a:lnTo>
                  <a:lnTo>
                    <a:pt x="5662114" y="742599"/>
                  </a:lnTo>
                  <a:lnTo>
                    <a:pt x="5641643" y="716340"/>
                  </a:lnTo>
                  <a:lnTo>
                    <a:pt x="5619263" y="690897"/>
                  </a:lnTo>
                  <a:lnTo>
                    <a:pt x="5595613" y="665997"/>
                  </a:lnTo>
                  <a:lnTo>
                    <a:pt x="5571114" y="641460"/>
                  </a:lnTo>
                  <a:lnTo>
                    <a:pt x="5545258" y="617958"/>
                  </a:lnTo>
                  <a:lnTo>
                    <a:pt x="5518494" y="595146"/>
                  </a:lnTo>
                  <a:lnTo>
                    <a:pt x="5491127" y="572794"/>
                  </a:lnTo>
                  <a:lnTo>
                    <a:pt x="5462564" y="550750"/>
                  </a:lnTo>
                  <a:lnTo>
                    <a:pt x="5433203" y="528909"/>
                  </a:lnTo>
                  <a:lnTo>
                    <a:pt x="5403310" y="507205"/>
                  </a:lnTo>
                  <a:lnTo>
                    <a:pt x="5373063" y="486386"/>
                  </a:lnTo>
                  <a:lnTo>
                    <a:pt x="5342579" y="466156"/>
                  </a:lnTo>
                  <a:lnTo>
                    <a:pt x="5311938" y="446320"/>
                  </a:lnTo>
                  <a:lnTo>
                    <a:pt x="5280398" y="426746"/>
                  </a:lnTo>
                  <a:lnTo>
                    <a:pt x="5248259" y="407346"/>
                  </a:lnTo>
                  <a:lnTo>
                    <a:pt x="5215721" y="388063"/>
                  </a:lnTo>
                  <a:lnTo>
                    <a:pt x="5182916" y="369651"/>
                  </a:lnTo>
                  <a:lnTo>
                    <a:pt x="5149933" y="351821"/>
                  </a:lnTo>
                  <a:lnTo>
                    <a:pt x="5116833" y="334378"/>
                  </a:lnTo>
                  <a:lnTo>
                    <a:pt x="5083653" y="317193"/>
                  </a:lnTo>
                  <a:lnTo>
                    <a:pt x="5050421" y="300180"/>
                  </a:lnTo>
                  <a:lnTo>
                    <a:pt x="5017153" y="283281"/>
                  </a:lnTo>
                  <a:lnTo>
                    <a:pt x="4983862" y="267253"/>
                  </a:lnTo>
                  <a:lnTo>
                    <a:pt x="4950556" y="251805"/>
                  </a:lnTo>
                  <a:lnTo>
                    <a:pt x="4917240" y="236744"/>
                  </a:lnTo>
                  <a:lnTo>
                    <a:pt x="4883122" y="221941"/>
                  </a:lnTo>
                  <a:lnTo>
                    <a:pt x="4848471" y="207310"/>
                  </a:lnTo>
                  <a:lnTo>
                    <a:pt x="4813464" y="192793"/>
                  </a:lnTo>
                  <a:lnTo>
                    <a:pt x="4777426" y="179147"/>
                  </a:lnTo>
                  <a:lnTo>
                    <a:pt x="4740700" y="166080"/>
                  </a:lnTo>
                  <a:lnTo>
                    <a:pt x="4703516" y="153400"/>
                  </a:lnTo>
                  <a:lnTo>
                    <a:pt x="4666028" y="141772"/>
                  </a:lnTo>
                  <a:lnTo>
                    <a:pt x="4628335" y="130845"/>
                  </a:lnTo>
                  <a:lnTo>
                    <a:pt x="4590507" y="120385"/>
                  </a:lnTo>
                  <a:lnTo>
                    <a:pt x="4552588" y="110237"/>
                  </a:lnTo>
                  <a:lnTo>
                    <a:pt x="4514608" y="100297"/>
                  </a:lnTo>
                  <a:lnTo>
                    <a:pt x="4476589" y="90495"/>
                  </a:lnTo>
                  <a:lnTo>
                    <a:pt x="4437749" y="81579"/>
                  </a:lnTo>
                  <a:lnTo>
                    <a:pt x="4398361" y="73254"/>
                  </a:lnTo>
                  <a:lnTo>
                    <a:pt x="4358609" y="65322"/>
                  </a:lnTo>
                  <a:lnTo>
                    <a:pt x="4318614" y="58447"/>
                  </a:lnTo>
                  <a:lnTo>
                    <a:pt x="4278458" y="52276"/>
                  </a:lnTo>
                  <a:lnTo>
                    <a:pt x="4238193" y="46575"/>
                  </a:lnTo>
                  <a:lnTo>
                    <a:pt x="4197856" y="41187"/>
                  </a:lnTo>
                  <a:lnTo>
                    <a:pt x="4157470" y="36007"/>
                  </a:lnTo>
                  <a:lnTo>
                    <a:pt x="4117053" y="30966"/>
                  </a:lnTo>
                  <a:lnTo>
                    <a:pt x="4075820" y="26018"/>
                  </a:lnTo>
                  <a:lnTo>
                    <a:pt x="4034045" y="21132"/>
                  </a:lnTo>
                  <a:lnTo>
                    <a:pt x="3991907" y="16287"/>
                  </a:lnTo>
                  <a:lnTo>
                    <a:pt x="3950321" y="12263"/>
                  </a:lnTo>
                  <a:lnTo>
                    <a:pt x="3909104" y="8787"/>
                  </a:lnTo>
                  <a:lnTo>
                    <a:pt x="3868132" y="5676"/>
                  </a:lnTo>
                  <a:lnTo>
                    <a:pt x="3826529" y="3602"/>
                  </a:lnTo>
                  <a:lnTo>
                    <a:pt x="3784507" y="2219"/>
                  </a:lnTo>
                  <a:lnTo>
                    <a:pt x="3742204" y="1297"/>
                  </a:lnTo>
                  <a:lnTo>
                    <a:pt x="3699716" y="683"/>
                  </a:lnTo>
                  <a:lnTo>
                    <a:pt x="3657102" y="273"/>
                  </a:lnTo>
                  <a:lnTo>
                    <a:pt x="3614405" y="0"/>
                  </a:lnTo>
                  <a:lnTo>
                    <a:pt x="3572447" y="611"/>
                  </a:lnTo>
                  <a:lnTo>
                    <a:pt x="3530981" y="1813"/>
                  </a:lnTo>
                  <a:lnTo>
                    <a:pt x="3489843" y="3408"/>
                  </a:lnTo>
                  <a:lnTo>
                    <a:pt x="3448131" y="6058"/>
                  </a:lnTo>
                  <a:lnTo>
                    <a:pt x="3406035" y="9413"/>
                  </a:lnTo>
                  <a:lnTo>
                    <a:pt x="3363684" y="13237"/>
                  </a:lnTo>
                  <a:lnTo>
                    <a:pt x="3321162" y="17374"/>
                  </a:lnTo>
                  <a:lnTo>
                    <a:pt x="3278527" y="21719"/>
                  </a:lnTo>
                  <a:lnTo>
                    <a:pt x="3235815" y="26203"/>
                  </a:lnTo>
                  <a:lnTo>
                    <a:pt x="3192260" y="31574"/>
                  </a:lnTo>
                  <a:lnTo>
                    <a:pt x="3148141" y="37536"/>
                  </a:lnTo>
                  <a:lnTo>
                    <a:pt x="3103648" y="43892"/>
                  </a:lnTo>
                  <a:lnTo>
                    <a:pt x="3058905" y="51304"/>
                  </a:lnTo>
                  <a:lnTo>
                    <a:pt x="3013995" y="59421"/>
                  </a:lnTo>
                  <a:lnTo>
                    <a:pt x="2968973" y="68007"/>
                  </a:lnTo>
                  <a:lnTo>
                    <a:pt x="2924671" y="77699"/>
                  </a:lnTo>
                  <a:lnTo>
                    <a:pt x="2880850" y="88130"/>
                  </a:lnTo>
                  <a:lnTo>
                    <a:pt x="2837346" y="99052"/>
                  </a:lnTo>
                  <a:lnTo>
                    <a:pt x="2793265" y="110303"/>
                  </a:lnTo>
                  <a:lnTo>
                    <a:pt x="2748795" y="121772"/>
                  </a:lnTo>
                  <a:lnTo>
                    <a:pt x="2704068" y="133387"/>
                  </a:lnTo>
                  <a:lnTo>
                    <a:pt x="2659168" y="145098"/>
                  </a:lnTo>
                  <a:lnTo>
                    <a:pt x="2614153" y="156875"/>
                  </a:lnTo>
                  <a:lnTo>
                    <a:pt x="2569062" y="168695"/>
                  </a:lnTo>
                  <a:lnTo>
                    <a:pt x="2524714" y="181337"/>
                  </a:lnTo>
                  <a:lnTo>
                    <a:pt x="2480861" y="194528"/>
                  </a:lnTo>
                  <a:lnTo>
                    <a:pt x="2437339" y="208085"/>
                  </a:lnTo>
                  <a:lnTo>
                    <a:pt x="2394830" y="222678"/>
                  </a:lnTo>
                  <a:lnTo>
                    <a:pt x="2352997" y="237964"/>
                  </a:lnTo>
                  <a:lnTo>
                    <a:pt x="2311615" y="253710"/>
                  </a:lnTo>
                  <a:lnTo>
                    <a:pt x="2270532" y="269764"/>
                  </a:lnTo>
                  <a:lnTo>
                    <a:pt x="2229651" y="286023"/>
                  </a:lnTo>
                  <a:lnTo>
                    <a:pt x="2188902" y="302419"/>
                  </a:lnTo>
                  <a:lnTo>
                    <a:pt x="2147449" y="319699"/>
                  </a:lnTo>
                  <a:lnTo>
                    <a:pt x="2105526" y="337569"/>
                  </a:lnTo>
                  <a:lnTo>
                    <a:pt x="2063291" y="355833"/>
                  </a:lnTo>
                  <a:lnTo>
                    <a:pt x="2021639" y="374359"/>
                  </a:lnTo>
                  <a:lnTo>
                    <a:pt x="1980378" y="393059"/>
                  </a:lnTo>
                  <a:lnTo>
                    <a:pt x="1939377" y="411876"/>
                  </a:lnTo>
                  <a:lnTo>
                    <a:pt x="1897755" y="431564"/>
                  </a:lnTo>
                  <a:lnTo>
                    <a:pt x="1855720" y="451834"/>
                  </a:lnTo>
                  <a:lnTo>
                    <a:pt x="1813409" y="472490"/>
                  </a:lnTo>
                  <a:lnTo>
                    <a:pt x="1771708" y="493405"/>
                  </a:lnTo>
                  <a:lnTo>
                    <a:pt x="1730413" y="514492"/>
                  </a:lnTo>
                  <a:lnTo>
                    <a:pt x="1689390" y="535694"/>
                  </a:lnTo>
                  <a:lnTo>
                    <a:pt x="1648547" y="557766"/>
                  </a:lnTo>
                  <a:lnTo>
                    <a:pt x="1607825" y="580418"/>
                  </a:lnTo>
                  <a:lnTo>
                    <a:pt x="1567183" y="603457"/>
                  </a:lnTo>
                  <a:lnTo>
                    <a:pt x="1527388" y="626754"/>
                  </a:lnTo>
                  <a:lnTo>
                    <a:pt x="1488159" y="650222"/>
                  </a:lnTo>
                  <a:lnTo>
                    <a:pt x="1449306" y="673806"/>
                  </a:lnTo>
                  <a:lnTo>
                    <a:pt x="1410704" y="699053"/>
                  </a:lnTo>
                  <a:lnTo>
                    <a:pt x="1372269" y="725410"/>
                  </a:lnTo>
                  <a:lnTo>
                    <a:pt x="1333946" y="752505"/>
                  </a:lnTo>
                  <a:lnTo>
                    <a:pt x="1296491" y="779301"/>
                  </a:lnTo>
                  <a:lnTo>
                    <a:pt x="1259614" y="805895"/>
                  </a:lnTo>
                  <a:lnTo>
                    <a:pt x="1223124" y="832357"/>
                  </a:lnTo>
                  <a:lnTo>
                    <a:pt x="1187684" y="859522"/>
                  </a:lnTo>
                  <a:lnTo>
                    <a:pt x="1152946" y="887158"/>
                  </a:lnTo>
                  <a:lnTo>
                    <a:pt x="1118674" y="915106"/>
                  </a:lnTo>
                  <a:lnTo>
                    <a:pt x="1084714" y="942470"/>
                  </a:lnTo>
                  <a:lnTo>
                    <a:pt x="1050961" y="969444"/>
                  </a:lnTo>
                  <a:lnTo>
                    <a:pt x="1017347" y="996157"/>
                  </a:lnTo>
                  <a:lnTo>
                    <a:pt x="984619" y="1022698"/>
                  </a:lnTo>
                  <a:lnTo>
                    <a:pt x="952481" y="1049122"/>
                  </a:lnTo>
                  <a:lnTo>
                    <a:pt x="920737" y="1075470"/>
                  </a:lnTo>
                  <a:lnTo>
                    <a:pt x="889256" y="1100973"/>
                  </a:lnTo>
                  <a:lnTo>
                    <a:pt x="857949" y="1125912"/>
                  </a:lnTo>
                  <a:lnTo>
                    <a:pt x="826760" y="1150476"/>
                  </a:lnTo>
                  <a:lnTo>
                    <a:pt x="795648" y="1175583"/>
                  </a:lnTo>
                  <a:lnTo>
                    <a:pt x="764588" y="1201052"/>
                  </a:lnTo>
                  <a:lnTo>
                    <a:pt x="733563" y="1226763"/>
                  </a:lnTo>
                  <a:lnTo>
                    <a:pt x="703354" y="1251841"/>
                  </a:lnTo>
                  <a:lnTo>
                    <a:pt x="673690" y="1276497"/>
                  </a:lnTo>
                  <a:lnTo>
                    <a:pt x="644389" y="1300873"/>
                  </a:lnTo>
                  <a:lnTo>
                    <a:pt x="616124" y="1324266"/>
                  </a:lnTo>
                  <a:lnTo>
                    <a:pt x="588549" y="1347006"/>
                  </a:lnTo>
                  <a:lnTo>
                    <a:pt x="561435" y="1369309"/>
                  </a:lnTo>
                  <a:lnTo>
                    <a:pt x="534627" y="1391322"/>
                  </a:lnTo>
                  <a:lnTo>
                    <a:pt x="508024" y="1413141"/>
                  </a:lnTo>
                  <a:lnTo>
                    <a:pt x="481558" y="1434830"/>
                  </a:lnTo>
                  <a:lnTo>
                    <a:pt x="456770" y="1456434"/>
                  </a:lnTo>
                  <a:lnTo>
                    <a:pt x="433100" y="1477980"/>
                  </a:lnTo>
                  <a:lnTo>
                    <a:pt x="410177" y="1499488"/>
                  </a:lnTo>
                  <a:lnTo>
                    <a:pt x="386958" y="1520176"/>
                  </a:lnTo>
                  <a:lnTo>
                    <a:pt x="363540" y="1540319"/>
                  </a:lnTo>
                  <a:lnTo>
                    <a:pt x="339991" y="1560097"/>
                  </a:lnTo>
                  <a:lnTo>
                    <a:pt x="317148" y="1579633"/>
                  </a:lnTo>
                  <a:lnTo>
                    <a:pt x="294776" y="1599006"/>
                  </a:lnTo>
                  <a:lnTo>
                    <a:pt x="272717" y="1618272"/>
                  </a:lnTo>
                  <a:lnTo>
                    <a:pt x="252455" y="1637466"/>
                  </a:lnTo>
                  <a:lnTo>
                    <a:pt x="233391" y="1656612"/>
                  </a:lnTo>
                  <a:lnTo>
                    <a:pt x="215125" y="1675726"/>
                  </a:lnTo>
                  <a:lnTo>
                    <a:pt x="182129" y="1709663"/>
                  </a:lnTo>
                  <a:lnTo>
                    <a:pt x="151590" y="1740622"/>
                  </a:lnTo>
                  <a:lnTo>
                    <a:pt x="122142" y="1770256"/>
                  </a:lnTo>
                  <a:lnTo>
                    <a:pt x="97412" y="1797185"/>
                  </a:lnTo>
                  <a:lnTo>
                    <a:pt x="65639" y="1830425"/>
                  </a:lnTo>
                  <a:lnTo>
                    <a:pt x="34044" y="1862990"/>
                  </a:lnTo>
                  <a:lnTo>
                    <a:pt x="13204" y="1889674"/>
                  </a:lnTo>
                  <a:lnTo>
                    <a:pt x="2608" y="1897712"/>
                  </a:lnTo>
                  <a:lnTo>
                    <a:pt x="1159" y="1900928"/>
                  </a:lnTo>
                  <a:lnTo>
                    <a:pt x="0" y="1912983"/>
                  </a:lnTo>
                  <a:lnTo>
                    <a:pt x="0" y="18996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15" name="SMARTInkShape-Group396"/>
          <p:cNvGrpSpPr/>
          <p:nvPr/>
        </p:nvGrpSpPr>
        <p:grpSpPr>
          <a:xfrm>
            <a:off x="1257684" y="3281073"/>
            <a:ext cx="5548890" cy="2625389"/>
            <a:chOff x="1257684" y="3281073"/>
            <a:chExt cx="5548890" cy="2625389"/>
          </a:xfrm>
        </p:grpSpPr>
        <p:sp>
          <p:nvSpPr>
            <p:cNvPr id="2470213" name="SMARTInkShape-1775"/>
            <p:cNvSpPr/>
            <p:nvPr/>
          </p:nvSpPr>
          <p:spPr bwMode="auto">
            <a:xfrm>
              <a:off x="1293019" y="3281073"/>
              <a:ext cx="5513555" cy="2625389"/>
            </a:xfrm>
            <a:custGeom>
              <a:avLst/>
              <a:gdLst/>
              <a:ahLst/>
              <a:cxnLst/>
              <a:rect l="0" t="0" r="0" b="0"/>
              <a:pathLst>
                <a:path w="5513555" h="2625389">
                  <a:moveTo>
                    <a:pt x="5379244" y="1162340"/>
                  </a:moveTo>
                  <a:lnTo>
                    <a:pt x="5375451" y="1162340"/>
                  </a:lnTo>
                  <a:lnTo>
                    <a:pt x="5374334" y="1161546"/>
                  </a:lnTo>
                  <a:lnTo>
                    <a:pt x="5373589" y="1160223"/>
                  </a:lnTo>
                  <a:lnTo>
                    <a:pt x="5372394" y="1156189"/>
                  </a:lnTo>
                  <a:lnTo>
                    <a:pt x="5373090" y="1155858"/>
                  </a:lnTo>
                  <a:lnTo>
                    <a:pt x="5378276" y="1155283"/>
                  </a:lnTo>
                  <a:lnTo>
                    <a:pt x="5374143" y="1160916"/>
                  </a:lnTo>
                  <a:lnTo>
                    <a:pt x="5372369" y="1168198"/>
                  </a:lnTo>
                  <a:lnTo>
                    <a:pt x="5368387" y="1172895"/>
                  </a:lnTo>
                  <a:lnTo>
                    <a:pt x="5368037" y="1174933"/>
                  </a:lnTo>
                  <a:lnTo>
                    <a:pt x="5368598" y="1177085"/>
                  </a:lnTo>
                  <a:lnTo>
                    <a:pt x="5373179" y="1183906"/>
                  </a:lnTo>
                  <a:lnTo>
                    <a:pt x="5390398" y="1202826"/>
                  </a:lnTo>
                  <a:lnTo>
                    <a:pt x="5395029" y="1212347"/>
                  </a:lnTo>
                  <a:lnTo>
                    <a:pt x="5396911" y="1214728"/>
                  </a:lnTo>
                  <a:lnTo>
                    <a:pt x="5399002" y="1221606"/>
                  </a:lnTo>
                  <a:lnTo>
                    <a:pt x="5401403" y="1252778"/>
                  </a:lnTo>
                  <a:lnTo>
                    <a:pt x="5408433" y="1283068"/>
                  </a:lnTo>
                  <a:lnTo>
                    <a:pt x="5417465" y="1316010"/>
                  </a:lnTo>
                  <a:lnTo>
                    <a:pt x="5420731" y="1343690"/>
                  </a:lnTo>
                  <a:lnTo>
                    <a:pt x="5425490" y="1375793"/>
                  </a:lnTo>
                  <a:lnTo>
                    <a:pt x="5431928" y="1410441"/>
                  </a:lnTo>
                  <a:lnTo>
                    <a:pt x="5442655" y="1445842"/>
                  </a:lnTo>
                  <a:lnTo>
                    <a:pt x="5452096" y="1481467"/>
                  </a:lnTo>
                  <a:lnTo>
                    <a:pt x="5463711" y="1517157"/>
                  </a:lnTo>
                  <a:lnTo>
                    <a:pt x="5472612" y="1543080"/>
                  </a:lnTo>
                  <a:lnTo>
                    <a:pt x="5481066" y="1569683"/>
                  </a:lnTo>
                  <a:lnTo>
                    <a:pt x="5487468" y="1594735"/>
                  </a:lnTo>
                  <a:lnTo>
                    <a:pt x="5492960" y="1621215"/>
                  </a:lnTo>
                  <a:lnTo>
                    <a:pt x="5498047" y="1648859"/>
                  </a:lnTo>
                  <a:lnTo>
                    <a:pt x="5502954" y="1677020"/>
                  </a:lnTo>
                  <a:lnTo>
                    <a:pt x="5507780" y="1703295"/>
                  </a:lnTo>
                  <a:lnTo>
                    <a:pt x="5511777" y="1728996"/>
                  </a:lnTo>
                  <a:lnTo>
                    <a:pt x="5513554" y="1756293"/>
                  </a:lnTo>
                  <a:lnTo>
                    <a:pt x="5512227" y="1786417"/>
                  </a:lnTo>
                  <a:lnTo>
                    <a:pt x="5509785" y="1818326"/>
                  </a:lnTo>
                  <a:lnTo>
                    <a:pt x="5508699" y="1851028"/>
                  </a:lnTo>
                  <a:lnTo>
                    <a:pt x="5503983" y="1884084"/>
                  </a:lnTo>
                  <a:lnTo>
                    <a:pt x="5497390" y="1916502"/>
                  </a:lnTo>
                  <a:lnTo>
                    <a:pt x="5491813" y="1946785"/>
                  </a:lnTo>
                  <a:lnTo>
                    <a:pt x="5482456" y="1978235"/>
                  </a:lnTo>
                  <a:lnTo>
                    <a:pt x="5471153" y="2009148"/>
                  </a:lnTo>
                  <a:lnTo>
                    <a:pt x="5460838" y="2036115"/>
                  </a:lnTo>
                  <a:lnTo>
                    <a:pt x="5450962" y="2063447"/>
                  </a:lnTo>
                  <a:lnTo>
                    <a:pt x="5440487" y="2090675"/>
                  </a:lnTo>
                  <a:lnTo>
                    <a:pt x="5427894" y="2116006"/>
                  </a:lnTo>
                  <a:lnTo>
                    <a:pt x="5412243" y="2140493"/>
                  </a:lnTo>
                  <a:lnTo>
                    <a:pt x="5396291" y="2164605"/>
                  </a:lnTo>
                  <a:lnTo>
                    <a:pt x="5383910" y="2188551"/>
                  </a:lnTo>
                  <a:lnTo>
                    <a:pt x="5370999" y="2212423"/>
                  </a:lnTo>
                  <a:lnTo>
                    <a:pt x="5356529" y="2236262"/>
                  </a:lnTo>
                  <a:lnTo>
                    <a:pt x="5339515" y="2260086"/>
                  </a:lnTo>
                  <a:lnTo>
                    <a:pt x="5321370" y="2286021"/>
                  </a:lnTo>
                  <a:lnTo>
                    <a:pt x="5301134" y="2312629"/>
                  </a:lnTo>
                  <a:lnTo>
                    <a:pt x="5276266" y="2337683"/>
                  </a:lnTo>
                  <a:lnTo>
                    <a:pt x="5247221" y="2362048"/>
                  </a:lnTo>
                  <a:lnTo>
                    <a:pt x="5216586" y="2386106"/>
                  </a:lnTo>
                  <a:lnTo>
                    <a:pt x="5187096" y="2410027"/>
                  </a:lnTo>
                  <a:lnTo>
                    <a:pt x="5153880" y="2431772"/>
                  </a:lnTo>
                  <a:lnTo>
                    <a:pt x="5119538" y="2452019"/>
                  </a:lnTo>
                  <a:lnTo>
                    <a:pt x="5088400" y="2471601"/>
                  </a:lnTo>
                  <a:lnTo>
                    <a:pt x="5054452" y="2488771"/>
                  </a:lnTo>
                  <a:lnTo>
                    <a:pt x="5036510" y="2496684"/>
                  </a:lnTo>
                  <a:lnTo>
                    <a:pt x="5018198" y="2504340"/>
                  </a:lnTo>
                  <a:lnTo>
                    <a:pt x="4999640" y="2511825"/>
                  </a:lnTo>
                  <a:lnTo>
                    <a:pt x="4980918" y="2519195"/>
                  </a:lnTo>
                  <a:lnTo>
                    <a:pt x="4962087" y="2525698"/>
                  </a:lnTo>
                  <a:lnTo>
                    <a:pt x="4943183" y="2531620"/>
                  </a:lnTo>
                  <a:lnTo>
                    <a:pt x="4924230" y="2537156"/>
                  </a:lnTo>
                  <a:lnTo>
                    <a:pt x="4905245" y="2541640"/>
                  </a:lnTo>
                  <a:lnTo>
                    <a:pt x="4886238" y="2545423"/>
                  </a:lnTo>
                  <a:lnTo>
                    <a:pt x="4867217" y="2548739"/>
                  </a:lnTo>
                  <a:lnTo>
                    <a:pt x="4848186" y="2553331"/>
                  </a:lnTo>
                  <a:lnTo>
                    <a:pt x="4829149" y="2558774"/>
                  </a:lnTo>
                  <a:lnTo>
                    <a:pt x="4810108" y="2564783"/>
                  </a:lnTo>
                  <a:lnTo>
                    <a:pt x="4790269" y="2569583"/>
                  </a:lnTo>
                  <a:lnTo>
                    <a:pt x="4769900" y="2573577"/>
                  </a:lnTo>
                  <a:lnTo>
                    <a:pt x="4749177" y="2577033"/>
                  </a:lnTo>
                  <a:lnTo>
                    <a:pt x="4728218" y="2580925"/>
                  </a:lnTo>
                  <a:lnTo>
                    <a:pt x="4707102" y="2585107"/>
                  </a:lnTo>
                  <a:lnTo>
                    <a:pt x="4685880" y="2589483"/>
                  </a:lnTo>
                  <a:lnTo>
                    <a:pt x="4663795" y="2593193"/>
                  </a:lnTo>
                  <a:lnTo>
                    <a:pt x="4641134" y="2596460"/>
                  </a:lnTo>
                  <a:lnTo>
                    <a:pt x="4618089" y="2599432"/>
                  </a:lnTo>
                  <a:lnTo>
                    <a:pt x="4595582" y="2602208"/>
                  </a:lnTo>
                  <a:lnTo>
                    <a:pt x="4573434" y="2604852"/>
                  </a:lnTo>
                  <a:lnTo>
                    <a:pt x="4551523" y="2607408"/>
                  </a:lnTo>
                  <a:lnTo>
                    <a:pt x="4529774" y="2609906"/>
                  </a:lnTo>
                  <a:lnTo>
                    <a:pt x="4508131" y="2612366"/>
                  </a:lnTo>
                  <a:lnTo>
                    <a:pt x="4486558" y="2614799"/>
                  </a:lnTo>
                  <a:lnTo>
                    <a:pt x="4465033" y="2617214"/>
                  </a:lnTo>
                  <a:lnTo>
                    <a:pt x="4443539" y="2619619"/>
                  </a:lnTo>
                  <a:lnTo>
                    <a:pt x="4422065" y="2622015"/>
                  </a:lnTo>
                  <a:lnTo>
                    <a:pt x="4400606" y="2623612"/>
                  </a:lnTo>
                  <a:lnTo>
                    <a:pt x="4379156" y="2624677"/>
                  </a:lnTo>
                  <a:lnTo>
                    <a:pt x="4357712" y="2625388"/>
                  </a:lnTo>
                  <a:lnTo>
                    <a:pt x="4337066" y="2624274"/>
                  </a:lnTo>
                  <a:lnTo>
                    <a:pt x="4316953" y="2621944"/>
                  </a:lnTo>
                  <a:lnTo>
                    <a:pt x="4297192" y="2618803"/>
                  </a:lnTo>
                  <a:lnTo>
                    <a:pt x="4276877" y="2615915"/>
                  </a:lnTo>
                  <a:lnTo>
                    <a:pt x="4256188" y="2613196"/>
                  </a:lnTo>
                  <a:lnTo>
                    <a:pt x="4235253" y="2610590"/>
                  </a:lnTo>
                  <a:lnTo>
                    <a:pt x="4214946" y="2606471"/>
                  </a:lnTo>
                  <a:lnTo>
                    <a:pt x="4195057" y="2601344"/>
                  </a:lnTo>
                  <a:lnTo>
                    <a:pt x="4175448" y="2595544"/>
                  </a:lnTo>
                  <a:lnTo>
                    <a:pt x="4155232" y="2590091"/>
                  </a:lnTo>
                  <a:lnTo>
                    <a:pt x="4134611" y="2584867"/>
                  </a:lnTo>
                  <a:lnTo>
                    <a:pt x="4113720" y="2579798"/>
                  </a:lnTo>
                  <a:lnTo>
                    <a:pt x="4093442" y="2574831"/>
                  </a:lnTo>
                  <a:lnTo>
                    <a:pt x="4073574" y="2569931"/>
                  </a:lnTo>
                  <a:lnTo>
                    <a:pt x="4053979" y="2565078"/>
                  </a:lnTo>
                  <a:lnTo>
                    <a:pt x="4035359" y="2559460"/>
                  </a:lnTo>
                  <a:lnTo>
                    <a:pt x="3999853" y="2546870"/>
                  </a:lnTo>
                  <a:lnTo>
                    <a:pt x="3981813" y="2540972"/>
                  </a:lnTo>
                  <a:lnTo>
                    <a:pt x="3963435" y="2535453"/>
                  </a:lnTo>
                  <a:lnTo>
                    <a:pt x="3944834" y="2530185"/>
                  </a:lnTo>
                  <a:lnTo>
                    <a:pt x="3911466" y="2517984"/>
                  </a:lnTo>
                  <a:lnTo>
                    <a:pt x="3879966" y="2503829"/>
                  </a:lnTo>
                  <a:lnTo>
                    <a:pt x="3847446" y="2486955"/>
                  </a:lnTo>
                  <a:lnTo>
                    <a:pt x="3816588" y="2470989"/>
                  </a:lnTo>
                  <a:lnTo>
                    <a:pt x="3786205" y="2455161"/>
                  </a:lnTo>
                  <a:lnTo>
                    <a:pt x="3754181" y="2437544"/>
                  </a:lnTo>
                  <a:lnTo>
                    <a:pt x="3721427" y="2417013"/>
                  </a:lnTo>
                  <a:lnTo>
                    <a:pt x="3689143" y="2394660"/>
                  </a:lnTo>
                  <a:lnTo>
                    <a:pt x="3658919" y="2371496"/>
                  </a:lnTo>
                  <a:lnTo>
                    <a:pt x="3627494" y="2345855"/>
                  </a:lnTo>
                  <a:lnTo>
                    <a:pt x="3595007" y="2317790"/>
                  </a:lnTo>
                  <a:lnTo>
                    <a:pt x="3562047" y="2286796"/>
                  </a:lnTo>
                  <a:lnTo>
                    <a:pt x="3543892" y="2270752"/>
                  </a:lnTo>
                  <a:lnTo>
                    <a:pt x="3524645" y="2254500"/>
                  </a:lnTo>
                  <a:lnTo>
                    <a:pt x="3504669" y="2238109"/>
                  </a:lnTo>
                  <a:lnTo>
                    <a:pt x="3485003" y="2220832"/>
                  </a:lnTo>
                  <a:lnTo>
                    <a:pt x="3465541" y="2202964"/>
                  </a:lnTo>
                  <a:lnTo>
                    <a:pt x="3446217" y="2184702"/>
                  </a:lnTo>
                  <a:lnTo>
                    <a:pt x="3426984" y="2165383"/>
                  </a:lnTo>
                  <a:lnTo>
                    <a:pt x="3407812" y="2145360"/>
                  </a:lnTo>
                  <a:lnTo>
                    <a:pt x="3388681" y="2124868"/>
                  </a:lnTo>
                  <a:lnTo>
                    <a:pt x="3369577" y="2104063"/>
                  </a:lnTo>
                  <a:lnTo>
                    <a:pt x="3350491" y="2083049"/>
                  </a:lnTo>
                  <a:lnTo>
                    <a:pt x="3331417" y="2061895"/>
                  </a:lnTo>
                  <a:lnTo>
                    <a:pt x="3312350" y="2039856"/>
                  </a:lnTo>
                  <a:lnTo>
                    <a:pt x="3293290" y="2017226"/>
                  </a:lnTo>
                  <a:lnTo>
                    <a:pt x="3274233" y="1994201"/>
                  </a:lnTo>
                  <a:lnTo>
                    <a:pt x="3255178" y="1971708"/>
                  </a:lnTo>
                  <a:lnTo>
                    <a:pt x="3236125" y="1949568"/>
                  </a:lnTo>
                  <a:lnTo>
                    <a:pt x="3217072" y="1927665"/>
                  </a:lnTo>
                  <a:lnTo>
                    <a:pt x="3198021" y="1905125"/>
                  </a:lnTo>
                  <a:lnTo>
                    <a:pt x="3178970" y="1882161"/>
                  </a:lnTo>
                  <a:lnTo>
                    <a:pt x="3159920" y="1858914"/>
                  </a:lnTo>
                  <a:lnTo>
                    <a:pt x="3140869" y="1834685"/>
                  </a:lnTo>
                  <a:lnTo>
                    <a:pt x="3121819" y="1809801"/>
                  </a:lnTo>
                  <a:lnTo>
                    <a:pt x="3102769" y="1784481"/>
                  </a:lnTo>
                  <a:lnTo>
                    <a:pt x="3082925" y="1759663"/>
                  </a:lnTo>
                  <a:lnTo>
                    <a:pt x="3062552" y="1735180"/>
                  </a:lnTo>
                  <a:lnTo>
                    <a:pt x="3041826" y="1710921"/>
                  </a:lnTo>
                  <a:lnTo>
                    <a:pt x="3021659" y="1686017"/>
                  </a:lnTo>
                  <a:lnTo>
                    <a:pt x="3001864" y="1660683"/>
                  </a:lnTo>
                  <a:lnTo>
                    <a:pt x="2982318" y="1635062"/>
                  </a:lnTo>
                  <a:lnTo>
                    <a:pt x="2962143" y="1608456"/>
                  </a:lnTo>
                  <a:lnTo>
                    <a:pt x="2941549" y="1581195"/>
                  </a:lnTo>
                  <a:lnTo>
                    <a:pt x="2920677" y="1553495"/>
                  </a:lnTo>
                  <a:lnTo>
                    <a:pt x="2898824" y="1526297"/>
                  </a:lnTo>
                  <a:lnTo>
                    <a:pt x="2876318" y="1499434"/>
                  </a:lnTo>
                  <a:lnTo>
                    <a:pt x="2853376" y="1472794"/>
                  </a:lnTo>
                  <a:lnTo>
                    <a:pt x="2830145" y="1445509"/>
                  </a:lnTo>
                  <a:lnTo>
                    <a:pt x="2806719" y="1417794"/>
                  </a:lnTo>
                  <a:lnTo>
                    <a:pt x="2783165" y="1389793"/>
                  </a:lnTo>
                  <a:lnTo>
                    <a:pt x="2759524" y="1361600"/>
                  </a:lnTo>
                  <a:lnTo>
                    <a:pt x="2735827" y="1333280"/>
                  </a:lnTo>
                  <a:lnTo>
                    <a:pt x="2712091" y="1304875"/>
                  </a:lnTo>
                  <a:lnTo>
                    <a:pt x="2688329" y="1276413"/>
                  </a:lnTo>
                  <a:lnTo>
                    <a:pt x="2664551" y="1247913"/>
                  </a:lnTo>
                  <a:lnTo>
                    <a:pt x="2640761" y="1219389"/>
                  </a:lnTo>
                  <a:lnTo>
                    <a:pt x="2616170" y="1190847"/>
                  </a:lnTo>
                  <a:lnTo>
                    <a:pt x="2591044" y="1162295"/>
                  </a:lnTo>
                  <a:lnTo>
                    <a:pt x="2565563" y="1133735"/>
                  </a:lnTo>
                  <a:lnTo>
                    <a:pt x="2541431" y="1105169"/>
                  </a:lnTo>
                  <a:lnTo>
                    <a:pt x="2518200" y="1076601"/>
                  </a:lnTo>
                  <a:lnTo>
                    <a:pt x="2495569" y="1048031"/>
                  </a:lnTo>
                  <a:lnTo>
                    <a:pt x="2471750" y="1019459"/>
                  </a:lnTo>
                  <a:lnTo>
                    <a:pt x="2447140" y="990886"/>
                  </a:lnTo>
                  <a:lnTo>
                    <a:pt x="2422002" y="962312"/>
                  </a:lnTo>
                  <a:lnTo>
                    <a:pt x="2397305" y="934532"/>
                  </a:lnTo>
                  <a:lnTo>
                    <a:pt x="2372903" y="907280"/>
                  </a:lnTo>
                  <a:lnTo>
                    <a:pt x="2348698" y="880381"/>
                  </a:lnTo>
                  <a:lnTo>
                    <a:pt x="2323830" y="853717"/>
                  </a:lnTo>
                  <a:lnTo>
                    <a:pt x="2298520" y="827210"/>
                  </a:lnTo>
                  <a:lnTo>
                    <a:pt x="2272915" y="800807"/>
                  </a:lnTo>
                  <a:lnTo>
                    <a:pt x="2247115" y="775268"/>
                  </a:lnTo>
                  <a:lnTo>
                    <a:pt x="2221182" y="750304"/>
                  </a:lnTo>
                  <a:lnTo>
                    <a:pt x="2195163" y="725724"/>
                  </a:lnTo>
                  <a:lnTo>
                    <a:pt x="2169086" y="701400"/>
                  </a:lnTo>
                  <a:lnTo>
                    <a:pt x="2142970" y="677247"/>
                  </a:lnTo>
                  <a:lnTo>
                    <a:pt x="2116828" y="653207"/>
                  </a:lnTo>
                  <a:lnTo>
                    <a:pt x="2090668" y="628449"/>
                  </a:lnTo>
                  <a:lnTo>
                    <a:pt x="2064497" y="603212"/>
                  </a:lnTo>
                  <a:lnTo>
                    <a:pt x="2038319" y="577657"/>
                  </a:lnTo>
                  <a:lnTo>
                    <a:pt x="2011342" y="552682"/>
                  </a:lnTo>
                  <a:lnTo>
                    <a:pt x="1983832" y="528095"/>
                  </a:lnTo>
                  <a:lnTo>
                    <a:pt x="1955967" y="503767"/>
                  </a:lnTo>
                  <a:lnTo>
                    <a:pt x="1927865" y="480403"/>
                  </a:lnTo>
                  <a:lnTo>
                    <a:pt x="1899606" y="457684"/>
                  </a:lnTo>
                  <a:lnTo>
                    <a:pt x="1871241" y="435394"/>
                  </a:lnTo>
                  <a:lnTo>
                    <a:pt x="1843601" y="413391"/>
                  </a:lnTo>
                  <a:lnTo>
                    <a:pt x="1816442" y="391578"/>
                  </a:lnTo>
                  <a:lnTo>
                    <a:pt x="1789605" y="369892"/>
                  </a:lnTo>
                  <a:lnTo>
                    <a:pt x="1762982" y="348291"/>
                  </a:lnTo>
                  <a:lnTo>
                    <a:pt x="1736503" y="326747"/>
                  </a:lnTo>
                  <a:lnTo>
                    <a:pt x="1710119" y="305240"/>
                  </a:lnTo>
                  <a:lnTo>
                    <a:pt x="1683004" y="284552"/>
                  </a:lnTo>
                  <a:lnTo>
                    <a:pt x="1655403" y="264411"/>
                  </a:lnTo>
                  <a:lnTo>
                    <a:pt x="1627477" y="244633"/>
                  </a:lnTo>
                  <a:lnTo>
                    <a:pt x="1599334" y="225891"/>
                  </a:lnTo>
                  <a:lnTo>
                    <a:pt x="1571048" y="207841"/>
                  </a:lnTo>
                  <a:lnTo>
                    <a:pt x="1542665" y="190251"/>
                  </a:lnTo>
                  <a:lnTo>
                    <a:pt x="1514218" y="173761"/>
                  </a:lnTo>
                  <a:lnTo>
                    <a:pt x="1485729" y="158006"/>
                  </a:lnTo>
                  <a:lnTo>
                    <a:pt x="1457211" y="142740"/>
                  </a:lnTo>
                  <a:lnTo>
                    <a:pt x="1428674" y="128594"/>
                  </a:lnTo>
                  <a:lnTo>
                    <a:pt x="1400124" y="115195"/>
                  </a:lnTo>
                  <a:lnTo>
                    <a:pt x="1371566" y="102293"/>
                  </a:lnTo>
                  <a:lnTo>
                    <a:pt x="1343796" y="90517"/>
                  </a:lnTo>
                  <a:lnTo>
                    <a:pt x="1316551" y="79491"/>
                  </a:lnTo>
                  <a:lnTo>
                    <a:pt x="1289657" y="68966"/>
                  </a:lnTo>
                  <a:lnTo>
                    <a:pt x="1262203" y="58774"/>
                  </a:lnTo>
                  <a:lnTo>
                    <a:pt x="1234375" y="48804"/>
                  </a:lnTo>
                  <a:lnTo>
                    <a:pt x="1206298" y="38982"/>
                  </a:lnTo>
                  <a:lnTo>
                    <a:pt x="1178848" y="30847"/>
                  </a:lnTo>
                  <a:lnTo>
                    <a:pt x="1151817" y="23837"/>
                  </a:lnTo>
                  <a:lnTo>
                    <a:pt x="1125066" y="17575"/>
                  </a:lnTo>
                  <a:lnTo>
                    <a:pt x="1097706" y="12607"/>
                  </a:lnTo>
                  <a:lnTo>
                    <a:pt x="1069942" y="8501"/>
                  </a:lnTo>
                  <a:lnTo>
                    <a:pt x="1041907" y="4970"/>
                  </a:lnTo>
                  <a:lnTo>
                    <a:pt x="1014486" y="2616"/>
                  </a:lnTo>
                  <a:lnTo>
                    <a:pt x="987474" y="1047"/>
                  </a:lnTo>
                  <a:lnTo>
                    <a:pt x="960735" y="0"/>
                  </a:lnTo>
                  <a:lnTo>
                    <a:pt x="934177" y="97"/>
                  </a:lnTo>
                  <a:lnTo>
                    <a:pt x="907741" y="955"/>
                  </a:lnTo>
                  <a:lnTo>
                    <a:pt x="881385" y="2321"/>
                  </a:lnTo>
                  <a:lnTo>
                    <a:pt x="855878" y="4819"/>
                  </a:lnTo>
                  <a:lnTo>
                    <a:pt x="830935" y="8072"/>
                  </a:lnTo>
                  <a:lnTo>
                    <a:pt x="806369" y="11828"/>
                  </a:lnTo>
                  <a:lnTo>
                    <a:pt x="782054" y="16713"/>
                  </a:lnTo>
                  <a:lnTo>
                    <a:pt x="757907" y="22351"/>
                  </a:lnTo>
                  <a:lnTo>
                    <a:pt x="733871" y="28491"/>
                  </a:lnTo>
                  <a:lnTo>
                    <a:pt x="711497" y="34965"/>
                  </a:lnTo>
                  <a:lnTo>
                    <a:pt x="690231" y="41663"/>
                  </a:lnTo>
                  <a:lnTo>
                    <a:pt x="669704" y="48509"/>
                  </a:lnTo>
                  <a:lnTo>
                    <a:pt x="648876" y="57042"/>
                  </a:lnTo>
                  <a:lnTo>
                    <a:pt x="627846" y="66700"/>
                  </a:lnTo>
                  <a:lnTo>
                    <a:pt x="606683" y="77107"/>
                  </a:lnTo>
                  <a:lnTo>
                    <a:pt x="587018" y="88014"/>
                  </a:lnTo>
                  <a:lnTo>
                    <a:pt x="568351" y="99254"/>
                  </a:lnTo>
                  <a:lnTo>
                    <a:pt x="532794" y="122325"/>
                  </a:lnTo>
                  <a:lnTo>
                    <a:pt x="498470" y="145809"/>
                  </a:lnTo>
                  <a:lnTo>
                    <a:pt x="464694" y="173709"/>
                  </a:lnTo>
                  <a:lnTo>
                    <a:pt x="431956" y="204629"/>
                  </a:lnTo>
                  <a:lnTo>
                    <a:pt x="401530" y="236892"/>
                  </a:lnTo>
                  <a:lnTo>
                    <a:pt x="372133" y="271869"/>
                  </a:lnTo>
                  <a:lnTo>
                    <a:pt x="357626" y="290087"/>
                  </a:lnTo>
                  <a:lnTo>
                    <a:pt x="343986" y="308581"/>
                  </a:lnTo>
                  <a:lnTo>
                    <a:pt x="330924" y="327261"/>
                  </a:lnTo>
                  <a:lnTo>
                    <a:pt x="318247" y="346065"/>
                  </a:lnTo>
                  <a:lnTo>
                    <a:pt x="305827" y="364950"/>
                  </a:lnTo>
                  <a:lnTo>
                    <a:pt x="293579" y="383890"/>
                  </a:lnTo>
                  <a:lnTo>
                    <a:pt x="281444" y="402867"/>
                  </a:lnTo>
                  <a:lnTo>
                    <a:pt x="269385" y="421868"/>
                  </a:lnTo>
                  <a:lnTo>
                    <a:pt x="257378" y="440886"/>
                  </a:lnTo>
                  <a:lnTo>
                    <a:pt x="245404" y="459914"/>
                  </a:lnTo>
                  <a:lnTo>
                    <a:pt x="233453" y="478950"/>
                  </a:lnTo>
                  <a:lnTo>
                    <a:pt x="221516" y="497990"/>
                  </a:lnTo>
                  <a:lnTo>
                    <a:pt x="209590" y="517034"/>
                  </a:lnTo>
                  <a:lnTo>
                    <a:pt x="198464" y="535286"/>
                  </a:lnTo>
                  <a:lnTo>
                    <a:pt x="177635" y="570382"/>
                  </a:lnTo>
                  <a:lnTo>
                    <a:pt x="157795" y="604501"/>
                  </a:lnTo>
                  <a:lnTo>
                    <a:pt x="138393" y="637393"/>
                  </a:lnTo>
                  <a:lnTo>
                    <a:pt x="119187" y="667886"/>
                  </a:lnTo>
                  <a:lnTo>
                    <a:pt x="100068" y="695197"/>
                  </a:lnTo>
                  <a:lnTo>
                    <a:pt x="81781" y="720565"/>
                  </a:lnTo>
                  <a:lnTo>
                    <a:pt x="58098" y="755571"/>
                  </a:lnTo>
                  <a:lnTo>
                    <a:pt x="30879" y="787421"/>
                  </a:lnTo>
                  <a:lnTo>
                    <a:pt x="20867" y="799653"/>
                  </a:lnTo>
                  <a:lnTo>
                    <a:pt x="3543" y="835312"/>
                  </a:lnTo>
                  <a:lnTo>
                    <a:pt x="138" y="870384"/>
                  </a:lnTo>
                  <a:lnTo>
                    <a:pt x="886" y="872453"/>
                  </a:lnTo>
                  <a:lnTo>
                    <a:pt x="2178" y="873832"/>
                  </a:lnTo>
                  <a:lnTo>
                    <a:pt x="3833" y="874751"/>
                  </a:lnTo>
                  <a:lnTo>
                    <a:pt x="4936" y="876158"/>
                  </a:lnTo>
                  <a:lnTo>
                    <a:pt x="6163" y="879837"/>
                  </a:lnTo>
                  <a:lnTo>
                    <a:pt x="5696" y="880342"/>
                  </a:lnTo>
                  <a:lnTo>
                    <a:pt x="4591" y="879885"/>
                  </a:lnTo>
                  <a:lnTo>
                    <a:pt x="0" y="8765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14" name="SMARTInkShape-1776"/>
            <p:cNvSpPr/>
            <p:nvPr/>
          </p:nvSpPr>
          <p:spPr bwMode="auto">
            <a:xfrm>
              <a:off x="1257684" y="4050506"/>
              <a:ext cx="206786" cy="112127"/>
            </a:xfrm>
            <a:custGeom>
              <a:avLst/>
              <a:gdLst/>
              <a:ahLst/>
              <a:cxnLst/>
              <a:rect l="0" t="0" r="0" b="0"/>
              <a:pathLst>
                <a:path w="206786" h="112127">
                  <a:moveTo>
                    <a:pt x="21047" y="0"/>
                  </a:moveTo>
                  <a:lnTo>
                    <a:pt x="21047" y="3792"/>
                  </a:lnTo>
                  <a:lnTo>
                    <a:pt x="20254" y="4910"/>
                  </a:lnTo>
                  <a:lnTo>
                    <a:pt x="18931" y="5655"/>
                  </a:lnTo>
                  <a:lnTo>
                    <a:pt x="17255" y="6151"/>
                  </a:lnTo>
                  <a:lnTo>
                    <a:pt x="16138" y="7276"/>
                  </a:lnTo>
                  <a:lnTo>
                    <a:pt x="14896" y="10642"/>
                  </a:lnTo>
                  <a:lnTo>
                    <a:pt x="11918" y="29350"/>
                  </a:lnTo>
                  <a:lnTo>
                    <a:pt x="2529" y="62309"/>
                  </a:lnTo>
                  <a:lnTo>
                    <a:pt x="0" y="93705"/>
                  </a:lnTo>
                  <a:lnTo>
                    <a:pt x="1903" y="103295"/>
                  </a:lnTo>
                  <a:lnTo>
                    <a:pt x="3522" y="106963"/>
                  </a:lnTo>
                  <a:lnTo>
                    <a:pt x="8570" y="109409"/>
                  </a:lnTo>
                  <a:lnTo>
                    <a:pt x="24762" y="112126"/>
                  </a:lnTo>
                  <a:lnTo>
                    <a:pt x="49421" y="111217"/>
                  </a:lnTo>
                  <a:lnTo>
                    <a:pt x="79695" y="106580"/>
                  </a:lnTo>
                  <a:lnTo>
                    <a:pt x="114317" y="96582"/>
                  </a:lnTo>
                  <a:lnTo>
                    <a:pt x="132440" y="90582"/>
                  </a:lnTo>
                  <a:lnTo>
                    <a:pt x="150871" y="84200"/>
                  </a:lnTo>
                  <a:lnTo>
                    <a:pt x="181934" y="73141"/>
                  </a:lnTo>
                  <a:lnTo>
                    <a:pt x="206785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18" name="SMARTInkShape-Group397"/>
          <p:cNvGrpSpPr/>
          <p:nvPr/>
        </p:nvGrpSpPr>
        <p:grpSpPr>
          <a:xfrm>
            <a:off x="6586538" y="3807619"/>
            <a:ext cx="378619" cy="612453"/>
            <a:chOff x="6586538" y="3807619"/>
            <a:chExt cx="378619" cy="612453"/>
          </a:xfrm>
        </p:grpSpPr>
        <p:sp>
          <p:nvSpPr>
            <p:cNvPr id="2470216" name="SMARTInkShape-1777"/>
            <p:cNvSpPr/>
            <p:nvPr/>
          </p:nvSpPr>
          <p:spPr bwMode="auto">
            <a:xfrm>
              <a:off x="6901820" y="3807619"/>
              <a:ext cx="63337" cy="612453"/>
            </a:xfrm>
            <a:custGeom>
              <a:avLst/>
              <a:gdLst/>
              <a:ahLst/>
              <a:cxnLst/>
              <a:rect l="0" t="0" r="0" b="0"/>
              <a:pathLst>
                <a:path w="63337" h="612453">
                  <a:moveTo>
                    <a:pt x="63336" y="0"/>
                  </a:moveTo>
                  <a:lnTo>
                    <a:pt x="63336" y="3792"/>
                  </a:lnTo>
                  <a:lnTo>
                    <a:pt x="62543" y="4909"/>
                  </a:lnTo>
                  <a:lnTo>
                    <a:pt x="61219" y="5654"/>
                  </a:lnTo>
                  <a:lnTo>
                    <a:pt x="56487" y="7056"/>
                  </a:lnTo>
                  <a:lnTo>
                    <a:pt x="55416" y="33111"/>
                  </a:lnTo>
                  <a:lnTo>
                    <a:pt x="52408" y="55197"/>
                  </a:lnTo>
                  <a:lnTo>
                    <a:pt x="48425" y="85122"/>
                  </a:lnTo>
                  <a:lnTo>
                    <a:pt x="46251" y="101992"/>
                  </a:lnTo>
                  <a:lnTo>
                    <a:pt x="44009" y="122763"/>
                  </a:lnTo>
                  <a:lnTo>
                    <a:pt x="41720" y="146136"/>
                  </a:lnTo>
                  <a:lnTo>
                    <a:pt x="39401" y="171242"/>
                  </a:lnTo>
                  <a:lnTo>
                    <a:pt x="36267" y="198299"/>
                  </a:lnTo>
                  <a:lnTo>
                    <a:pt x="32590" y="226656"/>
                  </a:lnTo>
                  <a:lnTo>
                    <a:pt x="28551" y="255879"/>
                  </a:lnTo>
                  <a:lnTo>
                    <a:pt x="25065" y="286473"/>
                  </a:lnTo>
                  <a:lnTo>
                    <a:pt x="21947" y="317982"/>
                  </a:lnTo>
                  <a:lnTo>
                    <a:pt x="19075" y="350100"/>
                  </a:lnTo>
                  <a:lnTo>
                    <a:pt x="16366" y="380244"/>
                  </a:lnTo>
                  <a:lnTo>
                    <a:pt x="13766" y="409071"/>
                  </a:lnTo>
                  <a:lnTo>
                    <a:pt x="11239" y="437020"/>
                  </a:lnTo>
                  <a:lnTo>
                    <a:pt x="8761" y="462797"/>
                  </a:lnTo>
                  <a:lnTo>
                    <a:pt x="6316" y="487125"/>
                  </a:lnTo>
                  <a:lnTo>
                    <a:pt x="3891" y="510487"/>
                  </a:lnTo>
                  <a:lnTo>
                    <a:pt x="2275" y="531618"/>
                  </a:lnTo>
                  <a:lnTo>
                    <a:pt x="1197" y="551262"/>
                  </a:lnTo>
                  <a:lnTo>
                    <a:pt x="0" y="583937"/>
                  </a:lnTo>
                  <a:lnTo>
                    <a:pt x="120" y="608875"/>
                  </a:lnTo>
                  <a:lnTo>
                    <a:pt x="1349" y="611498"/>
                  </a:lnTo>
                  <a:lnTo>
                    <a:pt x="2961" y="612452"/>
                  </a:lnTo>
                  <a:lnTo>
                    <a:pt x="4830" y="609914"/>
                  </a:lnTo>
                  <a:lnTo>
                    <a:pt x="13330" y="5857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17" name="SMARTInkShape-1778"/>
            <p:cNvSpPr/>
            <p:nvPr/>
          </p:nvSpPr>
          <p:spPr bwMode="auto">
            <a:xfrm>
              <a:off x="6586538" y="4021957"/>
              <a:ext cx="221457" cy="182351"/>
            </a:xfrm>
            <a:custGeom>
              <a:avLst/>
              <a:gdLst/>
              <a:ahLst/>
              <a:cxnLst/>
              <a:rect l="0" t="0" r="0" b="0"/>
              <a:pathLst>
                <a:path w="221457" h="182351">
                  <a:moveTo>
                    <a:pt x="0" y="7118"/>
                  </a:moveTo>
                  <a:lnTo>
                    <a:pt x="3792" y="3326"/>
                  </a:lnTo>
                  <a:lnTo>
                    <a:pt x="7770" y="1464"/>
                  </a:lnTo>
                  <a:lnTo>
                    <a:pt x="30967" y="0"/>
                  </a:lnTo>
                  <a:lnTo>
                    <a:pt x="32550" y="785"/>
                  </a:lnTo>
                  <a:lnTo>
                    <a:pt x="33607" y="2102"/>
                  </a:lnTo>
                  <a:lnTo>
                    <a:pt x="41187" y="22219"/>
                  </a:lnTo>
                  <a:lnTo>
                    <a:pt x="41324" y="32880"/>
                  </a:lnTo>
                  <a:lnTo>
                    <a:pt x="34944" y="65594"/>
                  </a:lnTo>
                  <a:lnTo>
                    <a:pt x="26228" y="93236"/>
                  </a:lnTo>
                  <a:lnTo>
                    <a:pt x="15709" y="121534"/>
                  </a:lnTo>
                  <a:lnTo>
                    <a:pt x="8835" y="155749"/>
                  </a:lnTo>
                  <a:lnTo>
                    <a:pt x="11438" y="174364"/>
                  </a:lnTo>
                  <a:lnTo>
                    <a:pt x="14768" y="178147"/>
                  </a:lnTo>
                  <a:lnTo>
                    <a:pt x="24820" y="182350"/>
                  </a:lnTo>
                  <a:lnTo>
                    <a:pt x="51451" y="177131"/>
                  </a:lnTo>
                  <a:lnTo>
                    <a:pt x="75254" y="169727"/>
                  </a:lnTo>
                  <a:lnTo>
                    <a:pt x="101708" y="161145"/>
                  </a:lnTo>
                  <a:lnTo>
                    <a:pt x="129341" y="152039"/>
                  </a:lnTo>
                  <a:lnTo>
                    <a:pt x="155381" y="144817"/>
                  </a:lnTo>
                  <a:lnTo>
                    <a:pt x="186003" y="138405"/>
                  </a:lnTo>
                  <a:lnTo>
                    <a:pt x="221456" y="1285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21" name="SMARTInkShape-Group398"/>
          <p:cNvGrpSpPr/>
          <p:nvPr/>
        </p:nvGrpSpPr>
        <p:grpSpPr>
          <a:xfrm>
            <a:off x="6150770" y="3964781"/>
            <a:ext cx="177890" cy="289046"/>
            <a:chOff x="6150770" y="3964781"/>
            <a:chExt cx="177890" cy="289046"/>
          </a:xfrm>
        </p:grpSpPr>
        <p:sp>
          <p:nvSpPr>
            <p:cNvPr id="2470219" name="SMARTInkShape-1779"/>
            <p:cNvSpPr/>
            <p:nvPr/>
          </p:nvSpPr>
          <p:spPr bwMode="auto">
            <a:xfrm>
              <a:off x="6150770" y="4072439"/>
              <a:ext cx="177890" cy="49506"/>
            </a:xfrm>
            <a:custGeom>
              <a:avLst/>
              <a:gdLst/>
              <a:ahLst/>
              <a:cxnLst/>
              <a:rect l="0" t="0" r="0" b="0"/>
              <a:pathLst>
                <a:path w="177890" h="49506">
                  <a:moveTo>
                    <a:pt x="0" y="49505"/>
                  </a:moveTo>
                  <a:lnTo>
                    <a:pt x="0" y="45713"/>
                  </a:lnTo>
                  <a:lnTo>
                    <a:pt x="793" y="44595"/>
                  </a:lnTo>
                  <a:lnTo>
                    <a:pt x="2116" y="43850"/>
                  </a:lnTo>
                  <a:lnTo>
                    <a:pt x="7274" y="42557"/>
                  </a:lnTo>
                  <a:lnTo>
                    <a:pt x="10641" y="42448"/>
                  </a:lnTo>
                  <a:lnTo>
                    <a:pt x="11856" y="41625"/>
                  </a:lnTo>
                  <a:lnTo>
                    <a:pt x="12666" y="40283"/>
                  </a:lnTo>
                  <a:lnTo>
                    <a:pt x="13206" y="38595"/>
                  </a:lnTo>
                  <a:lnTo>
                    <a:pt x="14360" y="37469"/>
                  </a:lnTo>
                  <a:lnTo>
                    <a:pt x="17759" y="36218"/>
                  </a:lnTo>
                  <a:lnTo>
                    <a:pt x="52876" y="34482"/>
                  </a:lnTo>
                  <a:lnTo>
                    <a:pt x="82429" y="29531"/>
                  </a:lnTo>
                  <a:lnTo>
                    <a:pt x="111647" y="22244"/>
                  </a:lnTo>
                  <a:lnTo>
                    <a:pt x="139619" y="11176"/>
                  </a:lnTo>
                  <a:lnTo>
                    <a:pt x="175031" y="252"/>
                  </a:lnTo>
                  <a:lnTo>
                    <a:pt x="176217" y="0"/>
                  </a:lnTo>
                  <a:lnTo>
                    <a:pt x="177010" y="627"/>
                  </a:lnTo>
                  <a:lnTo>
                    <a:pt x="177889" y="3439"/>
                  </a:lnTo>
                  <a:lnTo>
                    <a:pt x="174047" y="9452"/>
                  </a:lnTo>
                  <a:lnTo>
                    <a:pt x="157160" y="280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20" name="SMARTInkShape-1780"/>
            <p:cNvSpPr/>
            <p:nvPr/>
          </p:nvSpPr>
          <p:spPr bwMode="auto">
            <a:xfrm>
              <a:off x="6215125" y="3964781"/>
              <a:ext cx="35656" cy="289046"/>
            </a:xfrm>
            <a:custGeom>
              <a:avLst/>
              <a:gdLst/>
              <a:ahLst/>
              <a:cxnLst/>
              <a:rect l="0" t="0" r="0" b="0"/>
              <a:pathLst>
                <a:path w="35656" h="289046">
                  <a:moveTo>
                    <a:pt x="35655" y="0"/>
                  </a:moveTo>
                  <a:lnTo>
                    <a:pt x="35655" y="6151"/>
                  </a:lnTo>
                  <a:lnTo>
                    <a:pt x="23472" y="38746"/>
                  </a:lnTo>
                  <a:lnTo>
                    <a:pt x="15730" y="68984"/>
                  </a:lnTo>
                  <a:lnTo>
                    <a:pt x="5322" y="104665"/>
                  </a:lnTo>
                  <a:lnTo>
                    <a:pt x="2331" y="134095"/>
                  </a:lnTo>
                  <a:lnTo>
                    <a:pt x="1001" y="165696"/>
                  </a:lnTo>
                  <a:lnTo>
                    <a:pt x="410" y="196674"/>
                  </a:lnTo>
                  <a:lnTo>
                    <a:pt x="148" y="223671"/>
                  </a:lnTo>
                  <a:lnTo>
                    <a:pt x="0" y="257390"/>
                  </a:lnTo>
                  <a:lnTo>
                    <a:pt x="743" y="284235"/>
                  </a:lnTo>
                  <a:lnTo>
                    <a:pt x="2062" y="287121"/>
                  </a:lnTo>
                  <a:lnTo>
                    <a:pt x="3735" y="289045"/>
                  </a:lnTo>
                  <a:lnTo>
                    <a:pt x="5644" y="288741"/>
                  </a:lnTo>
                  <a:lnTo>
                    <a:pt x="14225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26" name="SMARTInkShape-Group399"/>
          <p:cNvGrpSpPr/>
          <p:nvPr/>
        </p:nvGrpSpPr>
        <p:grpSpPr>
          <a:xfrm>
            <a:off x="5647792" y="3764851"/>
            <a:ext cx="2030512" cy="750000"/>
            <a:chOff x="5647792" y="3764851"/>
            <a:chExt cx="2030512" cy="750000"/>
          </a:xfrm>
        </p:grpSpPr>
        <p:sp>
          <p:nvSpPr>
            <p:cNvPr id="2470222" name="SMARTInkShape-1781"/>
            <p:cNvSpPr/>
            <p:nvPr/>
          </p:nvSpPr>
          <p:spPr bwMode="auto">
            <a:xfrm>
              <a:off x="5722145" y="3939234"/>
              <a:ext cx="28576" cy="330259"/>
            </a:xfrm>
            <a:custGeom>
              <a:avLst/>
              <a:gdLst/>
              <a:ahLst/>
              <a:cxnLst/>
              <a:rect l="0" t="0" r="0" b="0"/>
              <a:pathLst>
                <a:path w="28576" h="330259">
                  <a:moveTo>
                    <a:pt x="28575" y="4116"/>
                  </a:moveTo>
                  <a:lnTo>
                    <a:pt x="28575" y="0"/>
                  </a:lnTo>
                  <a:lnTo>
                    <a:pt x="24782" y="31380"/>
                  </a:lnTo>
                  <a:lnTo>
                    <a:pt x="18631" y="65111"/>
                  </a:lnTo>
                  <a:lnTo>
                    <a:pt x="14101" y="91550"/>
                  </a:lnTo>
                  <a:lnTo>
                    <a:pt x="9441" y="119969"/>
                  </a:lnTo>
                  <a:lnTo>
                    <a:pt x="4725" y="151121"/>
                  </a:lnTo>
                  <a:lnTo>
                    <a:pt x="2099" y="183487"/>
                  </a:lnTo>
                  <a:lnTo>
                    <a:pt x="932" y="214805"/>
                  </a:lnTo>
                  <a:lnTo>
                    <a:pt x="414" y="241953"/>
                  </a:lnTo>
                  <a:lnTo>
                    <a:pt x="183" y="267249"/>
                  </a:lnTo>
                  <a:lnTo>
                    <a:pt x="53" y="299569"/>
                  </a:lnTo>
                  <a:lnTo>
                    <a:pt x="817" y="314816"/>
                  </a:lnTo>
                  <a:lnTo>
                    <a:pt x="6153" y="330213"/>
                  </a:lnTo>
                  <a:lnTo>
                    <a:pt x="6483" y="330258"/>
                  </a:lnTo>
                  <a:lnTo>
                    <a:pt x="6849" y="328191"/>
                  </a:lnTo>
                  <a:lnTo>
                    <a:pt x="6291" y="301699"/>
                  </a:lnTo>
                  <a:lnTo>
                    <a:pt x="3324" y="278456"/>
                  </a:lnTo>
                  <a:lnTo>
                    <a:pt x="1477" y="250135"/>
                  </a:lnTo>
                  <a:lnTo>
                    <a:pt x="0" y="204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23" name="SMARTInkShape-1782"/>
            <p:cNvSpPr/>
            <p:nvPr/>
          </p:nvSpPr>
          <p:spPr bwMode="auto">
            <a:xfrm>
              <a:off x="5647792" y="3764851"/>
              <a:ext cx="2030512" cy="707067"/>
            </a:xfrm>
            <a:custGeom>
              <a:avLst/>
              <a:gdLst/>
              <a:ahLst/>
              <a:cxnLst/>
              <a:rect l="0" t="0" r="0" b="0"/>
              <a:pathLst>
                <a:path w="2030512" h="707067">
                  <a:moveTo>
                    <a:pt x="60063" y="99918"/>
                  </a:moveTo>
                  <a:lnTo>
                    <a:pt x="66561" y="94215"/>
                  </a:lnTo>
                  <a:lnTo>
                    <a:pt x="79541" y="87733"/>
                  </a:lnTo>
                  <a:lnTo>
                    <a:pt x="113683" y="76315"/>
                  </a:lnTo>
                  <a:lnTo>
                    <a:pt x="148976" y="63556"/>
                  </a:lnTo>
                  <a:lnTo>
                    <a:pt x="177368" y="55182"/>
                  </a:lnTo>
                  <a:lnTo>
                    <a:pt x="211153" y="48814"/>
                  </a:lnTo>
                  <a:lnTo>
                    <a:pt x="229847" y="46799"/>
                  </a:lnTo>
                  <a:lnTo>
                    <a:pt x="249453" y="45455"/>
                  </a:lnTo>
                  <a:lnTo>
                    <a:pt x="269667" y="44560"/>
                  </a:lnTo>
                  <a:lnTo>
                    <a:pt x="291875" y="43169"/>
                  </a:lnTo>
                  <a:lnTo>
                    <a:pt x="315411" y="41447"/>
                  </a:lnTo>
                  <a:lnTo>
                    <a:pt x="339832" y="39506"/>
                  </a:lnTo>
                  <a:lnTo>
                    <a:pt x="365639" y="37418"/>
                  </a:lnTo>
                  <a:lnTo>
                    <a:pt x="392368" y="35233"/>
                  </a:lnTo>
                  <a:lnTo>
                    <a:pt x="419713" y="32982"/>
                  </a:lnTo>
                  <a:lnTo>
                    <a:pt x="449055" y="31482"/>
                  </a:lnTo>
                  <a:lnTo>
                    <a:pt x="479729" y="30481"/>
                  </a:lnTo>
                  <a:lnTo>
                    <a:pt x="511291" y="29814"/>
                  </a:lnTo>
                  <a:lnTo>
                    <a:pt x="544238" y="28576"/>
                  </a:lnTo>
                  <a:lnTo>
                    <a:pt x="578109" y="26956"/>
                  </a:lnTo>
                  <a:lnTo>
                    <a:pt x="612596" y="25083"/>
                  </a:lnTo>
                  <a:lnTo>
                    <a:pt x="647494" y="23040"/>
                  </a:lnTo>
                  <a:lnTo>
                    <a:pt x="682665" y="20885"/>
                  </a:lnTo>
                  <a:lnTo>
                    <a:pt x="718019" y="18654"/>
                  </a:lnTo>
                  <a:lnTo>
                    <a:pt x="753495" y="17167"/>
                  </a:lnTo>
                  <a:lnTo>
                    <a:pt x="789051" y="16176"/>
                  </a:lnTo>
                  <a:lnTo>
                    <a:pt x="824663" y="15515"/>
                  </a:lnTo>
                  <a:lnTo>
                    <a:pt x="860308" y="15074"/>
                  </a:lnTo>
                  <a:lnTo>
                    <a:pt x="895979" y="14780"/>
                  </a:lnTo>
                  <a:lnTo>
                    <a:pt x="931665" y="14585"/>
                  </a:lnTo>
                  <a:lnTo>
                    <a:pt x="966569" y="13660"/>
                  </a:lnTo>
                  <a:lnTo>
                    <a:pt x="1000951" y="12250"/>
                  </a:lnTo>
                  <a:lnTo>
                    <a:pt x="1034985" y="10517"/>
                  </a:lnTo>
                  <a:lnTo>
                    <a:pt x="1068786" y="9361"/>
                  </a:lnTo>
                  <a:lnTo>
                    <a:pt x="1102433" y="8590"/>
                  </a:lnTo>
                  <a:lnTo>
                    <a:pt x="1135977" y="8076"/>
                  </a:lnTo>
                  <a:lnTo>
                    <a:pt x="1167864" y="6940"/>
                  </a:lnTo>
                  <a:lnTo>
                    <a:pt x="1198647" y="5389"/>
                  </a:lnTo>
                  <a:lnTo>
                    <a:pt x="1228694" y="3561"/>
                  </a:lnTo>
                  <a:lnTo>
                    <a:pt x="1258251" y="2343"/>
                  </a:lnTo>
                  <a:lnTo>
                    <a:pt x="1287481" y="1530"/>
                  </a:lnTo>
                  <a:lnTo>
                    <a:pt x="1316492" y="988"/>
                  </a:lnTo>
                  <a:lnTo>
                    <a:pt x="1343770" y="627"/>
                  </a:lnTo>
                  <a:lnTo>
                    <a:pt x="1369894" y="387"/>
                  </a:lnTo>
                  <a:lnTo>
                    <a:pt x="1395246" y="226"/>
                  </a:lnTo>
                  <a:lnTo>
                    <a:pt x="1418498" y="119"/>
                  </a:lnTo>
                  <a:lnTo>
                    <a:pt x="1440349" y="48"/>
                  </a:lnTo>
                  <a:lnTo>
                    <a:pt x="1461266" y="0"/>
                  </a:lnTo>
                  <a:lnTo>
                    <a:pt x="1480767" y="763"/>
                  </a:lnTo>
                  <a:lnTo>
                    <a:pt x="1499325" y="2064"/>
                  </a:lnTo>
                  <a:lnTo>
                    <a:pt x="1533967" y="5627"/>
                  </a:lnTo>
                  <a:lnTo>
                    <a:pt x="1565239" y="9857"/>
                  </a:lnTo>
                  <a:lnTo>
                    <a:pt x="1590779" y="14382"/>
                  </a:lnTo>
                  <a:lnTo>
                    <a:pt x="1620891" y="21393"/>
                  </a:lnTo>
                  <a:lnTo>
                    <a:pt x="1652398" y="34665"/>
                  </a:lnTo>
                  <a:lnTo>
                    <a:pt x="1670940" y="46076"/>
                  </a:lnTo>
                  <a:lnTo>
                    <a:pt x="1688646" y="49575"/>
                  </a:lnTo>
                  <a:lnTo>
                    <a:pt x="1719997" y="49898"/>
                  </a:lnTo>
                  <a:lnTo>
                    <a:pt x="1754353" y="59854"/>
                  </a:lnTo>
                  <a:lnTo>
                    <a:pt x="1765846" y="68618"/>
                  </a:lnTo>
                  <a:lnTo>
                    <a:pt x="1795858" y="103912"/>
                  </a:lnTo>
                  <a:lnTo>
                    <a:pt x="1811226" y="138807"/>
                  </a:lnTo>
                  <a:lnTo>
                    <a:pt x="1815590" y="170619"/>
                  </a:lnTo>
                  <a:lnTo>
                    <a:pt x="1818727" y="197751"/>
                  </a:lnTo>
                  <a:lnTo>
                    <a:pt x="1823560" y="228330"/>
                  </a:lnTo>
                  <a:lnTo>
                    <a:pt x="1831001" y="260442"/>
                  </a:lnTo>
                  <a:lnTo>
                    <a:pt x="1835208" y="278371"/>
                  </a:lnTo>
                  <a:lnTo>
                    <a:pt x="1839599" y="297468"/>
                  </a:lnTo>
                  <a:lnTo>
                    <a:pt x="1844115" y="317343"/>
                  </a:lnTo>
                  <a:lnTo>
                    <a:pt x="1849506" y="336943"/>
                  </a:lnTo>
                  <a:lnTo>
                    <a:pt x="1855482" y="356359"/>
                  </a:lnTo>
                  <a:lnTo>
                    <a:pt x="1861847" y="375654"/>
                  </a:lnTo>
                  <a:lnTo>
                    <a:pt x="1868472" y="394867"/>
                  </a:lnTo>
                  <a:lnTo>
                    <a:pt x="1875269" y="414025"/>
                  </a:lnTo>
                  <a:lnTo>
                    <a:pt x="1882182" y="433148"/>
                  </a:lnTo>
                  <a:lnTo>
                    <a:pt x="1888378" y="451452"/>
                  </a:lnTo>
                  <a:lnTo>
                    <a:pt x="1899496" y="486607"/>
                  </a:lnTo>
                  <a:lnTo>
                    <a:pt x="1911846" y="518636"/>
                  </a:lnTo>
                  <a:lnTo>
                    <a:pt x="1925272" y="547952"/>
                  </a:lnTo>
                  <a:lnTo>
                    <a:pt x="1939177" y="574211"/>
                  </a:lnTo>
                  <a:lnTo>
                    <a:pt x="1953294" y="599111"/>
                  </a:lnTo>
                  <a:lnTo>
                    <a:pt x="1972513" y="633325"/>
                  </a:lnTo>
                  <a:lnTo>
                    <a:pt x="1990378" y="661454"/>
                  </a:lnTo>
                  <a:lnTo>
                    <a:pt x="2003832" y="675721"/>
                  </a:lnTo>
                  <a:lnTo>
                    <a:pt x="2022412" y="689009"/>
                  </a:lnTo>
                  <a:lnTo>
                    <a:pt x="2030511" y="704436"/>
                  </a:lnTo>
                  <a:lnTo>
                    <a:pt x="2030127" y="705336"/>
                  </a:lnTo>
                  <a:lnTo>
                    <a:pt x="2029077" y="705936"/>
                  </a:lnTo>
                  <a:lnTo>
                    <a:pt x="2023412" y="706603"/>
                  </a:lnTo>
                  <a:lnTo>
                    <a:pt x="1999991" y="706978"/>
                  </a:lnTo>
                  <a:lnTo>
                    <a:pt x="1973708" y="707066"/>
                  </a:lnTo>
                  <a:lnTo>
                    <a:pt x="1939273" y="704989"/>
                  </a:lnTo>
                  <a:lnTo>
                    <a:pt x="1920089" y="703324"/>
                  </a:lnTo>
                  <a:lnTo>
                    <a:pt x="1898568" y="701419"/>
                  </a:lnTo>
                  <a:lnTo>
                    <a:pt x="1875490" y="699356"/>
                  </a:lnTo>
                  <a:lnTo>
                    <a:pt x="1851373" y="697187"/>
                  </a:lnTo>
                  <a:lnTo>
                    <a:pt x="1824977" y="694947"/>
                  </a:lnTo>
                  <a:lnTo>
                    <a:pt x="1797060" y="692660"/>
                  </a:lnTo>
                  <a:lnTo>
                    <a:pt x="1768130" y="690342"/>
                  </a:lnTo>
                  <a:lnTo>
                    <a:pt x="1736143" y="687209"/>
                  </a:lnTo>
                  <a:lnTo>
                    <a:pt x="1702119" y="683533"/>
                  </a:lnTo>
                  <a:lnTo>
                    <a:pt x="1666736" y="679494"/>
                  </a:lnTo>
                  <a:lnTo>
                    <a:pt x="1628860" y="675214"/>
                  </a:lnTo>
                  <a:lnTo>
                    <a:pt x="1589322" y="670774"/>
                  </a:lnTo>
                  <a:lnTo>
                    <a:pt x="1548676" y="666226"/>
                  </a:lnTo>
                  <a:lnTo>
                    <a:pt x="1506497" y="661607"/>
                  </a:lnTo>
                  <a:lnTo>
                    <a:pt x="1463296" y="656940"/>
                  </a:lnTo>
                  <a:lnTo>
                    <a:pt x="1419415" y="652241"/>
                  </a:lnTo>
                  <a:lnTo>
                    <a:pt x="1374286" y="647520"/>
                  </a:lnTo>
                  <a:lnTo>
                    <a:pt x="1328324" y="642786"/>
                  </a:lnTo>
                  <a:lnTo>
                    <a:pt x="1281808" y="638042"/>
                  </a:lnTo>
                  <a:lnTo>
                    <a:pt x="1233335" y="634086"/>
                  </a:lnTo>
                  <a:lnTo>
                    <a:pt x="1183558" y="630655"/>
                  </a:lnTo>
                  <a:lnTo>
                    <a:pt x="1132910" y="627574"/>
                  </a:lnTo>
                  <a:lnTo>
                    <a:pt x="1082475" y="624726"/>
                  </a:lnTo>
                  <a:lnTo>
                    <a:pt x="1032185" y="622034"/>
                  </a:lnTo>
                  <a:lnTo>
                    <a:pt x="981988" y="619445"/>
                  </a:lnTo>
                  <a:lnTo>
                    <a:pt x="930268" y="617719"/>
                  </a:lnTo>
                  <a:lnTo>
                    <a:pt x="877531" y="616569"/>
                  </a:lnTo>
                  <a:lnTo>
                    <a:pt x="824118" y="615802"/>
                  </a:lnTo>
                  <a:lnTo>
                    <a:pt x="771839" y="616084"/>
                  </a:lnTo>
                  <a:lnTo>
                    <a:pt x="720319" y="617066"/>
                  </a:lnTo>
                  <a:lnTo>
                    <a:pt x="669303" y="618515"/>
                  </a:lnTo>
                  <a:lnTo>
                    <a:pt x="618623" y="619480"/>
                  </a:lnTo>
                  <a:lnTo>
                    <a:pt x="568168" y="620124"/>
                  </a:lnTo>
                  <a:lnTo>
                    <a:pt x="517863" y="620553"/>
                  </a:lnTo>
                  <a:lnTo>
                    <a:pt x="469245" y="621633"/>
                  </a:lnTo>
                  <a:lnTo>
                    <a:pt x="421751" y="623147"/>
                  </a:lnTo>
                  <a:lnTo>
                    <a:pt x="375008" y="624950"/>
                  </a:lnTo>
                  <a:lnTo>
                    <a:pt x="330351" y="626152"/>
                  </a:lnTo>
                  <a:lnTo>
                    <a:pt x="287087" y="626953"/>
                  </a:lnTo>
                  <a:lnTo>
                    <a:pt x="244750" y="627487"/>
                  </a:lnTo>
                  <a:lnTo>
                    <a:pt x="206207" y="627843"/>
                  </a:lnTo>
                  <a:lnTo>
                    <a:pt x="170193" y="628080"/>
                  </a:lnTo>
                  <a:lnTo>
                    <a:pt x="135863" y="628239"/>
                  </a:lnTo>
                  <a:lnTo>
                    <a:pt x="106629" y="628344"/>
                  </a:lnTo>
                  <a:lnTo>
                    <a:pt x="80789" y="628415"/>
                  </a:lnTo>
                  <a:lnTo>
                    <a:pt x="57212" y="628461"/>
                  </a:lnTo>
                  <a:lnTo>
                    <a:pt x="22549" y="622163"/>
                  </a:lnTo>
                  <a:lnTo>
                    <a:pt x="8860" y="617150"/>
                  </a:lnTo>
                  <a:lnTo>
                    <a:pt x="2115" y="610633"/>
                  </a:lnTo>
                  <a:lnTo>
                    <a:pt x="0" y="603113"/>
                  </a:lnTo>
                  <a:lnTo>
                    <a:pt x="972" y="594926"/>
                  </a:lnTo>
                  <a:lnTo>
                    <a:pt x="16868" y="575244"/>
                  </a:lnTo>
                  <a:lnTo>
                    <a:pt x="52921" y="542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24" name="SMARTInkShape-1783"/>
            <p:cNvSpPr/>
            <p:nvPr/>
          </p:nvSpPr>
          <p:spPr bwMode="auto">
            <a:xfrm>
              <a:off x="6072188" y="3837187"/>
              <a:ext cx="21433" cy="606227"/>
            </a:xfrm>
            <a:custGeom>
              <a:avLst/>
              <a:gdLst/>
              <a:ahLst/>
              <a:cxnLst/>
              <a:rect l="0" t="0" r="0" b="0"/>
              <a:pathLst>
                <a:path w="21433" h="606227">
                  <a:moveTo>
                    <a:pt x="7142" y="6151"/>
                  </a:moveTo>
                  <a:lnTo>
                    <a:pt x="992" y="6151"/>
                  </a:lnTo>
                  <a:lnTo>
                    <a:pt x="661" y="5357"/>
                  </a:lnTo>
                  <a:lnTo>
                    <a:pt x="87" y="0"/>
                  </a:lnTo>
                  <a:lnTo>
                    <a:pt x="2" y="29561"/>
                  </a:lnTo>
                  <a:lnTo>
                    <a:pt x="0" y="60976"/>
                  </a:lnTo>
                  <a:lnTo>
                    <a:pt x="2116" y="91107"/>
                  </a:lnTo>
                  <a:lnTo>
                    <a:pt x="4909" y="126459"/>
                  </a:lnTo>
                  <a:lnTo>
                    <a:pt x="5654" y="145887"/>
                  </a:lnTo>
                  <a:lnTo>
                    <a:pt x="6150" y="165983"/>
                  </a:lnTo>
                  <a:lnTo>
                    <a:pt x="6481" y="187318"/>
                  </a:lnTo>
                  <a:lnTo>
                    <a:pt x="6702" y="209479"/>
                  </a:lnTo>
                  <a:lnTo>
                    <a:pt x="6849" y="232191"/>
                  </a:lnTo>
                  <a:lnTo>
                    <a:pt x="7741" y="256062"/>
                  </a:lnTo>
                  <a:lnTo>
                    <a:pt x="9129" y="280709"/>
                  </a:lnTo>
                  <a:lnTo>
                    <a:pt x="10848" y="305871"/>
                  </a:lnTo>
                  <a:lnTo>
                    <a:pt x="11995" y="329789"/>
                  </a:lnTo>
                  <a:lnTo>
                    <a:pt x="12758" y="352878"/>
                  </a:lnTo>
                  <a:lnTo>
                    <a:pt x="13268" y="375415"/>
                  </a:lnTo>
                  <a:lnTo>
                    <a:pt x="13608" y="397583"/>
                  </a:lnTo>
                  <a:lnTo>
                    <a:pt x="13834" y="419506"/>
                  </a:lnTo>
                  <a:lnTo>
                    <a:pt x="13985" y="441264"/>
                  </a:lnTo>
                  <a:lnTo>
                    <a:pt x="14086" y="461326"/>
                  </a:lnTo>
                  <a:lnTo>
                    <a:pt x="14153" y="480257"/>
                  </a:lnTo>
                  <a:lnTo>
                    <a:pt x="14227" y="515314"/>
                  </a:lnTo>
                  <a:lnTo>
                    <a:pt x="14260" y="546771"/>
                  </a:lnTo>
                  <a:lnTo>
                    <a:pt x="16392" y="572393"/>
                  </a:lnTo>
                  <a:lnTo>
                    <a:pt x="21432" y="6062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25" name="SMARTInkShape-1784"/>
            <p:cNvSpPr/>
            <p:nvPr/>
          </p:nvSpPr>
          <p:spPr bwMode="auto">
            <a:xfrm>
              <a:off x="6430783" y="3817987"/>
              <a:ext cx="33984" cy="696864"/>
            </a:xfrm>
            <a:custGeom>
              <a:avLst/>
              <a:gdLst/>
              <a:ahLst/>
              <a:cxnLst/>
              <a:rect l="0" t="0" r="0" b="0"/>
              <a:pathLst>
                <a:path w="33984" h="696864">
                  <a:moveTo>
                    <a:pt x="12880" y="11063"/>
                  </a:moveTo>
                  <a:lnTo>
                    <a:pt x="12880" y="7271"/>
                  </a:lnTo>
                  <a:lnTo>
                    <a:pt x="13673" y="6154"/>
                  </a:lnTo>
                  <a:lnTo>
                    <a:pt x="14996" y="5409"/>
                  </a:lnTo>
                  <a:lnTo>
                    <a:pt x="16672" y="4912"/>
                  </a:lnTo>
                  <a:lnTo>
                    <a:pt x="22822" y="421"/>
                  </a:lnTo>
                  <a:lnTo>
                    <a:pt x="24271" y="0"/>
                  </a:lnTo>
                  <a:lnTo>
                    <a:pt x="25236" y="512"/>
                  </a:lnTo>
                  <a:lnTo>
                    <a:pt x="30578" y="10831"/>
                  </a:lnTo>
                  <a:lnTo>
                    <a:pt x="33574" y="36241"/>
                  </a:lnTo>
                  <a:lnTo>
                    <a:pt x="33983" y="58766"/>
                  </a:lnTo>
                  <a:lnTo>
                    <a:pt x="32049" y="91002"/>
                  </a:lnTo>
                  <a:lnTo>
                    <a:pt x="30421" y="109599"/>
                  </a:lnTo>
                  <a:lnTo>
                    <a:pt x="28543" y="129935"/>
                  </a:lnTo>
                  <a:lnTo>
                    <a:pt x="26496" y="151430"/>
                  </a:lnTo>
                  <a:lnTo>
                    <a:pt x="24338" y="173697"/>
                  </a:lnTo>
                  <a:lnTo>
                    <a:pt x="22107" y="197273"/>
                  </a:lnTo>
                  <a:lnTo>
                    <a:pt x="19825" y="221722"/>
                  </a:lnTo>
                  <a:lnTo>
                    <a:pt x="17509" y="246752"/>
                  </a:lnTo>
                  <a:lnTo>
                    <a:pt x="15172" y="272964"/>
                  </a:lnTo>
                  <a:lnTo>
                    <a:pt x="12821" y="299964"/>
                  </a:lnTo>
                  <a:lnTo>
                    <a:pt x="10459" y="327489"/>
                  </a:lnTo>
                  <a:lnTo>
                    <a:pt x="8091" y="354570"/>
                  </a:lnTo>
                  <a:lnTo>
                    <a:pt x="5718" y="381355"/>
                  </a:lnTo>
                  <a:lnTo>
                    <a:pt x="3343" y="407943"/>
                  </a:lnTo>
                  <a:lnTo>
                    <a:pt x="1758" y="432812"/>
                  </a:lnTo>
                  <a:lnTo>
                    <a:pt x="703" y="456535"/>
                  </a:lnTo>
                  <a:lnTo>
                    <a:pt x="0" y="479494"/>
                  </a:lnTo>
                  <a:lnTo>
                    <a:pt x="324" y="501151"/>
                  </a:lnTo>
                  <a:lnTo>
                    <a:pt x="1334" y="521938"/>
                  </a:lnTo>
                  <a:lnTo>
                    <a:pt x="2802" y="542146"/>
                  </a:lnTo>
                  <a:lnTo>
                    <a:pt x="3779" y="561175"/>
                  </a:lnTo>
                  <a:lnTo>
                    <a:pt x="4432" y="579417"/>
                  </a:lnTo>
                  <a:lnTo>
                    <a:pt x="5950" y="612915"/>
                  </a:lnTo>
                  <a:lnTo>
                    <a:pt x="9270" y="641032"/>
                  </a:lnTo>
                  <a:lnTo>
                    <a:pt x="11811" y="675382"/>
                  </a:lnTo>
                  <a:lnTo>
                    <a:pt x="12880" y="696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29" name="SMARTInkShape-Group400"/>
          <p:cNvGrpSpPr/>
          <p:nvPr/>
        </p:nvGrpSpPr>
        <p:grpSpPr>
          <a:xfrm>
            <a:off x="4143705" y="4271963"/>
            <a:ext cx="1135526" cy="378506"/>
            <a:chOff x="4143705" y="4271963"/>
            <a:chExt cx="1135526" cy="378506"/>
          </a:xfrm>
        </p:grpSpPr>
        <p:sp>
          <p:nvSpPr>
            <p:cNvPr id="2470227" name="SMARTInkShape-1785"/>
            <p:cNvSpPr/>
            <p:nvPr/>
          </p:nvSpPr>
          <p:spPr bwMode="auto">
            <a:xfrm>
              <a:off x="4143705" y="4271963"/>
              <a:ext cx="1135526" cy="378506"/>
            </a:xfrm>
            <a:custGeom>
              <a:avLst/>
              <a:gdLst/>
              <a:ahLst/>
              <a:cxnLst/>
              <a:rect l="0" t="0" r="0" b="0"/>
              <a:pathLst>
                <a:path w="1135526" h="378506">
                  <a:moveTo>
                    <a:pt x="28245" y="364331"/>
                  </a:moveTo>
                  <a:lnTo>
                    <a:pt x="11452" y="364331"/>
                  </a:lnTo>
                  <a:lnTo>
                    <a:pt x="9906" y="365125"/>
                  </a:lnTo>
                  <a:lnTo>
                    <a:pt x="8875" y="366447"/>
                  </a:lnTo>
                  <a:lnTo>
                    <a:pt x="6936" y="370034"/>
                  </a:lnTo>
                  <a:lnTo>
                    <a:pt x="0" y="378237"/>
                  </a:lnTo>
                  <a:lnTo>
                    <a:pt x="3560" y="378505"/>
                  </a:lnTo>
                  <a:lnTo>
                    <a:pt x="39078" y="351860"/>
                  </a:lnTo>
                  <a:lnTo>
                    <a:pt x="61634" y="333653"/>
                  </a:lnTo>
                  <a:lnTo>
                    <a:pt x="96001" y="312332"/>
                  </a:lnTo>
                  <a:lnTo>
                    <a:pt x="116278" y="301090"/>
                  </a:lnTo>
                  <a:lnTo>
                    <a:pt x="141702" y="288832"/>
                  </a:lnTo>
                  <a:lnTo>
                    <a:pt x="170558" y="275899"/>
                  </a:lnTo>
                  <a:lnTo>
                    <a:pt x="201702" y="262513"/>
                  </a:lnTo>
                  <a:lnTo>
                    <a:pt x="236752" y="248034"/>
                  </a:lnTo>
                  <a:lnTo>
                    <a:pt x="274406" y="232824"/>
                  </a:lnTo>
                  <a:lnTo>
                    <a:pt x="313796" y="217129"/>
                  </a:lnTo>
                  <a:lnTo>
                    <a:pt x="358312" y="201902"/>
                  </a:lnTo>
                  <a:lnTo>
                    <a:pt x="406246" y="186989"/>
                  </a:lnTo>
                  <a:lnTo>
                    <a:pt x="456458" y="172284"/>
                  </a:lnTo>
                  <a:lnTo>
                    <a:pt x="507396" y="157719"/>
                  </a:lnTo>
                  <a:lnTo>
                    <a:pt x="558816" y="143245"/>
                  </a:lnTo>
                  <a:lnTo>
                    <a:pt x="610559" y="128834"/>
                  </a:lnTo>
                  <a:lnTo>
                    <a:pt x="661723" y="115258"/>
                  </a:lnTo>
                  <a:lnTo>
                    <a:pt x="712501" y="102239"/>
                  </a:lnTo>
                  <a:lnTo>
                    <a:pt x="763022" y="89590"/>
                  </a:lnTo>
                  <a:lnTo>
                    <a:pt x="810196" y="77983"/>
                  </a:lnTo>
                  <a:lnTo>
                    <a:pt x="855140" y="67070"/>
                  </a:lnTo>
                  <a:lnTo>
                    <a:pt x="898596" y="56619"/>
                  </a:lnTo>
                  <a:lnTo>
                    <a:pt x="937091" y="47271"/>
                  </a:lnTo>
                  <a:lnTo>
                    <a:pt x="972280" y="38658"/>
                  </a:lnTo>
                  <a:lnTo>
                    <a:pt x="1005264" y="30534"/>
                  </a:lnTo>
                  <a:lnTo>
                    <a:pt x="1032810" y="24325"/>
                  </a:lnTo>
                  <a:lnTo>
                    <a:pt x="1056730" y="19391"/>
                  </a:lnTo>
                  <a:lnTo>
                    <a:pt x="1078233" y="15309"/>
                  </a:lnTo>
                  <a:lnTo>
                    <a:pt x="1108475" y="8656"/>
                  </a:lnTo>
                  <a:lnTo>
                    <a:pt x="11355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28" name="SMARTInkShape-1786"/>
            <p:cNvSpPr/>
            <p:nvPr/>
          </p:nvSpPr>
          <p:spPr bwMode="auto">
            <a:xfrm>
              <a:off x="4177567" y="4418062"/>
              <a:ext cx="458728" cy="210862"/>
            </a:xfrm>
            <a:custGeom>
              <a:avLst/>
              <a:gdLst/>
              <a:ahLst/>
              <a:cxnLst/>
              <a:rect l="0" t="0" r="0" b="0"/>
              <a:pathLst>
                <a:path w="458728" h="210862">
                  <a:moveTo>
                    <a:pt x="151546" y="18207"/>
                  </a:moveTo>
                  <a:lnTo>
                    <a:pt x="151546" y="12056"/>
                  </a:lnTo>
                  <a:lnTo>
                    <a:pt x="152339" y="11725"/>
                  </a:lnTo>
                  <a:lnTo>
                    <a:pt x="164197" y="10287"/>
                  </a:lnTo>
                  <a:lnTo>
                    <a:pt x="170816" y="6159"/>
                  </a:lnTo>
                  <a:lnTo>
                    <a:pt x="175456" y="4915"/>
                  </a:lnTo>
                  <a:lnTo>
                    <a:pt x="177011" y="3789"/>
                  </a:lnTo>
                  <a:lnTo>
                    <a:pt x="178047" y="2245"/>
                  </a:lnTo>
                  <a:lnTo>
                    <a:pt x="178738" y="422"/>
                  </a:lnTo>
                  <a:lnTo>
                    <a:pt x="179199" y="0"/>
                  </a:lnTo>
                  <a:lnTo>
                    <a:pt x="179506" y="513"/>
                  </a:lnTo>
                  <a:lnTo>
                    <a:pt x="179711" y="1648"/>
                  </a:lnTo>
                  <a:lnTo>
                    <a:pt x="177822" y="5027"/>
                  </a:lnTo>
                  <a:lnTo>
                    <a:pt x="153627" y="35962"/>
                  </a:lnTo>
                  <a:lnTo>
                    <a:pt x="126497" y="66330"/>
                  </a:lnTo>
                  <a:lnTo>
                    <a:pt x="104694" y="91189"/>
                  </a:lnTo>
                  <a:lnTo>
                    <a:pt x="81775" y="115466"/>
                  </a:lnTo>
                  <a:lnTo>
                    <a:pt x="58359" y="141602"/>
                  </a:lnTo>
                  <a:lnTo>
                    <a:pt x="24981" y="176741"/>
                  </a:lnTo>
                  <a:lnTo>
                    <a:pt x="7982" y="193441"/>
                  </a:lnTo>
                  <a:lnTo>
                    <a:pt x="427" y="206155"/>
                  </a:lnTo>
                  <a:lnTo>
                    <a:pt x="0" y="209387"/>
                  </a:lnTo>
                  <a:lnTo>
                    <a:pt x="1303" y="210748"/>
                  </a:lnTo>
                  <a:lnTo>
                    <a:pt x="3758" y="210861"/>
                  </a:lnTo>
                  <a:lnTo>
                    <a:pt x="33762" y="203436"/>
                  </a:lnTo>
                  <a:lnTo>
                    <a:pt x="68770" y="195516"/>
                  </a:lnTo>
                  <a:lnTo>
                    <a:pt x="89218" y="191182"/>
                  </a:lnTo>
                  <a:lnTo>
                    <a:pt x="112375" y="185911"/>
                  </a:lnTo>
                  <a:lnTo>
                    <a:pt x="137338" y="180016"/>
                  </a:lnTo>
                  <a:lnTo>
                    <a:pt x="163505" y="173705"/>
                  </a:lnTo>
                  <a:lnTo>
                    <a:pt x="192062" y="168703"/>
                  </a:lnTo>
                  <a:lnTo>
                    <a:pt x="222213" y="164575"/>
                  </a:lnTo>
                  <a:lnTo>
                    <a:pt x="253426" y="161029"/>
                  </a:lnTo>
                  <a:lnTo>
                    <a:pt x="282966" y="158666"/>
                  </a:lnTo>
                  <a:lnTo>
                    <a:pt x="311390" y="157090"/>
                  </a:lnTo>
                  <a:lnTo>
                    <a:pt x="339071" y="156039"/>
                  </a:lnTo>
                  <a:lnTo>
                    <a:pt x="364669" y="156132"/>
                  </a:lnTo>
                  <a:lnTo>
                    <a:pt x="388878" y="156989"/>
                  </a:lnTo>
                  <a:lnTo>
                    <a:pt x="412161" y="158353"/>
                  </a:lnTo>
                  <a:lnTo>
                    <a:pt x="458727" y="161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37" name="SMARTInkShape-Group401"/>
          <p:cNvGrpSpPr/>
          <p:nvPr/>
        </p:nvGrpSpPr>
        <p:grpSpPr>
          <a:xfrm>
            <a:off x="2064872" y="5514975"/>
            <a:ext cx="564029" cy="442164"/>
            <a:chOff x="2064872" y="5514975"/>
            <a:chExt cx="564029" cy="442164"/>
          </a:xfrm>
        </p:grpSpPr>
        <p:sp>
          <p:nvSpPr>
            <p:cNvPr id="2470230" name="SMARTInkShape-1787"/>
            <p:cNvSpPr/>
            <p:nvPr/>
          </p:nvSpPr>
          <p:spPr bwMode="auto">
            <a:xfrm>
              <a:off x="2064872" y="5514975"/>
              <a:ext cx="213985" cy="280485"/>
            </a:xfrm>
            <a:custGeom>
              <a:avLst/>
              <a:gdLst/>
              <a:ahLst/>
              <a:cxnLst/>
              <a:rect l="0" t="0" r="0" b="0"/>
              <a:pathLst>
                <a:path w="213985" h="280485">
                  <a:moveTo>
                    <a:pt x="49678" y="0"/>
                  </a:moveTo>
                  <a:lnTo>
                    <a:pt x="49678" y="27471"/>
                  </a:lnTo>
                  <a:lnTo>
                    <a:pt x="45886" y="53471"/>
                  </a:lnTo>
                  <a:lnTo>
                    <a:pt x="44024" y="78269"/>
                  </a:lnTo>
                  <a:lnTo>
                    <a:pt x="42402" y="107017"/>
                  </a:lnTo>
                  <a:lnTo>
                    <a:pt x="39036" y="135670"/>
                  </a:lnTo>
                  <a:lnTo>
                    <a:pt x="34894" y="164279"/>
                  </a:lnTo>
                  <a:lnTo>
                    <a:pt x="31201" y="191281"/>
                  </a:lnTo>
                  <a:lnTo>
                    <a:pt x="28329" y="224334"/>
                  </a:lnTo>
                  <a:lnTo>
                    <a:pt x="22765" y="259713"/>
                  </a:lnTo>
                  <a:lnTo>
                    <a:pt x="21048" y="271003"/>
                  </a:lnTo>
                  <a:lnTo>
                    <a:pt x="17639" y="278667"/>
                  </a:lnTo>
                  <a:lnTo>
                    <a:pt x="15619" y="280234"/>
                  </a:lnTo>
                  <a:lnTo>
                    <a:pt x="13478" y="280484"/>
                  </a:lnTo>
                  <a:lnTo>
                    <a:pt x="11257" y="279859"/>
                  </a:lnTo>
                  <a:lnTo>
                    <a:pt x="9777" y="277854"/>
                  </a:lnTo>
                  <a:lnTo>
                    <a:pt x="3413" y="251245"/>
                  </a:lnTo>
                  <a:lnTo>
                    <a:pt x="780" y="221375"/>
                  </a:lnTo>
                  <a:lnTo>
                    <a:pt x="0" y="187389"/>
                  </a:lnTo>
                  <a:lnTo>
                    <a:pt x="3561" y="152185"/>
                  </a:lnTo>
                  <a:lnTo>
                    <a:pt x="17228" y="116617"/>
                  </a:lnTo>
                  <a:lnTo>
                    <a:pt x="36359" y="84736"/>
                  </a:lnTo>
                  <a:lnTo>
                    <a:pt x="60901" y="58974"/>
                  </a:lnTo>
                  <a:lnTo>
                    <a:pt x="92073" y="40052"/>
                  </a:lnTo>
                  <a:lnTo>
                    <a:pt x="122653" y="28183"/>
                  </a:lnTo>
                  <a:lnTo>
                    <a:pt x="154933" y="18649"/>
                  </a:lnTo>
                  <a:lnTo>
                    <a:pt x="166837" y="19665"/>
                  </a:lnTo>
                  <a:lnTo>
                    <a:pt x="171441" y="21842"/>
                  </a:lnTo>
                  <a:lnTo>
                    <a:pt x="178672" y="28493"/>
                  </a:lnTo>
                  <a:lnTo>
                    <a:pt x="180124" y="32489"/>
                  </a:lnTo>
                  <a:lnTo>
                    <a:pt x="179621" y="41163"/>
                  </a:lnTo>
                  <a:lnTo>
                    <a:pt x="161424" y="71072"/>
                  </a:lnTo>
                  <a:lnTo>
                    <a:pt x="134898" y="105439"/>
                  </a:lnTo>
                  <a:lnTo>
                    <a:pt x="102936" y="139185"/>
                  </a:lnTo>
                  <a:lnTo>
                    <a:pt x="83009" y="167005"/>
                  </a:lnTo>
                  <a:lnTo>
                    <a:pt x="70843" y="191564"/>
                  </a:lnTo>
                  <a:lnTo>
                    <a:pt x="69139" y="204467"/>
                  </a:lnTo>
                  <a:lnTo>
                    <a:pt x="69796" y="210130"/>
                  </a:lnTo>
                  <a:lnTo>
                    <a:pt x="74759" y="220656"/>
                  </a:lnTo>
                  <a:lnTo>
                    <a:pt x="83050" y="230625"/>
                  </a:lnTo>
                  <a:lnTo>
                    <a:pt x="101899" y="244370"/>
                  </a:lnTo>
                  <a:lnTo>
                    <a:pt x="136311" y="256527"/>
                  </a:lnTo>
                  <a:lnTo>
                    <a:pt x="164247" y="262010"/>
                  </a:lnTo>
                  <a:lnTo>
                    <a:pt x="190516" y="261518"/>
                  </a:lnTo>
                  <a:lnTo>
                    <a:pt x="213984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1" name="SMARTInkShape-1788"/>
            <p:cNvSpPr/>
            <p:nvPr/>
          </p:nvSpPr>
          <p:spPr bwMode="auto">
            <a:xfrm>
              <a:off x="2286572" y="5693570"/>
              <a:ext cx="35148" cy="81617"/>
            </a:xfrm>
            <a:custGeom>
              <a:avLst/>
              <a:gdLst/>
              <a:ahLst/>
              <a:cxnLst/>
              <a:rect l="0" t="0" r="0" b="0"/>
              <a:pathLst>
                <a:path w="35148" h="81617">
                  <a:moveTo>
                    <a:pt x="13716" y="0"/>
                  </a:moveTo>
                  <a:lnTo>
                    <a:pt x="9923" y="0"/>
                  </a:lnTo>
                  <a:lnTo>
                    <a:pt x="5945" y="2116"/>
                  </a:lnTo>
                  <a:lnTo>
                    <a:pt x="3773" y="3791"/>
                  </a:lnTo>
                  <a:lnTo>
                    <a:pt x="1359" y="7770"/>
                  </a:lnTo>
                  <a:lnTo>
                    <a:pt x="0" y="16589"/>
                  </a:lnTo>
                  <a:lnTo>
                    <a:pt x="297" y="39196"/>
                  </a:lnTo>
                  <a:lnTo>
                    <a:pt x="5154" y="56592"/>
                  </a:lnTo>
                  <a:lnTo>
                    <a:pt x="13906" y="70386"/>
                  </a:lnTo>
                  <a:lnTo>
                    <a:pt x="17769" y="75732"/>
                  </a:lnTo>
                  <a:lnTo>
                    <a:pt x="19486" y="80754"/>
                  </a:lnTo>
                  <a:lnTo>
                    <a:pt x="20737" y="81616"/>
                  </a:lnTo>
                  <a:lnTo>
                    <a:pt x="22365" y="81398"/>
                  </a:lnTo>
                  <a:lnTo>
                    <a:pt x="24245" y="80459"/>
                  </a:lnTo>
                  <a:lnTo>
                    <a:pt x="35147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2" name="SMARTInkShape-1789"/>
            <p:cNvSpPr/>
            <p:nvPr/>
          </p:nvSpPr>
          <p:spPr bwMode="auto">
            <a:xfrm>
              <a:off x="2279150" y="5572125"/>
              <a:ext cx="42570" cy="28576"/>
            </a:xfrm>
            <a:custGeom>
              <a:avLst/>
              <a:gdLst/>
              <a:ahLst/>
              <a:cxnLst/>
              <a:rect l="0" t="0" r="0" b="0"/>
              <a:pathLst>
                <a:path w="42570" h="28576">
                  <a:moveTo>
                    <a:pt x="6850" y="0"/>
                  </a:moveTo>
                  <a:lnTo>
                    <a:pt x="3058" y="0"/>
                  </a:lnTo>
                  <a:lnTo>
                    <a:pt x="1940" y="794"/>
                  </a:lnTo>
                  <a:lnTo>
                    <a:pt x="1196" y="2117"/>
                  </a:lnTo>
                  <a:lnTo>
                    <a:pt x="0" y="6152"/>
                  </a:lnTo>
                  <a:lnTo>
                    <a:pt x="9675" y="17000"/>
                  </a:lnTo>
                  <a:lnTo>
                    <a:pt x="16308" y="19462"/>
                  </a:lnTo>
                  <a:lnTo>
                    <a:pt x="28967" y="22964"/>
                  </a:lnTo>
                  <a:lnTo>
                    <a:pt x="4256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3" name="SMARTInkShape-1790"/>
            <p:cNvSpPr/>
            <p:nvPr/>
          </p:nvSpPr>
          <p:spPr bwMode="auto">
            <a:xfrm>
              <a:off x="2300288" y="5672138"/>
              <a:ext cx="128054" cy="285001"/>
            </a:xfrm>
            <a:custGeom>
              <a:avLst/>
              <a:gdLst/>
              <a:ahLst/>
              <a:cxnLst/>
              <a:rect l="0" t="0" r="0" b="0"/>
              <a:pathLst>
                <a:path w="128054" h="285001">
                  <a:moveTo>
                    <a:pt x="92868" y="0"/>
                  </a:moveTo>
                  <a:lnTo>
                    <a:pt x="62868" y="0"/>
                  </a:lnTo>
                  <a:lnTo>
                    <a:pt x="57574" y="2116"/>
                  </a:lnTo>
                  <a:lnTo>
                    <a:pt x="55052" y="3792"/>
                  </a:lnTo>
                  <a:lnTo>
                    <a:pt x="53370" y="6496"/>
                  </a:lnTo>
                  <a:lnTo>
                    <a:pt x="51002" y="17888"/>
                  </a:lnTo>
                  <a:lnTo>
                    <a:pt x="50887" y="49465"/>
                  </a:lnTo>
                  <a:lnTo>
                    <a:pt x="53837" y="57174"/>
                  </a:lnTo>
                  <a:lnTo>
                    <a:pt x="63753" y="69768"/>
                  </a:lnTo>
                  <a:lnTo>
                    <a:pt x="72255" y="74664"/>
                  </a:lnTo>
                  <a:lnTo>
                    <a:pt x="76745" y="75970"/>
                  </a:lnTo>
                  <a:lnTo>
                    <a:pt x="80532" y="76047"/>
                  </a:lnTo>
                  <a:lnTo>
                    <a:pt x="90448" y="72362"/>
                  </a:lnTo>
                  <a:lnTo>
                    <a:pt x="107618" y="61890"/>
                  </a:lnTo>
                  <a:lnTo>
                    <a:pt x="116093" y="55287"/>
                  </a:lnTo>
                  <a:lnTo>
                    <a:pt x="126785" y="50701"/>
                  </a:lnTo>
                  <a:lnTo>
                    <a:pt x="127386" y="52058"/>
                  </a:lnTo>
                  <a:lnTo>
                    <a:pt x="128053" y="57797"/>
                  </a:lnTo>
                  <a:lnTo>
                    <a:pt x="122778" y="86617"/>
                  </a:lnTo>
                  <a:lnTo>
                    <a:pt x="114783" y="118356"/>
                  </a:lnTo>
                  <a:lnTo>
                    <a:pt x="98832" y="153689"/>
                  </a:lnTo>
                  <a:lnTo>
                    <a:pt x="88640" y="180225"/>
                  </a:lnTo>
                  <a:lnTo>
                    <a:pt x="76701" y="205777"/>
                  </a:lnTo>
                  <a:lnTo>
                    <a:pt x="63458" y="230362"/>
                  </a:lnTo>
                  <a:lnTo>
                    <a:pt x="43408" y="264135"/>
                  </a:lnTo>
                  <a:lnTo>
                    <a:pt x="32257" y="279053"/>
                  </a:lnTo>
                  <a:lnTo>
                    <a:pt x="27061" y="282873"/>
                  </a:lnTo>
                  <a:lnTo>
                    <a:pt x="22009" y="284626"/>
                  </a:lnTo>
                  <a:lnTo>
                    <a:pt x="17054" y="285000"/>
                  </a:lnTo>
                  <a:lnTo>
                    <a:pt x="12956" y="283662"/>
                  </a:lnTo>
                  <a:lnTo>
                    <a:pt x="6287" y="277943"/>
                  </a:lnTo>
                  <a:lnTo>
                    <a:pt x="1242" y="243285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4" name="SMARTInkShape-1791"/>
            <p:cNvSpPr/>
            <p:nvPr/>
          </p:nvSpPr>
          <p:spPr bwMode="auto">
            <a:xfrm>
              <a:off x="2415016" y="5557838"/>
              <a:ext cx="142448" cy="262013"/>
            </a:xfrm>
            <a:custGeom>
              <a:avLst/>
              <a:gdLst/>
              <a:ahLst/>
              <a:cxnLst/>
              <a:rect l="0" t="0" r="0" b="0"/>
              <a:pathLst>
                <a:path w="142448" h="262013">
                  <a:moveTo>
                    <a:pt x="63865" y="0"/>
                  </a:moveTo>
                  <a:lnTo>
                    <a:pt x="60073" y="0"/>
                  </a:lnTo>
                  <a:lnTo>
                    <a:pt x="56094" y="2116"/>
                  </a:lnTo>
                  <a:lnTo>
                    <a:pt x="50887" y="7291"/>
                  </a:lnTo>
                  <a:lnTo>
                    <a:pt x="30073" y="40471"/>
                  </a:lnTo>
                  <a:lnTo>
                    <a:pt x="19898" y="71170"/>
                  </a:lnTo>
                  <a:lnTo>
                    <a:pt x="11856" y="105401"/>
                  </a:lnTo>
                  <a:lnTo>
                    <a:pt x="6883" y="130981"/>
                  </a:lnTo>
                  <a:lnTo>
                    <a:pt x="2821" y="157433"/>
                  </a:lnTo>
                  <a:lnTo>
                    <a:pt x="1016" y="182418"/>
                  </a:lnTo>
                  <a:lnTo>
                    <a:pt x="0" y="215004"/>
                  </a:lnTo>
                  <a:lnTo>
                    <a:pt x="3491" y="237183"/>
                  </a:lnTo>
                  <a:lnTo>
                    <a:pt x="9552" y="250016"/>
                  </a:lnTo>
                  <a:lnTo>
                    <a:pt x="12575" y="251609"/>
                  </a:lnTo>
                  <a:lnTo>
                    <a:pt x="16178" y="251876"/>
                  </a:lnTo>
                  <a:lnTo>
                    <a:pt x="20168" y="251261"/>
                  </a:lnTo>
                  <a:lnTo>
                    <a:pt x="28834" y="244228"/>
                  </a:lnTo>
                  <a:lnTo>
                    <a:pt x="47332" y="216517"/>
                  </a:lnTo>
                  <a:lnTo>
                    <a:pt x="57732" y="189741"/>
                  </a:lnTo>
                  <a:lnTo>
                    <a:pt x="69633" y="157908"/>
                  </a:lnTo>
                  <a:lnTo>
                    <a:pt x="84802" y="125226"/>
                  </a:lnTo>
                  <a:lnTo>
                    <a:pt x="89045" y="119950"/>
                  </a:lnTo>
                  <a:lnTo>
                    <a:pt x="90177" y="119654"/>
                  </a:lnTo>
                  <a:lnTo>
                    <a:pt x="90931" y="120250"/>
                  </a:lnTo>
                  <a:lnTo>
                    <a:pt x="92242" y="152370"/>
                  </a:lnTo>
                  <a:lnTo>
                    <a:pt x="94498" y="181406"/>
                  </a:lnTo>
                  <a:lnTo>
                    <a:pt x="98077" y="210911"/>
                  </a:lnTo>
                  <a:lnTo>
                    <a:pt x="99286" y="242216"/>
                  </a:lnTo>
                  <a:lnTo>
                    <a:pt x="99496" y="256534"/>
                  </a:lnTo>
                  <a:lnTo>
                    <a:pt x="100319" y="259129"/>
                  </a:lnTo>
                  <a:lnTo>
                    <a:pt x="101661" y="260859"/>
                  </a:lnTo>
                  <a:lnTo>
                    <a:pt x="103350" y="262012"/>
                  </a:lnTo>
                  <a:lnTo>
                    <a:pt x="106063" y="261194"/>
                  </a:lnTo>
                  <a:lnTo>
                    <a:pt x="113312" y="256050"/>
                  </a:lnTo>
                  <a:lnTo>
                    <a:pt x="122525" y="236645"/>
                  </a:lnTo>
                  <a:lnTo>
                    <a:pt x="134074" y="203202"/>
                  </a:lnTo>
                  <a:lnTo>
                    <a:pt x="142447" y="178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5" name="SMARTInkShape-1792"/>
            <p:cNvSpPr/>
            <p:nvPr/>
          </p:nvSpPr>
          <p:spPr bwMode="auto">
            <a:xfrm>
              <a:off x="2571750" y="5514975"/>
              <a:ext cx="57151" cy="346510"/>
            </a:xfrm>
            <a:custGeom>
              <a:avLst/>
              <a:gdLst/>
              <a:ahLst/>
              <a:cxnLst/>
              <a:rect l="0" t="0" r="0" b="0"/>
              <a:pathLst>
                <a:path w="57151" h="346510">
                  <a:moveTo>
                    <a:pt x="57150" y="0"/>
                  </a:moveTo>
                  <a:lnTo>
                    <a:pt x="47207" y="0"/>
                  </a:lnTo>
                  <a:lnTo>
                    <a:pt x="44965" y="1588"/>
                  </a:lnTo>
                  <a:lnTo>
                    <a:pt x="26022" y="25957"/>
                  </a:lnTo>
                  <a:lnTo>
                    <a:pt x="18117" y="50466"/>
                  </a:lnTo>
                  <a:lnTo>
                    <a:pt x="14629" y="83303"/>
                  </a:lnTo>
                  <a:lnTo>
                    <a:pt x="10999" y="109255"/>
                  </a:lnTo>
                  <a:lnTo>
                    <a:pt x="10974" y="138781"/>
                  </a:lnTo>
                  <a:lnTo>
                    <a:pt x="13609" y="170424"/>
                  </a:lnTo>
                  <a:lnTo>
                    <a:pt x="17425" y="203009"/>
                  </a:lnTo>
                  <a:lnTo>
                    <a:pt x="21768" y="233894"/>
                  </a:lnTo>
                  <a:lnTo>
                    <a:pt x="26343" y="262703"/>
                  </a:lnTo>
                  <a:lnTo>
                    <a:pt x="31023" y="288736"/>
                  </a:lnTo>
                  <a:lnTo>
                    <a:pt x="38120" y="318120"/>
                  </a:lnTo>
                  <a:lnTo>
                    <a:pt x="42446" y="346509"/>
                  </a:lnTo>
                  <a:lnTo>
                    <a:pt x="41791" y="346101"/>
                  </a:lnTo>
                  <a:lnTo>
                    <a:pt x="18485" y="316726"/>
                  </a:lnTo>
                  <a:lnTo>
                    <a:pt x="0" y="2928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6" name="SMARTInkShape-1793"/>
            <p:cNvSpPr/>
            <p:nvPr/>
          </p:nvSpPr>
          <p:spPr bwMode="auto">
            <a:xfrm>
              <a:off x="2471738" y="5572125"/>
              <a:ext cx="142876" cy="7146"/>
            </a:xfrm>
            <a:custGeom>
              <a:avLst/>
              <a:gdLst/>
              <a:ahLst/>
              <a:cxnLst/>
              <a:rect l="0" t="0" r="0" b="0"/>
              <a:pathLst>
                <a:path w="142876" h="7146">
                  <a:moveTo>
                    <a:pt x="0" y="0"/>
                  </a:moveTo>
                  <a:lnTo>
                    <a:pt x="31660" y="0"/>
                  </a:lnTo>
                  <a:lnTo>
                    <a:pt x="61856" y="0"/>
                  </a:lnTo>
                  <a:lnTo>
                    <a:pt x="95938" y="794"/>
                  </a:lnTo>
                  <a:lnTo>
                    <a:pt x="127204" y="4910"/>
                  </a:lnTo>
                  <a:lnTo>
                    <a:pt x="142875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45" name="SMARTInkShape-Group402"/>
          <p:cNvGrpSpPr/>
          <p:nvPr/>
        </p:nvGrpSpPr>
        <p:grpSpPr>
          <a:xfrm>
            <a:off x="872912" y="5465471"/>
            <a:ext cx="591558" cy="344223"/>
            <a:chOff x="872912" y="5465471"/>
            <a:chExt cx="591558" cy="344223"/>
          </a:xfrm>
        </p:grpSpPr>
        <p:sp>
          <p:nvSpPr>
            <p:cNvPr id="2470238" name="SMARTInkShape-1794"/>
            <p:cNvSpPr/>
            <p:nvPr/>
          </p:nvSpPr>
          <p:spPr bwMode="auto">
            <a:xfrm>
              <a:off x="992981" y="5465471"/>
              <a:ext cx="78583" cy="35218"/>
            </a:xfrm>
            <a:custGeom>
              <a:avLst/>
              <a:gdLst/>
              <a:ahLst/>
              <a:cxnLst/>
              <a:rect l="0" t="0" r="0" b="0"/>
              <a:pathLst>
                <a:path w="78583" h="35218">
                  <a:moveTo>
                    <a:pt x="78582" y="35217"/>
                  </a:moveTo>
                  <a:lnTo>
                    <a:pt x="78582" y="31424"/>
                  </a:lnTo>
                  <a:lnTo>
                    <a:pt x="74348" y="27446"/>
                  </a:lnTo>
                  <a:lnTo>
                    <a:pt x="67969" y="22237"/>
                  </a:lnTo>
                  <a:lnTo>
                    <a:pt x="59121" y="11175"/>
                  </a:lnTo>
                  <a:lnTo>
                    <a:pt x="47592" y="3310"/>
                  </a:lnTo>
                  <a:lnTo>
                    <a:pt x="41525" y="1192"/>
                  </a:lnTo>
                  <a:lnTo>
                    <a:pt x="26062" y="0"/>
                  </a:lnTo>
                  <a:lnTo>
                    <a:pt x="0" y="66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39" name="SMARTInkShape-1795"/>
            <p:cNvSpPr/>
            <p:nvPr/>
          </p:nvSpPr>
          <p:spPr bwMode="auto">
            <a:xfrm>
              <a:off x="872912" y="5543844"/>
              <a:ext cx="227227" cy="238527"/>
            </a:xfrm>
            <a:custGeom>
              <a:avLst/>
              <a:gdLst/>
              <a:ahLst/>
              <a:cxnLst/>
              <a:rect l="0" t="0" r="0" b="0"/>
              <a:pathLst>
                <a:path w="227227" h="238527">
                  <a:moveTo>
                    <a:pt x="27201" y="6851"/>
                  </a:moveTo>
                  <a:lnTo>
                    <a:pt x="20351" y="0"/>
                  </a:lnTo>
                  <a:lnTo>
                    <a:pt x="20074" y="29018"/>
                  </a:lnTo>
                  <a:lnTo>
                    <a:pt x="20062" y="56192"/>
                  </a:lnTo>
                  <a:lnTo>
                    <a:pt x="19265" y="90614"/>
                  </a:lnTo>
                  <a:lnTo>
                    <a:pt x="16265" y="119749"/>
                  </a:lnTo>
                  <a:lnTo>
                    <a:pt x="12286" y="149102"/>
                  </a:lnTo>
                  <a:lnTo>
                    <a:pt x="7872" y="176436"/>
                  </a:lnTo>
                  <a:lnTo>
                    <a:pt x="1718" y="208880"/>
                  </a:lnTo>
                  <a:lnTo>
                    <a:pt x="0" y="226022"/>
                  </a:lnTo>
                  <a:lnTo>
                    <a:pt x="1129" y="231546"/>
                  </a:lnTo>
                  <a:lnTo>
                    <a:pt x="3470" y="235228"/>
                  </a:lnTo>
                  <a:lnTo>
                    <a:pt x="6617" y="237683"/>
                  </a:lnTo>
                  <a:lnTo>
                    <a:pt x="11097" y="238526"/>
                  </a:lnTo>
                  <a:lnTo>
                    <a:pt x="22425" y="237346"/>
                  </a:lnTo>
                  <a:lnTo>
                    <a:pt x="49774" y="224635"/>
                  </a:lnTo>
                  <a:lnTo>
                    <a:pt x="83013" y="209578"/>
                  </a:lnTo>
                  <a:lnTo>
                    <a:pt x="110479" y="199874"/>
                  </a:lnTo>
                  <a:lnTo>
                    <a:pt x="139620" y="191063"/>
                  </a:lnTo>
                  <a:lnTo>
                    <a:pt x="165800" y="184502"/>
                  </a:lnTo>
                  <a:lnTo>
                    <a:pt x="190665" y="181056"/>
                  </a:lnTo>
                  <a:lnTo>
                    <a:pt x="227226" y="1783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0" name="SMARTInkShape-1796"/>
            <p:cNvSpPr/>
            <p:nvPr/>
          </p:nvSpPr>
          <p:spPr bwMode="auto">
            <a:xfrm>
              <a:off x="1078732" y="5595702"/>
              <a:ext cx="164282" cy="192184"/>
            </a:xfrm>
            <a:custGeom>
              <a:avLst/>
              <a:gdLst/>
              <a:ahLst/>
              <a:cxnLst/>
              <a:rect l="0" t="0" r="0" b="0"/>
              <a:pathLst>
                <a:path w="164282" h="192184">
                  <a:moveTo>
                    <a:pt x="7118" y="40718"/>
                  </a:moveTo>
                  <a:lnTo>
                    <a:pt x="3326" y="40718"/>
                  </a:lnTo>
                  <a:lnTo>
                    <a:pt x="2209" y="41511"/>
                  </a:lnTo>
                  <a:lnTo>
                    <a:pt x="1464" y="42834"/>
                  </a:lnTo>
                  <a:lnTo>
                    <a:pt x="269" y="50660"/>
                  </a:lnTo>
                  <a:lnTo>
                    <a:pt x="0" y="74509"/>
                  </a:lnTo>
                  <a:lnTo>
                    <a:pt x="1579" y="78326"/>
                  </a:lnTo>
                  <a:lnTo>
                    <a:pt x="7567" y="84684"/>
                  </a:lnTo>
                  <a:lnTo>
                    <a:pt x="15519" y="88039"/>
                  </a:lnTo>
                  <a:lnTo>
                    <a:pt x="33560" y="90194"/>
                  </a:lnTo>
                  <a:lnTo>
                    <a:pt x="65701" y="80734"/>
                  </a:lnTo>
                  <a:lnTo>
                    <a:pt x="82331" y="70123"/>
                  </a:lnTo>
                  <a:lnTo>
                    <a:pt x="90288" y="59343"/>
                  </a:lnTo>
                  <a:lnTo>
                    <a:pt x="97113" y="42002"/>
                  </a:lnTo>
                  <a:lnTo>
                    <a:pt x="97916" y="30969"/>
                  </a:lnTo>
                  <a:lnTo>
                    <a:pt x="93905" y="12958"/>
                  </a:lnTo>
                  <a:lnTo>
                    <a:pt x="89875" y="5096"/>
                  </a:lnTo>
                  <a:lnTo>
                    <a:pt x="86102" y="2683"/>
                  </a:lnTo>
                  <a:lnTo>
                    <a:pt x="75560" y="0"/>
                  </a:lnTo>
                  <a:lnTo>
                    <a:pt x="71002" y="872"/>
                  </a:lnTo>
                  <a:lnTo>
                    <a:pt x="63821" y="6075"/>
                  </a:lnTo>
                  <a:lnTo>
                    <a:pt x="47041" y="33756"/>
                  </a:lnTo>
                  <a:lnTo>
                    <a:pt x="34734" y="62114"/>
                  </a:lnTo>
                  <a:lnTo>
                    <a:pt x="31298" y="86740"/>
                  </a:lnTo>
                  <a:lnTo>
                    <a:pt x="29364" y="119793"/>
                  </a:lnTo>
                  <a:lnTo>
                    <a:pt x="36375" y="149695"/>
                  </a:lnTo>
                  <a:lnTo>
                    <a:pt x="52299" y="174871"/>
                  </a:lnTo>
                  <a:lnTo>
                    <a:pt x="67415" y="185802"/>
                  </a:lnTo>
                  <a:lnTo>
                    <a:pt x="75891" y="189827"/>
                  </a:lnTo>
                  <a:lnTo>
                    <a:pt x="93776" y="192183"/>
                  </a:lnTo>
                  <a:lnTo>
                    <a:pt x="102990" y="191701"/>
                  </a:lnTo>
                  <a:lnTo>
                    <a:pt x="119578" y="184814"/>
                  </a:lnTo>
                  <a:lnTo>
                    <a:pt x="142304" y="165433"/>
                  </a:lnTo>
                  <a:lnTo>
                    <a:pt x="164281" y="1407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1" name="SMARTInkShape-1797"/>
            <p:cNvSpPr/>
            <p:nvPr/>
          </p:nvSpPr>
          <p:spPr bwMode="auto">
            <a:xfrm>
              <a:off x="1250740" y="5500688"/>
              <a:ext cx="24050" cy="309006"/>
            </a:xfrm>
            <a:custGeom>
              <a:avLst/>
              <a:gdLst/>
              <a:ahLst/>
              <a:cxnLst/>
              <a:rect l="0" t="0" r="0" b="0"/>
              <a:pathLst>
                <a:path w="24050" h="309006">
                  <a:moveTo>
                    <a:pt x="20848" y="0"/>
                  </a:moveTo>
                  <a:lnTo>
                    <a:pt x="17055" y="3792"/>
                  </a:lnTo>
                  <a:lnTo>
                    <a:pt x="15193" y="9886"/>
                  </a:lnTo>
                  <a:lnTo>
                    <a:pt x="8197" y="38608"/>
                  </a:lnTo>
                  <a:lnTo>
                    <a:pt x="2371" y="70529"/>
                  </a:lnTo>
                  <a:lnTo>
                    <a:pt x="729" y="99079"/>
                  </a:lnTo>
                  <a:lnTo>
                    <a:pt x="0" y="130288"/>
                  </a:lnTo>
                  <a:lnTo>
                    <a:pt x="469" y="162681"/>
                  </a:lnTo>
                  <a:lnTo>
                    <a:pt x="3324" y="195598"/>
                  </a:lnTo>
                  <a:lnTo>
                    <a:pt x="7238" y="224515"/>
                  </a:lnTo>
                  <a:lnTo>
                    <a:pt x="11624" y="249804"/>
                  </a:lnTo>
                  <a:lnTo>
                    <a:pt x="18556" y="280302"/>
                  </a:lnTo>
                  <a:lnTo>
                    <a:pt x="24049" y="299305"/>
                  </a:lnTo>
                  <a:lnTo>
                    <a:pt x="22800" y="307120"/>
                  </a:lnTo>
                  <a:lnTo>
                    <a:pt x="20561" y="308728"/>
                  </a:lnTo>
                  <a:lnTo>
                    <a:pt x="17482" y="309005"/>
                  </a:lnTo>
                  <a:lnTo>
                    <a:pt x="6560" y="307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2" name="SMARTInkShape-1798"/>
            <p:cNvSpPr/>
            <p:nvPr/>
          </p:nvSpPr>
          <p:spPr bwMode="auto">
            <a:xfrm>
              <a:off x="1143000" y="5650705"/>
              <a:ext cx="228601" cy="70448"/>
            </a:xfrm>
            <a:custGeom>
              <a:avLst/>
              <a:gdLst/>
              <a:ahLst/>
              <a:cxnLst/>
              <a:rect l="0" t="0" r="0" b="0"/>
              <a:pathLst>
                <a:path w="228601" h="70448">
                  <a:moveTo>
                    <a:pt x="0" y="64295"/>
                  </a:moveTo>
                  <a:lnTo>
                    <a:pt x="7585" y="68087"/>
                  </a:lnTo>
                  <a:lnTo>
                    <a:pt x="23679" y="70447"/>
                  </a:lnTo>
                  <a:lnTo>
                    <a:pt x="51113" y="67352"/>
                  </a:lnTo>
                  <a:lnTo>
                    <a:pt x="84377" y="65201"/>
                  </a:lnTo>
                  <a:lnTo>
                    <a:pt x="119369" y="56978"/>
                  </a:lnTo>
                  <a:lnTo>
                    <a:pt x="151080" y="48281"/>
                  </a:lnTo>
                  <a:lnTo>
                    <a:pt x="180584" y="36884"/>
                  </a:lnTo>
                  <a:lnTo>
                    <a:pt x="213007" y="14128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3" name="SMARTInkShape-1799"/>
            <p:cNvSpPr/>
            <p:nvPr/>
          </p:nvSpPr>
          <p:spPr bwMode="auto">
            <a:xfrm>
              <a:off x="1365071" y="5493545"/>
              <a:ext cx="35105" cy="313217"/>
            </a:xfrm>
            <a:custGeom>
              <a:avLst/>
              <a:gdLst/>
              <a:ahLst/>
              <a:cxnLst/>
              <a:rect l="0" t="0" r="0" b="0"/>
              <a:pathLst>
                <a:path w="35105" h="313217">
                  <a:moveTo>
                    <a:pt x="27960" y="0"/>
                  </a:moveTo>
                  <a:lnTo>
                    <a:pt x="24168" y="0"/>
                  </a:lnTo>
                  <a:lnTo>
                    <a:pt x="23051" y="1586"/>
                  </a:lnTo>
                  <a:lnTo>
                    <a:pt x="13176" y="35295"/>
                  </a:lnTo>
                  <a:lnTo>
                    <a:pt x="6382" y="68401"/>
                  </a:lnTo>
                  <a:lnTo>
                    <a:pt x="2495" y="94694"/>
                  </a:lnTo>
                  <a:lnTo>
                    <a:pt x="767" y="122254"/>
                  </a:lnTo>
                  <a:lnTo>
                    <a:pt x="0" y="152495"/>
                  </a:lnTo>
                  <a:lnTo>
                    <a:pt x="452" y="183663"/>
                  </a:lnTo>
                  <a:lnTo>
                    <a:pt x="3299" y="213390"/>
                  </a:lnTo>
                  <a:lnTo>
                    <a:pt x="7210" y="238243"/>
                  </a:lnTo>
                  <a:lnTo>
                    <a:pt x="13875" y="270085"/>
                  </a:lnTo>
                  <a:lnTo>
                    <a:pt x="23238" y="301705"/>
                  </a:lnTo>
                  <a:lnTo>
                    <a:pt x="27978" y="308716"/>
                  </a:lnTo>
                  <a:lnTo>
                    <a:pt x="33696" y="313216"/>
                  </a:lnTo>
                  <a:lnTo>
                    <a:pt x="35104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4" name="SMARTInkShape-1800"/>
            <p:cNvSpPr/>
            <p:nvPr/>
          </p:nvSpPr>
          <p:spPr bwMode="auto">
            <a:xfrm>
              <a:off x="1271588" y="5664995"/>
              <a:ext cx="192882" cy="21177"/>
            </a:xfrm>
            <a:custGeom>
              <a:avLst/>
              <a:gdLst/>
              <a:ahLst/>
              <a:cxnLst/>
              <a:rect l="0" t="0" r="0" b="0"/>
              <a:pathLst>
                <a:path w="192882" h="21177">
                  <a:moveTo>
                    <a:pt x="0" y="7143"/>
                  </a:moveTo>
                  <a:lnTo>
                    <a:pt x="6496" y="12846"/>
                  </a:lnTo>
                  <a:lnTo>
                    <a:pt x="13735" y="17085"/>
                  </a:lnTo>
                  <a:lnTo>
                    <a:pt x="43517" y="20572"/>
                  </a:lnTo>
                  <a:lnTo>
                    <a:pt x="75424" y="21176"/>
                  </a:lnTo>
                  <a:lnTo>
                    <a:pt x="110013" y="19767"/>
                  </a:lnTo>
                  <a:lnTo>
                    <a:pt x="145397" y="10795"/>
                  </a:lnTo>
                  <a:lnTo>
                    <a:pt x="177048" y="3550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52" name="SMARTInkShape-Group403"/>
          <p:cNvGrpSpPr/>
          <p:nvPr/>
        </p:nvGrpSpPr>
        <p:grpSpPr>
          <a:xfrm>
            <a:off x="550968" y="3707606"/>
            <a:ext cx="270564" cy="251759"/>
            <a:chOff x="550968" y="3707606"/>
            <a:chExt cx="270564" cy="251759"/>
          </a:xfrm>
        </p:grpSpPr>
        <p:sp>
          <p:nvSpPr>
            <p:cNvPr id="2470246" name="SMARTInkShape-1801"/>
            <p:cNvSpPr/>
            <p:nvPr/>
          </p:nvSpPr>
          <p:spPr bwMode="auto">
            <a:xfrm>
              <a:off x="550968" y="3771900"/>
              <a:ext cx="121832" cy="119434"/>
            </a:xfrm>
            <a:custGeom>
              <a:avLst/>
              <a:gdLst/>
              <a:ahLst/>
              <a:cxnLst/>
              <a:rect l="0" t="0" r="0" b="0"/>
              <a:pathLst>
                <a:path w="121832" h="119434">
                  <a:moveTo>
                    <a:pt x="106257" y="0"/>
                  </a:moveTo>
                  <a:lnTo>
                    <a:pt x="100106" y="0"/>
                  </a:lnTo>
                  <a:lnTo>
                    <a:pt x="93606" y="4909"/>
                  </a:lnTo>
                  <a:lnTo>
                    <a:pt x="89257" y="6151"/>
                  </a:lnTo>
                  <a:lnTo>
                    <a:pt x="56052" y="7105"/>
                  </a:lnTo>
                  <a:lnTo>
                    <a:pt x="46637" y="7920"/>
                  </a:lnTo>
                  <a:lnTo>
                    <a:pt x="12415" y="20143"/>
                  </a:lnTo>
                  <a:lnTo>
                    <a:pt x="4280" y="24842"/>
                  </a:lnTo>
                  <a:lnTo>
                    <a:pt x="3348" y="26880"/>
                  </a:lnTo>
                  <a:lnTo>
                    <a:pt x="3519" y="29032"/>
                  </a:lnTo>
                  <a:lnTo>
                    <a:pt x="5827" y="33541"/>
                  </a:lnTo>
                  <a:lnTo>
                    <a:pt x="9499" y="38190"/>
                  </a:lnTo>
                  <a:lnTo>
                    <a:pt x="15893" y="40786"/>
                  </a:lnTo>
                  <a:lnTo>
                    <a:pt x="48143" y="42589"/>
                  </a:lnTo>
                  <a:lnTo>
                    <a:pt x="77492" y="44925"/>
                  </a:lnTo>
                  <a:lnTo>
                    <a:pt x="106219" y="52795"/>
                  </a:lnTo>
                  <a:lnTo>
                    <a:pt x="116294" y="59448"/>
                  </a:lnTo>
                  <a:lnTo>
                    <a:pt x="120092" y="63444"/>
                  </a:lnTo>
                  <a:lnTo>
                    <a:pt x="121831" y="67696"/>
                  </a:lnTo>
                  <a:lnTo>
                    <a:pt x="121645" y="76654"/>
                  </a:lnTo>
                  <a:lnTo>
                    <a:pt x="116800" y="85927"/>
                  </a:lnTo>
                  <a:lnTo>
                    <a:pt x="107768" y="95340"/>
                  </a:lnTo>
                  <a:lnTo>
                    <a:pt x="78216" y="112201"/>
                  </a:lnTo>
                  <a:lnTo>
                    <a:pt x="62838" y="117336"/>
                  </a:lnTo>
                  <a:lnTo>
                    <a:pt x="37918" y="119433"/>
                  </a:lnTo>
                  <a:lnTo>
                    <a:pt x="14471" y="113432"/>
                  </a:lnTo>
                  <a:lnTo>
                    <a:pt x="9347" y="111340"/>
                  </a:lnTo>
                  <a:lnTo>
                    <a:pt x="5932" y="107564"/>
                  </a:lnTo>
                  <a:lnTo>
                    <a:pt x="2137" y="97019"/>
                  </a:lnTo>
                  <a:lnTo>
                    <a:pt x="0" y="77694"/>
                  </a:lnTo>
                  <a:lnTo>
                    <a:pt x="6245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7" name="SMARTInkShape-1802"/>
            <p:cNvSpPr/>
            <p:nvPr/>
          </p:nvSpPr>
          <p:spPr bwMode="auto">
            <a:xfrm>
              <a:off x="564356" y="3729038"/>
              <a:ext cx="35720" cy="205083"/>
            </a:xfrm>
            <a:custGeom>
              <a:avLst/>
              <a:gdLst/>
              <a:ahLst/>
              <a:cxnLst/>
              <a:rect l="0" t="0" r="0" b="0"/>
              <a:pathLst>
                <a:path w="35720" h="205083">
                  <a:moveTo>
                    <a:pt x="0" y="0"/>
                  </a:moveTo>
                  <a:lnTo>
                    <a:pt x="9943" y="23678"/>
                  </a:lnTo>
                  <a:lnTo>
                    <a:pt x="14223" y="52037"/>
                  </a:lnTo>
                  <a:lnTo>
                    <a:pt x="19737" y="82975"/>
                  </a:lnTo>
                  <a:lnTo>
                    <a:pt x="25604" y="116483"/>
                  </a:lnTo>
                  <a:lnTo>
                    <a:pt x="27695" y="146873"/>
                  </a:lnTo>
                  <a:lnTo>
                    <a:pt x="28401" y="181353"/>
                  </a:lnTo>
                  <a:lnTo>
                    <a:pt x="28565" y="205082"/>
                  </a:lnTo>
                  <a:lnTo>
                    <a:pt x="29367" y="194556"/>
                  </a:lnTo>
                  <a:lnTo>
                    <a:pt x="35719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8" name="SMARTInkShape-1803"/>
            <p:cNvSpPr/>
            <p:nvPr/>
          </p:nvSpPr>
          <p:spPr bwMode="auto">
            <a:xfrm>
              <a:off x="628653" y="3750469"/>
              <a:ext cx="14286" cy="116403"/>
            </a:xfrm>
            <a:custGeom>
              <a:avLst/>
              <a:gdLst/>
              <a:ahLst/>
              <a:cxnLst/>
              <a:rect l="0" t="0" r="0" b="0"/>
              <a:pathLst>
                <a:path w="14286" h="116403">
                  <a:moveTo>
                    <a:pt x="7141" y="0"/>
                  </a:moveTo>
                  <a:lnTo>
                    <a:pt x="3348" y="0"/>
                  </a:lnTo>
                  <a:lnTo>
                    <a:pt x="2231" y="794"/>
                  </a:lnTo>
                  <a:lnTo>
                    <a:pt x="1487" y="2116"/>
                  </a:lnTo>
                  <a:lnTo>
                    <a:pt x="438" y="9887"/>
                  </a:lnTo>
                  <a:lnTo>
                    <a:pt x="23" y="44434"/>
                  </a:lnTo>
                  <a:lnTo>
                    <a:pt x="0" y="78788"/>
                  </a:lnTo>
                  <a:lnTo>
                    <a:pt x="791" y="107830"/>
                  </a:lnTo>
                  <a:lnTo>
                    <a:pt x="3790" y="114864"/>
                  </a:lnTo>
                  <a:lnTo>
                    <a:pt x="4907" y="116263"/>
                  </a:lnTo>
                  <a:lnTo>
                    <a:pt x="5651" y="116402"/>
                  </a:lnTo>
                  <a:lnTo>
                    <a:pt x="14285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49" name="SMARTInkShape-1804"/>
            <p:cNvSpPr/>
            <p:nvPr/>
          </p:nvSpPr>
          <p:spPr bwMode="auto">
            <a:xfrm>
              <a:off x="694221" y="3750469"/>
              <a:ext cx="114648" cy="159228"/>
            </a:xfrm>
            <a:custGeom>
              <a:avLst/>
              <a:gdLst/>
              <a:ahLst/>
              <a:cxnLst/>
              <a:rect l="0" t="0" r="0" b="0"/>
              <a:pathLst>
                <a:path w="114648" h="159228">
                  <a:moveTo>
                    <a:pt x="70160" y="0"/>
                  </a:moveTo>
                  <a:lnTo>
                    <a:pt x="66368" y="0"/>
                  </a:lnTo>
                  <a:lnTo>
                    <a:pt x="62389" y="2116"/>
                  </a:lnTo>
                  <a:lnTo>
                    <a:pt x="60217" y="3792"/>
                  </a:lnTo>
                  <a:lnTo>
                    <a:pt x="53570" y="5654"/>
                  </a:lnTo>
                  <a:lnTo>
                    <a:pt x="40903" y="8819"/>
                  </a:lnTo>
                  <a:lnTo>
                    <a:pt x="31757" y="13444"/>
                  </a:lnTo>
                  <a:lnTo>
                    <a:pt x="12000" y="30061"/>
                  </a:lnTo>
                  <a:lnTo>
                    <a:pt x="3892" y="41627"/>
                  </a:lnTo>
                  <a:lnTo>
                    <a:pt x="2962" y="44420"/>
                  </a:lnTo>
                  <a:lnTo>
                    <a:pt x="3137" y="46282"/>
                  </a:lnTo>
                  <a:lnTo>
                    <a:pt x="4047" y="47523"/>
                  </a:lnTo>
                  <a:lnTo>
                    <a:pt x="9291" y="48903"/>
                  </a:lnTo>
                  <a:lnTo>
                    <a:pt x="36627" y="49067"/>
                  </a:lnTo>
                  <a:lnTo>
                    <a:pt x="68946" y="44323"/>
                  </a:lnTo>
                  <a:lnTo>
                    <a:pt x="91232" y="45412"/>
                  </a:lnTo>
                  <a:lnTo>
                    <a:pt x="108683" y="50761"/>
                  </a:lnTo>
                  <a:lnTo>
                    <a:pt x="112511" y="52891"/>
                  </a:lnTo>
                  <a:lnTo>
                    <a:pt x="114269" y="55898"/>
                  </a:lnTo>
                  <a:lnTo>
                    <a:pt x="114647" y="59490"/>
                  </a:lnTo>
                  <a:lnTo>
                    <a:pt x="114106" y="63473"/>
                  </a:lnTo>
                  <a:lnTo>
                    <a:pt x="89853" y="95818"/>
                  </a:lnTo>
                  <a:lnTo>
                    <a:pt x="58881" y="127759"/>
                  </a:lnTo>
                  <a:lnTo>
                    <a:pt x="27892" y="150501"/>
                  </a:lnTo>
                  <a:lnTo>
                    <a:pt x="8424" y="159069"/>
                  </a:lnTo>
                  <a:lnTo>
                    <a:pt x="5190" y="159227"/>
                  </a:lnTo>
                  <a:lnTo>
                    <a:pt x="3034" y="158539"/>
                  </a:lnTo>
                  <a:lnTo>
                    <a:pt x="1597" y="155699"/>
                  </a:lnTo>
                  <a:lnTo>
                    <a:pt x="0" y="146193"/>
                  </a:lnTo>
                  <a:lnTo>
                    <a:pt x="586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0" name="SMARTInkShape-1805"/>
            <p:cNvSpPr/>
            <p:nvPr/>
          </p:nvSpPr>
          <p:spPr bwMode="auto">
            <a:xfrm>
              <a:off x="693359" y="3707606"/>
              <a:ext cx="42448" cy="246696"/>
            </a:xfrm>
            <a:custGeom>
              <a:avLst/>
              <a:gdLst/>
              <a:ahLst/>
              <a:cxnLst/>
              <a:rect l="0" t="0" r="0" b="0"/>
              <a:pathLst>
                <a:path w="42448" h="246696">
                  <a:moveTo>
                    <a:pt x="35304" y="0"/>
                  </a:moveTo>
                  <a:lnTo>
                    <a:pt x="31511" y="34321"/>
                  </a:lnTo>
                  <a:lnTo>
                    <a:pt x="29153" y="64321"/>
                  </a:lnTo>
                  <a:lnTo>
                    <a:pt x="26484" y="88912"/>
                  </a:lnTo>
                  <a:lnTo>
                    <a:pt x="22653" y="115717"/>
                  </a:lnTo>
                  <a:lnTo>
                    <a:pt x="18304" y="143505"/>
                  </a:lnTo>
                  <a:lnTo>
                    <a:pt x="13725" y="169613"/>
                  </a:lnTo>
                  <a:lnTo>
                    <a:pt x="6685" y="204508"/>
                  </a:lnTo>
                  <a:lnTo>
                    <a:pt x="987" y="237159"/>
                  </a:lnTo>
                  <a:lnTo>
                    <a:pt x="0" y="246217"/>
                  </a:lnTo>
                  <a:lnTo>
                    <a:pt x="656" y="246695"/>
                  </a:lnTo>
                  <a:lnTo>
                    <a:pt x="1886" y="246220"/>
                  </a:lnTo>
                  <a:lnTo>
                    <a:pt x="3500" y="245109"/>
                  </a:lnTo>
                  <a:lnTo>
                    <a:pt x="9564" y="232169"/>
                  </a:lnTo>
                  <a:lnTo>
                    <a:pt x="16388" y="205668"/>
                  </a:lnTo>
                  <a:lnTo>
                    <a:pt x="23437" y="172682"/>
                  </a:lnTo>
                  <a:lnTo>
                    <a:pt x="28177" y="145275"/>
                  </a:lnTo>
                  <a:lnTo>
                    <a:pt x="32930" y="115367"/>
                  </a:lnTo>
                  <a:lnTo>
                    <a:pt x="37688" y="86199"/>
                  </a:lnTo>
                  <a:lnTo>
                    <a:pt x="42447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1" name="SMARTInkShape-1806"/>
            <p:cNvSpPr/>
            <p:nvPr/>
          </p:nvSpPr>
          <p:spPr bwMode="auto">
            <a:xfrm>
              <a:off x="764398" y="3707606"/>
              <a:ext cx="57134" cy="251759"/>
            </a:xfrm>
            <a:custGeom>
              <a:avLst/>
              <a:gdLst/>
              <a:ahLst/>
              <a:cxnLst/>
              <a:rect l="0" t="0" r="0" b="0"/>
              <a:pathLst>
                <a:path w="57134" h="251759">
                  <a:moveTo>
                    <a:pt x="7127" y="0"/>
                  </a:moveTo>
                  <a:lnTo>
                    <a:pt x="3335" y="3792"/>
                  </a:lnTo>
                  <a:lnTo>
                    <a:pt x="976" y="17528"/>
                  </a:lnTo>
                  <a:lnTo>
                    <a:pt x="179" y="50000"/>
                  </a:lnTo>
                  <a:lnTo>
                    <a:pt x="41" y="82372"/>
                  </a:lnTo>
                  <a:lnTo>
                    <a:pt x="0" y="117099"/>
                  </a:lnTo>
                  <a:lnTo>
                    <a:pt x="1576" y="152524"/>
                  </a:lnTo>
                  <a:lnTo>
                    <a:pt x="10598" y="188155"/>
                  </a:lnTo>
                  <a:lnTo>
                    <a:pt x="19444" y="221467"/>
                  </a:lnTo>
                  <a:lnTo>
                    <a:pt x="27418" y="236278"/>
                  </a:lnTo>
                  <a:lnTo>
                    <a:pt x="40832" y="249749"/>
                  </a:lnTo>
                  <a:lnTo>
                    <a:pt x="44678" y="251431"/>
                  </a:lnTo>
                  <a:lnTo>
                    <a:pt x="48036" y="251758"/>
                  </a:lnTo>
                  <a:lnTo>
                    <a:pt x="57133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60" name="SMARTInkShape-Group404"/>
          <p:cNvGrpSpPr/>
          <p:nvPr/>
        </p:nvGrpSpPr>
        <p:grpSpPr>
          <a:xfrm>
            <a:off x="1960465" y="3979069"/>
            <a:ext cx="654149" cy="1481375"/>
            <a:chOff x="1960465" y="3979069"/>
            <a:chExt cx="654149" cy="1481375"/>
          </a:xfrm>
        </p:grpSpPr>
        <p:sp>
          <p:nvSpPr>
            <p:cNvPr id="2470253" name="SMARTInkShape-1807"/>
            <p:cNvSpPr/>
            <p:nvPr/>
          </p:nvSpPr>
          <p:spPr bwMode="auto">
            <a:xfrm>
              <a:off x="2037662" y="4021960"/>
              <a:ext cx="131788" cy="130734"/>
            </a:xfrm>
            <a:custGeom>
              <a:avLst/>
              <a:gdLst/>
              <a:ahLst/>
              <a:cxnLst/>
              <a:rect l="0" t="0" r="0" b="0"/>
              <a:pathLst>
                <a:path w="131788" h="130734">
                  <a:moveTo>
                    <a:pt x="76888" y="14259"/>
                  </a:moveTo>
                  <a:lnTo>
                    <a:pt x="80680" y="14259"/>
                  </a:lnTo>
                  <a:lnTo>
                    <a:pt x="81798" y="13465"/>
                  </a:lnTo>
                  <a:lnTo>
                    <a:pt x="82542" y="12142"/>
                  </a:lnTo>
                  <a:lnTo>
                    <a:pt x="83836" y="6983"/>
                  </a:lnTo>
                  <a:lnTo>
                    <a:pt x="83945" y="3617"/>
                  </a:lnTo>
                  <a:lnTo>
                    <a:pt x="83180" y="2402"/>
                  </a:lnTo>
                  <a:lnTo>
                    <a:pt x="81876" y="1591"/>
                  </a:lnTo>
                  <a:lnTo>
                    <a:pt x="76249" y="451"/>
                  </a:lnTo>
                  <a:lnTo>
                    <a:pt x="66332" y="0"/>
                  </a:lnTo>
                  <a:lnTo>
                    <a:pt x="43042" y="9917"/>
                  </a:lnTo>
                  <a:lnTo>
                    <a:pt x="35916" y="16562"/>
                  </a:lnTo>
                  <a:lnTo>
                    <a:pt x="29310" y="24014"/>
                  </a:lnTo>
                  <a:lnTo>
                    <a:pt x="11317" y="37788"/>
                  </a:lnTo>
                  <a:lnTo>
                    <a:pt x="8058" y="42708"/>
                  </a:lnTo>
                  <a:lnTo>
                    <a:pt x="5965" y="48542"/>
                  </a:lnTo>
                  <a:lnTo>
                    <a:pt x="13188" y="53344"/>
                  </a:lnTo>
                  <a:lnTo>
                    <a:pt x="25382" y="56002"/>
                  </a:lnTo>
                  <a:lnTo>
                    <a:pt x="54337" y="56900"/>
                  </a:lnTo>
                  <a:lnTo>
                    <a:pt x="83811" y="57077"/>
                  </a:lnTo>
                  <a:lnTo>
                    <a:pt x="105398" y="59225"/>
                  </a:lnTo>
                  <a:lnTo>
                    <a:pt x="118134" y="63612"/>
                  </a:lnTo>
                  <a:lnTo>
                    <a:pt x="126440" y="70854"/>
                  </a:lnTo>
                  <a:lnTo>
                    <a:pt x="130661" y="79364"/>
                  </a:lnTo>
                  <a:lnTo>
                    <a:pt x="131787" y="83856"/>
                  </a:lnTo>
                  <a:lnTo>
                    <a:pt x="128804" y="95197"/>
                  </a:lnTo>
                  <a:lnTo>
                    <a:pt x="125786" y="101555"/>
                  </a:lnTo>
                  <a:lnTo>
                    <a:pt x="113966" y="110736"/>
                  </a:lnTo>
                  <a:lnTo>
                    <a:pt x="80508" y="123098"/>
                  </a:lnTo>
                  <a:lnTo>
                    <a:pt x="52737" y="130733"/>
                  </a:lnTo>
                  <a:lnTo>
                    <a:pt x="28193" y="130438"/>
                  </a:lnTo>
                  <a:lnTo>
                    <a:pt x="13424" y="125323"/>
                  </a:lnTo>
                  <a:lnTo>
                    <a:pt x="6878" y="118919"/>
                  </a:lnTo>
                  <a:lnTo>
                    <a:pt x="4021" y="114988"/>
                  </a:lnTo>
                  <a:lnTo>
                    <a:pt x="0" y="94287"/>
                  </a:lnTo>
                  <a:lnTo>
                    <a:pt x="3292" y="79196"/>
                  </a:lnTo>
                  <a:lnTo>
                    <a:pt x="12594" y="571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4" name="SMARTInkShape-1808"/>
            <p:cNvSpPr/>
            <p:nvPr/>
          </p:nvSpPr>
          <p:spPr bwMode="auto">
            <a:xfrm>
              <a:off x="2071688" y="3979069"/>
              <a:ext cx="18149" cy="190107"/>
            </a:xfrm>
            <a:custGeom>
              <a:avLst/>
              <a:gdLst/>
              <a:ahLst/>
              <a:cxnLst/>
              <a:rect l="0" t="0" r="0" b="0"/>
              <a:pathLst>
                <a:path w="18149" h="190107">
                  <a:moveTo>
                    <a:pt x="0" y="0"/>
                  </a:moveTo>
                  <a:lnTo>
                    <a:pt x="0" y="31374"/>
                  </a:lnTo>
                  <a:lnTo>
                    <a:pt x="0" y="64662"/>
                  </a:lnTo>
                  <a:lnTo>
                    <a:pt x="0" y="100061"/>
                  </a:lnTo>
                  <a:lnTo>
                    <a:pt x="5703" y="133506"/>
                  </a:lnTo>
                  <a:lnTo>
                    <a:pt x="13000" y="167365"/>
                  </a:lnTo>
                  <a:lnTo>
                    <a:pt x="18148" y="186195"/>
                  </a:lnTo>
                  <a:lnTo>
                    <a:pt x="17655" y="188423"/>
                  </a:lnTo>
                  <a:lnTo>
                    <a:pt x="16532" y="189909"/>
                  </a:lnTo>
                  <a:lnTo>
                    <a:pt x="15784" y="190106"/>
                  </a:lnTo>
                  <a:lnTo>
                    <a:pt x="15285" y="189444"/>
                  </a:lnTo>
                  <a:lnTo>
                    <a:pt x="7143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5" name="SMARTInkShape-1809"/>
            <p:cNvSpPr/>
            <p:nvPr/>
          </p:nvSpPr>
          <p:spPr bwMode="auto">
            <a:xfrm>
              <a:off x="2107408" y="4000500"/>
              <a:ext cx="35718" cy="183782"/>
            </a:xfrm>
            <a:custGeom>
              <a:avLst/>
              <a:gdLst/>
              <a:ahLst/>
              <a:cxnLst/>
              <a:rect l="0" t="0" r="0" b="0"/>
              <a:pathLst>
                <a:path w="35718" h="183782">
                  <a:moveTo>
                    <a:pt x="7142" y="0"/>
                  </a:moveTo>
                  <a:lnTo>
                    <a:pt x="3350" y="0"/>
                  </a:lnTo>
                  <a:lnTo>
                    <a:pt x="2232" y="794"/>
                  </a:lnTo>
                  <a:lnTo>
                    <a:pt x="1488" y="2117"/>
                  </a:lnTo>
                  <a:lnTo>
                    <a:pt x="440" y="9887"/>
                  </a:lnTo>
                  <a:lnTo>
                    <a:pt x="56" y="37815"/>
                  </a:lnTo>
                  <a:lnTo>
                    <a:pt x="10" y="72322"/>
                  </a:lnTo>
                  <a:lnTo>
                    <a:pt x="0" y="105920"/>
                  </a:lnTo>
                  <a:lnTo>
                    <a:pt x="5702" y="135487"/>
                  </a:lnTo>
                  <a:lnTo>
                    <a:pt x="16791" y="167625"/>
                  </a:lnTo>
                  <a:lnTo>
                    <a:pt x="27173" y="183781"/>
                  </a:lnTo>
                  <a:lnTo>
                    <a:pt x="28433" y="182846"/>
                  </a:lnTo>
                  <a:lnTo>
                    <a:pt x="31951" y="177573"/>
                  </a:lnTo>
                  <a:lnTo>
                    <a:pt x="34601" y="165679"/>
                  </a:lnTo>
                  <a:lnTo>
                    <a:pt x="35717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6" name="SMARTInkShape-1810"/>
            <p:cNvSpPr/>
            <p:nvPr/>
          </p:nvSpPr>
          <p:spPr bwMode="auto">
            <a:xfrm>
              <a:off x="2151262" y="3995156"/>
              <a:ext cx="165026" cy="193172"/>
            </a:xfrm>
            <a:custGeom>
              <a:avLst/>
              <a:gdLst/>
              <a:ahLst/>
              <a:cxnLst/>
              <a:rect l="0" t="0" r="0" b="0"/>
              <a:pathLst>
                <a:path w="165026" h="193172">
                  <a:moveTo>
                    <a:pt x="6151" y="69638"/>
                  </a:moveTo>
                  <a:lnTo>
                    <a:pt x="0" y="69638"/>
                  </a:lnTo>
                  <a:lnTo>
                    <a:pt x="3093" y="69638"/>
                  </a:lnTo>
                  <a:lnTo>
                    <a:pt x="6908" y="67521"/>
                  </a:lnTo>
                  <a:lnTo>
                    <a:pt x="36599" y="49053"/>
                  </a:lnTo>
                  <a:lnTo>
                    <a:pt x="70691" y="32227"/>
                  </a:lnTo>
                  <a:lnTo>
                    <a:pt x="105402" y="10677"/>
                  </a:lnTo>
                  <a:lnTo>
                    <a:pt x="124857" y="900"/>
                  </a:lnTo>
                  <a:lnTo>
                    <a:pt x="128151" y="0"/>
                  </a:lnTo>
                  <a:lnTo>
                    <a:pt x="129553" y="988"/>
                  </a:lnTo>
                  <a:lnTo>
                    <a:pt x="129694" y="3234"/>
                  </a:lnTo>
                  <a:lnTo>
                    <a:pt x="124217" y="22037"/>
                  </a:lnTo>
                  <a:lnTo>
                    <a:pt x="104085" y="49475"/>
                  </a:lnTo>
                  <a:lnTo>
                    <a:pt x="79294" y="80413"/>
                  </a:lnTo>
                  <a:lnTo>
                    <a:pt x="63806" y="95056"/>
                  </a:lnTo>
                  <a:lnTo>
                    <a:pt x="55588" y="101572"/>
                  </a:lnTo>
                  <a:lnTo>
                    <a:pt x="51935" y="107114"/>
                  </a:lnTo>
                  <a:lnTo>
                    <a:pt x="51755" y="108116"/>
                  </a:lnTo>
                  <a:lnTo>
                    <a:pt x="52428" y="107990"/>
                  </a:lnTo>
                  <a:lnTo>
                    <a:pt x="86878" y="88365"/>
                  </a:lnTo>
                  <a:lnTo>
                    <a:pt x="121345" y="77188"/>
                  </a:lnTo>
                  <a:lnTo>
                    <a:pt x="138310" y="73787"/>
                  </a:lnTo>
                  <a:lnTo>
                    <a:pt x="151142" y="74922"/>
                  </a:lnTo>
                  <a:lnTo>
                    <a:pt x="160021" y="78071"/>
                  </a:lnTo>
                  <a:lnTo>
                    <a:pt x="163499" y="80022"/>
                  </a:lnTo>
                  <a:lnTo>
                    <a:pt x="165025" y="83705"/>
                  </a:lnTo>
                  <a:lnTo>
                    <a:pt x="164603" y="94146"/>
                  </a:lnTo>
                  <a:lnTo>
                    <a:pt x="156111" y="117204"/>
                  </a:lnTo>
                  <a:lnTo>
                    <a:pt x="133315" y="147737"/>
                  </a:lnTo>
                  <a:lnTo>
                    <a:pt x="98832" y="180082"/>
                  </a:lnTo>
                  <a:lnTo>
                    <a:pt x="78492" y="193024"/>
                  </a:lnTo>
                  <a:lnTo>
                    <a:pt x="77397" y="193171"/>
                  </a:lnTo>
                  <a:lnTo>
                    <a:pt x="77460" y="192474"/>
                  </a:lnTo>
                  <a:lnTo>
                    <a:pt x="91876" y="169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7" name="SMARTInkShape-1811"/>
            <p:cNvSpPr/>
            <p:nvPr/>
          </p:nvSpPr>
          <p:spPr bwMode="auto">
            <a:xfrm>
              <a:off x="2304637" y="4122238"/>
              <a:ext cx="278455" cy="664076"/>
            </a:xfrm>
            <a:custGeom>
              <a:avLst/>
              <a:gdLst/>
              <a:ahLst/>
              <a:cxnLst/>
              <a:rect l="0" t="0" r="0" b="0"/>
              <a:pathLst>
                <a:path w="278455" h="664076">
                  <a:moveTo>
                    <a:pt x="24226" y="6850"/>
                  </a:moveTo>
                  <a:lnTo>
                    <a:pt x="30376" y="6850"/>
                  </a:lnTo>
                  <a:lnTo>
                    <a:pt x="47376" y="699"/>
                  </a:lnTo>
                  <a:lnTo>
                    <a:pt x="58778" y="0"/>
                  </a:lnTo>
                  <a:lnTo>
                    <a:pt x="90037" y="5883"/>
                  </a:lnTo>
                  <a:lnTo>
                    <a:pt x="118982" y="8246"/>
                  </a:lnTo>
                  <a:lnTo>
                    <a:pt x="149227" y="17405"/>
                  </a:lnTo>
                  <a:lnTo>
                    <a:pt x="178650" y="27087"/>
                  </a:lnTo>
                  <a:lnTo>
                    <a:pt x="206682" y="43538"/>
                  </a:lnTo>
                  <a:lnTo>
                    <a:pt x="230422" y="60406"/>
                  </a:lnTo>
                  <a:lnTo>
                    <a:pt x="257661" y="93746"/>
                  </a:lnTo>
                  <a:lnTo>
                    <a:pt x="271456" y="123613"/>
                  </a:lnTo>
                  <a:lnTo>
                    <a:pt x="278454" y="157598"/>
                  </a:lnTo>
                  <a:lnTo>
                    <a:pt x="278411" y="192803"/>
                  </a:lnTo>
                  <a:lnTo>
                    <a:pt x="271254" y="228370"/>
                  </a:lnTo>
                  <a:lnTo>
                    <a:pt x="262604" y="252940"/>
                  </a:lnTo>
                  <a:lnTo>
                    <a:pt x="250821" y="279736"/>
                  </a:lnTo>
                  <a:lnTo>
                    <a:pt x="237647" y="305403"/>
                  </a:lnTo>
                  <a:lnTo>
                    <a:pt x="222267" y="330040"/>
                  </a:lnTo>
                  <a:lnTo>
                    <a:pt x="202202" y="354219"/>
                  </a:lnTo>
                  <a:lnTo>
                    <a:pt x="182172" y="378194"/>
                  </a:lnTo>
                  <a:lnTo>
                    <a:pt x="153045" y="411888"/>
                  </a:lnTo>
                  <a:lnTo>
                    <a:pt x="124307" y="441980"/>
                  </a:lnTo>
                  <a:lnTo>
                    <a:pt x="97800" y="471004"/>
                  </a:lnTo>
                  <a:lnTo>
                    <a:pt x="63718" y="505464"/>
                  </a:lnTo>
                  <a:lnTo>
                    <a:pt x="32908" y="540110"/>
                  </a:lnTo>
                  <a:lnTo>
                    <a:pt x="16656" y="564109"/>
                  </a:lnTo>
                  <a:lnTo>
                    <a:pt x="3651" y="598144"/>
                  </a:lnTo>
                  <a:lnTo>
                    <a:pt x="0" y="613341"/>
                  </a:lnTo>
                  <a:lnTo>
                    <a:pt x="4124" y="642499"/>
                  </a:lnTo>
                  <a:lnTo>
                    <a:pt x="9938" y="664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8" name="SMARTInkShape-1812"/>
            <p:cNvSpPr/>
            <p:nvPr/>
          </p:nvSpPr>
          <p:spPr bwMode="auto">
            <a:xfrm>
              <a:off x="1960465" y="4872038"/>
              <a:ext cx="232667" cy="588406"/>
            </a:xfrm>
            <a:custGeom>
              <a:avLst/>
              <a:gdLst/>
              <a:ahLst/>
              <a:cxnLst/>
              <a:rect l="0" t="0" r="0" b="0"/>
              <a:pathLst>
                <a:path w="232667" h="588406">
                  <a:moveTo>
                    <a:pt x="232666" y="0"/>
                  </a:moveTo>
                  <a:lnTo>
                    <a:pt x="228874" y="3792"/>
                  </a:lnTo>
                  <a:lnTo>
                    <a:pt x="216076" y="36365"/>
                  </a:lnTo>
                  <a:lnTo>
                    <a:pt x="206243" y="62993"/>
                  </a:lnTo>
                  <a:lnTo>
                    <a:pt x="191289" y="98641"/>
                  </a:lnTo>
                  <a:lnTo>
                    <a:pt x="182063" y="120529"/>
                  </a:lnTo>
                  <a:lnTo>
                    <a:pt x="171943" y="144646"/>
                  </a:lnTo>
                  <a:lnTo>
                    <a:pt x="161228" y="170250"/>
                  </a:lnTo>
                  <a:lnTo>
                    <a:pt x="150116" y="196843"/>
                  </a:lnTo>
                  <a:lnTo>
                    <a:pt x="138739" y="224097"/>
                  </a:lnTo>
                  <a:lnTo>
                    <a:pt x="127185" y="251792"/>
                  </a:lnTo>
                  <a:lnTo>
                    <a:pt x="114721" y="280574"/>
                  </a:lnTo>
                  <a:lnTo>
                    <a:pt x="101648" y="310080"/>
                  </a:lnTo>
                  <a:lnTo>
                    <a:pt x="88171" y="340070"/>
                  </a:lnTo>
                  <a:lnTo>
                    <a:pt x="76011" y="368794"/>
                  </a:lnTo>
                  <a:lnTo>
                    <a:pt x="64729" y="396675"/>
                  </a:lnTo>
                  <a:lnTo>
                    <a:pt x="54033" y="423994"/>
                  </a:lnTo>
                  <a:lnTo>
                    <a:pt x="44521" y="449350"/>
                  </a:lnTo>
                  <a:lnTo>
                    <a:pt x="35799" y="473398"/>
                  </a:lnTo>
                  <a:lnTo>
                    <a:pt x="27603" y="496573"/>
                  </a:lnTo>
                  <a:lnTo>
                    <a:pt x="20551" y="516786"/>
                  </a:lnTo>
                  <a:lnTo>
                    <a:pt x="8482" y="551945"/>
                  </a:lnTo>
                  <a:lnTo>
                    <a:pt x="0" y="587333"/>
                  </a:lnTo>
                  <a:lnTo>
                    <a:pt x="561" y="588405"/>
                  </a:lnTo>
                  <a:lnTo>
                    <a:pt x="1730" y="587533"/>
                  </a:lnTo>
                  <a:lnTo>
                    <a:pt x="20714" y="561731"/>
                  </a:lnTo>
                  <a:lnTo>
                    <a:pt x="33690" y="538583"/>
                  </a:lnTo>
                  <a:lnTo>
                    <a:pt x="49512" y="506070"/>
                  </a:lnTo>
                  <a:lnTo>
                    <a:pt x="63952" y="474951"/>
                  </a:lnTo>
                  <a:lnTo>
                    <a:pt x="75504" y="450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59" name="SMARTInkShape-1813"/>
            <p:cNvSpPr/>
            <p:nvPr/>
          </p:nvSpPr>
          <p:spPr bwMode="auto">
            <a:xfrm>
              <a:off x="2286000" y="4871276"/>
              <a:ext cx="328614" cy="572263"/>
            </a:xfrm>
            <a:custGeom>
              <a:avLst/>
              <a:gdLst/>
              <a:ahLst/>
              <a:cxnLst/>
              <a:rect l="0" t="0" r="0" b="0"/>
              <a:pathLst>
                <a:path w="328614" h="572263">
                  <a:moveTo>
                    <a:pt x="0" y="79344"/>
                  </a:moveTo>
                  <a:lnTo>
                    <a:pt x="0" y="48814"/>
                  </a:lnTo>
                  <a:lnTo>
                    <a:pt x="794" y="27510"/>
                  </a:lnTo>
                  <a:lnTo>
                    <a:pt x="7276" y="810"/>
                  </a:lnTo>
                  <a:lnTo>
                    <a:pt x="8819" y="0"/>
                  </a:lnTo>
                  <a:lnTo>
                    <a:pt x="10642" y="254"/>
                  </a:lnTo>
                  <a:lnTo>
                    <a:pt x="11857" y="1217"/>
                  </a:lnTo>
                  <a:lnTo>
                    <a:pt x="27570" y="34990"/>
                  </a:lnTo>
                  <a:lnTo>
                    <a:pt x="39654" y="68847"/>
                  </a:lnTo>
                  <a:lnTo>
                    <a:pt x="51755" y="96903"/>
                  </a:lnTo>
                  <a:lnTo>
                    <a:pt x="65071" y="130539"/>
                  </a:lnTo>
                  <a:lnTo>
                    <a:pt x="72749" y="148398"/>
                  </a:lnTo>
                  <a:lnTo>
                    <a:pt x="81043" y="166655"/>
                  </a:lnTo>
                  <a:lnTo>
                    <a:pt x="89748" y="185176"/>
                  </a:lnTo>
                  <a:lnTo>
                    <a:pt x="99519" y="204667"/>
                  </a:lnTo>
                  <a:lnTo>
                    <a:pt x="110002" y="224805"/>
                  </a:lnTo>
                  <a:lnTo>
                    <a:pt x="120960" y="245374"/>
                  </a:lnTo>
                  <a:lnTo>
                    <a:pt x="133821" y="266230"/>
                  </a:lnTo>
                  <a:lnTo>
                    <a:pt x="147952" y="287278"/>
                  </a:lnTo>
                  <a:lnTo>
                    <a:pt x="162928" y="308454"/>
                  </a:lnTo>
                  <a:lnTo>
                    <a:pt x="177675" y="329715"/>
                  </a:lnTo>
                  <a:lnTo>
                    <a:pt x="192269" y="351032"/>
                  </a:lnTo>
                  <a:lnTo>
                    <a:pt x="206760" y="372388"/>
                  </a:lnTo>
                  <a:lnTo>
                    <a:pt x="221184" y="393769"/>
                  </a:lnTo>
                  <a:lnTo>
                    <a:pt x="235562" y="415166"/>
                  </a:lnTo>
                  <a:lnTo>
                    <a:pt x="249910" y="436575"/>
                  </a:lnTo>
                  <a:lnTo>
                    <a:pt x="262651" y="456404"/>
                  </a:lnTo>
                  <a:lnTo>
                    <a:pt x="274319" y="475180"/>
                  </a:lnTo>
                  <a:lnTo>
                    <a:pt x="294957" y="510064"/>
                  </a:lnTo>
                  <a:lnTo>
                    <a:pt x="312067" y="541443"/>
                  </a:lnTo>
                  <a:lnTo>
                    <a:pt x="328613" y="572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63" name="SMARTInkShape-Group405"/>
          <p:cNvGrpSpPr/>
          <p:nvPr/>
        </p:nvGrpSpPr>
        <p:grpSpPr>
          <a:xfrm>
            <a:off x="658381" y="4215684"/>
            <a:ext cx="348889" cy="547370"/>
            <a:chOff x="658381" y="4215684"/>
            <a:chExt cx="348889" cy="547370"/>
          </a:xfrm>
        </p:grpSpPr>
        <p:sp>
          <p:nvSpPr>
            <p:cNvPr id="2470261" name="SMARTInkShape-1814"/>
            <p:cNvSpPr/>
            <p:nvPr/>
          </p:nvSpPr>
          <p:spPr bwMode="auto">
            <a:xfrm>
              <a:off x="658381" y="4215684"/>
              <a:ext cx="320288" cy="484337"/>
            </a:xfrm>
            <a:custGeom>
              <a:avLst/>
              <a:gdLst/>
              <a:ahLst/>
              <a:cxnLst/>
              <a:rect l="0" t="0" r="0" b="0"/>
              <a:pathLst>
                <a:path w="320288" h="484337">
                  <a:moveTo>
                    <a:pt x="313169" y="41991"/>
                  </a:moveTo>
                  <a:lnTo>
                    <a:pt x="313169" y="35141"/>
                  </a:lnTo>
                  <a:lnTo>
                    <a:pt x="318078" y="29202"/>
                  </a:lnTo>
                  <a:lnTo>
                    <a:pt x="319651" y="22679"/>
                  </a:lnTo>
                  <a:lnTo>
                    <a:pt x="320287" y="10031"/>
                  </a:lnTo>
                  <a:lnTo>
                    <a:pt x="318185" y="5826"/>
                  </a:lnTo>
                  <a:lnTo>
                    <a:pt x="316513" y="3594"/>
                  </a:lnTo>
                  <a:lnTo>
                    <a:pt x="312538" y="1113"/>
                  </a:lnTo>
                  <a:lnTo>
                    <a:pt x="306539" y="11"/>
                  </a:lnTo>
                  <a:lnTo>
                    <a:pt x="274634" y="0"/>
                  </a:lnTo>
                  <a:lnTo>
                    <a:pt x="241361" y="9082"/>
                  </a:lnTo>
                  <a:lnTo>
                    <a:pt x="208174" y="18263"/>
                  </a:lnTo>
                  <a:lnTo>
                    <a:pt x="175748" y="29837"/>
                  </a:lnTo>
                  <a:lnTo>
                    <a:pt x="148362" y="42623"/>
                  </a:lnTo>
                  <a:lnTo>
                    <a:pt x="120139" y="58583"/>
                  </a:lnTo>
                  <a:lnTo>
                    <a:pt x="91669" y="80509"/>
                  </a:lnTo>
                  <a:lnTo>
                    <a:pt x="63125" y="107114"/>
                  </a:lnTo>
                  <a:lnTo>
                    <a:pt x="38792" y="135105"/>
                  </a:lnTo>
                  <a:lnTo>
                    <a:pt x="20141" y="169216"/>
                  </a:lnTo>
                  <a:lnTo>
                    <a:pt x="4697" y="199678"/>
                  </a:lnTo>
                  <a:lnTo>
                    <a:pt x="0" y="233330"/>
                  </a:lnTo>
                  <a:lnTo>
                    <a:pt x="2865" y="266935"/>
                  </a:lnTo>
                  <a:lnTo>
                    <a:pt x="11868" y="298444"/>
                  </a:lnTo>
                  <a:lnTo>
                    <a:pt x="30227" y="327598"/>
                  </a:lnTo>
                  <a:lnTo>
                    <a:pt x="43748" y="341171"/>
                  </a:lnTo>
                  <a:lnTo>
                    <a:pt x="69211" y="356944"/>
                  </a:lnTo>
                  <a:lnTo>
                    <a:pt x="96864" y="366997"/>
                  </a:lnTo>
                  <a:lnTo>
                    <a:pt x="125165" y="375003"/>
                  </a:lnTo>
                  <a:lnTo>
                    <a:pt x="153659" y="381609"/>
                  </a:lnTo>
                  <a:lnTo>
                    <a:pt x="181417" y="383918"/>
                  </a:lnTo>
                  <a:lnTo>
                    <a:pt x="212531" y="384699"/>
                  </a:lnTo>
                  <a:lnTo>
                    <a:pt x="232286" y="386951"/>
                  </a:lnTo>
                  <a:lnTo>
                    <a:pt x="253183" y="394823"/>
                  </a:lnTo>
                  <a:lnTo>
                    <a:pt x="260844" y="401476"/>
                  </a:lnTo>
                  <a:lnTo>
                    <a:pt x="266101" y="409725"/>
                  </a:lnTo>
                  <a:lnTo>
                    <a:pt x="275715" y="444217"/>
                  </a:lnTo>
                  <a:lnTo>
                    <a:pt x="279053" y="462000"/>
                  </a:lnTo>
                  <a:lnTo>
                    <a:pt x="285069" y="475207"/>
                  </a:lnTo>
                  <a:lnTo>
                    <a:pt x="291347" y="484336"/>
                  </a:lnTo>
                  <a:lnTo>
                    <a:pt x="263163" y="4563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62" name="SMARTInkShape-1815"/>
            <p:cNvSpPr/>
            <p:nvPr/>
          </p:nvSpPr>
          <p:spPr bwMode="auto">
            <a:xfrm>
              <a:off x="841139" y="4587396"/>
              <a:ext cx="166131" cy="175658"/>
            </a:xfrm>
            <a:custGeom>
              <a:avLst/>
              <a:gdLst/>
              <a:ahLst/>
              <a:cxnLst/>
              <a:rect l="0" t="0" r="0" b="0"/>
              <a:pathLst>
                <a:path w="166131" h="175658">
                  <a:moveTo>
                    <a:pt x="66117" y="27467"/>
                  </a:moveTo>
                  <a:lnTo>
                    <a:pt x="55475" y="16825"/>
                  </a:lnTo>
                  <a:lnTo>
                    <a:pt x="53450" y="12683"/>
                  </a:lnTo>
                  <a:lnTo>
                    <a:pt x="51858" y="0"/>
                  </a:lnTo>
                  <a:lnTo>
                    <a:pt x="51838" y="3012"/>
                  </a:lnTo>
                  <a:lnTo>
                    <a:pt x="52629" y="4020"/>
                  </a:lnTo>
                  <a:lnTo>
                    <a:pt x="87789" y="20474"/>
                  </a:lnTo>
                  <a:lnTo>
                    <a:pt x="120900" y="37000"/>
                  </a:lnTo>
                  <a:lnTo>
                    <a:pt x="139145" y="47312"/>
                  </a:lnTo>
                  <a:lnTo>
                    <a:pt x="147727" y="58570"/>
                  </a:lnTo>
                  <a:lnTo>
                    <a:pt x="150013" y="64574"/>
                  </a:lnTo>
                  <a:lnTo>
                    <a:pt x="149829" y="67286"/>
                  </a:lnTo>
                  <a:lnTo>
                    <a:pt x="147508" y="72416"/>
                  </a:lnTo>
                  <a:lnTo>
                    <a:pt x="141739" y="79767"/>
                  </a:lnTo>
                  <a:lnTo>
                    <a:pt x="131210" y="86972"/>
                  </a:lnTo>
                  <a:lnTo>
                    <a:pt x="102817" y="97311"/>
                  </a:lnTo>
                  <a:lnTo>
                    <a:pt x="73455" y="113817"/>
                  </a:lnTo>
                  <a:lnTo>
                    <a:pt x="44724" y="132366"/>
                  </a:lnTo>
                  <a:lnTo>
                    <a:pt x="17706" y="151316"/>
                  </a:lnTo>
                  <a:lnTo>
                    <a:pt x="280" y="171315"/>
                  </a:lnTo>
                  <a:lnTo>
                    <a:pt x="0" y="173372"/>
                  </a:lnTo>
                  <a:lnTo>
                    <a:pt x="1402" y="174743"/>
                  </a:lnTo>
                  <a:lnTo>
                    <a:pt x="3924" y="175657"/>
                  </a:lnTo>
                  <a:lnTo>
                    <a:pt x="7192" y="174679"/>
                  </a:lnTo>
                  <a:lnTo>
                    <a:pt x="35995" y="153646"/>
                  </a:lnTo>
                  <a:lnTo>
                    <a:pt x="62308" y="130117"/>
                  </a:lnTo>
                  <a:lnTo>
                    <a:pt x="94004" y="99245"/>
                  </a:lnTo>
                  <a:lnTo>
                    <a:pt x="121109" y="76566"/>
                  </a:lnTo>
                  <a:lnTo>
                    <a:pt x="166130" y="41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66" name="SMARTInkShape-Group406"/>
          <p:cNvGrpSpPr/>
          <p:nvPr/>
        </p:nvGrpSpPr>
        <p:grpSpPr>
          <a:xfrm>
            <a:off x="734152" y="4587368"/>
            <a:ext cx="916055" cy="870458"/>
            <a:chOff x="734152" y="4587368"/>
            <a:chExt cx="916055" cy="870458"/>
          </a:xfrm>
        </p:grpSpPr>
        <p:sp>
          <p:nvSpPr>
            <p:cNvPr id="2470264" name="SMARTInkShape-1816"/>
            <p:cNvSpPr/>
            <p:nvPr/>
          </p:nvSpPr>
          <p:spPr bwMode="auto">
            <a:xfrm>
              <a:off x="734152" y="4608020"/>
              <a:ext cx="373130" cy="635469"/>
            </a:xfrm>
            <a:custGeom>
              <a:avLst/>
              <a:gdLst/>
              <a:ahLst/>
              <a:cxnLst/>
              <a:rect l="0" t="0" r="0" b="0"/>
              <a:pathLst>
                <a:path w="373130" h="635469">
                  <a:moveTo>
                    <a:pt x="373129" y="13986"/>
                  </a:moveTo>
                  <a:lnTo>
                    <a:pt x="369337" y="13986"/>
                  </a:lnTo>
                  <a:lnTo>
                    <a:pt x="368220" y="13193"/>
                  </a:lnTo>
                  <a:lnTo>
                    <a:pt x="367475" y="11870"/>
                  </a:lnTo>
                  <a:lnTo>
                    <a:pt x="366073" y="7137"/>
                  </a:lnTo>
                  <a:lnTo>
                    <a:pt x="366011" y="3137"/>
                  </a:lnTo>
                  <a:lnTo>
                    <a:pt x="366796" y="1991"/>
                  </a:lnTo>
                  <a:lnTo>
                    <a:pt x="368114" y="1227"/>
                  </a:lnTo>
                  <a:lnTo>
                    <a:pt x="372139" y="0"/>
                  </a:lnTo>
                  <a:lnTo>
                    <a:pt x="358505" y="32171"/>
                  </a:lnTo>
                  <a:lnTo>
                    <a:pt x="344934" y="54612"/>
                  </a:lnTo>
                  <a:lnTo>
                    <a:pt x="326202" y="84694"/>
                  </a:lnTo>
                  <a:lnTo>
                    <a:pt x="315651" y="101606"/>
                  </a:lnTo>
                  <a:lnTo>
                    <a:pt x="303854" y="122406"/>
                  </a:lnTo>
                  <a:lnTo>
                    <a:pt x="291227" y="145797"/>
                  </a:lnTo>
                  <a:lnTo>
                    <a:pt x="278046" y="170917"/>
                  </a:lnTo>
                  <a:lnTo>
                    <a:pt x="262910" y="197981"/>
                  </a:lnTo>
                  <a:lnTo>
                    <a:pt x="246468" y="226343"/>
                  </a:lnTo>
                  <a:lnTo>
                    <a:pt x="229157" y="255570"/>
                  </a:lnTo>
                  <a:lnTo>
                    <a:pt x="212060" y="284580"/>
                  </a:lnTo>
                  <a:lnTo>
                    <a:pt x="195106" y="313444"/>
                  </a:lnTo>
                  <a:lnTo>
                    <a:pt x="178247" y="342214"/>
                  </a:lnTo>
                  <a:lnTo>
                    <a:pt x="161452" y="370916"/>
                  </a:lnTo>
                  <a:lnTo>
                    <a:pt x="144698" y="399577"/>
                  </a:lnTo>
                  <a:lnTo>
                    <a:pt x="127973" y="428209"/>
                  </a:lnTo>
                  <a:lnTo>
                    <a:pt x="112061" y="455235"/>
                  </a:lnTo>
                  <a:lnTo>
                    <a:pt x="96690" y="481190"/>
                  </a:lnTo>
                  <a:lnTo>
                    <a:pt x="81680" y="506430"/>
                  </a:lnTo>
                  <a:lnTo>
                    <a:pt x="67705" y="528019"/>
                  </a:lnTo>
                  <a:lnTo>
                    <a:pt x="54419" y="547175"/>
                  </a:lnTo>
                  <a:lnTo>
                    <a:pt x="31455" y="580365"/>
                  </a:lnTo>
                  <a:lnTo>
                    <a:pt x="15958" y="608345"/>
                  </a:lnTo>
                  <a:lnTo>
                    <a:pt x="0" y="635455"/>
                  </a:lnTo>
                  <a:lnTo>
                    <a:pt x="552" y="635468"/>
                  </a:lnTo>
                  <a:lnTo>
                    <a:pt x="8798" y="6069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65" name="SMARTInkShape-1817"/>
            <p:cNvSpPr/>
            <p:nvPr/>
          </p:nvSpPr>
          <p:spPr bwMode="auto">
            <a:xfrm>
              <a:off x="1114425" y="4587368"/>
              <a:ext cx="535782" cy="870458"/>
            </a:xfrm>
            <a:custGeom>
              <a:avLst/>
              <a:gdLst/>
              <a:ahLst/>
              <a:cxnLst/>
              <a:rect l="0" t="0" r="0" b="0"/>
              <a:pathLst>
                <a:path w="535782" h="870458">
                  <a:moveTo>
                    <a:pt x="0" y="13207"/>
                  </a:moveTo>
                  <a:lnTo>
                    <a:pt x="10642" y="2565"/>
                  </a:lnTo>
                  <a:lnTo>
                    <a:pt x="14784" y="540"/>
                  </a:lnTo>
                  <a:lnTo>
                    <a:pt x="17000" y="0"/>
                  </a:lnTo>
                  <a:lnTo>
                    <a:pt x="18477" y="1227"/>
                  </a:lnTo>
                  <a:lnTo>
                    <a:pt x="32578" y="30644"/>
                  </a:lnTo>
                  <a:lnTo>
                    <a:pt x="47312" y="62382"/>
                  </a:lnTo>
                  <a:lnTo>
                    <a:pt x="62567" y="90890"/>
                  </a:lnTo>
                  <a:lnTo>
                    <a:pt x="71874" y="109446"/>
                  </a:lnTo>
                  <a:lnTo>
                    <a:pt x="82047" y="130547"/>
                  </a:lnTo>
                  <a:lnTo>
                    <a:pt x="92798" y="153346"/>
                  </a:lnTo>
                  <a:lnTo>
                    <a:pt x="105522" y="178071"/>
                  </a:lnTo>
                  <a:lnTo>
                    <a:pt x="119560" y="204079"/>
                  </a:lnTo>
                  <a:lnTo>
                    <a:pt x="134476" y="230942"/>
                  </a:lnTo>
                  <a:lnTo>
                    <a:pt x="150769" y="260758"/>
                  </a:lnTo>
                  <a:lnTo>
                    <a:pt x="167981" y="292540"/>
                  </a:lnTo>
                  <a:lnTo>
                    <a:pt x="185806" y="325636"/>
                  </a:lnTo>
                  <a:lnTo>
                    <a:pt x="205627" y="358811"/>
                  </a:lnTo>
                  <a:lnTo>
                    <a:pt x="226778" y="392041"/>
                  </a:lnTo>
                  <a:lnTo>
                    <a:pt x="248817" y="425307"/>
                  </a:lnTo>
                  <a:lnTo>
                    <a:pt x="271447" y="458597"/>
                  </a:lnTo>
                  <a:lnTo>
                    <a:pt x="294471" y="491902"/>
                  </a:lnTo>
                  <a:lnTo>
                    <a:pt x="317758" y="525218"/>
                  </a:lnTo>
                  <a:lnTo>
                    <a:pt x="340426" y="556954"/>
                  </a:lnTo>
                  <a:lnTo>
                    <a:pt x="362682" y="587636"/>
                  </a:lnTo>
                  <a:lnTo>
                    <a:pt x="384663" y="617616"/>
                  </a:lnTo>
                  <a:lnTo>
                    <a:pt x="404873" y="646334"/>
                  </a:lnTo>
                  <a:lnTo>
                    <a:pt x="423903" y="674210"/>
                  </a:lnTo>
                  <a:lnTo>
                    <a:pt x="442146" y="701526"/>
                  </a:lnTo>
                  <a:lnTo>
                    <a:pt x="458276" y="726880"/>
                  </a:lnTo>
                  <a:lnTo>
                    <a:pt x="472999" y="750926"/>
                  </a:lnTo>
                  <a:lnTo>
                    <a:pt x="486782" y="774101"/>
                  </a:lnTo>
                  <a:lnTo>
                    <a:pt x="498353" y="795107"/>
                  </a:lnTo>
                  <a:lnTo>
                    <a:pt x="508448" y="814668"/>
                  </a:lnTo>
                  <a:lnTo>
                    <a:pt x="523633" y="845662"/>
                  </a:lnTo>
                  <a:lnTo>
                    <a:pt x="535781" y="870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71" name="SMARTInkShape-Group407"/>
          <p:cNvGrpSpPr/>
          <p:nvPr/>
        </p:nvGrpSpPr>
        <p:grpSpPr>
          <a:xfrm>
            <a:off x="1057275" y="4086225"/>
            <a:ext cx="198624" cy="252020"/>
            <a:chOff x="1057275" y="4086225"/>
            <a:chExt cx="198624" cy="252020"/>
          </a:xfrm>
        </p:grpSpPr>
        <p:sp>
          <p:nvSpPr>
            <p:cNvPr id="2470267" name="SMARTInkShape-1818"/>
            <p:cNvSpPr/>
            <p:nvPr/>
          </p:nvSpPr>
          <p:spPr bwMode="auto">
            <a:xfrm>
              <a:off x="1057275" y="4136231"/>
              <a:ext cx="134773" cy="118139"/>
            </a:xfrm>
            <a:custGeom>
              <a:avLst/>
              <a:gdLst/>
              <a:ahLst/>
              <a:cxnLst/>
              <a:rect l="0" t="0" r="0" b="0"/>
              <a:pathLst>
                <a:path w="134773" h="118139">
                  <a:moveTo>
                    <a:pt x="128588" y="0"/>
                  </a:moveTo>
                  <a:lnTo>
                    <a:pt x="117946" y="0"/>
                  </a:lnTo>
                  <a:lnTo>
                    <a:pt x="83379" y="14473"/>
                  </a:lnTo>
                  <a:lnTo>
                    <a:pt x="55400" y="27012"/>
                  </a:lnTo>
                  <a:lnTo>
                    <a:pt x="20486" y="52094"/>
                  </a:lnTo>
                  <a:lnTo>
                    <a:pt x="14926" y="54903"/>
                  </a:lnTo>
                  <a:lnTo>
                    <a:pt x="12332" y="55652"/>
                  </a:lnTo>
                  <a:lnTo>
                    <a:pt x="11396" y="56945"/>
                  </a:lnTo>
                  <a:lnTo>
                    <a:pt x="11566" y="58601"/>
                  </a:lnTo>
                  <a:lnTo>
                    <a:pt x="12473" y="60498"/>
                  </a:lnTo>
                  <a:lnTo>
                    <a:pt x="13872" y="61764"/>
                  </a:lnTo>
                  <a:lnTo>
                    <a:pt x="17542" y="63170"/>
                  </a:lnTo>
                  <a:lnTo>
                    <a:pt x="51277" y="69138"/>
                  </a:lnTo>
                  <a:lnTo>
                    <a:pt x="85892" y="74927"/>
                  </a:lnTo>
                  <a:lnTo>
                    <a:pt x="119349" y="80217"/>
                  </a:lnTo>
                  <a:lnTo>
                    <a:pt x="128450" y="84071"/>
                  </a:lnTo>
                  <a:lnTo>
                    <a:pt x="132495" y="88429"/>
                  </a:lnTo>
                  <a:lnTo>
                    <a:pt x="134293" y="93012"/>
                  </a:lnTo>
                  <a:lnTo>
                    <a:pt x="134772" y="95346"/>
                  </a:lnTo>
                  <a:lnTo>
                    <a:pt x="133505" y="97695"/>
                  </a:lnTo>
                  <a:lnTo>
                    <a:pt x="124135" y="104794"/>
                  </a:lnTo>
                  <a:lnTo>
                    <a:pt x="115761" y="109546"/>
                  </a:lnTo>
                  <a:lnTo>
                    <a:pt x="82860" y="115791"/>
                  </a:lnTo>
                  <a:lnTo>
                    <a:pt x="66989" y="118138"/>
                  </a:lnTo>
                  <a:lnTo>
                    <a:pt x="34976" y="111170"/>
                  </a:lnTo>
                  <a:lnTo>
                    <a:pt x="8885" y="97566"/>
                  </a:lnTo>
                  <a:lnTo>
                    <a:pt x="5923" y="94412"/>
                  </a:lnTo>
                  <a:lnTo>
                    <a:pt x="2633" y="86676"/>
                  </a:lnTo>
                  <a:lnTo>
                    <a:pt x="0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68" name="SMARTInkShape-1819"/>
            <p:cNvSpPr/>
            <p:nvPr/>
          </p:nvSpPr>
          <p:spPr bwMode="auto">
            <a:xfrm>
              <a:off x="1092994" y="4086225"/>
              <a:ext cx="35720" cy="213397"/>
            </a:xfrm>
            <a:custGeom>
              <a:avLst/>
              <a:gdLst/>
              <a:ahLst/>
              <a:cxnLst/>
              <a:rect l="0" t="0" r="0" b="0"/>
              <a:pathLst>
                <a:path w="35720" h="213397">
                  <a:moveTo>
                    <a:pt x="0" y="0"/>
                  </a:moveTo>
                  <a:lnTo>
                    <a:pt x="0" y="33854"/>
                  </a:lnTo>
                  <a:lnTo>
                    <a:pt x="5654" y="67106"/>
                  </a:lnTo>
                  <a:lnTo>
                    <a:pt x="6702" y="93702"/>
                  </a:lnTo>
                  <a:lnTo>
                    <a:pt x="7013" y="123807"/>
                  </a:lnTo>
                  <a:lnTo>
                    <a:pt x="7105" y="155746"/>
                  </a:lnTo>
                  <a:lnTo>
                    <a:pt x="7136" y="187398"/>
                  </a:lnTo>
                  <a:lnTo>
                    <a:pt x="7936" y="207350"/>
                  </a:lnTo>
                  <a:lnTo>
                    <a:pt x="9259" y="209671"/>
                  </a:lnTo>
                  <a:lnTo>
                    <a:pt x="10935" y="211218"/>
                  </a:lnTo>
                  <a:lnTo>
                    <a:pt x="14914" y="212937"/>
                  </a:lnTo>
                  <a:lnTo>
                    <a:pt x="17086" y="213396"/>
                  </a:lnTo>
                  <a:lnTo>
                    <a:pt x="18535" y="212907"/>
                  </a:lnTo>
                  <a:lnTo>
                    <a:pt x="19500" y="211788"/>
                  </a:lnTo>
                  <a:lnTo>
                    <a:pt x="35719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69" name="SMARTInkShape-1820"/>
            <p:cNvSpPr/>
            <p:nvPr/>
          </p:nvSpPr>
          <p:spPr bwMode="auto">
            <a:xfrm>
              <a:off x="1136849" y="4107656"/>
              <a:ext cx="34727" cy="197735"/>
            </a:xfrm>
            <a:custGeom>
              <a:avLst/>
              <a:gdLst/>
              <a:ahLst/>
              <a:cxnLst/>
              <a:rect l="0" t="0" r="0" b="0"/>
              <a:pathLst>
                <a:path w="34727" h="197735">
                  <a:moveTo>
                    <a:pt x="6151" y="0"/>
                  </a:moveTo>
                  <a:lnTo>
                    <a:pt x="2359" y="0"/>
                  </a:lnTo>
                  <a:lnTo>
                    <a:pt x="1242" y="1588"/>
                  </a:lnTo>
                  <a:lnTo>
                    <a:pt x="0" y="7585"/>
                  </a:lnTo>
                  <a:lnTo>
                    <a:pt x="5245" y="41170"/>
                  </a:lnTo>
                  <a:lnTo>
                    <a:pt x="5883" y="67585"/>
                  </a:lnTo>
                  <a:lnTo>
                    <a:pt x="6072" y="99312"/>
                  </a:lnTo>
                  <a:lnTo>
                    <a:pt x="9920" y="130056"/>
                  </a:lnTo>
                  <a:lnTo>
                    <a:pt x="18331" y="163185"/>
                  </a:lnTo>
                  <a:lnTo>
                    <a:pt x="27459" y="194871"/>
                  </a:lnTo>
                  <a:lnTo>
                    <a:pt x="29088" y="196589"/>
                  </a:lnTo>
                  <a:lnTo>
                    <a:pt x="30967" y="197734"/>
                  </a:lnTo>
                  <a:lnTo>
                    <a:pt x="32220" y="197704"/>
                  </a:lnTo>
                  <a:lnTo>
                    <a:pt x="33055" y="196890"/>
                  </a:lnTo>
                  <a:lnTo>
                    <a:pt x="33612" y="195554"/>
                  </a:lnTo>
                  <a:lnTo>
                    <a:pt x="34726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0" name="SMARTInkShape-1821"/>
            <p:cNvSpPr/>
            <p:nvPr/>
          </p:nvSpPr>
          <p:spPr bwMode="auto">
            <a:xfrm>
              <a:off x="1224609" y="4093369"/>
              <a:ext cx="31290" cy="244876"/>
            </a:xfrm>
            <a:custGeom>
              <a:avLst/>
              <a:gdLst/>
              <a:ahLst/>
              <a:cxnLst/>
              <a:rect l="0" t="0" r="0" b="0"/>
              <a:pathLst>
                <a:path w="31290" h="244876">
                  <a:moveTo>
                    <a:pt x="4116" y="0"/>
                  </a:moveTo>
                  <a:lnTo>
                    <a:pt x="4116" y="30867"/>
                  </a:lnTo>
                  <a:lnTo>
                    <a:pt x="3322" y="56947"/>
                  </a:lnTo>
                  <a:lnTo>
                    <a:pt x="0" y="89457"/>
                  </a:lnTo>
                  <a:lnTo>
                    <a:pt x="2544" y="124225"/>
                  </a:lnTo>
                  <a:lnTo>
                    <a:pt x="4444" y="159662"/>
                  </a:lnTo>
                  <a:lnTo>
                    <a:pt x="9681" y="193710"/>
                  </a:lnTo>
                  <a:lnTo>
                    <a:pt x="18562" y="225236"/>
                  </a:lnTo>
                  <a:lnTo>
                    <a:pt x="25594" y="239774"/>
                  </a:lnTo>
                  <a:lnTo>
                    <a:pt x="29537" y="244679"/>
                  </a:lnTo>
                  <a:lnTo>
                    <a:pt x="30588" y="244875"/>
                  </a:lnTo>
                  <a:lnTo>
                    <a:pt x="31289" y="244212"/>
                  </a:lnTo>
                  <a:lnTo>
                    <a:pt x="29951" y="239243"/>
                  </a:lnTo>
                  <a:lnTo>
                    <a:pt x="2554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295" name="SMARTInkShape-Group408"/>
          <p:cNvGrpSpPr/>
          <p:nvPr/>
        </p:nvGrpSpPr>
        <p:grpSpPr>
          <a:xfrm>
            <a:off x="5679684" y="331637"/>
            <a:ext cx="3110021" cy="1064801"/>
            <a:chOff x="5679684" y="331637"/>
            <a:chExt cx="3110021" cy="1064801"/>
          </a:xfrm>
        </p:grpSpPr>
        <p:sp>
          <p:nvSpPr>
            <p:cNvPr id="2470272" name="SMARTInkShape-1822"/>
            <p:cNvSpPr/>
            <p:nvPr/>
          </p:nvSpPr>
          <p:spPr bwMode="auto">
            <a:xfrm>
              <a:off x="6007895" y="1058477"/>
              <a:ext cx="244614" cy="105206"/>
            </a:xfrm>
            <a:custGeom>
              <a:avLst/>
              <a:gdLst/>
              <a:ahLst/>
              <a:cxnLst/>
              <a:rect l="0" t="0" r="0" b="0"/>
              <a:pathLst>
                <a:path w="244614" h="105206">
                  <a:moveTo>
                    <a:pt x="0" y="48804"/>
                  </a:moveTo>
                  <a:lnTo>
                    <a:pt x="3791" y="45012"/>
                  </a:lnTo>
                  <a:lnTo>
                    <a:pt x="5653" y="41033"/>
                  </a:lnTo>
                  <a:lnTo>
                    <a:pt x="6150" y="38861"/>
                  </a:lnTo>
                  <a:lnTo>
                    <a:pt x="7274" y="37413"/>
                  </a:lnTo>
                  <a:lnTo>
                    <a:pt x="26560" y="29068"/>
                  </a:lnTo>
                  <a:lnTo>
                    <a:pt x="58632" y="17977"/>
                  </a:lnTo>
                  <a:lnTo>
                    <a:pt x="78446" y="11291"/>
                  </a:lnTo>
                  <a:lnTo>
                    <a:pt x="103127" y="8319"/>
                  </a:lnTo>
                  <a:lnTo>
                    <a:pt x="136212" y="2854"/>
                  </a:lnTo>
                  <a:lnTo>
                    <a:pt x="169916" y="0"/>
                  </a:lnTo>
                  <a:lnTo>
                    <a:pt x="201245" y="2946"/>
                  </a:lnTo>
                  <a:lnTo>
                    <a:pt x="230637" y="8847"/>
                  </a:lnTo>
                  <a:lnTo>
                    <a:pt x="237101" y="11847"/>
                  </a:lnTo>
                  <a:lnTo>
                    <a:pt x="241411" y="15435"/>
                  </a:lnTo>
                  <a:lnTo>
                    <a:pt x="244284" y="19414"/>
                  </a:lnTo>
                  <a:lnTo>
                    <a:pt x="244613" y="23655"/>
                  </a:lnTo>
                  <a:lnTo>
                    <a:pt x="240743" y="32600"/>
                  </a:lnTo>
                  <a:lnTo>
                    <a:pt x="218262" y="46560"/>
                  </a:lnTo>
                  <a:lnTo>
                    <a:pt x="182674" y="60751"/>
                  </a:lnTo>
                  <a:lnTo>
                    <a:pt x="155800" y="70254"/>
                  </a:lnTo>
                  <a:lnTo>
                    <a:pt x="128775" y="78975"/>
                  </a:lnTo>
                  <a:lnTo>
                    <a:pt x="93629" y="89141"/>
                  </a:lnTo>
                  <a:lnTo>
                    <a:pt x="64677" y="103427"/>
                  </a:lnTo>
                  <a:lnTo>
                    <a:pt x="63755" y="104269"/>
                  </a:lnTo>
                  <a:lnTo>
                    <a:pt x="64728" y="104831"/>
                  </a:lnTo>
                  <a:lnTo>
                    <a:pt x="66964" y="105205"/>
                  </a:lnTo>
                  <a:lnTo>
                    <a:pt x="100657" y="100103"/>
                  </a:lnTo>
                  <a:lnTo>
                    <a:pt x="128344" y="95945"/>
                  </a:lnTo>
                  <a:lnTo>
                    <a:pt x="159170" y="89335"/>
                  </a:lnTo>
                  <a:lnTo>
                    <a:pt x="207168" y="773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3" name="SMARTInkShape-1823"/>
            <p:cNvSpPr/>
            <p:nvPr/>
          </p:nvSpPr>
          <p:spPr bwMode="auto">
            <a:xfrm>
              <a:off x="6050755" y="1064419"/>
              <a:ext cx="42281" cy="332019"/>
            </a:xfrm>
            <a:custGeom>
              <a:avLst/>
              <a:gdLst/>
              <a:ahLst/>
              <a:cxnLst/>
              <a:rect l="0" t="0" r="0" b="0"/>
              <a:pathLst>
                <a:path w="42281" h="332019">
                  <a:moveTo>
                    <a:pt x="14290" y="0"/>
                  </a:moveTo>
                  <a:lnTo>
                    <a:pt x="21138" y="0"/>
                  </a:lnTo>
                  <a:lnTo>
                    <a:pt x="21415" y="32439"/>
                  </a:lnTo>
                  <a:lnTo>
                    <a:pt x="23546" y="65527"/>
                  </a:lnTo>
                  <a:lnTo>
                    <a:pt x="27086" y="95351"/>
                  </a:lnTo>
                  <a:lnTo>
                    <a:pt x="28708" y="118578"/>
                  </a:lnTo>
                  <a:lnTo>
                    <a:pt x="32074" y="144776"/>
                  </a:lnTo>
                  <a:lnTo>
                    <a:pt x="36216" y="174411"/>
                  </a:lnTo>
                  <a:lnTo>
                    <a:pt x="39909" y="205310"/>
                  </a:lnTo>
                  <a:lnTo>
                    <a:pt x="41551" y="234917"/>
                  </a:lnTo>
                  <a:lnTo>
                    <a:pt x="42280" y="259718"/>
                  </a:lnTo>
                  <a:lnTo>
                    <a:pt x="40574" y="291530"/>
                  </a:lnTo>
                  <a:lnTo>
                    <a:pt x="32886" y="323140"/>
                  </a:lnTo>
                  <a:lnTo>
                    <a:pt x="28375" y="330149"/>
                  </a:lnTo>
                  <a:lnTo>
                    <a:pt x="26061" y="332018"/>
                  </a:lnTo>
                  <a:lnTo>
                    <a:pt x="22931" y="331676"/>
                  </a:lnTo>
                  <a:lnTo>
                    <a:pt x="15219" y="327064"/>
                  </a:lnTo>
                  <a:lnTo>
                    <a:pt x="8617" y="317605"/>
                  </a:lnTo>
                  <a:lnTo>
                    <a:pt x="3830" y="304670"/>
                  </a:lnTo>
                  <a:lnTo>
                    <a:pt x="0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4" name="SMARTInkShape-1824"/>
            <p:cNvSpPr/>
            <p:nvPr/>
          </p:nvSpPr>
          <p:spPr bwMode="auto">
            <a:xfrm>
              <a:off x="5858290" y="714375"/>
              <a:ext cx="85311" cy="117138"/>
            </a:xfrm>
            <a:custGeom>
              <a:avLst/>
              <a:gdLst/>
              <a:ahLst/>
              <a:cxnLst/>
              <a:rect l="0" t="0" r="0" b="0"/>
              <a:pathLst>
                <a:path w="85311" h="117138">
                  <a:moveTo>
                    <a:pt x="35305" y="0"/>
                  </a:moveTo>
                  <a:lnTo>
                    <a:pt x="31512" y="3792"/>
                  </a:lnTo>
                  <a:lnTo>
                    <a:pt x="29649" y="9888"/>
                  </a:lnTo>
                  <a:lnTo>
                    <a:pt x="22653" y="36227"/>
                  </a:lnTo>
                  <a:lnTo>
                    <a:pt x="9044" y="67304"/>
                  </a:lnTo>
                  <a:lnTo>
                    <a:pt x="1689" y="91347"/>
                  </a:lnTo>
                  <a:lnTo>
                    <a:pt x="0" y="107826"/>
                  </a:lnTo>
                  <a:lnTo>
                    <a:pt x="1449" y="110778"/>
                  </a:lnTo>
                  <a:lnTo>
                    <a:pt x="7293" y="116174"/>
                  </a:lnTo>
                  <a:lnTo>
                    <a:pt x="11073" y="117137"/>
                  </a:lnTo>
                  <a:lnTo>
                    <a:pt x="19508" y="116090"/>
                  </a:lnTo>
                  <a:lnTo>
                    <a:pt x="28548" y="108746"/>
                  </a:lnTo>
                  <a:lnTo>
                    <a:pt x="62424" y="73067"/>
                  </a:lnTo>
                  <a:lnTo>
                    <a:pt x="71963" y="61843"/>
                  </a:lnTo>
                  <a:lnTo>
                    <a:pt x="81003" y="42930"/>
                  </a:lnTo>
                  <a:lnTo>
                    <a:pt x="83395" y="32045"/>
                  </a:lnTo>
                  <a:lnTo>
                    <a:pt x="82342" y="24032"/>
                  </a:lnTo>
                  <a:lnTo>
                    <a:pt x="80951" y="20784"/>
                  </a:lnTo>
                  <a:lnTo>
                    <a:pt x="79228" y="18618"/>
                  </a:lnTo>
                  <a:lnTo>
                    <a:pt x="75199" y="16212"/>
                  </a:lnTo>
                  <a:lnTo>
                    <a:pt x="68645" y="17260"/>
                  </a:lnTo>
                  <a:lnTo>
                    <a:pt x="56031" y="20195"/>
                  </a:lnTo>
                  <a:lnTo>
                    <a:pt x="47691" y="21676"/>
                  </a:lnTo>
                  <a:lnTo>
                    <a:pt x="38533" y="26972"/>
                  </a:lnTo>
                  <a:lnTo>
                    <a:pt x="33298" y="31302"/>
                  </a:lnTo>
                  <a:lnTo>
                    <a:pt x="32380" y="33568"/>
                  </a:lnTo>
                  <a:lnTo>
                    <a:pt x="32561" y="35872"/>
                  </a:lnTo>
                  <a:lnTo>
                    <a:pt x="33475" y="38202"/>
                  </a:lnTo>
                  <a:lnTo>
                    <a:pt x="35672" y="39756"/>
                  </a:lnTo>
                  <a:lnTo>
                    <a:pt x="42347" y="41482"/>
                  </a:lnTo>
                  <a:lnTo>
                    <a:pt x="50604" y="40132"/>
                  </a:lnTo>
                  <a:lnTo>
                    <a:pt x="8531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5" name="SMARTInkShape-1825"/>
            <p:cNvSpPr/>
            <p:nvPr/>
          </p:nvSpPr>
          <p:spPr bwMode="auto">
            <a:xfrm>
              <a:off x="5679684" y="693396"/>
              <a:ext cx="147340" cy="329414"/>
            </a:xfrm>
            <a:custGeom>
              <a:avLst/>
              <a:gdLst/>
              <a:ahLst/>
              <a:cxnLst/>
              <a:rect l="0" t="0" r="0" b="0"/>
              <a:pathLst>
                <a:path w="147340" h="329414">
                  <a:moveTo>
                    <a:pt x="35316" y="28123"/>
                  </a:moveTo>
                  <a:lnTo>
                    <a:pt x="39108" y="24330"/>
                  </a:lnTo>
                  <a:lnTo>
                    <a:pt x="43087" y="22469"/>
                  </a:lnTo>
                  <a:lnTo>
                    <a:pt x="45259" y="21972"/>
                  </a:lnTo>
                  <a:lnTo>
                    <a:pt x="46707" y="20847"/>
                  </a:lnTo>
                  <a:lnTo>
                    <a:pt x="48316" y="17481"/>
                  </a:lnTo>
                  <a:lnTo>
                    <a:pt x="49349" y="10440"/>
                  </a:lnTo>
                  <a:lnTo>
                    <a:pt x="49570" y="13231"/>
                  </a:lnTo>
                  <a:lnTo>
                    <a:pt x="50391" y="25916"/>
                  </a:lnTo>
                  <a:lnTo>
                    <a:pt x="55256" y="54763"/>
                  </a:lnTo>
                  <a:lnTo>
                    <a:pt x="56084" y="77269"/>
                  </a:lnTo>
                  <a:lnTo>
                    <a:pt x="56453" y="105793"/>
                  </a:lnTo>
                  <a:lnTo>
                    <a:pt x="54500" y="136991"/>
                  </a:lnTo>
                  <a:lnTo>
                    <a:pt x="50986" y="169377"/>
                  </a:lnTo>
                  <a:lnTo>
                    <a:pt x="46778" y="202292"/>
                  </a:lnTo>
                  <a:lnTo>
                    <a:pt x="42263" y="231208"/>
                  </a:lnTo>
                  <a:lnTo>
                    <a:pt x="38403" y="257289"/>
                  </a:lnTo>
                  <a:lnTo>
                    <a:pt x="35437" y="292698"/>
                  </a:lnTo>
                  <a:lnTo>
                    <a:pt x="29885" y="317388"/>
                  </a:lnTo>
                  <a:lnTo>
                    <a:pt x="25493" y="326812"/>
                  </a:lnTo>
                  <a:lnTo>
                    <a:pt x="24005" y="328849"/>
                  </a:lnTo>
                  <a:lnTo>
                    <a:pt x="23013" y="329413"/>
                  </a:lnTo>
                  <a:lnTo>
                    <a:pt x="22352" y="328996"/>
                  </a:lnTo>
                  <a:lnTo>
                    <a:pt x="17628" y="317031"/>
                  </a:lnTo>
                  <a:lnTo>
                    <a:pt x="18786" y="290820"/>
                  </a:lnTo>
                  <a:lnTo>
                    <a:pt x="17916" y="264998"/>
                  </a:lnTo>
                  <a:lnTo>
                    <a:pt x="14882" y="235001"/>
                  </a:lnTo>
                  <a:lnTo>
                    <a:pt x="10888" y="203148"/>
                  </a:lnTo>
                  <a:lnTo>
                    <a:pt x="6468" y="170470"/>
                  </a:lnTo>
                  <a:lnTo>
                    <a:pt x="2651" y="139013"/>
                  </a:lnTo>
                  <a:lnTo>
                    <a:pt x="954" y="111803"/>
                  </a:lnTo>
                  <a:lnTo>
                    <a:pt x="0" y="77964"/>
                  </a:lnTo>
                  <a:lnTo>
                    <a:pt x="5380" y="45376"/>
                  </a:lnTo>
                  <a:lnTo>
                    <a:pt x="12600" y="32000"/>
                  </a:lnTo>
                  <a:lnTo>
                    <a:pt x="24440" y="19129"/>
                  </a:lnTo>
                  <a:lnTo>
                    <a:pt x="39590" y="9936"/>
                  </a:lnTo>
                  <a:lnTo>
                    <a:pt x="72349" y="1835"/>
                  </a:lnTo>
                  <a:lnTo>
                    <a:pt x="105602" y="0"/>
                  </a:lnTo>
                  <a:lnTo>
                    <a:pt x="127844" y="3474"/>
                  </a:lnTo>
                  <a:lnTo>
                    <a:pt x="138087" y="9495"/>
                  </a:lnTo>
                  <a:lnTo>
                    <a:pt x="141930" y="13323"/>
                  </a:lnTo>
                  <a:lnTo>
                    <a:pt x="146200" y="23926"/>
                  </a:lnTo>
                  <a:lnTo>
                    <a:pt x="147339" y="30088"/>
                  </a:lnTo>
                  <a:lnTo>
                    <a:pt x="142254" y="45400"/>
                  </a:lnTo>
                  <a:lnTo>
                    <a:pt x="121770" y="73988"/>
                  </a:lnTo>
                  <a:lnTo>
                    <a:pt x="92681" y="105477"/>
                  </a:lnTo>
                  <a:lnTo>
                    <a:pt x="63955" y="132799"/>
                  </a:lnTo>
                  <a:lnTo>
                    <a:pt x="37181" y="151987"/>
                  </a:lnTo>
                  <a:lnTo>
                    <a:pt x="33384" y="152768"/>
                  </a:lnTo>
                  <a:lnTo>
                    <a:pt x="30059" y="152494"/>
                  </a:lnTo>
                  <a:lnTo>
                    <a:pt x="27049" y="151518"/>
                  </a:lnTo>
                  <a:lnTo>
                    <a:pt x="26630" y="148487"/>
                  </a:lnTo>
                  <a:lnTo>
                    <a:pt x="33624" y="132842"/>
                  </a:lnTo>
                  <a:lnTo>
                    <a:pt x="49604" y="1067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6" name="SMARTInkShape-1826"/>
            <p:cNvSpPr/>
            <p:nvPr/>
          </p:nvSpPr>
          <p:spPr bwMode="auto">
            <a:xfrm>
              <a:off x="8672513" y="458401"/>
              <a:ext cx="117192" cy="141675"/>
            </a:xfrm>
            <a:custGeom>
              <a:avLst/>
              <a:gdLst/>
              <a:ahLst/>
              <a:cxnLst/>
              <a:rect l="0" t="0" r="0" b="0"/>
              <a:pathLst>
                <a:path w="117192" h="141675">
                  <a:moveTo>
                    <a:pt x="0" y="27374"/>
                  </a:moveTo>
                  <a:lnTo>
                    <a:pt x="0" y="31166"/>
                  </a:lnTo>
                  <a:lnTo>
                    <a:pt x="793" y="32283"/>
                  </a:lnTo>
                  <a:lnTo>
                    <a:pt x="2116" y="33028"/>
                  </a:lnTo>
                  <a:lnTo>
                    <a:pt x="6150" y="34223"/>
                  </a:lnTo>
                  <a:lnTo>
                    <a:pt x="38730" y="34501"/>
                  </a:lnTo>
                  <a:lnTo>
                    <a:pt x="73142" y="34516"/>
                  </a:lnTo>
                  <a:lnTo>
                    <a:pt x="101541" y="33724"/>
                  </a:lnTo>
                  <a:lnTo>
                    <a:pt x="110959" y="28814"/>
                  </a:lnTo>
                  <a:lnTo>
                    <a:pt x="116255" y="24575"/>
                  </a:lnTo>
                  <a:lnTo>
                    <a:pt x="117191" y="21539"/>
                  </a:lnTo>
                  <a:lnTo>
                    <a:pt x="114837" y="8310"/>
                  </a:lnTo>
                  <a:lnTo>
                    <a:pt x="106874" y="2852"/>
                  </a:lnTo>
                  <a:lnTo>
                    <a:pt x="98252" y="0"/>
                  </a:lnTo>
                  <a:lnTo>
                    <a:pt x="91028" y="1449"/>
                  </a:lnTo>
                  <a:lnTo>
                    <a:pt x="86879" y="2947"/>
                  </a:lnTo>
                  <a:lnTo>
                    <a:pt x="73455" y="16432"/>
                  </a:lnTo>
                  <a:lnTo>
                    <a:pt x="55612" y="47825"/>
                  </a:lnTo>
                  <a:lnTo>
                    <a:pt x="46640" y="77090"/>
                  </a:lnTo>
                  <a:lnTo>
                    <a:pt x="43608" y="111631"/>
                  </a:lnTo>
                  <a:lnTo>
                    <a:pt x="42216" y="134093"/>
                  </a:lnTo>
                  <a:lnTo>
                    <a:pt x="40844" y="136620"/>
                  </a:lnTo>
                  <a:lnTo>
                    <a:pt x="35718" y="1416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7" name="SMARTInkShape-1827"/>
            <p:cNvSpPr/>
            <p:nvPr/>
          </p:nvSpPr>
          <p:spPr bwMode="auto">
            <a:xfrm>
              <a:off x="8544637" y="401043"/>
              <a:ext cx="192170" cy="134331"/>
            </a:xfrm>
            <a:custGeom>
              <a:avLst/>
              <a:gdLst/>
              <a:ahLst/>
              <a:cxnLst/>
              <a:rect l="0" t="0" r="0" b="0"/>
              <a:pathLst>
                <a:path w="192170" h="134331">
                  <a:moveTo>
                    <a:pt x="49294" y="6151"/>
                  </a:moveTo>
                  <a:lnTo>
                    <a:pt x="49294" y="2358"/>
                  </a:lnTo>
                  <a:lnTo>
                    <a:pt x="48501" y="1241"/>
                  </a:lnTo>
                  <a:lnTo>
                    <a:pt x="47177" y="496"/>
                  </a:lnTo>
                  <a:lnTo>
                    <a:pt x="45501" y="0"/>
                  </a:lnTo>
                  <a:lnTo>
                    <a:pt x="43591" y="463"/>
                  </a:lnTo>
                  <a:lnTo>
                    <a:pt x="37110" y="4906"/>
                  </a:lnTo>
                  <a:lnTo>
                    <a:pt x="25445" y="15825"/>
                  </a:lnTo>
                  <a:lnTo>
                    <a:pt x="4695" y="51020"/>
                  </a:lnTo>
                  <a:lnTo>
                    <a:pt x="890" y="65571"/>
                  </a:lnTo>
                  <a:lnTo>
                    <a:pt x="0" y="75158"/>
                  </a:lnTo>
                  <a:lnTo>
                    <a:pt x="1721" y="82593"/>
                  </a:lnTo>
                  <a:lnTo>
                    <a:pt x="3291" y="85688"/>
                  </a:lnTo>
                  <a:lnTo>
                    <a:pt x="9270" y="91242"/>
                  </a:lnTo>
                  <a:lnTo>
                    <a:pt x="16424" y="95563"/>
                  </a:lnTo>
                  <a:lnTo>
                    <a:pt x="24915" y="97995"/>
                  </a:lnTo>
                  <a:lnTo>
                    <a:pt x="38358" y="98980"/>
                  </a:lnTo>
                  <a:lnTo>
                    <a:pt x="42582" y="101118"/>
                  </a:lnTo>
                  <a:lnTo>
                    <a:pt x="59901" y="116779"/>
                  </a:lnTo>
                  <a:lnTo>
                    <a:pt x="61128" y="117209"/>
                  </a:lnTo>
                  <a:lnTo>
                    <a:pt x="61946" y="116702"/>
                  </a:lnTo>
                  <a:lnTo>
                    <a:pt x="62491" y="115571"/>
                  </a:lnTo>
                  <a:lnTo>
                    <a:pt x="63648" y="114816"/>
                  </a:lnTo>
                  <a:lnTo>
                    <a:pt x="69636" y="113506"/>
                  </a:lnTo>
                  <a:lnTo>
                    <a:pt x="70242" y="111279"/>
                  </a:lnTo>
                  <a:lnTo>
                    <a:pt x="70403" y="109574"/>
                  </a:lnTo>
                  <a:lnTo>
                    <a:pt x="69717" y="108437"/>
                  </a:lnTo>
                  <a:lnTo>
                    <a:pt x="68465" y="107679"/>
                  </a:lnTo>
                  <a:lnTo>
                    <a:pt x="66837" y="107174"/>
                  </a:lnTo>
                  <a:lnTo>
                    <a:pt x="65752" y="107631"/>
                  </a:lnTo>
                  <a:lnTo>
                    <a:pt x="65029" y="108729"/>
                  </a:lnTo>
                  <a:lnTo>
                    <a:pt x="64547" y="110255"/>
                  </a:lnTo>
                  <a:lnTo>
                    <a:pt x="63431" y="111272"/>
                  </a:lnTo>
                  <a:lnTo>
                    <a:pt x="60076" y="112403"/>
                  </a:lnTo>
                  <a:lnTo>
                    <a:pt x="46544" y="113922"/>
                  </a:lnTo>
                  <a:lnTo>
                    <a:pt x="37984" y="118957"/>
                  </a:lnTo>
                  <a:lnTo>
                    <a:pt x="32891" y="123227"/>
                  </a:lnTo>
                  <a:lnTo>
                    <a:pt x="30098" y="127770"/>
                  </a:lnTo>
                  <a:lnTo>
                    <a:pt x="29353" y="130093"/>
                  </a:lnTo>
                  <a:lnTo>
                    <a:pt x="29650" y="131641"/>
                  </a:lnTo>
                  <a:lnTo>
                    <a:pt x="30642" y="132674"/>
                  </a:lnTo>
                  <a:lnTo>
                    <a:pt x="33860" y="133821"/>
                  </a:lnTo>
                  <a:lnTo>
                    <a:pt x="37937" y="134330"/>
                  </a:lnTo>
                  <a:lnTo>
                    <a:pt x="42395" y="132440"/>
                  </a:lnTo>
                  <a:lnTo>
                    <a:pt x="51724" y="124759"/>
                  </a:lnTo>
                  <a:lnTo>
                    <a:pt x="58834" y="114143"/>
                  </a:lnTo>
                  <a:lnTo>
                    <a:pt x="66957" y="83185"/>
                  </a:lnTo>
                  <a:lnTo>
                    <a:pt x="73284" y="73990"/>
                  </a:lnTo>
                  <a:lnTo>
                    <a:pt x="97408" y="48697"/>
                  </a:lnTo>
                  <a:lnTo>
                    <a:pt x="103767" y="36749"/>
                  </a:lnTo>
                  <a:lnTo>
                    <a:pt x="106048" y="30862"/>
                  </a:lnTo>
                  <a:lnTo>
                    <a:pt x="116231" y="18175"/>
                  </a:lnTo>
                  <a:lnTo>
                    <a:pt x="122965" y="15464"/>
                  </a:lnTo>
                  <a:lnTo>
                    <a:pt x="136431" y="13723"/>
                  </a:lnTo>
                  <a:lnTo>
                    <a:pt x="163904" y="19483"/>
                  </a:lnTo>
                  <a:lnTo>
                    <a:pt x="192169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8" name="SMARTInkShape-1828"/>
            <p:cNvSpPr/>
            <p:nvPr/>
          </p:nvSpPr>
          <p:spPr bwMode="auto">
            <a:xfrm>
              <a:off x="8158163" y="374826"/>
              <a:ext cx="278607" cy="63657"/>
            </a:xfrm>
            <a:custGeom>
              <a:avLst/>
              <a:gdLst/>
              <a:ahLst/>
              <a:cxnLst/>
              <a:rect l="0" t="0" r="0" b="0"/>
              <a:pathLst>
                <a:path w="278607" h="63657">
                  <a:moveTo>
                    <a:pt x="0" y="3793"/>
                  </a:moveTo>
                  <a:lnTo>
                    <a:pt x="7584" y="0"/>
                  </a:lnTo>
                  <a:lnTo>
                    <a:pt x="36569" y="2221"/>
                  </a:lnTo>
                  <a:lnTo>
                    <a:pt x="69132" y="4914"/>
                  </a:lnTo>
                  <a:lnTo>
                    <a:pt x="95019" y="11170"/>
                  </a:lnTo>
                  <a:lnTo>
                    <a:pt x="124516" y="19243"/>
                  </a:lnTo>
                  <a:lnTo>
                    <a:pt x="154559" y="28916"/>
                  </a:lnTo>
                  <a:lnTo>
                    <a:pt x="181140" y="41152"/>
                  </a:lnTo>
                  <a:lnTo>
                    <a:pt x="206184" y="50295"/>
                  </a:lnTo>
                  <a:lnTo>
                    <a:pt x="238362" y="59904"/>
                  </a:lnTo>
                  <a:lnTo>
                    <a:pt x="254369" y="63656"/>
                  </a:lnTo>
                  <a:lnTo>
                    <a:pt x="278606" y="609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79" name="SMARTInkShape-1829"/>
            <p:cNvSpPr/>
            <p:nvPr/>
          </p:nvSpPr>
          <p:spPr bwMode="auto">
            <a:xfrm>
              <a:off x="8368725" y="421481"/>
              <a:ext cx="260926" cy="139228"/>
            </a:xfrm>
            <a:custGeom>
              <a:avLst/>
              <a:gdLst/>
              <a:ahLst/>
              <a:cxnLst/>
              <a:rect l="0" t="0" r="0" b="0"/>
              <a:pathLst>
                <a:path w="260926" h="139228">
                  <a:moveTo>
                    <a:pt x="89475" y="7144"/>
                  </a:moveTo>
                  <a:lnTo>
                    <a:pt x="89475" y="17087"/>
                  </a:lnTo>
                  <a:lnTo>
                    <a:pt x="79532" y="40936"/>
                  </a:lnTo>
                  <a:lnTo>
                    <a:pt x="51890" y="72889"/>
                  </a:lnTo>
                  <a:lnTo>
                    <a:pt x="20673" y="108277"/>
                  </a:lnTo>
                  <a:lnTo>
                    <a:pt x="0" y="139227"/>
                  </a:lnTo>
                  <a:lnTo>
                    <a:pt x="10607" y="130440"/>
                  </a:lnTo>
                  <a:lnTo>
                    <a:pt x="40372" y="118993"/>
                  </a:lnTo>
                  <a:lnTo>
                    <a:pt x="68222" y="103027"/>
                  </a:lnTo>
                  <a:lnTo>
                    <a:pt x="98771" y="77766"/>
                  </a:lnTo>
                  <a:lnTo>
                    <a:pt x="127948" y="56909"/>
                  </a:lnTo>
                  <a:lnTo>
                    <a:pt x="159612" y="37764"/>
                  </a:lnTo>
                  <a:lnTo>
                    <a:pt x="189102" y="24154"/>
                  </a:lnTo>
                  <a:lnTo>
                    <a:pt x="223720" y="12444"/>
                  </a:lnTo>
                  <a:lnTo>
                    <a:pt x="2609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0" name="SMARTInkShape-1830"/>
            <p:cNvSpPr/>
            <p:nvPr/>
          </p:nvSpPr>
          <p:spPr bwMode="auto">
            <a:xfrm>
              <a:off x="8062449" y="331637"/>
              <a:ext cx="266619" cy="278418"/>
            </a:xfrm>
            <a:custGeom>
              <a:avLst/>
              <a:gdLst/>
              <a:ahLst/>
              <a:cxnLst/>
              <a:rect l="0" t="0" r="0" b="0"/>
              <a:pathLst>
                <a:path w="266619" h="278418">
                  <a:moveTo>
                    <a:pt x="81426" y="161282"/>
                  </a:moveTo>
                  <a:lnTo>
                    <a:pt x="81426" y="165074"/>
                  </a:lnTo>
                  <a:lnTo>
                    <a:pt x="77193" y="169053"/>
                  </a:lnTo>
                  <a:lnTo>
                    <a:pt x="70813" y="174260"/>
                  </a:lnTo>
                  <a:lnTo>
                    <a:pt x="61965" y="185324"/>
                  </a:lnTo>
                  <a:lnTo>
                    <a:pt x="31028" y="212187"/>
                  </a:lnTo>
                  <a:lnTo>
                    <a:pt x="16134" y="228311"/>
                  </a:lnTo>
                  <a:lnTo>
                    <a:pt x="959" y="257862"/>
                  </a:lnTo>
                  <a:lnTo>
                    <a:pt x="0" y="262181"/>
                  </a:lnTo>
                  <a:lnTo>
                    <a:pt x="154" y="265854"/>
                  </a:lnTo>
                  <a:lnTo>
                    <a:pt x="1051" y="269097"/>
                  </a:lnTo>
                  <a:lnTo>
                    <a:pt x="6281" y="274816"/>
                  </a:lnTo>
                  <a:lnTo>
                    <a:pt x="9898" y="277453"/>
                  </a:lnTo>
                  <a:lnTo>
                    <a:pt x="13897" y="278417"/>
                  </a:lnTo>
                  <a:lnTo>
                    <a:pt x="43968" y="272319"/>
                  </a:lnTo>
                  <a:lnTo>
                    <a:pt x="75526" y="257798"/>
                  </a:lnTo>
                  <a:lnTo>
                    <a:pt x="106224" y="244295"/>
                  </a:lnTo>
                  <a:lnTo>
                    <a:pt x="135782" y="229446"/>
                  </a:lnTo>
                  <a:lnTo>
                    <a:pt x="163854" y="209525"/>
                  </a:lnTo>
                  <a:lnTo>
                    <a:pt x="195075" y="174751"/>
                  </a:lnTo>
                  <a:lnTo>
                    <a:pt x="214847" y="146752"/>
                  </a:lnTo>
                  <a:lnTo>
                    <a:pt x="230760" y="116231"/>
                  </a:lnTo>
                  <a:lnTo>
                    <a:pt x="245529" y="86285"/>
                  </a:lnTo>
                  <a:lnTo>
                    <a:pt x="260950" y="51041"/>
                  </a:lnTo>
                  <a:lnTo>
                    <a:pt x="265936" y="20002"/>
                  </a:lnTo>
                  <a:lnTo>
                    <a:pt x="266618" y="8268"/>
                  </a:lnTo>
                  <a:lnTo>
                    <a:pt x="266006" y="4504"/>
                  </a:lnTo>
                  <a:lnTo>
                    <a:pt x="264804" y="1994"/>
                  </a:lnTo>
                  <a:lnTo>
                    <a:pt x="263209" y="321"/>
                  </a:lnTo>
                  <a:lnTo>
                    <a:pt x="262146" y="0"/>
                  </a:lnTo>
                  <a:lnTo>
                    <a:pt x="261437" y="579"/>
                  </a:lnTo>
                  <a:lnTo>
                    <a:pt x="260965" y="1759"/>
                  </a:lnTo>
                  <a:lnTo>
                    <a:pt x="258619" y="16647"/>
                  </a:lnTo>
                  <a:lnTo>
                    <a:pt x="242398" y="50632"/>
                  </a:lnTo>
                  <a:lnTo>
                    <a:pt x="223313" y="85899"/>
                  </a:lnTo>
                  <a:lnTo>
                    <a:pt x="210369" y="111903"/>
                  </a:lnTo>
                  <a:lnTo>
                    <a:pt x="194949" y="147268"/>
                  </a:lnTo>
                  <a:lnTo>
                    <a:pt x="185795" y="174328"/>
                  </a:lnTo>
                  <a:lnTo>
                    <a:pt x="180182" y="209396"/>
                  </a:lnTo>
                  <a:lnTo>
                    <a:pt x="175070" y="241054"/>
                  </a:lnTo>
                  <a:lnTo>
                    <a:pt x="175319" y="255385"/>
                  </a:lnTo>
                  <a:lnTo>
                    <a:pt x="178189" y="262108"/>
                  </a:lnTo>
                  <a:lnTo>
                    <a:pt x="179273" y="263424"/>
                  </a:lnTo>
                  <a:lnTo>
                    <a:pt x="179994" y="263508"/>
                  </a:lnTo>
                  <a:lnTo>
                    <a:pt x="180476" y="262770"/>
                  </a:lnTo>
                  <a:lnTo>
                    <a:pt x="183128" y="261950"/>
                  </a:lnTo>
                  <a:lnTo>
                    <a:pt x="184946" y="261732"/>
                  </a:lnTo>
                  <a:lnTo>
                    <a:pt x="185365" y="260792"/>
                  </a:lnTo>
                  <a:lnTo>
                    <a:pt x="184849" y="259372"/>
                  </a:lnTo>
                  <a:lnTo>
                    <a:pt x="164111" y="230778"/>
                  </a:lnTo>
                  <a:lnTo>
                    <a:pt x="131432" y="1898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1" name="SMARTInkShape-1831"/>
            <p:cNvSpPr/>
            <p:nvPr/>
          </p:nvSpPr>
          <p:spPr bwMode="auto">
            <a:xfrm>
              <a:off x="7880975" y="507206"/>
              <a:ext cx="145738" cy="109974"/>
            </a:xfrm>
            <a:custGeom>
              <a:avLst/>
              <a:gdLst/>
              <a:ahLst/>
              <a:cxnLst/>
              <a:rect l="0" t="0" r="0" b="0"/>
              <a:pathLst>
                <a:path w="145738" h="109974">
                  <a:moveTo>
                    <a:pt x="55731" y="0"/>
                  </a:moveTo>
                  <a:lnTo>
                    <a:pt x="31689" y="25630"/>
                  </a:lnTo>
                  <a:lnTo>
                    <a:pt x="15439" y="58959"/>
                  </a:lnTo>
                  <a:lnTo>
                    <a:pt x="0" y="83874"/>
                  </a:lnTo>
                  <a:lnTo>
                    <a:pt x="321" y="84491"/>
                  </a:lnTo>
                  <a:lnTo>
                    <a:pt x="2793" y="85177"/>
                  </a:lnTo>
                  <a:lnTo>
                    <a:pt x="17346" y="84823"/>
                  </a:lnTo>
                  <a:lnTo>
                    <a:pt x="52008" y="72737"/>
                  </a:lnTo>
                  <a:lnTo>
                    <a:pt x="83336" y="54350"/>
                  </a:lnTo>
                  <a:lnTo>
                    <a:pt x="114194" y="22650"/>
                  </a:lnTo>
                  <a:lnTo>
                    <a:pt x="138934" y="5550"/>
                  </a:lnTo>
                  <a:lnTo>
                    <a:pt x="142156" y="4494"/>
                  </a:lnTo>
                  <a:lnTo>
                    <a:pt x="144304" y="4584"/>
                  </a:lnTo>
                  <a:lnTo>
                    <a:pt x="145737" y="5437"/>
                  </a:lnTo>
                  <a:lnTo>
                    <a:pt x="145103" y="7594"/>
                  </a:lnTo>
                  <a:lnTo>
                    <a:pt x="124063" y="37117"/>
                  </a:lnTo>
                  <a:lnTo>
                    <a:pt x="100880" y="71622"/>
                  </a:lnTo>
                  <a:lnTo>
                    <a:pt x="87038" y="97293"/>
                  </a:lnTo>
                  <a:lnTo>
                    <a:pt x="84846" y="109001"/>
                  </a:lnTo>
                  <a:lnTo>
                    <a:pt x="87047" y="109973"/>
                  </a:lnTo>
                  <a:lnTo>
                    <a:pt x="95843" y="108938"/>
                  </a:lnTo>
                  <a:lnTo>
                    <a:pt x="127169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2" name="SMARTInkShape-1832"/>
            <p:cNvSpPr/>
            <p:nvPr/>
          </p:nvSpPr>
          <p:spPr bwMode="auto">
            <a:xfrm>
              <a:off x="7558382" y="467650"/>
              <a:ext cx="356894" cy="167619"/>
            </a:xfrm>
            <a:custGeom>
              <a:avLst/>
              <a:gdLst/>
              <a:ahLst/>
              <a:cxnLst/>
              <a:rect l="0" t="0" r="0" b="0"/>
              <a:pathLst>
                <a:path w="356894" h="167619">
                  <a:moveTo>
                    <a:pt x="6849" y="39556"/>
                  </a:moveTo>
                  <a:lnTo>
                    <a:pt x="3056" y="35764"/>
                  </a:lnTo>
                  <a:lnTo>
                    <a:pt x="1195" y="31785"/>
                  </a:lnTo>
                  <a:lnTo>
                    <a:pt x="0" y="22764"/>
                  </a:lnTo>
                  <a:lnTo>
                    <a:pt x="1489" y="20424"/>
                  </a:lnTo>
                  <a:lnTo>
                    <a:pt x="7377" y="15707"/>
                  </a:lnTo>
                  <a:lnTo>
                    <a:pt x="27202" y="8589"/>
                  </a:lnTo>
                  <a:lnTo>
                    <a:pt x="56977" y="5245"/>
                  </a:lnTo>
                  <a:lnTo>
                    <a:pt x="81516" y="2347"/>
                  </a:lnTo>
                  <a:lnTo>
                    <a:pt x="107503" y="0"/>
                  </a:lnTo>
                  <a:lnTo>
                    <a:pt x="132282" y="1603"/>
                  </a:lnTo>
                  <a:lnTo>
                    <a:pt x="156525" y="4961"/>
                  </a:lnTo>
                  <a:lnTo>
                    <a:pt x="188251" y="13431"/>
                  </a:lnTo>
                  <a:lnTo>
                    <a:pt x="196840" y="17377"/>
                  </a:lnTo>
                  <a:lnTo>
                    <a:pt x="208500" y="28111"/>
                  </a:lnTo>
                  <a:lnTo>
                    <a:pt x="212720" y="34307"/>
                  </a:lnTo>
                  <a:lnTo>
                    <a:pt x="215293" y="49659"/>
                  </a:lnTo>
                  <a:lnTo>
                    <a:pt x="210477" y="81592"/>
                  </a:lnTo>
                  <a:lnTo>
                    <a:pt x="201882" y="116534"/>
                  </a:lnTo>
                  <a:lnTo>
                    <a:pt x="193967" y="152107"/>
                  </a:lnTo>
                  <a:lnTo>
                    <a:pt x="195317" y="159164"/>
                  </a:lnTo>
                  <a:lnTo>
                    <a:pt x="196788" y="162157"/>
                  </a:lnTo>
                  <a:lnTo>
                    <a:pt x="198562" y="164153"/>
                  </a:lnTo>
                  <a:lnTo>
                    <a:pt x="205623" y="167618"/>
                  </a:lnTo>
                  <a:lnTo>
                    <a:pt x="214089" y="164196"/>
                  </a:lnTo>
                  <a:lnTo>
                    <a:pt x="220135" y="158187"/>
                  </a:lnTo>
                  <a:lnTo>
                    <a:pt x="230484" y="141394"/>
                  </a:lnTo>
                  <a:lnTo>
                    <a:pt x="240966" y="111384"/>
                  </a:lnTo>
                  <a:lnTo>
                    <a:pt x="255383" y="76998"/>
                  </a:lnTo>
                  <a:lnTo>
                    <a:pt x="269901" y="47040"/>
                  </a:lnTo>
                  <a:lnTo>
                    <a:pt x="283404" y="32954"/>
                  </a:lnTo>
                  <a:lnTo>
                    <a:pt x="297459" y="23754"/>
                  </a:lnTo>
                  <a:lnTo>
                    <a:pt x="311679" y="19793"/>
                  </a:lnTo>
                  <a:lnTo>
                    <a:pt x="321187" y="20983"/>
                  </a:lnTo>
                  <a:lnTo>
                    <a:pt x="332642" y="24422"/>
                  </a:lnTo>
                  <a:lnTo>
                    <a:pt x="356893" y="39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3" name="SMARTInkShape-1833"/>
            <p:cNvSpPr/>
            <p:nvPr/>
          </p:nvSpPr>
          <p:spPr bwMode="auto">
            <a:xfrm>
              <a:off x="7652806" y="342900"/>
              <a:ext cx="76733" cy="313722"/>
            </a:xfrm>
            <a:custGeom>
              <a:avLst/>
              <a:gdLst/>
              <a:ahLst/>
              <a:cxnLst/>
              <a:rect l="0" t="0" r="0" b="0"/>
              <a:pathLst>
                <a:path w="76733" h="313722">
                  <a:moveTo>
                    <a:pt x="76732" y="0"/>
                  </a:moveTo>
                  <a:lnTo>
                    <a:pt x="72939" y="0"/>
                  </a:lnTo>
                  <a:lnTo>
                    <a:pt x="71822" y="794"/>
                  </a:lnTo>
                  <a:lnTo>
                    <a:pt x="71077" y="2117"/>
                  </a:lnTo>
                  <a:lnTo>
                    <a:pt x="69882" y="9943"/>
                  </a:lnTo>
                  <a:lnTo>
                    <a:pt x="70440" y="25630"/>
                  </a:lnTo>
                  <a:lnTo>
                    <a:pt x="73721" y="46488"/>
                  </a:lnTo>
                  <a:lnTo>
                    <a:pt x="71953" y="69080"/>
                  </a:lnTo>
                  <a:lnTo>
                    <a:pt x="66406" y="97113"/>
                  </a:lnTo>
                  <a:lnTo>
                    <a:pt x="57855" y="128092"/>
                  </a:lnTo>
                  <a:lnTo>
                    <a:pt x="46117" y="160382"/>
                  </a:lnTo>
                  <a:lnTo>
                    <a:pt x="35079" y="191137"/>
                  </a:lnTo>
                  <a:lnTo>
                    <a:pt x="24882" y="219887"/>
                  </a:lnTo>
                  <a:lnTo>
                    <a:pt x="15059" y="245894"/>
                  </a:lnTo>
                  <a:lnTo>
                    <a:pt x="4395" y="275264"/>
                  </a:lnTo>
                  <a:lnTo>
                    <a:pt x="0" y="295255"/>
                  </a:lnTo>
                  <a:lnTo>
                    <a:pt x="971" y="300024"/>
                  </a:lnTo>
                  <a:lnTo>
                    <a:pt x="6283" y="307440"/>
                  </a:lnTo>
                  <a:lnTo>
                    <a:pt x="11819" y="311265"/>
                  </a:lnTo>
                  <a:lnTo>
                    <a:pt x="19399" y="313418"/>
                  </a:lnTo>
                  <a:lnTo>
                    <a:pt x="21840" y="313721"/>
                  </a:lnTo>
                  <a:lnTo>
                    <a:pt x="26671" y="311940"/>
                  </a:lnTo>
                  <a:lnTo>
                    <a:pt x="33869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4" name="SMARTInkShape-1834"/>
            <p:cNvSpPr/>
            <p:nvPr/>
          </p:nvSpPr>
          <p:spPr bwMode="auto">
            <a:xfrm>
              <a:off x="7449031" y="492919"/>
              <a:ext cx="151920" cy="211752"/>
            </a:xfrm>
            <a:custGeom>
              <a:avLst/>
              <a:gdLst/>
              <a:ahLst/>
              <a:cxnLst/>
              <a:rect l="0" t="0" r="0" b="0"/>
              <a:pathLst>
                <a:path w="151920" h="211752">
                  <a:moveTo>
                    <a:pt x="123344" y="0"/>
                  </a:moveTo>
                  <a:lnTo>
                    <a:pt x="111144" y="794"/>
                  </a:lnTo>
                  <a:lnTo>
                    <a:pt x="79815" y="9943"/>
                  </a:lnTo>
                  <a:lnTo>
                    <a:pt x="46866" y="19926"/>
                  </a:lnTo>
                  <a:lnTo>
                    <a:pt x="18719" y="36362"/>
                  </a:lnTo>
                  <a:lnTo>
                    <a:pt x="4767" y="50197"/>
                  </a:lnTo>
                  <a:lnTo>
                    <a:pt x="1430" y="54896"/>
                  </a:lnTo>
                  <a:lnTo>
                    <a:pt x="0" y="59616"/>
                  </a:lnTo>
                  <a:lnTo>
                    <a:pt x="526" y="69094"/>
                  </a:lnTo>
                  <a:lnTo>
                    <a:pt x="7639" y="78598"/>
                  </a:lnTo>
                  <a:lnTo>
                    <a:pt x="19533" y="87320"/>
                  </a:lnTo>
                  <a:lnTo>
                    <a:pt x="45666" y="96692"/>
                  </a:lnTo>
                  <a:lnTo>
                    <a:pt x="81278" y="105290"/>
                  </a:lnTo>
                  <a:lnTo>
                    <a:pt x="111850" y="117539"/>
                  </a:lnTo>
                  <a:lnTo>
                    <a:pt x="128555" y="126588"/>
                  </a:lnTo>
                  <a:lnTo>
                    <a:pt x="139683" y="138017"/>
                  </a:lnTo>
                  <a:lnTo>
                    <a:pt x="146481" y="151035"/>
                  </a:lnTo>
                  <a:lnTo>
                    <a:pt x="149502" y="164758"/>
                  </a:lnTo>
                  <a:lnTo>
                    <a:pt x="147926" y="170957"/>
                  </a:lnTo>
                  <a:lnTo>
                    <a:pt x="139825" y="182079"/>
                  </a:lnTo>
                  <a:lnTo>
                    <a:pt x="121877" y="193473"/>
                  </a:lnTo>
                  <a:lnTo>
                    <a:pt x="93893" y="205668"/>
                  </a:lnTo>
                  <a:lnTo>
                    <a:pt x="68051" y="211751"/>
                  </a:lnTo>
                  <a:lnTo>
                    <a:pt x="54849" y="211057"/>
                  </a:lnTo>
                  <a:lnTo>
                    <a:pt x="44483" y="208103"/>
                  </a:lnTo>
                  <a:lnTo>
                    <a:pt x="37230" y="204144"/>
                  </a:lnTo>
                  <a:lnTo>
                    <a:pt x="36566" y="200390"/>
                  </a:lnTo>
                  <a:lnTo>
                    <a:pt x="40061" y="189868"/>
                  </a:lnTo>
                  <a:lnTo>
                    <a:pt x="68234" y="162123"/>
                  </a:lnTo>
                  <a:lnTo>
                    <a:pt x="103841" y="131292"/>
                  </a:lnTo>
                  <a:lnTo>
                    <a:pt x="135909" y="100990"/>
                  </a:lnTo>
                  <a:lnTo>
                    <a:pt x="15191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5" name="SMARTInkShape-1835"/>
            <p:cNvSpPr/>
            <p:nvPr/>
          </p:nvSpPr>
          <p:spPr bwMode="auto">
            <a:xfrm>
              <a:off x="7160003" y="614363"/>
              <a:ext cx="190917" cy="109843"/>
            </a:xfrm>
            <a:custGeom>
              <a:avLst/>
              <a:gdLst/>
              <a:ahLst/>
              <a:cxnLst/>
              <a:rect l="0" t="0" r="0" b="0"/>
              <a:pathLst>
                <a:path w="190917" h="109843">
                  <a:moveTo>
                    <a:pt x="76616" y="0"/>
                  </a:moveTo>
                  <a:lnTo>
                    <a:pt x="63191" y="5654"/>
                  </a:lnTo>
                  <a:lnTo>
                    <a:pt x="60522" y="6150"/>
                  </a:lnTo>
                  <a:lnTo>
                    <a:pt x="55440" y="10935"/>
                  </a:lnTo>
                  <a:lnTo>
                    <a:pt x="48948" y="18354"/>
                  </a:lnTo>
                  <a:lnTo>
                    <a:pt x="29611" y="36051"/>
                  </a:lnTo>
                  <a:lnTo>
                    <a:pt x="6932" y="66439"/>
                  </a:lnTo>
                  <a:lnTo>
                    <a:pt x="671" y="84244"/>
                  </a:lnTo>
                  <a:lnTo>
                    <a:pt x="0" y="93798"/>
                  </a:lnTo>
                  <a:lnTo>
                    <a:pt x="2347" y="100690"/>
                  </a:lnTo>
                  <a:lnTo>
                    <a:pt x="8153" y="106399"/>
                  </a:lnTo>
                  <a:lnTo>
                    <a:pt x="11924" y="109032"/>
                  </a:lnTo>
                  <a:lnTo>
                    <a:pt x="22464" y="109842"/>
                  </a:lnTo>
                  <a:lnTo>
                    <a:pt x="34292" y="106762"/>
                  </a:lnTo>
                  <a:lnTo>
                    <a:pt x="69457" y="83684"/>
                  </a:lnTo>
                  <a:lnTo>
                    <a:pt x="95350" y="69414"/>
                  </a:lnTo>
                  <a:lnTo>
                    <a:pt x="98630" y="66120"/>
                  </a:lnTo>
                  <a:lnTo>
                    <a:pt x="102275" y="58226"/>
                  </a:lnTo>
                  <a:lnTo>
                    <a:pt x="104935" y="44577"/>
                  </a:lnTo>
                  <a:lnTo>
                    <a:pt x="105020" y="44799"/>
                  </a:lnTo>
                  <a:lnTo>
                    <a:pt x="105115" y="47162"/>
                  </a:lnTo>
                  <a:lnTo>
                    <a:pt x="117371" y="73416"/>
                  </a:lnTo>
                  <a:lnTo>
                    <a:pt x="129039" y="87739"/>
                  </a:lnTo>
                  <a:lnTo>
                    <a:pt x="139950" y="95141"/>
                  </a:lnTo>
                  <a:lnTo>
                    <a:pt x="157029" y="98569"/>
                  </a:lnTo>
                  <a:lnTo>
                    <a:pt x="190916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6" name="SMARTInkShape-1836"/>
            <p:cNvSpPr/>
            <p:nvPr/>
          </p:nvSpPr>
          <p:spPr bwMode="auto">
            <a:xfrm>
              <a:off x="6740638" y="633705"/>
              <a:ext cx="328266" cy="121989"/>
            </a:xfrm>
            <a:custGeom>
              <a:avLst/>
              <a:gdLst/>
              <a:ahLst/>
              <a:cxnLst/>
              <a:rect l="0" t="0" r="0" b="0"/>
              <a:pathLst>
                <a:path w="328266" h="121989">
                  <a:moveTo>
                    <a:pt x="24493" y="23520"/>
                  </a:moveTo>
                  <a:lnTo>
                    <a:pt x="16909" y="23520"/>
                  </a:lnTo>
                  <a:lnTo>
                    <a:pt x="11068" y="25637"/>
                  </a:lnTo>
                  <a:lnTo>
                    <a:pt x="5827" y="28429"/>
                  </a:lnTo>
                  <a:lnTo>
                    <a:pt x="0" y="30002"/>
                  </a:lnTo>
                  <a:lnTo>
                    <a:pt x="227" y="30222"/>
                  </a:lnTo>
                  <a:lnTo>
                    <a:pt x="1172" y="30369"/>
                  </a:lnTo>
                  <a:lnTo>
                    <a:pt x="6294" y="34369"/>
                  </a:lnTo>
                  <a:lnTo>
                    <a:pt x="33834" y="37128"/>
                  </a:lnTo>
                  <a:lnTo>
                    <a:pt x="57219" y="37506"/>
                  </a:lnTo>
                  <a:lnTo>
                    <a:pt x="83488" y="35557"/>
                  </a:lnTo>
                  <a:lnTo>
                    <a:pt x="112626" y="32045"/>
                  </a:lnTo>
                  <a:lnTo>
                    <a:pt x="146743" y="27838"/>
                  </a:lnTo>
                  <a:lnTo>
                    <a:pt x="178839" y="23322"/>
                  </a:lnTo>
                  <a:lnTo>
                    <a:pt x="208185" y="18670"/>
                  </a:lnTo>
                  <a:lnTo>
                    <a:pt x="243844" y="13175"/>
                  </a:lnTo>
                  <a:lnTo>
                    <a:pt x="256391" y="14424"/>
                  </a:lnTo>
                  <a:lnTo>
                    <a:pt x="260054" y="15869"/>
                  </a:lnTo>
                  <a:lnTo>
                    <a:pt x="262497" y="17625"/>
                  </a:lnTo>
                  <a:lnTo>
                    <a:pt x="264124" y="19590"/>
                  </a:lnTo>
                  <a:lnTo>
                    <a:pt x="264417" y="22488"/>
                  </a:lnTo>
                  <a:lnTo>
                    <a:pt x="262624" y="29940"/>
                  </a:lnTo>
                  <a:lnTo>
                    <a:pt x="237238" y="60084"/>
                  </a:lnTo>
                  <a:lnTo>
                    <a:pt x="210172" y="89366"/>
                  </a:lnTo>
                  <a:lnTo>
                    <a:pt x="205186" y="103443"/>
                  </a:lnTo>
                  <a:lnTo>
                    <a:pt x="204020" y="110106"/>
                  </a:lnTo>
                  <a:lnTo>
                    <a:pt x="205296" y="112994"/>
                  </a:lnTo>
                  <a:lnTo>
                    <a:pt x="210949" y="118320"/>
                  </a:lnTo>
                  <a:lnTo>
                    <a:pt x="220868" y="121216"/>
                  </a:lnTo>
                  <a:lnTo>
                    <a:pt x="226847" y="121988"/>
                  </a:lnTo>
                  <a:lnTo>
                    <a:pt x="239841" y="118613"/>
                  </a:lnTo>
                  <a:lnTo>
                    <a:pt x="275169" y="99718"/>
                  </a:lnTo>
                  <a:lnTo>
                    <a:pt x="308166" y="68146"/>
                  </a:lnTo>
                  <a:lnTo>
                    <a:pt x="324004" y="45474"/>
                  </a:lnTo>
                  <a:lnTo>
                    <a:pt x="328265" y="30896"/>
                  </a:lnTo>
                  <a:lnTo>
                    <a:pt x="328042" y="18596"/>
                  </a:lnTo>
                  <a:lnTo>
                    <a:pt x="326872" y="13094"/>
                  </a:lnTo>
                  <a:lnTo>
                    <a:pt x="323710" y="8632"/>
                  </a:lnTo>
                  <a:lnTo>
                    <a:pt x="313847" y="1557"/>
                  </a:lnTo>
                  <a:lnTo>
                    <a:pt x="299410" y="0"/>
                  </a:lnTo>
                  <a:lnTo>
                    <a:pt x="282409" y="2748"/>
                  </a:lnTo>
                  <a:lnTo>
                    <a:pt x="247742" y="17447"/>
                  </a:lnTo>
                  <a:lnTo>
                    <a:pt x="234046" y="26377"/>
                  </a:lnTo>
                  <a:lnTo>
                    <a:pt x="225314" y="35638"/>
                  </a:lnTo>
                  <a:lnTo>
                    <a:pt x="223461" y="39536"/>
                  </a:lnTo>
                  <a:lnTo>
                    <a:pt x="223020" y="42929"/>
                  </a:lnTo>
                  <a:lnTo>
                    <a:pt x="223520" y="45984"/>
                  </a:lnTo>
                  <a:lnTo>
                    <a:pt x="226234" y="48815"/>
                  </a:lnTo>
                  <a:lnTo>
                    <a:pt x="235599" y="54077"/>
                  </a:lnTo>
                  <a:lnTo>
                    <a:pt x="268453" y="53310"/>
                  </a:lnTo>
                  <a:lnTo>
                    <a:pt x="281668" y="520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7" name="SMARTInkShape-1837"/>
            <p:cNvSpPr/>
            <p:nvPr/>
          </p:nvSpPr>
          <p:spPr bwMode="auto">
            <a:xfrm>
              <a:off x="6865144" y="443906"/>
              <a:ext cx="71438" cy="352194"/>
            </a:xfrm>
            <a:custGeom>
              <a:avLst/>
              <a:gdLst/>
              <a:ahLst/>
              <a:cxnLst/>
              <a:rect l="0" t="0" r="0" b="0"/>
              <a:pathLst>
                <a:path w="71438" h="352194">
                  <a:moveTo>
                    <a:pt x="71437" y="6150"/>
                  </a:moveTo>
                  <a:lnTo>
                    <a:pt x="71437" y="2358"/>
                  </a:lnTo>
                  <a:lnTo>
                    <a:pt x="70644" y="1241"/>
                  </a:lnTo>
                  <a:lnTo>
                    <a:pt x="69320" y="496"/>
                  </a:lnTo>
                  <a:lnTo>
                    <a:pt x="67644" y="0"/>
                  </a:lnTo>
                  <a:lnTo>
                    <a:pt x="66527" y="462"/>
                  </a:lnTo>
                  <a:lnTo>
                    <a:pt x="65783" y="1564"/>
                  </a:lnTo>
                  <a:lnTo>
                    <a:pt x="65286" y="3093"/>
                  </a:lnTo>
                  <a:lnTo>
                    <a:pt x="42088" y="38163"/>
                  </a:lnTo>
                  <a:lnTo>
                    <a:pt x="28345" y="66435"/>
                  </a:lnTo>
                  <a:lnTo>
                    <a:pt x="16336" y="102065"/>
                  </a:lnTo>
                  <a:lnTo>
                    <a:pt x="10435" y="128948"/>
                  </a:lnTo>
                  <a:lnTo>
                    <a:pt x="5167" y="156771"/>
                  </a:lnTo>
                  <a:lnTo>
                    <a:pt x="2297" y="185011"/>
                  </a:lnTo>
                  <a:lnTo>
                    <a:pt x="1814" y="213438"/>
                  </a:lnTo>
                  <a:lnTo>
                    <a:pt x="4246" y="241947"/>
                  </a:lnTo>
                  <a:lnTo>
                    <a:pt x="5856" y="268376"/>
                  </a:lnTo>
                  <a:lnTo>
                    <a:pt x="10995" y="303451"/>
                  </a:lnTo>
                  <a:lnTo>
                    <a:pt x="20456" y="331835"/>
                  </a:lnTo>
                  <a:lnTo>
                    <a:pt x="26972" y="351382"/>
                  </a:lnTo>
                  <a:lnTo>
                    <a:pt x="27506" y="352193"/>
                  </a:lnTo>
                  <a:lnTo>
                    <a:pt x="27862" y="351939"/>
                  </a:lnTo>
                  <a:lnTo>
                    <a:pt x="28364" y="343556"/>
                  </a:lnTo>
                  <a:lnTo>
                    <a:pt x="28434" y="338244"/>
                  </a:lnTo>
                  <a:lnTo>
                    <a:pt x="13014" y="303589"/>
                  </a:lnTo>
                  <a:lnTo>
                    <a:pt x="0" y="277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8" name="SMARTInkShape-1838"/>
            <p:cNvSpPr/>
            <p:nvPr/>
          </p:nvSpPr>
          <p:spPr bwMode="auto">
            <a:xfrm>
              <a:off x="6302615" y="663943"/>
              <a:ext cx="269636" cy="162635"/>
            </a:xfrm>
            <a:custGeom>
              <a:avLst/>
              <a:gdLst/>
              <a:ahLst/>
              <a:cxnLst/>
              <a:rect l="0" t="0" r="0" b="0"/>
              <a:pathLst>
                <a:path w="269636" h="162635">
                  <a:moveTo>
                    <a:pt x="19605" y="86151"/>
                  </a:moveTo>
                  <a:lnTo>
                    <a:pt x="15812" y="89943"/>
                  </a:lnTo>
                  <a:lnTo>
                    <a:pt x="13949" y="93922"/>
                  </a:lnTo>
                  <a:lnTo>
                    <a:pt x="13453" y="96094"/>
                  </a:lnTo>
                  <a:lnTo>
                    <a:pt x="12328" y="97542"/>
                  </a:lnTo>
                  <a:lnTo>
                    <a:pt x="6396" y="100057"/>
                  </a:lnTo>
                  <a:lnTo>
                    <a:pt x="41234" y="80505"/>
                  </a:lnTo>
                  <a:lnTo>
                    <a:pt x="51589" y="68515"/>
                  </a:lnTo>
                  <a:lnTo>
                    <a:pt x="64670" y="41750"/>
                  </a:lnTo>
                  <a:lnTo>
                    <a:pt x="68960" y="22909"/>
                  </a:lnTo>
                  <a:lnTo>
                    <a:pt x="69176" y="20177"/>
                  </a:lnTo>
                  <a:lnTo>
                    <a:pt x="67733" y="18356"/>
                  </a:lnTo>
                  <a:lnTo>
                    <a:pt x="61897" y="16332"/>
                  </a:lnTo>
                  <a:lnTo>
                    <a:pt x="58912" y="16586"/>
                  </a:lnTo>
                  <a:lnTo>
                    <a:pt x="38372" y="24798"/>
                  </a:lnTo>
                  <a:lnTo>
                    <a:pt x="27681" y="33483"/>
                  </a:lnTo>
                  <a:lnTo>
                    <a:pt x="18431" y="46074"/>
                  </a:lnTo>
                  <a:lnTo>
                    <a:pt x="8761" y="71807"/>
                  </a:lnTo>
                  <a:lnTo>
                    <a:pt x="1663" y="103420"/>
                  </a:lnTo>
                  <a:lnTo>
                    <a:pt x="0" y="131661"/>
                  </a:lnTo>
                  <a:lnTo>
                    <a:pt x="2425" y="145007"/>
                  </a:lnTo>
                  <a:lnTo>
                    <a:pt x="5770" y="149994"/>
                  </a:lnTo>
                  <a:lnTo>
                    <a:pt x="15837" y="157653"/>
                  </a:lnTo>
                  <a:lnTo>
                    <a:pt x="31100" y="162634"/>
                  </a:lnTo>
                  <a:lnTo>
                    <a:pt x="42969" y="159566"/>
                  </a:lnTo>
                  <a:lnTo>
                    <a:pt x="69992" y="144662"/>
                  </a:lnTo>
                  <a:lnTo>
                    <a:pt x="93351" y="115024"/>
                  </a:lnTo>
                  <a:lnTo>
                    <a:pt x="112362" y="87915"/>
                  </a:lnTo>
                  <a:lnTo>
                    <a:pt x="127610" y="59774"/>
                  </a:lnTo>
                  <a:lnTo>
                    <a:pt x="140275" y="26054"/>
                  </a:lnTo>
                  <a:lnTo>
                    <a:pt x="145846" y="8813"/>
                  </a:lnTo>
                  <a:lnTo>
                    <a:pt x="146627" y="3636"/>
                  </a:lnTo>
                  <a:lnTo>
                    <a:pt x="146355" y="978"/>
                  </a:lnTo>
                  <a:lnTo>
                    <a:pt x="145379" y="0"/>
                  </a:lnTo>
                  <a:lnTo>
                    <a:pt x="143936" y="142"/>
                  </a:lnTo>
                  <a:lnTo>
                    <a:pt x="140214" y="4533"/>
                  </a:lnTo>
                  <a:lnTo>
                    <a:pt x="138110" y="7926"/>
                  </a:lnTo>
                  <a:lnTo>
                    <a:pt x="132341" y="39249"/>
                  </a:lnTo>
                  <a:lnTo>
                    <a:pt x="127861" y="74858"/>
                  </a:lnTo>
                  <a:lnTo>
                    <a:pt x="122068" y="106762"/>
                  </a:lnTo>
                  <a:lnTo>
                    <a:pt x="119939" y="135608"/>
                  </a:lnTo>
                  <a:lnTo>
                    <a:pt x="121877" y="141999"/>
                  </a:lnTo>
                  <a:lnTo>
                    <a:pt x="123504" y="144814"/>
                  </a:lnTo>
                  <a:lnTo>
                    <a:pt x="126177" y="145897"/>
                  </a:lnTo>
                  <a:lnTo>
                    <a:pt x="133380" y="144984"/>
                  </a:lnTo>
                  <a:lnTo>
                    <a:pt x="146360" y="136215"/>
                  </a:lnTo>
                  <a:lnTo>
                    <a:pt x="171812" y="104532"/>
                  </a:lnTo>
                  <a:lnTo>
                    <a:pt x="198630" y="68880"/>
                  </a:lnTo>
                  <a:lnTo>
                    <a:pt x="221948" y="37760"/>
                  </a:lnTo>
                  <a:lnTo>
                    <a:pt x="240160" y="22247"/>
                  </a:lnTo>
                  <a:lnTo>
                    <a:pt x="251289" y="16946"/>
                  </a:lnTo>
                  <a:lnTo>
                    <a:pt x="256983" y="15705"/>
                  </a:lnTo>
                  <a:lnTo>
                    <a:pt x="259613" y="16962"/>
                  </a:lnTo>
                  <a:lnTo>
                    <a:pt x="264652" y="22592"/>
                  </a:lnTo>
                  <a:lnTo>
                    <a:pt x="267420" y="28269"/>
                  </a:lnTo>
                  <a:lnTo>
                    <a:pt x="269197" y="42174"/>
                  </a:lnTo>
                  <a:lnTo>
                    <a:pt x="269635" y="57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89" name="SMARTInkShape-1839"/>
            <p:cNvSpPr/>
            <p:nvPr/>
          </p:nvSpPr>
          <p:spPr bwMode="auto">
            <a:xfrm>
              <a:off x="6173781" y="628650"/>
              <a:ext cx="141295" cy="57151"/>
            </a:xfrm>
            <a:custGeom>
              <a:avLst/>
              <a:gdLst/>
              <a:ahLst/>
              <a:cxnLst/>
              <a:rect l="0" t="0" r="0" b="0"/>
              <a:pathLst>
                <a:path w="141295" h="57151">
                  <a:moveTo>
                    <a:pt x="19849" y="57150"/>
                  </a:moveTo>
                  <a:lnTo>
                    <a:pt x="6425" y="51496"/>
                  </a:lnTo>
                  <a:lnTo>
                    <a:pt x="0" y="50301"/>
                  </a:lnTo>
                  <a:lnTo>
                    <a:pt x="267" y="49409"/>
                  </a:lnTo>
                  <a:lnTo>
                    <a:pt x="2680" y="46301"/>
                  </a:lnTo>
                  <a:lnTo>
                    <a:pt x="22897" y="37838"/>
                  </a:lnTo>
                  <a:lnTo>
                    <a:pt x="56641" y="28523"/>
                  </a:lnTo>
                  <a:lnTo>
                    <a:pt x="84462" y="19299"/>
                  </a:lnTo>
                  <a:lnTo>
                    <a:pt x="112813" y="8629"/>
                  </a:lnTo>
                  <a:lnTo>
                    <a:pt x="141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0" name="SMARTInkShape-1840"/>
            <p:cNvSpPr/>
            <p:nvPr/>
          </p:nvSpPr>
          <p:spPr bwMode="auto">
            <a:xfrm>
              <a:off x="6250848" y="550069"/>
              <a:ext cx="49941" cy="256494"/>
            </a:xfrm>
            <a:custGeom>
              <a:avLst/>
              <a:gdLst/>
              <a:ahLst/>
              <a:cxnLst/>
              <a:rect l="0" t="0" r="0" b="0"/>
              <a:pathLst>
                <a:path w="49941" h="256494">
                  <a:moveTo>
                    <a:pt x="49940" y="0"/>
                  </a:moveTo>
                  <a:lnTo>
                    <a:pt x="36514" y="5654"/>
                  </a:lnTo>
                  <a:lnTo>
                    <a:pt x="26647" y="8819"/>
                  </a:lnTo>
                  <a:lnTo>
                    <a:pt x="22505" y="10642"/>
                  </a:lnTo>
                  <a:lnTo>
                    <a:pt x="15787" y="16900"/>
                  </a:lnTo>
                  <a:lnTo>
                    <a:pt x="10948" y="24180"/>
                  </a:lnTo>
                  <a:lnTo>
                    <a:pt x="3794" y="49212"/>
                  </a:lnTo>
                  <a:lnTo>
                    <a:pt x="1077" y="78787"/>
                  </a:lnTo>
                  <a:lnTo>
                    <a:pt x="272" y="112685"/>
                  </a:lnTo>
                  <a:lnTo>
                    <a:pt x="84" y="138188"/>
                  </a:lnTo>
                  <a:lnTo>
                    <a:pt x="0" y="163811"/>
                  </a:lnTo>
                  <a:lnTo>
                    <a:pt x="746" y="195292"/>
                  </a:lnTo>
                  <a:lnTo>
                    <a:pt x="6436" y="220054"/>
                  </a:lnTo>
                  <a:lnTo>
                    <a:pt x="22877" y="249405"/>
                  </a:lnTo>
                  <a:lnTo>
                    <a:pt x="28121" y="253722"/>
                  </a:lnTo>
                  <a:lnTo>
                    <a:pt x="35537" y="256152"/>
                  </a:lnTo>
                  <a:lnTo>
                    <a:pt x="37957" y="256493"/>
                  </a:lnTo>
                  <a:lnTo>
                    <a:pt x="40364" y="254339"/>
                  </a:lnTo>
                  <a:lnTo>
                    <a:pt x="45155" y="245596"/>
                  </a:lnTo>
                  <a:lnTo>
                    <a:pt x="49940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1" name="SMARTInkShape-1841"/>
            <p:cNvSpPr/>
            <p:nvPr/>
          </p:nvSpPr>
          <p:spPr bwMode="auto">
            <a:xfrm>
              <a:off x="6086487" y="710257"/>
              <a:ext cx="135719" cy="126303"/>
            </a:xfrm>
            <a:custGeom>
              <a:avLst/>
              <a:gdLst/>
              <a:ahLst/>
              <a:cxnLst/>
              <a:rect l="0" t="0" r="0" b="0"/>
              <a:pathLst>
                <a:path w="135719" h="126303">
                  <a:moveTo>
                    <a:pt x="7133" y="4118"/>
                  </a:moveTo>
                  <a:lnTo>
                    <a:pt x="7133" y="7910"/>
                  </a:lnTo>
                  <a:lnTo>
                    <a:pt x="981" y="34646"/>
                  </a:lnTo>
                  <a:lnTo>
                    <a:pt x="119" y="68669"/>
                  </a:lnTo>
                  <a:lnTo>
                    <a:pt x="0" y="103526"/>
                  </a:lnTo>
                  <a:lnTo>
                    <a:pt x="787" y="113387"/>
                  </a:lnTo>
                  <a:lnTo>
                    <a:pt x="4899" y="125482"/>
                  </a:lnTo>
                  <a:lnTo>
                    <a:pt x="5643" y="126302"/>
                  </a:lnTo>
                  <a:lnTo>
                    <a:pt x="6140" y="126056"/>
                  </a:lnTo>
                  <a:lnTo>
                    <a:pt x="14423" y="118123"/>
                  </a:lnTo>
                  <a:lnTo>
                    <a:pt x="23139" y="101926"/>
                  </a:lnTo>
                  <a:lnTo>
                    <a:pt x="33987" y="69417"/>
                  </a:lnTo>
                  <a:lnTo>
                    <a:pt x="50595" y="34538"/>
                  </a:lnTo>
                  <a:lnTo>
                    <a:pt x="69163" y="8275"/>
                  </a:lnTo>
                  <a:lnTo>
                    <a:pt x="76505" y="1997"/>
                  </a:lnTo>
                  <a:lnTo>
                    <a:pt x="79575" y="323"/>
                  </a:lnTo>
                  <a:lnTo>
                    <a:pt x="82414" y="0"/>
                  </a:lnTo>
                  <a:lnTo>
                    <a:pt x="87687" y="1759"/>
                  </a:lnTo>
                  <a:lnTo>
                    <a:pt x="89410" y="4133"/>
                  </a:lnTo>
                  <a:lnTo>
                    <a:pt x="91325" y="11004"/>
                  </a:lnTo>
                  <a:lnTo>
                    <a:pt x="92722" y="43793"/>
                  </a:lnTo>
                  <a:lnTo>
                    <a:pt x="93624" y="68399"/>
                  </a:lnTo>
                  <a:lnTo>
                    <a:pt x="96637" y="79254"/>
                  </a:lnTo>
                  <a:lnTo>
                    <a:pt x="99346" y="82784"/>
                  </a:lnTo>
                  <a:lnTo>
                    <a:pt x="106588" y="86706"/>
                  </a:lnTo>
                  <a:lnTo>
                    <a:pt x="115799" y="88913"/>
                  </a:lnTo>
                  <a:lnTo>
                    <a:pt x="123161" y="85196"/>
                  </a:lnTo>
                  <a:lnTo>
                    <a:pt x="135718" y="75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2" name="SMARTInkShape-1842"/>
            <p:cNvSpPr/>
            <p:nvPr/>
          </p:nvSpPr>
          <p:spPr bwMode="auto">
            <a:xfrm>
              <a:off x="6008887" y="592931"/>
              <a:ext cx="34727" cy="7145"/>
            </a:xfrm>
            <a:custGeom>
              <a:avLst/>
              <a:gdLst/>
              <a:ahLst/>
              <a:cxnLst/>
              <a:rect l="0" t="0" r="0" b="0"/>
              <a:pathLst>
                <a:path w="34727" h="7145">
                  <a:moveTo>
                    <a:pt x="6151" y="0"/>
                  </a:moveTo>
                  <a:lnTo>
                    <a:pt x="0" y="0"/>
                  </a:lnTo>
                  <a:lnTo>
                    <a:pt x="22863" y="0"/>
                  </a:lnTo>
                  <a:lnTo>
                    <a:pt x="27602" y="2117"/>
                  </a:lnTo>
                  <a:lnTo>
                    <a:pt x="3472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3" name="SMARTInkShape-1843"/>
            <p:cNvSpPr/>
            <p:nvPr/>
          </p:nvSpPr>
          <p:spPr bwMode="auto">
            <a:xfrm>
              <a:off x="6001044" y="700088"/>
              <a:ext cx="6852" cy="7144"/>
            </a:xfrm>
            <a:custGeom>
              <a:avLst/>
              <a:gdLst/>
              <a:ahLst/>
              <a:cxnLst/>
              <a:rect l="0" t="0" r="0" b="0"/>
              <a:pathLst>
                <a:path w="6852" h="7144">
                  <a:moveTo>
                    <a:pt x="6851" y="0"/>
                  </a:moveTo>
                  <a:lnTo>
                    <a:pt x="6851" y="6150"/>
                  </a:lnTo>
                  <a:lnTo>
                    <a:pt x="6851" y="268"/>
                  </a:lnTo>
                  <a:lnTo>
                    <a:pt x="699" y="23"/>
                  </a:lnTo>
                  <a:lnTo>
                    <a:pt x="368" y="809"/>
                  </a:lnTo>
                  <a:lnTo>
                    <a:pt x="0" y="3799"/>
                  </a:lnTo>
                  <a:lnTo>
                    <a:pt x="696" y="4914"/>
                  </a:lnTo>
                  <a:lnTo>
                    <a:pt x="1954" y="5657"/>
                  </a:lnTo>
                  <a:lnTo>
                    <a:pt x="6851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4" name="SMARTInkShape-1844"/>
            <p:cNvSpPr/>
            <p:nvPr/>
          </p:nvSpPr>
          <p:spPr bwMode="auto">
            <a:xfrm>
              <a:off x="5980433" y="685800"/>
              <a:ext cx="34606" cy="148041"/>
            </a:xfrm>
            <a:custGeom>
              <a:avLst/>
              <a:gdLst/>
              <a:ahLst/>
              <a:cxnLst/>
              <a:rect l="0" t="0" r="0" b="0"/>
              <a:pathLst>
                <a:path w="34606" h="148041">
                  <a:moveTo>
                    <a:pt x="34605" y="0"/>
                  </a:moveTo>
                  <a:lnTo>
                    <a:pt x="34605" y="3792"/>
                  </a:lnTo>
                  <a:lnTo>
                    <a:pt x="32488" y="7771"/>
                  </a:lnTo>
                  <a:lnTo>
                    <a:pt x="30812" y="9943"/>
                  </a:lnTo>
                  <a:lnTo>
                    <a:pt x="23963" y="43735"/>
                  </a:lnTo>
                  <a:lnTo>
                    <a:pt x="15334" y="72404"/>
                  </a:lnTo>
                  <a:lnTo>
                    <a:pt x="8103" y="105701"/>
                  </a:lnTo>
                  <a:lnTo>
                    <a:pt x="4526" y="126040"/>
                  </a:lnTo>
                  <a:lnTo>
                    <a:pt x="0" y="143342"/>
                  </a:lnTo>
                  <a:lnTo>
                    <a:pt x="422" y="145567"/>
                  </a:lnTo>
                  <a:lnTo>
                    <a:pt x="1498" y="147051"/>
                  </a:lnTo>
                  <a:lnTo>
                    <a:pt x="3008" y="148040"/>
                  </a:lnTo>
                  <a:lnTo>
                    <a:pt x="4015" y="147906"/>
                  </a:lnTo>
                  <a:lnTo>
                    <a:pt x="4687" y="147023"/>
                  </a:lnTo>
                  <a:lnTo>
                    <a:pt x="11566" y="125581"/>
                  </a:lnTo>
                  <a:lnTo>
                    <a:pt x="16648" y="91834"/>
                  </a:lnTo>
                  <a:lnTo>
                    <a:pt x="19230" y="62311"/>
                  </a:lnTo>
                  <a:lnTo>
                    <a:pt x="2031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305" name="SMARTInkShape-Group409"/>
          <p:cNvGrpSpPr/>
          <p:nvPr/>
        </p:nvGrpSpPr>
        <p:grpSpPr>
          <a:xfrm>
            <a:off x="6197302" y="1079702"/>
            <a:ext cx="2610943" cy="977699"/>
            <a:chOff x="6197302" y="1079702"/>
            <a:chExt cx="2610943" cy="977699"/>
          </a:xfrm>
        </p:grpSpPr>
        <p:sp>
          <p:nvSpPr>
            <p:cNvPr id="2470296" name="SMARTInkShape-1845"/>
            <p:cNvSpPr/>
            <p:nvPr/>
          </p:nvSpPr>
          <p:spPr bwMode="auto">
            <a:xfrm>
              <a:off x="7548678" y="1393031"/>
              <a:ext cx="132904" cy="126494"/>
            </a:xfrm>
            <a:custGeom>
              <a:avLst/>
              <a:gdLst/>
              <a:ahLst/>
              <a:cxnLst/>
              <a:rect l="0" t="0" r="0" b="0"/>
              <a:pathLst>
                <a:path w="132904" h="126494">
                  <a:moveTo>
                    <a:pt x="59416" y="0"/>
                  </a:moveTo>
                  <a:lnTo>
                    <a:pt x="26529" y="30528"/>
                  </a:lnTo>
                  <a:lnTo>
                    <a:pt x="4442" y="64551"/>
                  </a:lnTo>
                  <a:lnTo>
                    <a:pt x="1335" y="71609"/>
                  </a:lnTo>
                  <a:lnTo>
                    <a:pt x="0" y="85801"/>
                  </a:lnTo>
                  <a:lnTo>
                    <a:pt x="2846" y="99253"/>
                  </a:lnTo>
                  <a:lnTo>
                    <a:pt x="9403" y="110523"/>
                  </a:lnTo>
                  <a:lnTo>
                    <a:pt x="19725" y="118707"/>
                  </a:lnTo>
                  <a:lnTo>
                    <a:pt x="33044" y="124196"/>
                  </a:lnTo>
                  <a:lnTo>
                    <a:pt x="58393" y="126493"/>
                  </a:lnTo>
                  <a:lnTo>
                    <a:pt x="85218" y="121705"/>
                  </a:lnTo>
                  <a:lnTo>
                    <a:pt x="107807" y="110585"/>
                  </a:lnTo>
                  <a:lnTo>
                    <a:pt x="119552" y="101801"/>
                  </a:lnTo>
                  <a:lnTo>
                    <a:pt x="131297" y="84139"/>
                  </a:lnTo>
                  <a:lnTo>
                    <a:pt x="132903" y="72849"/>
                  </a:lnTo>
                  <a:lnTo>
                    <a:pt x="132219" y="67616"/>
                  </a:lnTo>
                  <a:lnTo>
                    <a:pt x="127227" y="57568"/>
                  </a:lnTo>
                  <a:lnTo>
                    <a:pt x="123674" y="52667"/>
                  </a:lnTo>
                  <a:lnTo>
                    <a:pt x="103503" y="38183"/>
                  </a:lnTo>
                  <a:lnTo>
                    <a:pt x="77417" y="27630"/>
                  </a:lnTo>
                  <a:lnTo>
                    <a:pt x="45787" y="19476"/>
                  </a:lnTo>
                  <a:lnTo>
                    <a:pt x="18866" y="15825"/>
                  </a:lnTo>
                  <a:lnTo>
                    <a:pt x="12538" y="16900"/>
                  </a:lnTo>
                  <a:lnTo>
                    <a:pt x="3392" y="22328"/>
                  </a:lnTo>
                  <a:lnTo>
                    <a:pt x="1429" y="25204"/>
                  </a:lnTo>
                  <a:lnTo>
                    <a:pt x="914" y="27915"/>
                  </a:lnTo>
                  <a:lnTo>
                    <a:pt x="1365" y="30517"/>
                  </a:lnTo>
                  <a:lnTo>
                    <a:pt x="4046" y="32251"/>
                  </a:lnTo>
                  <a:lnTo>
                    <a:pt x="19991" y="34691"/>
                  </a:lnTo>
                  <a:lnTo>
                    <a:pt x="55538" y="33399"/>
                  </a:lnTo>
                  <a:lnTo>
                    <a:pt x="88959" y="25771"/>
                  </a:lnTo>
                  <a:lnTo>
                    <a:pt x="12371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7" name="SMARTInkShape-1846"/>
            <p:cNvSpPr/>
            <p:nvPr/>
          </p:nvSpPr>
          <p:spPr bwMode="auto">
            <a:xfrm>
              <a:off x="7715253" y="1308713"/>
              <a:ext cx="440825" cy="337435"/>
            </a:xfrm>
            <a:custGeom>
              <a:avLst/>
              <a:gdLst/>
              <a:ahLst/>
              <a:cxnLst/>
              <a:rect l="0" t="0" r="0" b="0"/>
              <a:pathLst>
                <a:path w="440825" h="337435">
                  <a:moveTo>
                    <a:pt x="7141" y="70031"/>
                  </a:moveTo>
                  <a:lnTo>
                    <a:pt x="10934" y="73823"/>
                  </a:lnTo>
                  <a:lnTo>
                    <a:pt x="12795" y="77802"/>
                  </a:lnTo>
                  <a:lnTo>
                    <a:pt x="13990" y="90616"/>
                  </a:lnTo>
                  <a:lnTo>
                    <a:pt x="6475" y="120866"/>
                  </a:lnTo>
                  <a:lnTo>
                    <a:pt x="850" y="150162"/>
                  </a:lnTo>
                  <a:lnTo>
                    <a:pt x="30" y="185268"/>
                  </a:lnTo>
                  <a:lnTo>
                    <a:pt x="3" y="194364"/>
                  </a:lnTo>
                  <a:lnTo>
                    <a:pt x="0" y="193288"/>
                  </a:lnTo>
                  <a:lnTo>
                    <a:pt x="25161" y="160714"/>
                  </a:lnTo>
                  <a:lnTo>
                    <a:pt x="43965" y="134559"/>
                  </a:lnTo>
                  <a:lnTo>
                    <a:pt x="64619" y="102820"/>
                  </a:lnTo>
                  <a:lnTo>
                    <a:pt x="85026" y="73749"/>
                  </a:lnTo>
                  <a:lnTo>
                    <a:pt x="106546" y="46424"/>
                  </a:lnTo>
                  <a:lnTo>
                    <a:pt x="114821" y="40489"/>
                  </a:lnTo>
                  <a:lnTo>
                    <a:pt x="117027" y="40017"/>
                  </a:lnTo>
                  <a:lnTo>
                    <a:pt x="118498" y="40497"/>
                  </a:lnTo>
                  <a:lnTo>
                    <a:pt x="124362" y="48756"/>
                  </a:lnTo>
                  <a:lnTo>
                    <a:pt x="124591" y="58988"/>
                  </a:lnTo>
                  <a:lnTo>
                    <a:pt x="121062" y="92683"/>
                  </a:lnTo>
                  <a:lnTo>
                    <a:pt x="113752" y="123659"/>
                  </a:lnTo>
                  <a:lnTo>
                    <a:pt x="109108" y="140425"/>
                  </a:lnTo>
                  <a:lnTo>
                    <a:pt x="107539" y="156520"/>
                  </a:lnTo>
                  <a:lnTo>
                    <a:pt x="108204" y="157853"/>
                  </a:lnTo>
                  <a:lnTo>
                    <a:pt x="109441" y="157947"/>
                  </a:lnTo>
                  <a:lnTo>
                    <a:pt x="125064" y="149547"/>
                  </a:lnTo>
                  <a:lnTo>
                    <a:pt x="155383" y="121473"/>
                  </a:lnTo>
                  <a:lnTo>
                    <a:pt x="184590" y="86836"/>
                  </a:lnTo>
                  <a:lnTo>
                    <a:pt x="211464" y="52723"/>
                  </a:lnTo>
                  <a:lnTo>
                    <a:pt x="222286" y="41002"/>
                  </a:lnTo>
                  <a:lnTo>
                    <a:pt x="224390" y="39566"/>
                  </a:lnTo>
                  <a:lnTo>
                    <a:pt x="225792" y="39402"/>
                  </a:lnTo>
                  <a:lnTo>
                    <a:pt x="226727" y="40087"/>
                  </a:lnTo>
                  <a:lnTo>
                    <a:pt x="228043" y="48635"/>
                  </a:lnTo>
                  <a:lnTo>
                    <a:pt x="222785" y="70655"/>
                  </a:lnTo>
                  <a:lnTo>
                    <a:pt x="209221" y="105647"/>
                  </a:lnTo>
                  <a:lnTo>
                    <a:pt x="207572" y="120987"/>
                  </a:lnTo>
                  <a:lnTo>
                    <a:pt x="209024" y="123052"/>
                  </a:lnTo>
                  <a:lnTo>
                    <a:pt x="214871" y="125345"/>
                  </a:lnTo>
                  <a:lnTo>
                    <a:pt x="218652" y="124370"/>
                  </a:lnTo>
                  <a:lnTo>
                    <a:pt x="247025" y="106819"/>
                  </a:lnTo>
                  <a:lnTo>
                    <a:pt x="268629" y="89662"/>
                  </a:lnTo>
                  <a:lnTo>
                    <a:pt x="290921" y="55506"/>
                  </a:lnTo>
                  <a:lnTo>
                    <a:pt x="299235" y="30388"/>
                  </a:lnTo>
                  <a:lnTo>
                    <a:pt x="298707" y="30108"/>
                  </a:lnTo>
                  <a:lnTo>
                    <a:pt x="296005" y="31914"/>
                  </a:lnTo>
                  <a:lnTo>
                    <a:pt x="287803" y="51742"/>
                  </a:lnTo>
                  <a:lnTo>
                    <a:pt x="280095" y="77224"/>
                  </a:lnTo>
                  <a:lnTo>
                    <a:pt x="269696" y="110350"/>
                  </a:lnTo>
                  <a:lnTo>
                    <a:pt x="266708" y="136369"/>
                  </a:lnTo>
                  <a:lnTo>
                    <a:pt x="265378" y="163808"/>
                  </a:lnTo>
                  <a:lnTo>
                    <a:pt x="263994" y="191878"/>
                  </a:lnTo>
                  <a:lnTo>
                    <a:pt x="260733" y="220229"/>
                  </a:lnTo>
                  <a:lnTo>
                    <a:pt x="258755" y="248704"/>
                  </a:lnTo>
                  <a:lnTo>
                    <a:pt x="258669" y="275647"/>
                  </a:lnTo>
                  <a:lnTo>
                    <a:pt x="262290" y="307872"/>
                  </a:lnTo>
                  <a:lnTo>
                    <a:pt x="264049" y="336595"/>
                  </a:lnTo>
                  <a:lnTo>
                    <a:pt x="263344" y="337434"/>
                  </a:lnTo>
                  <a:lnTo>
                    <a:pt x="262080" y="337200"/>
                  </a:lnTo>
                  <a:lnTo>
                    <a:pt x="260444" y="336250"/>
                  </a:lnTo>
                  <a:lnTo>
                    <a:pt x="254349" y="323535"/>
                  </a:lnTo>
                  <a:lnTo>
                    <a:pt x="247516" y="297102"/>
                  </a:lnTo>
                  <a:lnTo>
                    <a:pt x="242826" y="273345"/>
                  </a:lnTo>
                  <a:lnTo>
                    <a:pt x="238890" y="246118"/>
                  </a:lnTo>
                  <a:lnTo>
                    <a:pt x="237140" y="215496"/>
                  </a:lnTo>
                  <a:lnTo>
                    <a:pt x="236362" y="183365"/>
                  </a:lnTo>
                  <a:lnTo>
                    <a:pt x="237604" y="150564"/>
                  </a:lnTo>
                  <a:lnTo>
                    <a:pt x="243449" y="117465"/>
                  </a:lnTo>
                  <a:lnTo>
                    <a:pt x="251337" y="90584"/>
                  </a:lnTo>
                  <a:lnTo>
                    <a:pt x="266820" y="57600"/>
                  </a:lnTo>
                  <a:lnTo>
                    <a:pt x="280510" y="39106"/>
                  </a:lnTo>
                  <a:lnTo>
                    <a:pt x="306861" y="19769"/>
                  </a:lnTo>
                  <a:lnTo>
                    <a:pt x="339451" y="5573"/>
                  </a:lnTo>
                  <a:lnTo>
                    <a:pt x="373450" y="661"/>
                  </a:lnTo>
                  <a:lnTo>
                    <a:pt x="403190" y="0"/>
                  </a:lnTo>
                  <a:lnTo>
                    <a:pt x="432859" y="6485"/>
                  </a:lnTo>
                  <a:lnTo>
                    <a:pt x="438590" y="8617"/>
                  </a:lnTo>
                  <a:lnTo>
                    <a:pt x="440824" y="11626"/>
                  </a:lnTo>
                  <a:lnTo>
                    <a:pt x="440725" y="15219"/>
                  </a:lnTo>
                  <a:lnTo>
                    <a:pt x="436383" y="23445"/>
                  </a:lnTo>
                  <a:lnTo>
                    <a:pt x="416426" y="43778"/>
                  </a:lnTo>
                  <a:lnTo>
                    <a:pt x="389290" y="61458"/>
                  </a:lnTo>
                  <a:lnTo>
                    <a:pt x="358230" y="74635"/>
                  </a:lnTo>
                  <a:lnTo>
                    <a:pt x="323083" y="89990"/>
                  </a:lnTo>
                  <a:lnTo>
                    <a:pt x="304306" y="96053"/>
                  </a:lnTo>
                  <a:lnTo>
                    <a:pt x="300501" y="96110"/>
                  </a:lnTo>
                  <a:lnTo>
                    <a:pt x="297964" y="95355"/>
                  </a:lnTo>
                  <a:lnTo>
                    <a:pt x="296273" y="94057"/>
                  </a:lnTo>
                  <a:lnTo>
                    <a:pt x="296733" y="92398"/>
                  </a:lnTo>
                  <a:lnTo>
                    <a:pt x="328610" y="7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8" name="SMARTInkShape-1847"/>
            <p:cNvSpPr/>
            <p:nvPr/>
          </p:nvSpPr>
          <p:spPr bwMode="auto">
            <a:xfrm>
              <a:off x="6572373" y="1471613"/>
              <a:ext cx="549947" cy="107123"/>
            </a:xfrm>
            <a:custGeom>
              <a:avLst/>
              <a:gdLst/>
              <a:ahLst/>
              <a:cxnLst/>
              <a:rect l="0" t="0" r="0" b="0"/>
              <a:pathLst>
                <a:path w="549947" h="107123">
                  <a:moveTo>
                    <a:pt x="35596" y="92868"/>
                  </a:moveTo>
                  <a:lnTo>
                    <a:pt x="25653" y="92868"/>
                  </a:lnTo>
                  <a:lnTo>
                    <a:pt x="21122" y="94985"/>
                  </a:lnTo>
                  <a:lnTo>
                    <a:pt x="9377" y="104259"/>
                  </a:lnTo>
                  <a:lnTo>
                    <a:pt x="0" y="107122"/>
                  </a:lnTo>
                  <a:lnTo>
                    <a:pt x="12102" y="106355"/>
                  </a:lnTo>
                  <a:lnTo>
                    <a:pt x="40833" y="99384"/>
                  </a:lnTo>
                  <a:lnTo>
                    <a:pt x="63323" y="94177"/>
                  </a:lnTo>
                  <a:lnTo>
                    <a:pt x="91840" y="86570"/>
                  </a:lnTo>
                  <a:lnTo>
                    <a:pt x="127268" y="80015"/>
                  </a:lnTo>
                  <a:lnTo>
                    <a:pt x="146717" y="77156"/>
                  </a:lnTo>
                  <a:lnTo>
                    <a:pt x="166826" y="73662"/>
                  </a:lnTo>
                  <a:lnTo>
                    <a:pt x="187376" y="69745"/>
                  </a:lnTo>
                  <a:lnTo>
                    <a:pt x="208220" y="65547"/>
                  </a:lnTo>
                  <a:lnTo>
                    <a:pt x="230054" y="61954"/>
                  </a:lnTo>
                  <a:lnTo>
                    <a:pt x="252547" y="58765"/>
                  </a:lnTo>
                  <a:lnTo>
                    <a:pt x="275480" y="55845"/>
                  </a:lnTo>
                  <a:lnTo>
                    <a:pt x="297912" y="52311"/>
                  </a:lnTo>
                  <a:lnTo>
                    <a:pt x="320011" y="48368"/>
                  </a:lnTo>
                  <a:lnTo>
                    <a:pt x="341887" y="44151"/>
                  </a:lnTo>
                  <a:lnTo>
                    <a:pt x="362821" y="40546"/>
                  </a:lnTo>
                  <a:lnTo>
                    <a:pt x="383127" y="37350"/>
                  </a:lnTo>
                  <a:lnTo>
                    <a:pt x="403014" y="34425"/>
                  </a:lnTo>
                  <a:lnTo>
                    <a:pt x="437812" y="29058"/>
                  </a:lnTo>
                  <a:lnTo>
                    <a:pt x="468358" y="24027"/>
                  </a:lnTo>
                  <a:lnTo>
                    <a:pt x="495165" y="19145"/>
                  </a:lnTo>
                  <a:lnTo>
                    <a:pt x="524983" y="11934"/>
                  </a:lnTo>
                  <a:lnTo>
                    <a:pt x="54994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299" name="SMARTInkShape-1848"/>
            <p:cNvSpPr/>
            <p:nvPr/>
          </p:nvSpPr>
          <p:spPr bwMode="auto">
            <a:xfrm>
              <a:off x="6987874" y="1414463"/>
              <a:ext cx="212705" cy="189433"/>
            </a:xfrm>
            <a:custGeom>
              <a:avLst/>
              <a:gdLst/>
              <a:ahLst/>
              <a:cxnLst/>
              <a:rect l="0" t="0" r="0" b="0"/>
              <a:pathLst>
                <a:path w="212705" h="189433">
                  <a:moveTo>
                    <a:pt x="13001" y="0"/>
                  </a:moveTo>
                  <a:lnTo>
                    <a:pt x="0" y="0"/>
                  </a:lnTo>
                  <a:lnTo>
                    <a:pt x="365" y="793"/>
                  </a:lnTo>
                  <a:lnTo>
                    <a:pt x="2888" y="3792"/>
                  </a:lnTo>
                  <a:lnTo>
                    <a:pt x="8771" y="5654"/>
                  </a:lnTo>
                  <a:lnTo>
                    <a:pt x="41460" y="6947"/>
                  </a:lnTo>
                  <a:lnTo>
                    <a:pt x="70029" y="7085"/>
                  </a:lnTo>
                  <a:lnTo>
                    <a:pt x="94703" y="7117"/>
                  </a:lnTo>
                  <a:lnTo>
                    <a:pt x="127785" y="7136"/>
                  </a:lnTo>
                  <a:lnTo>
                    <a:pt x="157695" y="7141"/>
                  </a:lnTo>
                  <a:lnTo>
                    <a:pt x="186666" y="14727"/>
                  </a:lnTo>
                  <a:lnTo>
                    <a:pt x="207773" y="27029"/>
                  </a:lnTo>
                  <a:lnTo>
                    <a:pt x="211111" y="33101"/>
                  </a:lnTo>
                  <a:lnTo>
                    <a:pt x="212704" y="48313"/>
                  </a:lnTo>
                  <a:lnTo>
                    <a:pt x="205346" y="74728"/>
                  </a:lnTo>
                  <a:lnTo>
                    <a:pt x="185527" y="102663"/>
                  </a:lnTo>
                  <a:lnTo>
                    <a:pt x="155754" y="134840"/>
                  </a:lnTo>
                  <a:lnTo>
                    <a:pt x="125589" y="161925"/>
                  </a:lnTo>
                  <a:lnTo>
                    <a:pt x="93620" y="187707"/>
                  </a:lnTo>
                  <a:lnTo>
                    <a:pt x="92941" y="189432"/>
                  </a:lnTo>
                  <a:lnTo>
                    <a:pt x="94869" y="188994"/>
                  </a:lnTo>
                  <a:lnTo>
                    <a:pt x="129116" y="168899"/>
                  </a:lnTo>
                  <a:lnTo>
                    <a:pt x="152713" y="153912"/>
                  </a:lnTo>
                  <a:lnTo>
                    <a:pt x="191595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0" name="SMARTInkShape-1849"/>
            <p:cNvSpPr/>
            <p:nvPr/>
          </p:nvSpPr>
          <p:spPr bwMode="auto">
            <a:xfrm>
              <a:off x="7359437" y="1311309"/>
              <a:ext cx="234370" cy="272100"/>
            </a:xfrm>
            <a:custGeom>
              <a:avLst/>
              <a:gdLst/>
              <a:ahLst/>
              <a:cxnLst/>
              <a:rect l="0" t="0" r="0" b="0"/>
              <a:pathLst>
                <a:path w="234370" h="272100">
                  <a:moveTo>
                    <a:pt x="170076" y="31716"/>
                  </a:moveTo>
                  <a:lnTo>
                    <a:pt x="170076" y="24131"/>
                  </a:lnTo>
                  <a:lnTo>
                    <a:pt x="168488" y="21103"/>
                  </a:lnTo>
                  <a:lnTo>
                    <a:pt x="158767" y="10540"/>
                  </a:lnTo>
                  <a:lnTo>
                    <a:pt x="157774" y="8074"/>
                  </a:lnTo>
                  <a:lnTo>
                    <a:pt x="152437" y="3217"/>
                  </a:lnTo>
                  <a:lnTo>
                    <a:pt x="148792" y="810"/>
                  </a:lnTo>
                  <a:lnTo>
                    <a:pt x="144773" y="0"/>
                  </a:lnTo>
                  <a:lnTo>
                    <a:pt x="136076" y="1216"/>
                  </a:lnTo>
                  <a:lnTo>
                    <a:pt x="111060" y="20664"/>
                  </a:lnTo>
                  <a:lnTo>
                    <a:pt x="76368" y="56373"/>
                  </a:lnTo>
                  <a:lnTo>
                    <a:pt x="48383" y="91938"/>
                  </a:lnTo>
                  <a:lnTo>
                    <a:pt x="30265" y="118807"/>
                  </a:lnTo>
                  <a:lnTo>
                    <a:pt x="14275" y="146623"/>
                  </a:lnTo>
                  <a:lnTo>
                    <a:pt x="5581" y="172744"/>
                  </a:lnTo>
                  <a:lnTo>
                    <a:pt x="1717" y="197583"/>
                  </a:lnTo>
                  <a:lnTo>
                    <a:pt x="0" y="221851"/>
                  </a:lnTo>
                  <a:lnTo>
                    <a:pt x="5586" y="241633"/>
                  </a:lnTo>
                  <a:lnTo>
                    <a:pt x="10409" y="250242"/>
                  </a:lnTo>
                  <a:lnTo>
                    <a:pt x="26352" y="261924"/>
                  </a:lnTo>
                  <a:lnTo>
                    <a:pt x="48255" y="268968"/>
                  </a:lnTo>
                  <a:lnTo>
                    <a:pt x="76511" y="272099"/>
                  </a:lnTo>
                  <a:lnTo>
                    <a:pt x="105472" y="269257"/>
                  </a:lnTo>
                  <a:lnTo>
                    <a:pt x="134220" y="261115"/>
                  </a:lnTo>
                  <a:lnTo>
                    <a:pt x="162871" y="246913"/>
                  </a:lnTo>
                  <a:lnTo>
                    <a:pt x="191480" y="230017"/>
                  </a:lnTo>
                  <a:lnTo>
                    <a:pt x="234369" y="2031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1" name="SMARTInkShape-1850"/>
            <p:cNvSpPr/>
            <p:nvPr/>
          </p:nvSpPr>
          <p:spPr bwMode="auto">
            <a:xfrm>
              <a:off x="6244951" y="1543671"/>
              <a:ext cx="181964" cy="380024"/>
            </a:xfrm>
            <a:custGeom>
              <a:avLst/>
              <a:gdLst/>
              <a:ahLst/>
              <a:cxnLst/>
              <a:rect l="0" t="0" r="0" b="0"/>
              <a:pathLst>
                <a:path w="181964" h="380024">
                  <a:moveTo>
                    <a:pt x="55837" y="35098"/>
                  </a:moveTo>
                  <a:lnTo>
                    <a:pt x="50927" y="46504"/>
                  </a:lnTo>
                  <a:lnTo>
                    <a:pt x="43979" y="80654"/>
                  </a:lnTo>
                  <a:lnTo>
                    <a:pt x="42269" y="111126"/>
                  </a:lnTo>
                  <a:lnTo>
                    <a:pt x="41762" y="146084"/>
                  </a:lnTo>
                  <a:lnTo>
                    <a:pt x="41644" y="172531"/>
                  </a:lnTo>
                  <a:lnTo>
                    <a:pt x="39474" y="200161"/>
                  </a:lnTo>
                  <a:lnTo>
                    <a:pt x="36658" y="227521"/>
                  </a:lnTo>
                  <a:lnTo>
                    <a:pt x="35406" y="252911"/>
                  </a:lnTo>
                  <a:lnTo>
                    <a:pt x="32734" y="277424"/>
                  </a:lnTo>
                  <a:lnTo>
                    <a:pt x="28883" y="311421"/>
                  </a:lnTo>
                  <a:lnTo>
                    <a:pt x="25625" y="339486"/>
                  </a:lnTo>
                  <a:lnTo>
                    <a:pt x="20601" y="375009"/>
                  </a:lnTo>
                  <a:lnTo>
                    <a:pt x="20332" y="379844"/>
                  </a:lnTo>
                  <a:lnTo>
                    <a:pt x="20261" y="380023"/>
                  </a:lnTo>
                  <a:lnTo>
                    <a:pt x="19388" y="376516"/>
                  </a:lnTo>
                  <a:lnTo>
                    <a:pt x="14475" y="352746"/>
                  </a:lnTo>
                  <a:lnTo>
                    <a:pt x="11303" y="322626"/>
                  </a:lnTo>
                  <a:lnTo>
                    <a:pt x="7469" y="295444"/>
                  </a:lnTo>
                  <a:lnTo>
                    <a:pt x="3120" y="262197"/>
                  </a:lnTo>
                  <a:lnTo>
                    <a:pt x="1641" y="244441"/>
                  </a:lnTo>
                  <a:lnTo>
                    <a:pt x="657" y="226254"/>
                  </a:lnTo>
                  <a:lnTo>
                    <a:pt x="0" y="207779"/>
                  </a:lnTo>
                  <a:lnTo>
                    <a:pt x="355" y="189112"/>
                  </a:lnTo>
                  <a:lnTo>
                    <a:pt x="1387" y="170318"/>
                  </a:lnTo>
                  <a:lnTo>
                    <a:pt x="4649" y="134883"/>
                  </a:lnTo>
                  <a:lnTo>
                    <a:pt x="8745" y="105905"/>
                  </a:lnTo>
                  <a:lnTo>
                    <a:pt x="15513" y="71071"/>
                  </a:lnTo>
                  <a:lnTo>
                    <a:pt x="26338" y="40641"/>
                  </a:lnTo>
                  <a:lnTo>
                    <a:pt x="37169" y="25391"/>
                  </a:lnTo>
                  <a:lnTo>
                    <a:pt x="43392" y="19101"/>
                  </a:lnTo>
                  <a:lnTo>
                    <a:pt x="71111" y="6457"/>
                  </a:lnTo>
                  <a:lnTo>
                    <a:pt x="100667" y="1476"/>
                  </a:lnTo>
                  <a:lnTo>
                    <a:pt x="133326" y="0"/>
                  </a:lnTo>
                  <a:lnTo>
                    <a:pt x="160552" y="3356"/>
                  </a:lnTo>
                  <a:lnTo>
                    <a:pt x="171963" y="9348"/>
                  </a:lnTo>
                  <a:lnTo>
                    <a:pt x="176116" y="13169"/>
                  </a:lnTo>
                  <a:lnTo>
                    <a:pt x="180732" y="21647"/>
                  </a:lnTo>
                  <a:lnTo>
                    <a:pt x="181963" y="26131"/>
                  </a:lnTo>
                  <a:lnTo>
                    <a:pt x="179097" y="39579"/>
                  </a:lnTo>
                  <a:lnTo>
                    <a:pt x="176110" y="47610"/>
                  </a:lnTo>
                  <a:lnTo>
                    <a:pt x="162208" y="62884"/>
                  </a:lnTo>
                  <a:lnTo>
                    <a:pt x="132068" y="86987"/>
                  </a:lnTo>
                  <a:lnTo>
                    <a:pt x="108767" y="103403"/>
                  </a:lnTo>
                  <a:lnTo>
                    <a:pt x="82536" y="115991"/>
                  </a:lnTo>
                  <a:lnTo>
                    <a:pt x="52370" y="128210"/>
                  </a:lnTo>
                  <a:lnTo>
                    <a:pt x="28929" y="137863"/>
                  </a:lnTo>
                  <a:lnTo>
                    <a:pt x="27579" y="137739"/>
                  </a:lnTo>
                  <a:lnTo>
                    <a:pt x="27473" y="136863"/>
                  </a:lnTo>
                  <a:lnTo>
                    <a:pt x="56952" y="125453"/>
                  </a:lnTo>
                  <a:lnTo>
                    <a:pt x="80938" y="116531"/>
                  </a:lnTo>
                  <a:lnTo>
                    <a:pt x="116455" y="100501"/>
                  </a:lnTo>
                  <a:lnTo>
                    <a:pt x="134419" y="92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2" name="SMARTInkShape-1851"/>
            <p:cNvSpPr/>
            <p:nvPr/>
          </p:nvSpPr>
          <p:spPr bwMode="auto">
            <a:xfrm>
              <a:off x="6197302" y="1561611"/>
              <a:ext cx="2406399" cy="495790"/>
            </a:xfrm>
            <a:custGeom>
              <a:avLst/>
              <a:gdLst/>
              <a:ahLst/>
              <a:cxnLst/>
              <a:rect l="0" t="0" r="0" b="0"/>
              <a:pathLst>
                <a:path w="2406399" h="495790">
                  <a:moveTo>
                    <a:pt x="17761" y="495789"/>
                  </a:moveTo>
                  <a:lnTo>
                    <a:pt x="0" y="495789"/>
                  </a:lnTo>
                  <a:lnTo>
                    <a:pt x="5002" y="495789"/>
                  </a:lnTo>
                  <a:lnTo>
                    <a:pt x="10238" y="493672"/>
                  </a:lnTo>
                  <a:lnTo>
                    <a:pt x="12746" y="491997"/>
                  </a:lnTo>
                  <a:lnTo>
                    <a:pt x="40377" y="488513"/>
                  </a:lnTo>
                  <a:lnTo>
                    <a:pt x="73498" y="482344"/>
                  </a:lnTo>
                  <a:lnTo>
                    <a:pt x="102329" y="474997"/>
                  </a:lnTo>
                  <a:lnTo>
                    <a:pt x="120177" y="470815"/>
                  </a:lnTo>
                  <a:lnTo>
                    <a:pt x="140013" y="466440"/>
                  </a:lnTo>
                  <a:lnTo>
                    <a:pt x="161175" y="461935"/>
                  </a:lnTo>
                  <a:lnTo>
                    <a:pt x="185601" y="457345"/>
                  </a:lnTo>
                  <a:lnTo>
                    <a:pt x="212204" y="452697"/>
                  </a:lnTo>
                  <a:lnTo>
                    <a:pt x="240259" y="448011"/>
                  </a:lnTo>
                  <a:lnTo>
                    <a:pt x="270868" y="441712"/>
                  </a:lnTo>
                  <a:lnTo>
                    <a:pt x="303180" y="434338"/>
                  </a:lnTo>
                  <a:lnTo>
                    <a:pt x="336628" y="426246"/>
                  </a:lnTo>
                  <a:lnTo>
                    <a:pt x="374801" y="417677"/>
                  </a:lnTo>
                  <a:lnTo>
                    <a:pt x="416125" y="408789"/>
                  </a:lnTo>
                  <a:lnTo>
                    <a:pt x="459550" y="399689"/>
                  </a:lnTo>
                  <a:lnTo>
                    <a:pt x="505962" y="389654"/>
                  </a:lnTo>
                  <a:lnTo>
                    <a:pt x="554366" y="378995"/>
                  </a:lnTo>
                  <a:lnTo>
                    <a:pt x="604098" y="367920"/>
                  </a:lnTo>
                  <a:lnTo>
                    <a:pt x="657890" y="356568"/>
                  </a:lnTo>
                  <a:lnTo>
                    <a:pt x="714388" y="345031"/>
                  </a:lnTo>
                  <a:lnTo>
                    <a:pt x="772691" y="333371"/>
                  </a:lnTo>
                  <a:lnTo>
                    <a:pt x="832991" y="320836"/>
                  </a:lnTo>
                  <a:lnTo>
                    <a:pt x="894622" y="307716"/>
                  </a:lnTo>
                  <a:lnTo>
                    <a:pt x="957142" y="294207"/>
                  </a:lnTo>
                  <a:lnTo>
                    <a:pt x="1021840" y="281232"/>
                  </a:lnTo>
                  <a:lnTo>
                    <a:pt x="1087991" y="268614"/>
                  </a:lnTo>
                  <a:lnTo>
                    <a:pt x="1155110" y="256232"/>
                  </a:lnTo>
                  <a:lnTo>
                    <a:pt x="1222081" y="244010"/>
                  </a:lnTo>
                  <a:lnTo>
                    <a:pt x="1288953" y="231892"/>
                  </a:lnTo>
                  <a:lnTo>
                    <a:pt x="1355760" y="219845"/>
                  </a:lnTo>
                  <a:lnTo>
                    <a:pt x="1421729" y="207845"/>
                  </a:lnTo>
                  <a:lnTo>
                    <a:pt x="1487140" y="195876"/>
                  </a:lnTo>
                  <a:lnTo>
                    <a:pt x="1552178" y="183929"/>
                  </a:lnTo>
                  <a:lnTo>
                    <a:pt x="1615381" y="172788"/>
                  </a:lnTo>
                  <a:lnTo>
                    <a:pt x="1677359" y="162186"/>
                  </a:lnTo>
                  <a:lnTo>
                    <a:pt x="1738522" y="151944"/>
                  </a:lnTo>
                  <a:lnTo>
                    <a:pt x="1795966" y="142734"/>
                  </a:lnTo>
                  <a:lnTo>
                    <a:pt x="1850931" y="134213"/>
                  </a:lnTo>
                  <a:lnTo>
                    <a:pt x="1904243" y="126151"/>
                  </a:lnTo>
                  <a:lnTo>
                    <a:pt x="1953278" y="117601"/>
                  </a:lnTo>
                  <a:lnTo>
                    <a:pt x="1999462" y="108726"/>
                  </a:lnTo>
                  <a:lnTo>
                    <a:pt x="2043745" y="99634"/>
                  </a:lnTo>
                  <a:lnTo>
                    <a:pt x="2084379" y="91192"/>
                  </a:lnTo>
                  <a:lnTo>
                    <a:pt x="2122582" y="83183"/>
                  </a:lnTo>
                  <a:lnTo>
                    <a:pt x="2159162" y="75462"/>
                  </a:lnTo>
                  <a:lnTo>
                    <a:pt x="2192280" y="67933"/>
                  </a:lnTo>
                  <a:lnTo>
                    <a:pt x="2223090" y="60533"/>
                  </a:lnTo>
                  <a:lnTo>
                    <a:pt x="2252361" y="53219"/>
                  </a:lnTo>
                  <a:lnTo>
                    <a:pt x="2277432" y="46754"/>
                  </a:lnTo>
                  <a:lnTo>
                    <a:pt x="2299702" y="40858"/>
                  </a:lnTo>
                  <a:lnTo>
                    <a:pt x="2320105" y="35339"/>
                  </a:lnTo>
                  <a:lnTo>
                    <a:pt x="2353358" y="24974"/>
                  </a:lnTo>
                  <a:lnTo>
                    <a:pt x="2388041" y="12330"/>
                  </a:lnTo>
                  <a:lnTo>
                    <a:pt x="2400750" y="6281"/>
                  </a:lnTo>
                  <a:lnTo>
                    <a:pt x="2406398" y="947"/>
                  </a:lnTo>
                  <a:lnTo>
                    <a:pt x="2405523" y="0"/>
                  </a:lnTo>
                  <a:lnTo>
                    <a:pt x="2398200" y="1066"/>
                  </a:lnTo>
                  <a:lnTo>
                    <a:pt x="2365204" y="18174"/>
                  </a:lnTo>
                  <a:lnTo>
                    <a:pt x="2338635" y="29630"/>
                  </a:lnTo>
                  <a:lnTo>
                    <a:pt x="2310904" y="38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3" name="SMARTInkShape-1852"/>
            <p:cNvSpPr/>
            <p:nvPr/>
          </p:nvSpPr>
          <p:spPr bwMode="auto">
            <a:xfrm>
              <a:off x="8636794" y="1136151"/>
              <a:ext cx="171451" cy="6850"/>
            </a:xfrm>
            <a:custGeom>
              <a:avLst/>
              <a:gdLst/>
              <a:ahLst/>
              <a:cxnLst/>
              <a:rect l="0" t="0" r="0" b="0"/>
              <a:pathLst>
                <a:path w="171451" h="6850">
                  <a:moveTo>
                    <a:pt x="0" y="6849"/>
                  </a:moveTo>
                  <a:lnTo>
                    <a:pt x="31661" y="6055"/>
                  </a:lnTo>
                  <a:lnTo>
                    <a:pt x="62650" y="1940"/>
                  </a:lnTo>
                  <a:lnTo>
                    <a:pt x="88170" y="698"/>
                  </a:lnTo>
                  <a:lnTo>
                    <a:pt x="121726" y="0"/>
                  </a:lnTo>
                  <a:lnTo>
                    <a:pt x="155631" y="5398"/>
                  </a:lnTo>
                  <a:lnTo>
                    <a:pt x="171450" y="6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4" name="SMARTInkShape-1853"/>
            <p:cNvSpPr/>
            <p:nvPr/>
          </p:nvSpPr>
          <p:spPr bwMode="auto">
            <a:xfrm>
              <a:off x="8172988" y="1079702"/>
              <a:ext cx="539931" cy="294769"/>
            </a:xfrm>
            <a:custGeom>
              <a:avLst/>
              <a:gdLst/>
              <a:ahLst/>
              <a:cxnLst/>
              <a:rect l="0" t="0" r="0" b="0"/>
              <a:pathLst>
                <a:path w="539931" h="294769">
                  <a:moveTo>
                    <a:pt x="56612" y="241892"/>
                  </a:moveTo>
                  <a:lnTo>
                    <a:pt x="29876" y="241892"/>
                  </a:lnTo>
                  <a:lnTo>
                    <a:pt x="20652" y="246125"/>
                  </a:lnTo>
                  <a:lnTo>
                    <a:pt x="5589" y="257986"/>
                  </a:lnTo>
                  <a:lnTo>
                    <a:pt x="2185" y="265184"/>
                  </a:lnTo>
                  <a:lnTo>
                    <a:pt x="0" y="278948"/>
                  </a:lnTo>
                  <a:lnTo>
                    <a:pt x="1818" y="284291"/>
                  </a:lnTo>
                  <a:lnTo>
                    <a:pt x="3414" y="286826"/>
                  </a:lnTo>
                  <a:lnTo>
                    <a:pt x="17037" y="294188"/>
                  </a:lnTo>
                  <a:lnTo>
                    <a:pt x="27381" y="294768"/>
                  </a:lnTo>
                  <a:lnTo>
                    <a:pt x="46958" y="292465"/>
                  </a:lnTo>
                  <a:lnTo>
                    <a:pt x="50969" y="290688"/>
                  </a:lnTo>
                  <a:lnTo>
                    <a:pt x="57544" y="284481"/>
                  </a:lnTo>
                  <a:lnTo>
                    <a:pt x="65708" y="272062"/>
                  </a:lnTo>
                  <a:lnTo>
                    <a:pt x="66645" y="267561"/>
                  </a:lnTo>
                  <a:lnTo>
                    <a:pt x="65568" y="258328"/>
                  </a:lnTo>
                  <a:lnTo>
                    <a:pt x="53972" y="229965"/>
                  </a:lnTo>
                  <a:lnTo>
                    <a:pt x="43218" y="215692"/>
                  </a:lnTo>
                  <a:lnTo>
                    <a:pt x="29978" y="205201"/>
                  </a:lnTo>
                  <a:lnTo>
                    <a:pt x="19793" y="200858"/>
                  </a:lnTo>
                  <a:lnTo>
                    <a:pt x="11747" y="199571"/>
                  </a:lnTo>
                  <a:lnTo>
                    <a:pt x="10827" y="200184"/>
                  </a:lnTo>
                  <a:lnTo>
                    <a:pt x="11008" y="201387"/>
                  </a:lnTo>
                  <a:lnTo>
                    <a:pt x="11922" y="202982"/>
                  </a:lnTo>
                  <a:lnTo>
                    <a:pt x="17170" y="204755"/>
                  </a:lnTo>
                  <a:lnTo>
                    <a:pt x="50395" y="211703"/>
                  </a:lnTo>
                  <a:lnTo>
                    <a:pt x="85309" y="213104"/>
                  </a:lnTo>
                  <a:lnTo>
                    <a:pt x="120922" y="213289"/>
                  </a:lnTo>
                  <a:lnTo>
                    <a:pt x="151614" y="213316"/>
                  </a:lnTo>
                  <a:lnTo>
                    <a:pt x="153284" y="214110"/>
                  </a:lnTo>
                  <a:lnTo>
                    <a:pt x="154398" y="215433"/>
                  </a:lnTo>
                  <a:lnTo>
                    <a:pt x="155139" y="217109"/>
                  </a:lnTo>
                  <a:lnTo>
                    <a:pt x="154841" y="219020"/>
                  </a:lnTo>
                  <a:lnTo>
                    <a:pt x="150774" y="227790"/>
                  </a:lnTo>
                  <a:lnTo>
                    <a:pt x="150343" y="230109"/>
                  </a:lnTo>
                  <a:lnTo>
                    <a:pt x="143405" y="244284"/>
                  </a:lnTo>
                  <a:lnTo>
                    <a:pt x="143843" y="245868"/>
                  </a:lnTo>
                  <a:lnTo>
                    <a:pt x="144928" y="246924"/>
                  </a:lnTo>
                  <a:lnTo>
                    <a:pt x="148251" y="248097"/>
                  </a:lnTo>
                  <a:lnTo>
                    <a:pt x="173779" y="248999"/>
                  </a:lnTo>
                  <a:lnTo>
                    <a:pt x="184357" y="244786"/>
                  </a:lnTo>
                  <a:lnTo>
                    <a:pt x="214605" y="229573"/>
                  </a:lnTo>
                  <a:lnTo>
                    <a:pt x="245811" y="211979"/>
                  </a:lnTo>
                  <a:lnTo>
                    <a:pt x="279997" y="193324"/>
                  </a:lnTo>
                  <a:lnTo>
                    <a:pt x="281735" y="193638"/>
                  </a:lnTo>
                  <a:lnTo>
                    <a:pt x="282894" y="194641"/>
                  </a:lnTo>
                  <a:lnTo>
                    <a:pt x="283666" y="196104"/>
                  </a:lnTo>
                  <a:lnTo>
                    <a:pt x="285200" y="229913"/>
                  </a:lnTo>
                  <a:lnTo>
                    <a:pt x="286792" y="231524"/>
                  </a:lnTo>
                  <a:lnTo>
                    <a:pt x="292794" y="233315"/>
                  </a:lnTo>
                  <a:lnTo>
                    <a:pt x="295822" y="232999"/>
                  </a:lnTo>
                  <a:lnTo>
                    <a:pt x="312646" y="224679"/>
                  </a:lnTo>
                  <a:lnTo>
                    <a:pt x="319366" y="218102"/>
                  </a:lnTo>
                  <a:lnTo>
                    <a:pt x="324203" y="210681"/>
                  </a:lnTo>
                  <a:lnTo>
                    <a:pt x="335249" y="181490"/>
                  </a:lnTo>
                  <a:lnTo>
                    <a:pt x="336827" y="180193"/>
                  </a:lnTo>
                  <a:lnTo>
                    <a:pt x="341268" y="178111"/>
                  </a:lnTo>
                  <a:lnTo>
                    <a:pt x="324004" y="203221"/>
                  </a:lnTo>
                  <a:lnTo>
                    <a:pt x="322297" y="208301"/>
                  </a:lnTo>
                  <a:lnTo>
                    <a:pt x="322635" y="210767"/>
                  </a:lnTo>
                  <a:lnTo>
                    <a:pt x="327202" y="219027"/>
                  </a:lnTo>
                  <a:lnTo>
                    <a:pt x="328286" y="218711"/>
                  </a:lnTo>
                  <a:lnTo>
                    <a:pt x="333605" y="215268"/>
                  </a:lnTo>
                  <a:lnTo>
                    <a:pt x="348638" y="209781"/>
                  </a:lnTo>
                  <a:lnTo>
                    <a:pt x="374069" y="194993"/>
                  </a:lnTo>
                  <a:lnTo>
                    <a:pt x="402771" y="191921"/>
                  </a:lnTo>
                  <a:lnTo>
                    <a:pt x="407046" y="194018"/>
                  </a:lnTo>
                  <a:lnTo>
                    <a:pt x="409297" y="195688"/>
                  </a:lnTo>
                  <a:lnTo>
                    <a:pt x="411798" y="199661"/>
                  </a:lnTo>
                  <a:lnTo>
                    <a:pt x="412465" y="201832"/>
                  </a:lnTo>
                  <a:lnTo>
                    <a:pt x="414498" y="203279"/>
                  </a:lnTo>
                  <a:lnTo>
                    <a:pt x="420988" y="204887"/>
                  </a:lnTo>
                  <a:lnTo>
                    <a:pt x="423355" y="204522"/>
                  </a:lnTo>
                  <a:lnTo>
                    <a:pt x="424932" y="203485"/>
                  </a:lnTo>
                  <a:lnTo>
                    <a:pt x="431257" y="196117"/>
                  </a:lnTo>
                  <a:lnTo>
                    <a:pt x="449968" y="186224"/>
                  </a:lnTo>
                  <a:lnTo>
                    <a:pt x="483105" y="151276"/>
                  </a:lnTo>
                  <a:lnTo>
                    <a:pt x="493425" y="133286"/>
                  </a:lnTo>
                  <a:lnTo>
                    <a:pt x="504816" y="100171"/>
                  </a:lnTo>
                  <a:lnTo>
                    <a:pt x="516261" y="72459"/>
                  </a:lnTo>
                  <a:lnTo>
                    <a:pt x="529759" y="36768"/>
                  </a:lnTo>
                  <a:lnTo>
                    <a:pt x="538645" y="16014"/>
                  </a:lnTo>
                  <a:lnTo>
                    <a:pt x="539930" y="6564"/>
                  </a:lnTo>
                  <a:lnTo>
                    <a:pt x="539162" y="4044"/>
                  </a:lnTo>
                  <a:lnTo>
                    <a:pt x="537855" y="2364"/>
                  </a:lnTo>
                  <a:lnTo>
                    <a:pt x="532171" y="498"/>
                  </a:lnTo>
                  <a:lnTo>
                    <a:pt x="528432" y="0"/>
                  </a:lnTo>
                  <a:lnTo>
                    <a:pt x="520045" y="3680"/>
                  </a:lnTo>
                  <a:lnTo>
                    <a:pt x="515586" y="6884"/>
                  </a:lnTo>
                  <a:lnTo>
                    <a:pt x="497024" y="34839"/>
                  </a:lnTo>
                  <a:lnTo>
                    <a:pt x="483614" y="62450"/>
                  </a:lnTo>
                  <a:lnTo>
                    <a:pt x="474261" y="95414"/>
                  </a:lnTo>
                  <a:lnTo>
                    <a:pt x="467256" y="129523"/>
                  </a:lnTo>
                  <a:lnTo>
                    <a:pt x="465622" y="158503"/>
                  </a:lnTo>
                  <a:lnTo>
                    <a:pt x="471779" y="183322"/>
                  </a:lnTo>
                  <a:lnTo>
                    <a:pt x="478339" y="196492"/>
                  </a:lnTo>
                  <a:lnTo>
                    <a:pt x="491967" y="212855"/>
                  </a:lnTo>
                  <a:lnTo>
                    <a:pt x="484673" y="209388"/>
                  </a:lnTo>
                  <a:lnTo>
                    <a:pt x="478901" y="203368"/>
                  </a:lnTo>
                  <a:lnTo>
                    <a:pt x="456662" y="1704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313" name="SMARTInkShape-Group410"/>
          <p:cNvGrpSpPr/>
          <p:nvPr/>
        </p:nvGrpSpPr>
        <p:grpSpPr>
          <a:xfrm>
            <a:off x="4972050" y="3543300"/>
            <a:ext cx="825915" cy="363489"/>
            <a:chOff x="4972050" y="3543300"/>
            <a:chExt cx="825915" cy="363489"/>
          </a:xfrm>
        </p:grpSpPr>
        <p:sp>
          <p:nvSpPr>
            <p:cNvPr id="2470306" name="SMARTInkShape-1854"/>
            <p:cNvSpPr/>
            <p:nvPr/>
          </p:nvSpPr>
          <p:spPr bwMode="auto">
            <a:xfrm>
              <a:off x="4972050" y="3609446"/>
              <a:ext cx="182416" cy="168064"/>
            </a:xfrm>
            <a:custGeom>
              <a:avLst/>
              <a:gdLst/>
              <a:ahLst/>
              <a:cxnLst/>
              <a:rect l="0" t="0" r="0" b="0"/>
              <a:pathLst>
                <a:path w="182416" h="168064">
                  <a:moveTo>
                    <a:pt x="164305" y="83873"/>
                  </a:moveTo>
                  <a:lnTo>
                    <a:pt x="170457" y="83873"/>
                  </a:lnTo>
                  <a:lnTo>
                    <a:pt x="170788" y="83079"/>
                  </a:lnTo>
                  <a:lnTo>
                    <a:pt x="171438" y="52499"/>
                  </a:lnTo>
                  <a:lnTo>
                    <a:pt x="171449" y="19960"/>
                  </a:lnTo>
                  <a:lnTo>
                    <a:pt x="171449" y="15071"/>
                  </a:lnTo>
                  <a:lnTo>
                    <a:pt x="169863" y="11018"/>
                  </a:lnTo>
                  <a:lnTo>
                    <a:pt x="163865" y="4397"/>
                  </a:lnTo>
                  <a:lnTo>
                    <a:pt x="155908" y="925"/>
                  </a:lnTo>
                  <a:lnTo>
                    <a:pt x="151564" y="0"/>
                  </a:lnTo>
                  <a:lnTo>
                    <a:pt x="134072" y="2489"/>
                  </a:lnTo>
                  <a:lnTo>
                    <a:pt x="99794" y="20464"/>
                  </a:lnTo>
                  <a:lnTo>
                    <a:pt x="75187" y="38804"/>
                  </a:lnTo>
                  <a:lnTo>
                    <a:pt x="69135" y="46115"/>
                  </a:lnTo>
                  <a:lnTo>
                    <a:pt x="66446" y="52804"/>
                  </a:lnTo>
                  <a:lnTo>
                    <a:pt x="65250" y="61069"/>
                  </a:lnTo>
                  <a:lnTo>
                    <a:pt x="66518" y="64701"/>
                  </a:lnTo>
                  <a:lnTo>
                    <a:pt x="72162" y="70854"/>
                  </a:lnTo>
                  <a:lnTo>
                    <a:pt x="88056" y="78781"/>
                  </a:lnTo>
                  <a:lnTo>
                    <a:pt x="115554" y="84454"/>
                  </a:lnTo>
                  <a:lnTo>
                    <a:pt x="148620" y="99216"/>
                  </a:lnTo>
                  <a:lnTo>
                    <a:pt x="174525" y="117419"/>
                  </a:lnTo>
                  <a:lnTo>
                    <a:pt x="180754" y="126828"/>
                  </a:lnTo>
                  <a:lnTo>
                    <a:pt x="182415" y="131559"/>
                  </a:lnTo>
                  <a:lnTo>
                    <a:pt x="181935" y="136301"/>
                  </a:lnTo>
                  <a:lnTo>
                    <a:pt x="177167" y="145803"/>
                  </a:lnTo>
                  <a:lnTo>
                    <a:pt x="167642" y="153202"/>
                  </a:lnTo>
                  <a:lnTo>
                    <a:pt x="142123" y="164419"/>
                  </a:lnTo>
                  <a:lnTo>
                    <a:pt x="113636" y="168063"/>
                  </a:lnTo>
                  <a:lnTo>
                    <a:pt x="83852" y="165351"/>
                  </a:lnTo>
                  <a:lnTo>
                    <a:pt x="51127" y="155728"/>
                  </a:lnTo>
                  <a:lnTo>
                    <a:pt x="23880" y="139030"/>
                  </a:lnTo>
                  <a:lnTo>
                    <a:pt x="0" y="1124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7" name="SMARTInkShape-1855"/>
            <p:cNvSpPr/>
            <p:nvPr/>
          </p:nvSpPr>
          <p:spPr bwMode="auto">
            <a:xfrm>
              <a:off x="5065020" y="3558580"/>
              <a:ext cx="64194" cy="281616"/>
            </a:xfrm>
            <a:custGeom>
              <a:avLst/>
              <a:gdLst/>
              <a:ahLst/>
              <a:cxnLst/>
              <a:rect l="0" t="0" r="0" b="0"/>
              <a:pathLst>
                <a:path w="64194" h="281616">
                  <a:moveTo>
                    <a:pt x="64193" y="6151"/>
                  </a:moveTo>
                  <a:lnTo>
                    <a:pt x="60400" y="2359"/>
                  </a:lnTo>
                  <a:lnTo>
                    <a:pt x="54306" y="497"/>
                  </a:lnTo>
                  <a:lnTo>
                    <a:pt x="50457" y="0"/>
                  </a:lnTo>
                  <a:lnTo>
                    <a:pt x="23552" y="5245"/>
                  </a:lnTo>
                  <a:lnTo>
                    <a:pt x="19636" y="7929"/>
                  </a:lnTo>
                  <a:lnTo>
                    <a:pt x="13168" y="17260"/>
                  </a:lnTo>
                  <a:lnTo>
                    <a:pt x="7460" y="44241"/>
                  </a:lnTo>
                  <a:lnTo>
                    <a:pt x="2492" y="75734"/>
                  </a:lnTo>
                  <a:lnTo>
                    <a:pt x="1051" y="101370"/>
                  </a:lnTo>
                  <a:lnTo>
                    <a:pt x="411" y="128640"/>
                  </a:lnTo>
                  <a:lnTo>
                    <a:pt x="126" y="156634"/>
                  </a:lnTo>
                  <a:lnTo>
                    <a:pt x="0" y="184951"/>
                  </a:lnTo>
                  <a:lnTo>
                    <a:pt x="2060" y="211295"/>
                  </a:lnTo>
                  <a:lnTo>
                    <a:pt x="5567" y="244205"/>
                  </a:lnTo>
                  <a:lnTo>
                    <a:pt x="8722" y="266921"/>
                  </a:lnTo>
                  <a:lnTo>
                    <a:pt x="13106" y="281234"/>
                  </a:lnTo>
                  <a:lnTo>
                    <a:pt x="13467" y="281615"/>
                  </a:lnTo>
                  <a:lnTo>
                    <a:pt x="13706" y="281075"/>
                  </a:lnTo>
                  <a:lnTo>
                    <a:pt x="16261" y="250372"/>
                  </a:lnTo>
                  <a:lnTo>
                    <a:pt x="21945" y="216625"/>
                  </a:lnTo>
                  <a:lnTo>
                    <a:pt x="27159" y="189389"/>
                  </a:lnTo>
                  <a:lnTo>
                    <a:pt x="34769" y="158763"/>
                  </a:lnTo>
                  <a:lnTo>
                    <a:pt x="42760" y="127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8" name="SMARTInkShape-1856"/>
            <p:cNvSpPr/>
            <p:nvPr/>
          </p:nvSpPr>
          <p:spPr bwMode="auto">
            <a:xfrm>
              <a:off x="5087031" y="3557588"/>
              <a:ext cx="70758" cy="307298"/>
            </a:xfrm>
            <a:custGeom>
              <a:avLst/>
              <a:gdLst/>
              <a:ahLst/>
              <a:cxnLst/>
              <a:rect l="0" t="0" r="0" b="0"/>
              <a:pathLst>
                <a:path w="70758" h="307298">
                  <a:moveTo>
                    <a:pt x="70757" y="0"/>
                  </a:moveTo>
                  <a:lnTo>
                    <a:pt x="66964" y="3792"/>
                  </a:lnTo>
                  <a:lnTo>
                    <a:pt x="54166" y="32131"/>
                  </a:lnTo>
                  <a:lnTo>
                    <a:pt x="41499" y="62437"/>
                  </a:lnTo>
                  <a:lnTo>
                    <a:pt x="32353" y="87281"/>
                  </a:lnTo>
                  <a:lnTo>
                    <a:pt x="22997" y="111552"/>
                  </a:lnTo>
                  <a:lnTo>
                    <a:pt x="15663" y="137685"/>
                  </a:lnTo>
                  <a:lnTo>
                    <a:pt x="9758" y="165174"/>
                  </a:lnTo>
                  <a:lnTo>
                    <a:pt x="4488" y="193267"/>
                  </a:lnTo>
                  <a:lnTo>
                    <a:pt x="1616" y="219511"/>
                  </a:lnTo>
                  <a:lnTo>
                    <a:pt x="0" y="254482"/>
                  </a:lnTo>
                  <a:lnTo>
                    <a:pt x="1209" y="274234"/>
                  </a:lnTo>
                  <a:lnTo>
                    <a:pt x="10021" y="297154"/>
                  </a:lnTo>
                  <a:lnTo>
                    <a:pt x="15453" y="306164"/>
                  </a:lnTo>
                  <a:lnTo>
                    <a:pt x="18806" y="307297"/>
                  </a:lnTo>
                  <a:lnTo>
                    <a:pt x="22628" y="306464"/>
                  </a:lnTo>
                  <a:lnTo>
                    <a:pt x="26765" y="304322"/>
                  </a:lnTo>
                  <a:lnTo>
                    <a:pt x="49324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09" name="SMARTInkShape-1857"/>
            <p:cNvSpPr/>
            <p:nvPr/>
          </p:nvSpPr>
          <p:spPr bwMode="auto">
            <a:xfrm>
              <a:off x="5182560" y="3601945"/>
              <a:ext cx="146849" cy="169199"/>
            </a:xfrm>
            <a:custGeom>
              <a:avLst/>
              <a:gdLst/>
              <a:ahLst/>
              <a:cxnLst/>
              <a:rect l="0" t="0" r="0" b="0"/>
              <a:pathLst>
                <a:path w="146849" h="169199">
                  <a:moveTo>
                    <a:pt x="110960" y="41368"/>
                  </a:moveTo>
                  <a:lnTo>
                    <a:pt x="114751" y="37575"/>
                  </a:lnTo>
                  <a:lnTo>
                    <a:pt x="116613" y="33597"/>
                  </a:lnTo>
                  <a:lnTo>
                    <a:pt x="124166" y="11368"/>
                  </a:lnTo>
                  <a:lnTo>
                    <a:pt x="123732" y="8668"/>
                  </a:lnTo>
                  <a:lnTo>
                    <a:pt x="121134" y="3551"/>
                  </a:lnTo>
                  <a:lnTo>
                    <a:pt x="118536" y="1869"/>
                  </a:lnTo>
                  <a:lnTo>
                    <a:pt x="111416" y="0"/>
                  </a:lnTo>
                  <a:lnTo>
                    <a:pt x="107295" y="1089"/>
                  </a:lnTo>
                  <a:lnTo>
                    <a:pt x="77011" y="18522"/>
                  </a:lnTo>
                  <a:lnTo>
                    <a:pt x="42106" y="41705"/>
                  </a:lnTo>
                  <a:lnTo>
                    <a:pt x="13573" y="64512"/>
                  </a:lnTo>
                  <a:lnTo>
                    <a:pt x="4176" y="77054"/>
                  </a:lnTo>
                  <a:lnTo>
                    <a:pt x="0" y="87920"/>
                  </a:lnTo>
                  <a:lnTo>
                    <a:pt x="260" y="98041"/>
                  </a:lnTo>
                  <a:lnTo>
                    <a:pt x="1441" y="102962"/>
                  </a:lnTo>
                  <a:lnTo>
                    <a:pt x="5403" y="107037"/>
                  </a:lnTo>
                  <a:lnTo>
                    <a:pt x="26149" y="116564"/>
                  </a:lnTo>
                  <a:lnTo>
                    <a:pt x="53198" y="123620"/>
                  </a:lnTo>
                  <a:lnTo>
                    <a:pt x="85201" y="126857"/>
                  </a:lnTo>
                  <a:lnTo>
                    <a:pt x="114352" y="132491"/>
                  </a:lnTo>
                  <a:lnTo>
                    <a:pt x="141703" y="141506"/>
                  </a:lnTo>
                  <a:lnTo>
                    <a:pt x="145743" y="143845"/>
                  </a:lnTo>
                  <a:lnTo>
                    <a:pt x="146848" y="146992"/>
                  </a:lnTo>
                  <a:lnTo>
                    <a:pt x="145997" y="150677"/>
                  </a:lnTo>
                  <a:lnTo>
                    <a:pt x="143844" y="154722"/>
                  </a:lnTo>
                  <a:lnTo>
                    <a:pt x="135098" y="161333"/>
                  </a:lnTo>
                  <a:lnTo>
                    <a:pt x="122481" y="166123"/>
                  </a:lnTo>
                  <a:lnTo>
                    <a:pt x="88511" y="169198"/>
                  </a:lnTo>
                  <a:lnTo>
                    <a:pt x="62768" y="167614"/>
                  </a:lnTo>
                  <a:lnTo>
                    <a:pt x="40059" y="160001"/>
                  </a:lnTo>
                  <a:lnTo>
                    <a:pt x="32736" y="156175"/>
                  </a:lnTo>
                  <a:lnTo>
                    <a:pt x="22484" y="145574"/>
                  </a:lnTo>
                  <a:lnTo>
                    <a:pt x="18637" y="139414"/>
                  </a:lnTo>
                  <a:lnTo>
                    <a:pt x="16482" y="126219"/>
                  </a:lnTo>
                  <a:lnTo>
                    <a:pt x="18090" y="1056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10" name="SMARTInkShape-1858"/>
            <p:cNvSpPr/>
            <p:nvPr/>
          </p:nvSpPr>
          <p:spPr bwMode="auto">
            <a:xfrm>
              <a:off x="5239649" y="3564731"/>
              <a:ext cx="39582" cy="246313"/>
            </a:xfrm>
            <a:custGeom>
              <a:avLst/>
              <a:gdLst/>
              <a:ahLst/>
              <a:cxnLst/>
              <a:rect l="0" t="0" r="0" b="0"/>
              <a:pathLst>
                <a:path w="39582" h="246313">
                  <a:moveTo>
                    <a:pt x="25296" y="0"/>
                  </a:moveTo>
                  <a:lnTo>
                    <a:pt x="15352" y="0"/>
                  </a:lnTo>
                  <a:lnTo>
                    <a:pt x="13904" y="794"/>
                  </a:lnTo>
                  <a:lnTo>
                    <a:pt x="12938" y="2117"/>
                  </a:lnTo>
                  <a:lnTo>
                    <a:pt x="11072" y="5703"/>
                  </a:lnTo>
                  <a:lnTo>
                    <a:pt x="7597" y="9943"/>
                  </a:lnTo>
                  <a:lnTo>
                    <a:pt x="7146" y="12185"/>
                  </a:lnTo>
                  <a:lnTo>
                    <a:pt x="7639" y="14473"/>
                  </a:lnTo>
                  <a:lnTo>
                    <a:pt x="9510" y="19927"/>
                  </a:lnTo>
                  <a:lnTo>
                    <a:pt x="14602" y="48495"/>
                  </a:lnTo>
                  <a:lnTo>
                    <a:pt x="17100" y="78575"/>
                  </a:lnTo>
                  <a:lnTo>
                    <a:pt x="17839" y="112622"/>
                  </a:lnTo>
                  <a:lnTo>
                    <a:pt x="15896" y="138161"/>
                  </a:lnTo>
                  <a:lnTo>
                    <a:pt x="12385" y="163799"/>
                  </a:lnTo>
                  <a:lnTo>
                    <a:pt x="6742" y="196082"/>
                  </a:lnTo>
                  <a:lnTo>
                    <a:pt x="2316" y="231202"/>
                  </a:lnTo>
                  <a:lnTo>
                    <a:pt x="0" y="241663"/>
                  </a:lnTo>
                  <a:lnTo>
                    <a:pt x="495" y="244452"/>
                  </a:lnTo>
                  <a:lnTo>
                    <a:pt x="1617" y="246312"/>
                  </a:lnTo>
                  <a:lnTo>
                    <a:pt x="2366" y="245964"/>
                  </a:lnTo>
                  <a:lnTo>
                    <a:pt x="11548" y="213169"/>
                  </a:lnTo>
                  <a:lnTo>
                    <a:pt x="24431" y="177927"/>
                  </a:lnTo>
                  <a:lnTo>
                    <a:pt x="30996" y="153691"/>
                  </a:lnTo>
                  <a:lnTo>
                    <a:pt x="3958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11" name="SMARTInkShape-1859"/>
            <p:cNvSpPr/>
            <p:nvPr/>
          </p:nvSpPr>
          <p:spPr bwMode="auto">
            <a:xfrm>
              <a:off x="5279975" y="3543300"/>
              <a:ext cx="42121" cy="300039"/>
            </a:xfrm>
            <a:custGeom>
              <a:avLst/>
              <a:gdLst/>
              <a:ahLst/>
              <a:cxnLst/>
              <a:rect l="0" t="0" r="0" b="0"/>
              <a:pathLst>
                <a:path w="42121" h="300039">
                  <a:moveTo>
                    <a:pt x="42120" y="0"/>
                  </a:moveTo>
                  <a:lnTo>
                    <a:pt x="38327" y="0"/>
                  </a:lnTo>
                  <a:lnTo>
                    <a:pt x="34348" y="2117"/>
                  </a:lnTo>
                  <a:lnTo>
                    <a:pt x="29934" y="6497"/>
                  </a:lnTo>
                  <a:lnTo>
                    <a:pt x="22986" y="19476"/>
                  </a:lnTo>
                  <a:lnTo>
                    <a:pt x="13527" y="53618"/>
                  </a:lnTo>
                  <a:lnTo>
                    <a:pt x="8512" y="88912"/>
                  </a:lnTo>
                  <a:lnTo>
                    <a:pt x="6545" y="116510"/>
                  </a:lnTo>
                  <a:lnTo>
                    <a:pt x="3025" y="147297"/>
                  </a:lnTo>
                  <a:lnTo>
                    <a:pt x="931" y="175267"/>
                  </a:lnTo>
                  <a:lnTo>
                    <a:pt x="0" y="200928"/>
                  </a:lnTo>
                  <a:lnTo>
                    <a:pt x="271" y="236100"/>
                  </a:lnTo>
                  <a:lnTo>
                    <a:pt x="5819" y="262308"/>
                  </a:lnTo>
                  <a:lnTo>
                    <a:pt x="27830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12" name="SMARTInkShape-1860"/>
            <p:cNvSpPr/>
            <p:nvPr/>
          </p:nvSpPr>
          <p:spPr bwMode="auto">
            <a:xfrm>
              <a:off x="5433195" y="3744725"/>
              <a:ext cx="364770" cy="162064"/>
            </a:xfrm>
            <a:custGeom>
              <a:avLst/>
              <a:gdLst/>
              <a:ahLst/>
              <a:cxnLst/>
              <a:rect l="0" t="0" r="0" b="0"/>
              <a:pathLst>
                <a:path w="364770" h="162064">
                  <a:moveTo>
                    <a:pt x="24630" y="27175"/>
                  </a:moveTo>
                  <a:lnTo>
                    <a:pt x="781" y="3326"/>
                  </a:lnTo>
                  <a:lnTo>
                    <a:pt x="0" y="1751"/>
                  </a:lnTo>
                  <a:lnTo>
                    <a:pt x="272" y="700"/>
                  </a:lnTo>
                  <a:lnTo>
                    <a:pt x="1248" y="0"/>
                  </a:lnTo>
                  <a:lnTo>
                    <a:pt x="1898" y="327"/>
                  </a:lnTo>
                  <a:lnTo>
                    <a:pt x="6820" y="12458"/>
                  </a:lnTo>
                  <a:lnTo>
                    <a:pt x="15127" y="18782"/>
                  </a:lnTo>
                  <a:lnTo>
                    <a:pt x="48279" y="37476"/>
                  </a:lnTo>
                  <a:lnTo>
                    <a:pt x="79879" y="51217"/>
                  </a:lnTo>
                  <a:lnTo>
                    <a:pt x="105541" y="60615"/>
                  </a:lnTo>
                  <a:lnTo>
                    <a:pt x="137055" y="70083"/>
                  </a:lnTo>
                  <a:lnTo>
                    <a:pt x="171434" y="79583"/>
                  </a:lnTo>
                  <a:lnTo>
                    <a:pt x="205234" y="89096"/>
                  </a:lnTo>
                  <a:lnTo>
                    <a:pt x="238778" y="100733"/>
                  </a:lnTo>
                  <a:lnTo>
                    <a:pt x="271413" y="113049"/>
                  </a:lnTo>
                  <a:lnTo>
                    <a:pt x="301793" y="123814"/>
                  </a:lnTo>
                  <a:lnTo>
                    <a:pt x="326936" y="133890"/>
                  </a:lnTo>
                  <a:lnTo>
                    <a:pt x="346313" y="143660"/>
                  </a:lnTo>
                  <a:lnTo>
                    <a:pt x="364579" y="160058"/>
                  </a:lnTo>
                  <a:lnTo>
                    <a:pt x="364769" y="161008"/>
                  </a:lnTo>
                  <a:lnTo>
                    <a:pt x="364102" y="161640"/>
                  </a:lnTo>
                  <a:lnTo>
                    <a:pt x="362864" y="162063"/>
                  </a:lnTo>
                  <a:lnTo>
                    <a:pt x="338955" y="1486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0316" name="SMARTInkShape-Group411"/>
          <p:cNvGrpSpPr/>
          <p:nvPr/>
        </p:nvGrpSpPr>
        <p:grpSpPr>
          <a:xfrm>
            <a:off x="6143840" y="3900488"/>
            <a:ext cx="171236" cy="91335"/>
            <a:chOff x="6143840" y="3900488"/>
            <a:chExt cx="171236" cy="91335"/>
          </a:xfrm>
        </p:grpSpPr>
        <p:sp>
          <p:nvSpPr>
            <p:cNvPr id="2470314" name="SMARTInkShape-1861"/>
            <p:cNvSpPr/>
            <p:nvPr/>
          </p:nvSpPr>
          <p:spPr bwMode="auto">
            <a:xfrm>
              <a:off x="6143840" y="3907721"/>
              <a:ext cx="42623" cy="84102"/>
            </a:xfrm>
            <a:custGeom>
              <a:avLst/>
              <a:gdLst/>
              <a:ahLst/>
              <a:cxnLst/>
              <a:rect l="0" t="0" r="0" b="0"/>
              <a:pathLst>
                <a:path w="42623" h="84102">
                  <a:moveTo>
                    <a:pt x="35505" y="14198"/>
                  </a:moveTo>
                  <a:lnTo>
                    <a:pt x="35505" y="8047"/>
                  </a:lnTo>
                  <a:lnTo>
                    <a:pt x="36298" y="7716"/>
                  </a:lnTo>
                  <a:lnTo>
                    <a:pt x="39296" y="7348"/>
                  </a:lnTo>
                  <a:lnTo>
                    <a:pt x="40414" y="6456"/>
                  </a:lnTo>
                  <a:lnTo>
                    <a:pt x="42622" y="0"/>
                  </a:lnTo>
                  <a:lnTo>
                    <a:pt x="38849" y="3729"/>
                  </a:lnTo>
                  <a:lnTo>
                    <a:pt x="36990" y="7693"/>
                  </a:lnTo>
                  <a:lnTo>
                    <a:pt x="36494" y="9862"/>
                  </a:lnTo>
                  <a:lnTo>
                    <a:pt x="12250" y="42975"/>
                  </a:lnTo>
                  <a:lnTo>
                    <a:pt x="5325" y="52388"/>
                  </a:lnTo>
                  <a:lnTo>
                    <a:pt x="879" y="69249"/>
                  </a:lnTo>
                  <a:lnTo>
                    <a:pt x="0" y="80458"/>
                  </a:lnTo>
                  <a:lnTo>
                    <a:pt x="723" y="82184"/>
                  </a:lnTo>
                  <a:lnTo>
                    <a:pt x="1998" y="83334"/>
                  </a:lnTo>
                  <a:lnTo>
                    <a:pt x="3641" y="84101"/>
                  </a:lnTo>
                  <a:lnTo>
                    <a:pt x="9701" y="80720"/>
                  </a:lnTo>
                  <a:lnTo>
                    <a:pt x="21215" y="713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0315" name="SMARTInkShape-1862"/>
            <p:cNvSpPr/>
            <p:nvPr/>
          </p:nvSpPr>
          <p:spPr bwMode="auto">
            <a:xfrm>
              <a:off x="6279355" y="3900488"/>
              <a:ext cx="35721" cy="78582"/>
            </a:xfrm>
            <a:custGeom>
              <a:avLst/>
              <a:gdLst/>
              <a:ahLst/>
              <a:cxnLst/>
              <a:rect l="0" t="0" r="0" b="0"/>
              <a:pathLst>
                <a:path w="35721" h="78582">
                  <a:moveTo>
                    <a:pt x="35720" y="0"/>
                  </a:moveTo>
                  <a:lnTo>
                    <a:pt x="29568" y="6150"/>
                  </a:lnTo>
                  <a:lnTo>
                    <a:pt x="24871" y="20792"/>
                  </a:lnTo>
                  <a:lnTo>
                    <a:pt x="10242" y="46007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70317" name="SMARTInkShape-1863"/>
          <p:cNvSpPr/>
          <p:nvPr/>
        </p:nvSpPr>
        <p:spPr bwMode="auto">
          <a:xfrm>
            <a:off x="3457575" y="5593555"/>
            <a:ext cx="14289" cy="7146"/>
          </a:xfrm>
          <a:custGeom>
            <a:avLst/>
            <a:gdLst/>
            <a:ahLst/>
            <a:cxnLst/>
            <a:rect l="0" t="0" r="0" b="0"/>
            <a:pathLst>
              <a:path w="14289" h="7146">
                <a:moveTo>
                  <a:pt x="14288" y="7145"/>
                </a:moveTo>
                <a:lnTo>
                  <a:pt x="10495" y="3353"/>
                </a:lnTo>
                <a:lnTo>
                  <a:pt x="9378" y="3030"/>
                </a:lnTo>
                <a:lnTo>
                  <a:pt x="8633" y="3607"/>
                </a:lnTo>
                <a:lnTo>
                  <a:pt x="8137" y="4787"/>
                </a:lnTo>
                <a:lnTo>
                  <a:pt x="7012" y="5573"/>
                </a:lnTo>
                <a:lnTo>
                  <a:pt x="320" y="7084"/>
                </a:lnTo>
                <a:lnTo>
                  <a:pt x="6179" y="7140"/>
                </a:lnTo>
                <a:lnTo>
                  <a:pt x="24" y="7145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853487" cy="6324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dirty="0" err="1" smtClean="0"/>
              <a:t>Lec</a:t>
            </a:r>
            <a:r>
              <a:rPr lang="en-US" altLang="en-US" sz="2000" dirty="0" smtClean="0"/>
              <a:t> 13 --- Last Time</a:t>
            </a:r>
          </a:p>
          <a:p>
            <a:pPr lvl="1" eaLnBrk="1" hangingPunct="1">
              <a:defRPr/>
            </a:pPr>
            <a:r>
              <a:rPr lang="en-US" altLang="en-US" dirty="0" smtClean="0"/>
              <a:t>LR(1) Sets of Items Construction Example</a:t>
            </a:r>
          </a:p>
          <a:p>
            <a:pPr lvl="1" eaLnBrk="1" hangingPunct="1">
              <a:defRPr/>
            </a:pPr>
            <a:r>
              <a:rPr lang="en-US" altLang="en-US" dirty="0" smtClean="0"/>
              <a:t>LR(1) Parse Table construction</a:t>
            </a:r>
          </a:p>
          <a:p>
            <a:pPr lvl="1" eaLnBrk="1" hangingPunct="1">
              <a:defRPr/>
            </a:pPr>
            <a:r>
              <a:rPr lang="en-US" altLang="en-US" dirty="0" smtClean="0"/>
              <a:t>Useless symbols (new slides added to web)</a:t>
            </a:r>
          </a:p>
          <a:p>
            <a:pPr lvl="1" eaLnBrk="1" hangingPunct="1">
              <a:defRPr/>
            </a:pPr>
            <a:r>
              <a:rPr lang="en-US" altLang="en-US" dirty="0" smtClean="0"/>
              <a:t>Why prefer Left recursion with LR parsing (more new slides)</a:t>
            </a:r>
            <a:endParaRPr lang="el-GR" altLang="en-US" dirty="0" smtClean="0"/>
          </a:p>
          <a:p>
            <a:pPr eaLnBrk="1" hangingPunct="1">
              <a:defRPr/>
            </a:pPr>
            <a:r>
              <a:rPr lang="en-US" altLang="en-US" sz="2000" dirty="0" smtClean="0"/>
              <a:t>Today’s Lecture </a:t>
            </a:r>
          </a:p>
          <a:p>
            <a:pPr lvl="1" eaLnBrk="1" hangingPunct="1">
              <a:defRPr/>
            </a:pPr>
            <a:r>
              <a:rPr lang="en-US" altLang="en-US" dirty="0" smtClean="0"/>
              <a:t>Common cores – Items without </a:t>
            </a:r>
            <a:r>
              <a:rPr lang="en-US" altLang="en-US" dirty="0" err="1" smtClean="0"/>
              <a:t>lookaheads</a:t>
            </a: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/>
              <a:t>LALR(1) Parse Table construction</a:t>
            </a:r>
          </a:p>
          <a:p>
            <a:pPr lvl="1" eaLnBrk="1" hangingPunct="1">
              <a:defRPr/>
            </a:pPr>
            <a:r>
              <a:rPr lang="en-US" altLang="en-US" dirty="0" smtClean="0"/>
              <a:t>Handling Ambiguous </a:t>
            </a:r>
            <a:r>
              <a:rPr lang="en-US" altLang="en-US" sz="1800" dirty="0" smtClean="0"/>
              <a:t>Programming Language Constructs</a:t>
            </a:r>
          </a:p>
          <a:p>
            <a:pPr lvl="2" eaLnBrk="1" hangingPunct="1">
              <a:defRPr/>
            </a:pPr>
            <a:r>
              <a:rPr lang="en-US" altLang="en-US" sz="1600" dirty="0" smtClean="0"/>
              <a:t>Precedence and associativity</a:t>
            </a:r>
          </a:p>
          <a:p>
            <a:pPr lvl="2" eaLnBrk="1" hangingPunct="1">
              <a:defRPr/>
            </a:pPr>
            <a:r>
              <a:rPr lang="en-US" altLang="en-US" sz="1600" dirty="0" smtClean="0"/>
              <a:t>Dangling-Else</a:t>
            </a:r>
          </a:p>
          <a:p>
            <a:pPr lvl="1" eaLnBrk="1" hangingPunct="1">
              <a:defRPr/>
            </a:pPr>
            <a:r>
              <a:rPr lang="en-US" altLang="en-US" dirty="0" smtClean="0"/>
              <a:t>An Expression Interpreter</a:t>
            </a:r>
          </a:p>
          <a:p>
            <a:pPr lvl="1" eaLnBrk="1" hangingPunct="1">
              <a:defRPr/>
            </a:pPr>
            <a:r>
              <a:rPr lang="en-US" altLang="en-US" dirty="0" smtClean="0"/>
              <a:t>Generating Postfix code</a:t>
            </a:r>
          </a:p>
          <a:p>
            <a:pPr eaLnBrk="1" hangingPunct="1">
              <a:defRPr/>
            </a:pPr>
            <a:r>
              <a:rPr lang="en-US" altLang="en-US" sz="2000" dirty="0" smtClean="0"/>
              <a:t>Homework: </a:t>
            </a: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>
                <a:solidFill>
                  <a:srgbClr val="FF0000"/>
                </a:solidFill>
              </a:rPr>
              <a:t>For the grammar in Example 4.40 construct LR(1) sets of items, LR(1) parse table Due</a:t>
            </a:r>
          </a:p>
          <a:p>
            <a:pPr lvl="1" eaLnBrk="1" hangingPunct="1">
              <a:defRPr/>
            </a:pPr>
            <a:r>
              <a:rPr lang="en-US" altLang="en-US" dirty="0" smtClean="0">
                <a:solidFill>
                  <a:srgbClr val="FF0000"/>
                </a:solidFill>
              </a:rPr>
              <a:t>Project </a:t>
            </a:r>
            <a:r>
              <a:rPr lang="en-US" altLang="en-US" dirty="0">
                <a:solidFill>
                  <a:srgbClr val="FF0000"/>
                </a:solidFill>
              </a:rPr>
              <a:t>1</a:t>
            </a:r>
            <a:r>
              <a:rPr lang="en-US" altLang="en-US" dirty="0" smtClean="0">
                <a:solidFill>
                  <a:srgbClr val="FF0000"/>
                </a:solidFill>
              </a:rPr>
              <a:t> Due March 21</a:t>
            </a:r>
          </a:p>
        </p:txBody>
      </p:sp>
      <p:sp>
        <p:nvSpPr>
          <p:cNvPr id="2" name="SMARTInkShape-1"/>
          <p:cNvSpPr/>
          <p:nvPr/>
        </p:nvSpPr>
        <p:spPr bwMode="auto">
          <a:xfrm>
            <a:off x="1143320" y="843001"/>
            <a:ext cx="3857306" cy="46221"/>
          </a:xfrm>
          <a:custGeom>
            <a:avLst/>
            <a:gdLst/>
            <a:ahLst/>
            <a:cxnLst/>
            <a:rect l="0" t="0" r="0" b="0"/>
            <a:pathLst>
              <a:path w="3857306" h="46221">
                <a:moveTo>
                  <a:pt x="21111" y="21393"/>
                </a:moveTo>
                <a:lnTo>
                  <a:pt x="14262" y="28242"/>
                </a:lnTo>
                <a:lnTo>
                  <a:pt x="14055" y="24657"/>
                </a:lnTo>
                <a:lnTo>
                  <a:pt x="13232" y="23569"/>
                </a:lnTo>
                <a:lnTo>
                  <a:pt x="10201" y="22360"/>
                </a:lnTo>
                <a:lnTo>
                  <a:pt x="9075" y="21244"/>
                </a:lnTo>
                <a:lnTo>
                  <a:pt x="5152" y="13749"/>
                </a:lnTo>
                <a:lnTo>
                  <a:pt x="0" y="7494"/>
                </a:lnTo>
                <a:lnTo>
                  <a:pt x="34440" y="7106"/>
                </a:lnTo>
                <a:lnTo>
                  <a:pt x="67232" y="6312"/>
                </a:lnTo>
                <a:lnTo>
                  <a:pt x="102213" y="623"/>
                </a:lnTo>
                <a:lnTo>
                  <a:pt x="130882" y="92"/>
                </a:lnTo>
                <a:lnTo>
                  <a:pt x="157617" y="0"/>
                </a:lnTo>
                <a:lnTo>
                  <a:pt x="185647" y="2090"/>
                </a:lnTo>
                <a:lnTo>
                  <a:pt x="216177" y="5619"/>
                </a:lnTo>
                <a:lnTo>
                  <a:pt x="250359" y="6665"/>
                </a:lnTo>
                <a:lnTo>
                  <a:pt x="285622" y="6975"/>
                </a:lnTo>
                <a:lnTo>
                  <a:pt x="310122" y="6254"/>
                </a:lnTo>
                <a:lnTo>
                  <a:pt x="336885" y="3287"/>
                </a:lnTo>
                <a:lnTo>
                  <a:pt x="364655" y="3556"/>
                </a:lnTo>
                <a:lnTo>
                  <a:pt x="392872" y="5528"/>
                </a:lnTo>
                <a:lnTo>
                  <a:pt x="421288" y="6404"/>
                </a:lnTo>
                <a:lnTo>
                  <a:pt x="449793" y="6794"/>
                </a:lnTo>
                <a:lnTo>
                  <a:pt x="478336" y="7761"/>
                </a:lnTo>
                <a:lnTo>
                  <a:pt x="506897" y="10836"/>
                </a:lnTo>
                <a:lnTo>
                  <a:pt x="535466" y="12732"/>
                </a:lnTo>
                <a:lnTo>
                  <a:pt x="564832" y="13575"/>
                </a:lnTo>
                <a:lnTo>
                  <a:pt x="596405" y="13949"/>
                </a:lnTo>
                <a:lnTo>
                  <a:pt x="628958" y="16233"/>
                </a:lnTo>
                <a:lnTo>
                  <a:pt x="662740" y="19099"/>
                </a:lnTo>
                <a:lnTo>
                  <a:pt x="680639" y="19864"/>
                </a:lnTo>
                <a:lnTo>
                  <a:pt x="698921" y="20373"/>
                </a:lnTo>
                <a:lnTo>
                  <a:pt x="734052" y="20940"/>
                </a:lnTo>
                <a:lnTo>
                  <a:pt x="751199" y="21091"/>
                </a:lnTo>
                <a:lnTo>
                  <a:pt x="769774" y="20398"/>
                </a:lnTo>
                <a:lnTo>
                  <a:pt x="789301" y="19142"/>
                </a:lnTo>
                <a:lnTo>
                  <a:pt x="809463" y="17511"/>
                </a:lnTo>
                <a:lnTo>
                  <a:pt x="830048" y="16424"/>
                </a:lnTo>
                <a:lnTo>
                  <a:pt x="850915" y="15699"/>
                </a:lnTo>
                <a:lnTo>
                  <a:pt x="871970" y="15216"/>
                </a:lnTo>
                <a:lnTo>
                  <a:pt x="892357" y="14100"/>
                </a:lnTo>
                <a:lnTo>
                  <a:pt x="912298" y="12562"/>
                </a:lnTo>
                <a:lnTo>
                  <a:pt x="931942" y="10743"/>
                </a:lnTo>
                <a:lnTo>
                  <a:pt x="952182" y="9530"/>
                </a:lnTo>
                <a:lnTo>
                  <a:pt x="972819" y="8722"/>
                </a:lnTo>
                <a:lnTo>
                  <a:pt x="993720" y="8183"/>
                </a:lnTo>
                <a:lnTo>
                  <a:pt x="1014799" y="7030"/>
                </a:lnTo>
                <a:lnTo>
                  <a:pt x="1035994" y="5468"/>
                </a:lnTo>
                <a:lnTo>
                  <a:pt x="1057269" y="3632"/>
                </a:lnTo>
                <a:lnTo>
                  <a:pt x="1079389" y="2409"/>
                </a:lnTo>
                <a:lnTo>
                  <a:pt x="1102074" y="1593"/>
                </a:lnTo>
                <a:lnTo>
                  <a:pt x="1125134" y="1049"/>
                </a:lnTo>
                <a:lnTo>
                  <a:pt x="1146858" y="687"/>
                </a:lnTo>
                <a:lnTo>
                  <a:pt x="1167690" y="445"/>
                </a:lnTo>
                <a:lnTo>
                  <a:pt x="1187928" y="284"/>
                </a:lnTo>
                <a:lnTo>
                  <a:pt x="1208564" y="176"/>
                </a:lnTo>
                <a:lnTo>
                  <a:pt x="1229465" y="105"/>
                </a:lnTo>
                <a:lnTo>
                  <a:pt x="1250543" y="57"/>
                </a:lnTo>
                <a:lnTo>
                  <a:pt x="1271739" y="819"/>
                </a:lnTo>
                <a:lnTo>
                  <a:pt x="1293013" y="2121"/>
                </a:lnTo>
                <a:lnTo>
                  <a:pt x="1314339" y="3782"/>
                </a:lnTo>
                <a:lnTo>
                  <a:pt x="1335701" y="4890"/>
                </a:lnTo>
                <a:lnTo>
                  <a:pt x="1357086" y="5628"/>
                </a:lnTo>
                <a:lnTo>
                  <a:pt x="1378486" y="6121"/>
                </a:lnTo>
                <a:lnTo>
                  <a:pt x="1400690" y="7243"/>
                </a:lnTo>
                <a:lnTo>
                  <a:pt x="1423431" y="8784"/>
                </a:lnTo>
                <a:lnTo>
                  <a:pt x="1446528" y="10606"/>
                </a:lnTo>
                <a:lnTo>
                  <a:pt x="1469071" y="11820"/>
                </a:lnTo>
                <a:lnTo>
                  <a:pt x="1491242" y="12630"/>
                </a:lnTo>
                <a:lnTo>
                  <a:pt x="1513167" y="13170"/>
                </a:lnTo>
                <a:lnTo>
                  <a:pt x="1535722" y="13529"/>
                </a:lnTo>
                <a:lnTo>
                  <a:pt x="1558695" y="13769"/>
                </a:lnTo>
                <a:lnTo>
                  <a:pt x="1581949" y="13929"/>
                </a:lnTo>
                <a:lnTo>
                  <a:pt x="1605388" y="14830"/>
                </a:lnTo>
                <a:lnTo>
                  <a:pt x="1628952" y="16223"/>
                </a:lnTo>
                <a:lnTo>
                  <a:pt x="1652599" y="17947"/>
                </a:lnTo>
                <a:lnTo>
                  <a:pt x="1676301" y="19095"/>
                </a:lnTo>
                <a:lnTo>
                  <a:pt x="1700040" y="19861"/>
                </a:lnTo>
                <a:lnTo>
                  <a:pt x="1723803" y="20372"/>
                </a:lnTo>
                <a:lnTo>
                  <a:pt x="1747583" y="20712"/>
                </a:lnTo>
                <a:lnTo>
                  <a:pt x="1771374" y="20939"/>
                </a:lnTo>
                <a:lnTo>
                  <a:pt x="1795172" y="21090"/>
                </a:lnTo>
                <a:lnTo>
                  <a:pt x="1818974" y="21191"/>
                </a:lnTo>
                <a:lnTo>
                  <a:pt x="1842781" y="21258"/>
                </a:lnTo>
                <a:lnTo>
                  <a:pt x="1866589" y="21303"/>
                </a:lnTo>
                <a:lnTo>
                  <a:pt x="1890398" y="21333"/>
                </a:lnTo>
                <a:lnTo>
                  <a:pt x="1914209" y="21353"/>
                </a:lnTo>
                <a:lnTo>
                  <a:pt x="1938020" y="21366"/>
                </a:lnTo>
                <a:lnTo>
                  <a:pt x="1961832" y="22169"/>
                </a:lnTo>
                <a:lnTo>
                  <a:pt x="1985644" y="23498"/>
                </a:lnTo>
                <a:lnTo>
                  <a:pt x="2009456" y="25177"/>
                </a:lnTo>
                <a:lnTo>
                  <a:pt x="2033268" y="26297"/>
                </a:lnTo>
                <a:lnTo>
                  <a:pt x="2057080" y="27043"/>
                </a:lnTo>
                <a:lnTo>
                  <a:pt x="2080893" y="27541"/>
                </a:lnTo>
                <a:lnTo>
                  <a:pt x="2104705" y="27873"/>
                </a:lnTo>
                <a:lnTo>
                  <a:pt x="2128518" y="28094"/>
                </a:lnTo>
                <a:lnTo>
                  <a:pt x="2152330" y="28242"/>
                </a:lnTo>
                <a:lnTo>
                  <a:pt x="2175349" y="28340"/>
                </a:lnTo>
                <a:lnTo>
                  <a:pt x="2197838" y="28405"/>
                </a:lnTo>
                <a:lnTo>
                  <a:pt x="2219975" y="28449"/>
                </a:lnTo>
                <a:lnTo>
                  <a:pt x="2243464" y="28478"/>
                </a:lnTo>
                <a:lnTo>
                  <a:pt x="2267855" y="28498"/>
                </a:lnTo>
                <a:lnTo>
                  <a:pt x="2292847" y="28511"/>
                </a:lnTo>
                <a:lnTo>
                  <a:pt x="2317445" y="28519"/>
                </a:lnTo>
                <a:lnTo>
                  <a:pt x="2341782" y="28525"/>
                </a:lnTo>
                <a:lnTo>
                  <a:pt x="2365944" y="28529"/>
                </a:lnTo>
                <a:lnTo>
                  <a:pt x="2390783" y="28531"/>
                </a:lnTo>
                <a:lnTo>
                  <a:pt x="2416074" y="28533"/>
                </a:lnTo>
                <a:lnTo>
                  <a:pt x="2441665" y="28534"/>
                </a:lnTo>
                <a:lnTo>
                  <a:pt x="2467458" y="29329"/>
                </a:lnTo>
                <a:lnTo>
                  <a:pt x="2493384" y="30652"/>
                </a:lnTo>
                <a:lnTo>
                  <a:pt x="2519399" y="32328"/>
                </a:lnTo>
                <a:lnTo>
                  <a:pt x="2544680" y="33446"/>
                </a:lnTo>
                <a:lnTo>
                  <a:pt x="2569472" y="34190"/>
                </a:lnTo>
                <a:lnTo>
                  <a:pt x="2593937" y="34687"/>
                </a:lnTo>
                <a:lnTo>
                  <a:pt x="2618979" y="35018"/>
                </a:lnTo>
                <a:lnTo>
                  <a:pt x="2644404" y="35239"/>
                </a:lnTo>
                <a:lnTo>
                  <a:pt x="2670086" y="35386"/>
                </a:lnTo>
                <a:lnTo>
                  <a:pt x="2696732" y="35484"/>
                </a:lnTo>
                <a:lnTo>
                  <a:pt x="2724021" y="35549"/>
                </a:lnTo>
                <a:lnTo>
                  <a:pt x="2751738" y="35593"/>
                </a:lnTo>
                <a:lnTo>
                  <a:pt x="2779742" y="35622"/>
                </a:lnTo>
                <a:lnTo>
                  <a:pt x="2807936" y="35641"/>
                </a:lnTo>
                <a:lnTo>
                  <a:pt x="2836257" y="35654"/>
                </a:lnTo>
                <a:lnTo>
                  <a:pt x="2863075" y="35663"/>
                </a:lnTo>
                <a:lnTo>
                  <a:pt x="2888891" y="35669"/>
                </a:lnTo>
                <a:lnTo>
                  <a:pt x="2914040" y="35672"/>
                </a:lnTo>
                <a:lnTo>
                  <a:pt x="2940330" y="35675"/>
                </a:lnTo>
                <a:lnTo>
                  <a:pt x="2967382" y="35677"/>
                </a:lnTo>
                <a:lnTo>
                  <a:pt x="2994942" y="35678"/>
                </a:lnTo>
                <a:lnTo>
                  <a:pt x="3022046" y="34885"/>
                </a:lnTo>
                <a:lnTo>
                  <a:pt x="3048847" y="33563"/>
                </a:lnTo>
                <a:lnTo>
                  <a:pt x="3075445" y="31887"/>
                </a:lnTo>
                <a:lnTo>
                  <a:pt x="3102703" y="30770"/>
                </a:lnTo>
                <a:lnTo>
                  <a:pt x="3130399" y="30026"/>
                </a:lnTo>
                <a:lnTo>
                  <a:pt x="3158389" y="29529"/>
                </a:lnTo>
                <a:lnTo>
                  <a:pt x="3185780" y="29198"/>
                </a:lnTo>
                <a:lnTo>
                  <a:pt x="3212771" y="28978"/>
                </a:lnTo>
                <a:lnTo>
                  <a:pt x="3239497" y="28831"/>
                </a:lnTo>
                <a:lnTo>
                  <a:pt x="3266046" y="28733"/>
                </a:lnTo>
                <a:lnTo>
                  <a:pt x="3292476" y="28667"/>
                </a:lnTo>
                <a:lnTo>
                  <a:pt x="3318827" y="28624"/>
                </a:lnTo>
                <a:lnTo>
                  <a:pt x="3345126" y="28595"/>
                </a:lnTo>
                <a:lnTo>
                  <a:pt x="3371390" y="28575"/>
                </a:lnTo>
                <a:lnTo>
                  <a:pt x="3397630" y="28562"/>
                </a:lnTo>
                <a:lnTo>
                  <a:pt x="3423855" y="28554"/>
                </a:lnTo>
                <a:lnTo>
                  <a:pt x="3450070" y="28548"/>
                </a:lnTo>
                <a:lnTo>
                  <a:pt x="3476277" y="28544"/>
                </a:lnTo>
                <a:lnTo>
                  <a:pt x="3501686" y="29335"/>
                </a:lnTo>
                <a:lnTo>
                  <a:pt x="3526564" y="30657"/>
                </a:lnTo>
                <a:lnTo>
                  <a:pt x="3551086" y="32331"/>
                </a:lnTo>
                <a:lnTo>
                  <a:pt x="3575371" y="33448"/>
                </a:lnTo>
                <a:lnTo>
                  <a:pt x="3599499" y="34192"/>
                </a:lnTo>
                <a:lnTo>
                  <a:pt x="3623522" y="34688"/>
                </a:lnTo>
                <a:lnTo>
                  <a:pt x="3646681" y="35812"/>
                </a:lnTo>
                <a:lnTo>
                  <a:pt x="3669264" y="37356"/>
                </a:lnTo>
                <a:lnTo>
                  <a:pt x="3691463" y="39179"/>
                </a:lnTo>
                <a:lnTo>
                  <a:pt x="3713406" y="41187"/>
                </a:lnTo>
                <a:lnTo>
                  <a:pt x="3735179" y="43320"/>
                </a:lnTo>
                <a:lnTo>
                  <a:pt x="3756837" y="45536"/>
                </a:lnTo>
                <a:lnTo>
                  <a:pt x="3777627" y="46220"/>
                </a:lnTo>
                <a:lnTo>
                  <a:pt x="3797836" y="45882"/>
                </a:lnTo>
                <a:lnTo>
                  <a:pt x="3830875" y="44183"/>
                </a:lnTo>
                <a:lnTo>
                  <a:pt x="3857305" y="428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"/>
          <p:cNvSpPr/>
          <p:nvPr/>
        </p:nvSpPr>
        <p:spPr bwMode="auto">
          <a:xfrm>
            <a:off x="1121571" y="1185865"/>
            <a:ext cx="3736180" cy="107155"/>
          </a:xfrm>
          <a:custGeom>
            <a:avLst/>
            <a:gdLst/>
            <a:ahLst/>
            <a:cxnLst/>
            <a:rect l="0" t="0" r="0" b="0"/>
            <a:pathLst>
              <a:path w="3736180" h="107155">
                <a:moveTo>
                  <a:pt x="7142" y="107154"/>
                </a:moveTo>
                <a:lnTo>
                  <a:pt x="3349" y="107154"/>
                </a:lnTo>
                <a:lnTo>
                  <a:pt x="2232" y="106360"/>
                </a:lnTo>
                <a:lnTo>
                  <a:pt x="1487" y="105037"/>
                </a:lnTo>
                <a:lnTo>
                  <a:pt x="6" y="100036"/>
                </a:lnTo>
                <a:lnTo>
                  <a:pt x="0" y="103810"/>
                </a:lnTo>
                <a:lnTo>
                  <a:pt x="793" y="104925"/>
                </a:lnTo>
                <a:lnTo>
                  <a:pt x="2115" y="105668"/>
                </a:lnTo>
                <a:lnTo>
                  <a:pt x="3791" y="106163"/>
                </a:lnTo>
                <a:lnTo>
                  <a:pt x="5701" y="105699"/>
                </a:lnTo>
                <a:lnTo>
                  <a:pt x="14471" y="101369"/>
                </a:lnTo>
                <a:lnTo>
                  <a:pt x="46963" y="92750"/>
                </a:lnTo>
                <a:lnTo>
                  <a:pt x="55365" y="88158"/>
                </a:lnTo>
                <a:lnTo>
                  <a:pt x="80658" y="85818"/>
                </a:lnTo>
                <a:lnTo>
                  <a:pt x="114472" y="94545"/>
                </a:lnTo>
                <a:lnTo>
                  <a:pt x="128637" y="98391"/>
                </a:lnTo>
                <a:lnTo>
                  <a:pt x="161926" y="99915"/>
                </a:lnTo>
                <a:lnTo>
                  <a:pt x="191586" y="99198"/>
                </a:lnTo>
                <a:lnTo>
                  <a:pt x="221199" y="94352"/>
                </a:lnTo>
                <a:lnTo>
                  <a:pt x="253771" y="89367"/>
                </a:lnTo>
                <a:lnTo>
                  <a:pt x="285076" y="86443"/>
                </a:lnTo>
                <a:lnTo>
                  <a:pt x="316307" y="83748"/>
                </a:lnTo>
                <a:lnTo>
                  <a:pt x="349022" y="79600"/>
                </a:lnTo>
                <a:lnTo>
                  <a:pt x="379209" y="78780"/>
                </a:lnTo>
                <a:lnTo>
                  <a:pt x="414923" y="80735"/>
                </a:lnTo>
                <a:lnTo>
                  <a:pt x="448759" y="84737"/>
                </a:lnTo>
                <a:lnTo>
                  <a:pt x="484077" y="85528"/>
                </a:lnTo>
                <a:lnTo>
                  <a:pt x="519510" y="85684"/>
                </a:lnTo>
                <a:lnTo>
                  <a:pt x="553467" y="85715"/>
                </a:lnTo>
                <a:lnTo>
                  <a:pt x="581325" y="85720"/>
                </a:lnTo>
                <a:lnTo>
                  <a:pt x="609687" y="85722"/>
                </a:lnTo>
                <a:lnTo>
                  <a:pt x="642806" y="85722"/>
                </a:lnTo>
                <a:lnTo>
                  <a:pt x="669796" y="85723"/>
                </a:lnTo>
                <a:lnTo>
                  <a:pt x="697902" y="85723"/>
                </a:lnTo>
                <a:lnTo>
                  <a:pt x="725544" y="85723"/>
                </a:lnTo>
                <a:lnTo>
                  <a:pt x="758736" y="85723"/>
                </a:lnTo>
                <a:lnTo>
                  <a:pt x="786255" y="87839"/>
                </a:lnTo>
                <a:lnTo>
                  <a:pt x="814517" y="91377"/>
                </a:lnTo>
                <a:lnTo>
                  <a:pt x="842999" y="92425"/>
                </a:lnTo>
                <a:lnTo>
                  <a:pt x="873663" y="92735"/>
                </a:lnTo>
                <a:lnTo>
                  <a:pt x="907885" y="92827"/>
                </a:lnTo>
                <a:lnTo>
                  <a:pt x="943160" y="92855"/>
                </a:lnTo>
                <a:lnTo>
                  <a:pt x="978747" y="92863"/>
                </a:lnTo>
                <a:lnTo>
                  <a:pt x="1014427" y="92865"/>
                </a:lnTo>
                <a:lnTo>
                  <a:pt x="1039024" y="92866"/>
                </a:lnTo>
                <a:lnTo>
                  <a:pt x="1065831" y="92866"/>
                </a:lnTo>
                <a:lnTo>
                  <a:pt x="1091503" y="92866"/>
                </a:lnTo>
                <a:lnTo>
                  <a:pt x="1116143" y="92866"/>
                </a:lnTo>
                <a:lnTo>
                  <a:pt x="1140323" y="92866"/>
                </a:lnTo>
                <a:lnTo>
                  <a:pt x="1164298" y="92866"/>
                </a:lnTo>
                <a:lnTo>
                  <a:pt x="1188184" y="92866"/>
                </a:lnTo>
                <a:lnTo>
                  <a:pt x="1223149" y="92866"/>
                </a:lnTo>
                <a:lnTo>
                  <a:pt x="1254764" y="92073"/>
                </a:lnTo>
                <a:lnTo>
                  <a:pt x="1288915" y="87957"/>
                </a:lnTo>
                <a:lnTo>
                  <a:pt x="1324168" y="86384"/>
                </a:lnTo>
                <a:lnTo>
                  <a:pt x="1358956" y="85919"/>
                </a:lnTo>
                <a:lnTo>
                  <a:pt x="1390518" y="85781"/>
                </a:lnTo>
                <a:lnTo>
                  <a:pt x="1424652" y="85740"/>
                </a:lnTo>
                <a:lnTo>
                  <a:pt x="1448094" y="85730"/>
                </a:lnTo>
                <a:lnTo>
                  <a:pt x="1473859" y="87843"/>
                </a:lnTo>
                <a:lnTo>
                  <a:pt x="1500391" y="90634"/>
                </a:lnTo>
                <a:lnTo>
                  <a:pt x="1525412" y="91874"/>
                </a:lnTo>
                <a:lnTo>
                  <a:pt x="1549762" y="92425"/>
                </a:lnTo>
                <a:lnTo>
                  <a:pt x="1583666" y="92736"/>
                </a:lnTo>
                <a:lnTo>
                  <a:pt x="1613821" y="92827"/>
                </a:lnTo>
                <a:lnTo>
                  <a:pt x="1642863" y="92855"/>
                </a:lnTo>
                <a:lnTo>
                  <a:pt x="1671577" y="94979"/>
                </a:lnTo>
                <a:lnTo>
                  <a:pt x="1702310" y="98520"/>
                </a:lnTo>
                <a:lnTo>
                  <a:pt x="1734434" y="99568"/>
                </a:lnTo>
                <a:lnTo>
                  <a:pt x="1766178" y="99879"/>
                </a:lnTo>
                <a:lnTo>
                  <a:pt x="1800719" y="99971"/>
                </a:lnTo>
                <a:lnTo>
                  <a:pt x="1833972" y="102115"/>
                </a:lnTo>
                <a:lnTo>
                  <a:pt x="1866050" y="105661"/>
                </a:lnTo>
                <a:lnTo>
                  <a:pt x="1900689" y="104595"/>
                </a:lnTo>
                <a:lnTo>
                  <a:pt x="1933972" y="101368"/>
                </a:lnTo>
                <a:lnTo>
                  <a:pt x="1966058" y="100412"/>
                </a:lnTo>
                <a:lnTo>
                  <a:pt x="1998584" y="100129"/>
                </a:lnTo>
                <a:lnTo>
                  <a:pt x="2028330" y="97929"/>
                </a:lnTo>
                <a:lnTo>
                  <a:pt x="2057252" y="92250"/>
                </a:lnTo>
                <a:lnTo>
                  <a:pt x="2088046" y="87656"/>
                </a:lnTo>
                <a:lnTo>
                  <a:pt x="2122306" y="86296"/>
                </a:lnTo>
                <a:lnTo>
                  <a:pt x="2157592" y="85892"/>
                </a:lnTo>
                <a:lnTo>
                  <a:pt x="2191066" y="85773"/>
                </a:lnTo>
                <a:lnTo>
                  <a:pt x="2223209" y="85737"/>
                </a:lnTo>
                <a:lnTo>
                  <a:pt x="2255752" y="85727"/>
                </a:lnTo>
                <a:lnTo>
                  <a:pt x="2285503" y="83607"/>
                </a:lnTo>
                <a:lnTo>
                  <a:pt x="2316543" y="80069"/>
                </a:lnTo>
                <a:lnTo>
                  <a:pt x="2348759" y="79020"/>
                </a:lnTo>
                <a:lnTo>
                  <a:pt x="2380529" y="78710"/>
                </a:lnTo>
                <a:lnTo>
                  <a:pt x="2412961" y="78618"/>
                </a:lnTo>
                <a:lnTo>
                  <a:pt x="2444796" y="76473"/>
                </a:lnTo>
                <a:lnTo>
                  <a:pt x="2477247" y="72928"/>
                </a:lnTo>
                <a:lnTo>
                  <a:pt x="2509087" y="69761"/>
                </a:lnTo>
                <a:lnTo>
                  <a:pt x="2541540" y="65912"/>
                </a:lnTo>
                <a:lnTo>
                  <a:pt x="2577158" y="60819"/>
                </a:lnTo>
                <a:lnTo>
                  <a:pt x="2612827" y="57873"/>
                </a:lnTo>
                <a:lnTo>
                  <a:pt x="2640982" y="57362"/>
                </a:lnTo>
                <a:lnTo>
                  <a:pt x="2669432" y="56418"/>
                </a:lnTo>
                <a:lnTo>
                  <a:pt x="2698763" y="52257"/>
                </a:lnTo>
                <a:lnTo>
                  <a:pt x="2731443" y="49878"/>
                </a:lnTo>
                <a:lnTo>
                  <a:pt x="2761587" y="45292"/>
                </a:lnTo>
                <a:lnTo>
                  <a:pt x="2790627" y="43581"/>
                </a:lnTo>
                <a:lnTo>
                  <a:pt x="2819340" y="43074"/>
                </a:lnTo>
                <a:lnTo>
                  <a:pt x="2847956" y="42923"/>
                </a:lnTo>
                <a:lnTo>
                  <a:pt x="2877336" y="42879"/>
                </a:lnTo>
                <a:lnTo>
                  <a:pt x="2910031" y="42866"/>
                </a:lnTo>
                <a:lnTo>
                  <a:pt x="2940179" y="42862"/>
                </a:lnTo>
                <a:lnTo>
                  <a:pt x="2969220" y="43654"/>
                </a:lnTo>
                <a:lnTo>
                  <a:pt x="2997140" y="47770"/>
                </a:lnTo>
                <a:lnTo>
                  <a:pt x="3030426" y="49562"/>
                </a:lnTo>
                <a:lnTo>
                  <a:pt x="3057961" y="47756"/>
                </a:lnTo>
                <a:lnTo>
                  <a:pt x="3091917" y="43827"/>
                </a:lnTo>
                <a:lnTo>
                  <a:pt x="3122349" y="38141"/>
                </a:lnTo>
                <a:lnTo>
                  <a:pt x="3148873" y="36435"/>
                </a:lnTo>
                <a:lnTo>
                  <a:pt x="3176841" y="35929"/>
                </a:lnTo>
                <a:lnTo>
                  <a:pt x="3205236" y="34986"/>
                </a:lnTo>
                <a:lnTo>
                  <a:pt x="3232964" y="30825"/>
                </a:lnTo>
                <a:lnTo>
                  <a:pt x="3264069" y="29018"/>
                </a:lnTo>
                <a:lnTo>
                  <a:pt x="3296936" y="28660"/>
                </a:lnTo>
                <a:lnTo>
                  <a:pt x="3328299" y="28590"/>
                </a:lnTo>
                <a:lnTo>
                  <a:pt x="3357425" y="26459"/>
                </a:lnTo>
                <a:lnTo>
                  <a:pt x="3386109" y="22422"/>
                </a:lnTo>
                <a:lnTo>
                  <a:pt x="3414705" y="20831"/>
                </a:lnTo>
                <a:lnTo>
                  <a:pt x="3445401" y="15813"/>
                </a:lnTo>
                <a:lnTo>
                  <a:pt x="3478011" y="14587"/>
                </a:lnTo>
                <a:lnTo>
                  <a:pt x="3507383" y="14345"/>
                </a:lnTo>
                <a:lnTo>
                  <a:pt x="3536115" y="12180"/>
                </a:lnTo>
                <a:lnTo>
                  <a:pt x="3566958" y="7805"/>
                </a:lnTo>
                <a:lnTo>
                  <a:pt x="3586027" y="8132"/>
                </a:lnTo>
                <a:lnTo>
                  <a:pt x="3619615" y="13855"/>
                </a:lnTo>
                <a:lnTo>
                  <a:pt x="3638415" y="14260"/>
                </a:lnTo>
                <a:lnTo>
                  <a:pt x="3670617" y="7435"/>
                </a:lnTo>
                <a:lnTo>
                  <a:pt x="3695603" y="7149"/>
                </a:lnTo>
                <a:lnTo>
                  <a:pt x="3697222" y="6353"/>
                </a:lnTo>
                <a:lnTo>
                  <a:pt x="3698301" y="5028"/>
                </a:lnTo>
                <a:lnTo>
                  <a:pt x="3699021" y="3351"/>
                </a:lnTo>
                <a:lnTo>
                  <a:pt x="3700294" y="2233"/>
                </a:lnTo>
                <a:lnTo>
                  <a:pt x="3703826" y="991"/>
                </a:lnTo>
                <a:lnTo>
                  <a:pt x="3734770" y="0"/>
                </a:lnTo>
                <a:lnTo>
                  <a:pt x="3735240" y="793"/>
                </a:lnTo>
                <a:lnTo>
                  <a:pt x="3736179" y="1428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3"/>
          <p:cNvGrpSpPr/>
          <p:nvPr/>
        </p:nvGrpSpPr>
        <p:grpSpPr>
          <a:xfrm>
            <a:off x="664700" y="5337385"/>
            <a:ext cx="391583" cy="1306304"/>
            <a:chOff x="664700" y="5337385"/>
            <a:chExt cx="391583" cy="1306304"/>
          </a:xfrm>
        </p:grpSpPr>
        <p:sp>
          <p:nvSpPr>
            <p:cNvPr id="4" name="SMARTInkShape-3"/>
            <p:cNvSpPr/>
            <p:nvPr/>
          </p:nvSpPr>
          <p:spPr bwMode="auto">
            <a:xfrm>
              <a:off x="750094" y="5337385"/>
              <a:ext cx="306189" cy="106154"/>
            </a:xfrm>
            <a:custGeom>
              <a:avLst/>
              <a:gdLst/>
              <a:ahLst/>
              <a:cxnLst/>
              <a:rect l="0" t="0" r="0" b="0"/>
              <a:pathLst>
                <a:path w="306189" h="106154">
                  <a:moveTo>
                    <a:pt x="300037" y="41859"/>
                  </a:moveTo>
                  <a:lnTo>
                    <a:pt x="300037" y="31916"/>
                  </a:lnTo>
                  <a:lnTo>
                    <a:pt x="302154" y="27386"/>
                  </a:lnTo>
                  <a:lnTo>
                    <a:pt x="304947" y="22726"/>
                  </a:lnTo>
                  <a:lnTo>
                    <a:pt x="306188" y="18010"/>
                  </a:lnTo>
                  <a:lnTo>
                    <a:pt x="305725" y="15641"/>
                  </a:lnTo>
                  <a:lnTo>
                    <a:pt x="300943" y="7548"/>
                  </a:lnTo>
                  <a:lnTo>
                    <a:pt x="298323" y="6766"/>
                  </a:lnTo>
                  <a:lnTo>
                    <a:pt x="293966" y="6264"/>
                  </a:lnTo>
                  <a:lnTo>
                    <a:pt x="287402" y="1255"/>
                  </a:lnTo>
                  <a:lnTo>
                    <a:pt x="283044" y="0"/>
                  </a:lnTo>
                  <a:lnTo>
                    <a:pt x="249833" y="7855"/>
                  </a:lnTo>
                  <a:lnTo>
                    <a:pt x="214323" y="19117"/>
                  </a:lnTo>
                  <a:lnTo>
                    <a:pt x="181760" y="26463"/>
                  </a:lnTo>
                  <a:lnTo>
                    <a:pt x="146318" y="27474"/>
                  </a:lnTo>
                  <a:lnTo>
                    <a:pt x="115929" y="35330"/>
                  </a:lnTo>
                  <a:lnTo>
                    <a:pt x="81058" y="51420"/>
                  </a:lnTo>
                  <a:lnTo>
                    <a:pt x="48603" y="65674"/>
                  </a:lnTo>
                  <a:lnTo>
                    <a:pt x="15045" y="79067"/>
                  </a:lnTo>
                  <a:lnTo>
                    <a:pt x="9862" y="83796"/>
                  </a:lnTo>
                  <a:lnTo>
                    <a:pt x="3275" y="94589"/>
                  </a:lnTo>
                  <a:lnTo>
                    <a:pt x="0" y="1061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"/>
            <p:cNvSpPr/>
            <p:nvPr/>
          </p:nvSpPr>
          <p:spPr bwMode="auto">
            <a:xfrm>
              <a:off x="664700" y="5479256"/>
              <a:ext cx="192551" cy="1164433"/>
            </a:xfrm>
            <a:custGeom>
              <a:avLst/>
              <a:gdLst/>
              <a:ahLst/>
              <a:cxnLst/>
              <a:rect l="0" t="0" r="0" b="0"/>
              <a:pathLst>
                <a:path w="192551" h="1164433">
                  <a:moveTo>
                    <a:pt x="99681" y="0"/>
                  </a:moveTo>
                  <a:lnTo>
                    <a:pt x="111866" y="30074"/>
                  </a:lnTo>
                  <a:lnTo>
                    <a:pt x="119051" y="59563"/>
                  </a:lnTo>
                  <a:lnTo>
                    <a:pt x="122618" y="88557"/>
                  </a:lnTo>
                  <a:lnTo>
                    <a:pt x="126586" y="122283"/>
                  </a:lnTo>
                  <a:lnTo>
                    <a:pt x="128308" y="146423"/>
                  </a:lnTo>
                  <a:lnTo>
                    <a:pt x="131719" y="173027"/>
                  </a:lnTo>
                  <a:lnTo>
                    <a:pt x="135880" y="198610"/>
                  </a:lnTo>
                  <a:lnTo>
                    <a:pt x="139582" y="224002"/>
                  </a:lnTo>
                  <a:lnTo>
                    <a:pt x="141228" y="251163"/>
                  </a:lnTo>
                  <a:lnTo>
                    <a:pt x="141959" y="279110"/>
                  </a:lnTo>
                  <a:lnTo>
                    <a:pt x="142284" y="307405"/>
                  </a:lnTo>
                  <a:lnTo>
                    <a:pt x="142428" y="335856"/>
                  </a:lnTo>
                  <a:lnTo>
                    <a:pt x="142492" y="364376"/>
                  </a:lnTo>
                  <a:lnTo>
                    <a:pt x="141727" y="392926"/>
                  </a:lnTo>
                  <a:lnTo>
                    <a:pt x="138741" y="421490"/>
                  </a:lnTo>
                  <a:lnTo>
                    <a:pt x="136885" y="450060"/>
                  </a:lnTo>
                  <a:lnTo>
                    <a:pt x="135266" y="477840"/>
                  </a:lnTo>
                  <a:lnTo>
                    <a:pt x="131901" y="503415"/>
                  </a:lnTo>
                  <a:lnTo>
                    <a:pt x="127759" y="528011"/>
                  </a:lnTo>
                  <a:lnTo>
                    <a:pt x="123273" y="552965"/>
                  </a:lnTo>
                  <a:lnTo>
                    <a:pt x="118633" y="579931"/>
                  </a:lnTo>
                  <a:lnTo>
                    <a:pt x="111809" y="607791"/>
                  </a:lnTo>
                  <a:lnTo>
                    <a:pt x="105071" y="636048"/>
                  </a:lnTo>
                  <a:lnTo>
                    <a:pt x="102077" y="664482"/>
                  </a:lnTo>
                  <a:lnTo>
                    <a:pt x="96513" y="692994"/>
                  </a:lnTo>
                  <a:lnTo>
                    <a:pt x="89542" y="721541"/>
                  </a:lnTo>
                  <a:lnTo>
                    <a:pt x="83798" y="750104"/>
                  </a:lnTo>
                  <a:lnTo>
                    <a:pt x="78599" y="780791"/>
                  </a:lnTo>
                  <a:lnTo>
                    <a:pt x="73643" y="812155"/>
                  </a:lnTo>
                  <a:lnTo>
                    <a:pt x="68794" y="841971"/>
                  </a:lnTo>
                  <a:lnTo>
                    <a:pt x="61876" y="873214"/>
                  </a:lnTo>
                  <a:lnTo>
                    <a:pt x="54304" y="904826"/>
                  </a:lnTo>
                  <a:lnTo>
                    <a:pt x="48293" y="934751"/>
                  </a:lnTo>
                  <a:lnTo>
                    <a:pt x="40859" y="966043"/>
                  </a:lnTo>
                  <a:lnTo>
                    <a:pt x="33057" y="997678"/>
                  </a:lnTo>
                  <a:lnTo>
                    <a:pt x="26943" y="1027613"/>
                  </a:lnTo>
                  <a:lnTo>
                    <a:pt x="21580" y="1054675"/>
                  </a:lnTo>
                  <a:lnTo>
                    <a:pt x="14099" y="1090107"/>
                  </a:lnTo>
                  <a:lnTo>
                    <a:pt x="8252" y="1122939"/>
                  </a:lnTo>
                  <a:lnTo>
                    <a:pt x="0" y="1149220"/>
                  </a:lnTo>
                  <a:lnTo>
                    <a:pt x="3559" y="1153662"/>
                  </a:lnTo>
                  <a:lnTo>
                    <a:pt x="9600" y="1155676"/>
                  </a:lnTo>
                  <a:lnTo>
                    <a:pt x="26413" y="1156969"/>
                  </a:lnTo>
                  <a:lnTo>
                    <a:pt x="40313" y="1153401"/>
                  </a:lnTo>
                  <a:lnTo>
                    <a:pt x="66101" y="1144919"/>
                  </a:lnTo>
                  <a:lnTo>
                    <a:pt x="79994" y="1144647"/>
                  </a:lnTo>
                  <a:lnTo>
                    <a:pt x="114784" y="1153056"/>
                  </a:lnTo>
                  <a:lnTo>
                    <a:pt x="140668" y="1161061"/>
                  </a:lnTo>
                  <a:lnTo>
                    <a:pt x="174541" y="1163766"/>
                  </a:lnTo>
                  <a:lnTo>
                    <a:pt x="192550" y="1164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" name="SMARTInkShape-Group4"/>
          <p:cNvGrpSpPr/>
          <p:nvPr/>
        </p:nvGrpSpPr>
        <p:grpSpPr>
          <a:xfrm>
            <a:off x="2093206" y="5686437"/>
            <a:ext cx="2914564" cy="78570"/>
            <a:chOff x="2093206" y="5686437"/>
            <a:chExt cx="2914564" cy="78570"/>
          </a:xfrm>
        </p:grpSpPr>
        <p:sp>
          <p:nvSpPr>
            <p:cNvPr id="7" name="SMARTInkShape-5"/>
            <p:cNvSpPr/>
            <p:nvPr/>
          </p:nvSpPr>
          <p:spPr bwMode="auto">
            <a:xfrm>
              <a:off x="2093206" y="5686437"/>
              <a:ext cx="1342939" cy="78570"/>
            </a:xfrm>
            <a:custGeom>
              <a:avLst/>
              <a:gdLst/>
              <a:ahLst/>
              <a:cxnLst/>
              <a:rect l="0" t="0" r="0" b="0"/>
              <a:pathLst>
                <a:path w="1342939" h="78570">
                  <a:moveTo>
                    <a:pt x="14200" y="78569"/>
                  </a:moveTo>
                  <a:lnTo>
                    <a:pt x="14200" y="74777"/>
                  </a:lnTo>
                  <a:lnTo>
                    <a:pt x="13407" y="73659"/>
                  </a:lnTo>
                  <a:lnTo>
                    <a:pt x="12084" y="72915"/>
                  </a:lnTo>
                  <a:lnTo>
                    <a:pt x="10408" y="72418"/>
                  </a:lnTo>
                  <a:lnTo>
                    <a:pt x="9291" y="71294"/>
                  </a:lnTo>
                  <a:lnTo>
                    <a:pt x="8049" y="67927"/>
                  </a:lnTo>
                  <a:lnTo>
                    <a:pt x="7059" y="57172"/>
                  </a:lnTo>
                  <a:lnTo>
                    <a:pt x="0" y="57138"/>
                  </a:lnTo>
                  <a:lnTo>
                    <a:pt x="6071" y="63289"/>
                  </a:lnTo>
                  <a:lnTo>
                    <a:pt x="10557" y="63988"/>
                  </a:lnTo>
                  <a:lnTo>
                    <a:pt x="41540" y="64274"/>
                  </a:lnTo>
                  <a:lnTo>
                    <a:pt x="75220" y="58130"/>
                  </a:lnTo>
                  <a:lnTo>
                    <a:pt x="105599" y="56540"/>
                  </a:lnTo>
                  <a:lnTo>
                    <a:pt x="135354" y="51523"/>
                  </a:lnTo>
                  <a:lnTo>
                    <a:pt x="164162" y="46504"/>
                  </a:lnTo>
                  <a:lnTo>
                    <a:pt x="198486" y="43572"/>
                  </a:lnTo>
                  <a:lnTo>
                    <a:pt x="226407" y="43064"/>
                  </a:lnTo>
                  <a:lnTo>
                    <a:pt x="255582" y="42120"/>
                  </a:lnTo>
                  <a:lnTo>
                    <a:pt x="288215" y="37960"/>
                  </a:lnTo>
                  <a:lnTo>
                    <a:pt x="318345" y="36374"/>
                  </a:lnTo>
                  <a:lnTo>
                    <a:pt x="347381" y="35904"/>
                  </a:lnTo>
                  <a:lnTo>
                    <a:pt x="376093" y="34971"/>
                  </a:lnTo>
                  <a:lnTo>
                    <a:pt x="405502" y="30815"/>
                  </a:lnTo>
                  <a:lnTo>
                    <a:pt x="438998" y="29230"/>
                  </a:lnTo>
                  <a:lnTo>
                    <a:pt x="473265" y="28761"/>
                  </a:lnTo>
                  <a:lnTo>
                    <a:pt x="505467" y="28622"/>
                  </a:lnTo>
                  <a:lnTo>
                    <a:pt x="530991" y="28589"/>
                  </a:lnTo>
                  <a:lnTo>
                    <a:pt x="556093" y="28575"/>
                  </a:lnTo>
                  <a:lnTo>
                    <a:pt x="580479" y="27775"/>
                  </a:lnTo>
                  <a:lnTo>
                    <a:pt x="604546" y="24773"/>
                  </a:lnTo>
                  <a:lnTo>
                    <a:pt x="628472" y="22910"/>
                  </a:lnTo>
                  <a:lnTo>
                    <a:pt x="653129" y="21288"/>
                  </a:lnTo>
                  <a:lnTo>
                    <a:pt x="679962" y="17921"/>
                  </a:lnTo>
                  <a:lnTo>
                    <a:pt x="705647" y="15896"/>
                  </a:lnTo>
                  <a:lnTo>
                    <a:pt x="730291" y="14202"/>
                  </a:lnTo>
                  <a:lnTo>
                    <a:pt x="754473" y="10803"/>
                  </a:lnTo>
                  <a:lnTo>
                    <a:pt x="778450" y="8763"/>
                  </a:lnTo>
                  <a:lnTo>
                    <a:pt x="802335" y="7857"/>
                  </a:lnTo>
                  <a:lnTo>
                    <a:pt x="826181" y="7454"/>
                  </a:lnTo>
                  <a:lnTo>
                    <a:pt x="850007" y="7275"/>
                  </a:lnTo>
                  <a:lnTo>
                    <a:pt x="873826" y="7195"/>
                  </a:lnTo>
                  <a:lnTo>
                    <a:pt x="897642" y="7160"/>
                  </a:lnTo>
                  <a:lnTo>
                    <a:pt x="923572" y="7144"/>
                  </a:lnTo>
                  <a:lnTo>
                    <a:pt x="950972" y="6343"/>
                  </a:lnTo>
                  <a:lnTo>
                    <a:pt x="979024" y="3342"/>
                  </a:lnTo>
                  <a:lnTo>
                    <a:pt x="1005251" y="1479"/>
                  </a:lnTo>
                  <a:lnTo>
                    <a:pt x="1030929" y="651"/>
                  </a:lnTo>
                  <a:lnTo>
                    <a:pt x="1058217" y="283"/>
                  </a:lnTo>
                  <a:lnTo>
                    <a:pt x="1086220" y="119"/>
                  </a:lnTo>
                  <a:lnTo>
                    <a:pt x="1114541" y="46"/>
                  </a:lnTo>
                  <a:lnTo>
                    <a:pt x="1143003" y="14"/>
                  </a:lnTo>
                  <a:lnTo>
                    <a:pt x="1169411" y="0"/>
                  </a:lnTo>
                  <a:lnTo>
                    <a:pt x="1194377" y="787"/>
                  </a:lnTo>
                  <a:lnTo>
                    <a:pt x="1218702" y="3782"/>
                  </a:lnTo>
                  <a:lnTo>
                    <a:pt x="1242743" y="5643"/>
                  </a:lnTo>
                  <a:lnTo>
                    <a:pt x="1276473" y="6691"/>
                  </a:lnTo>
                  <a:lnTo>
                    <a:pt x="1308693" y="7001"/>
                  </a:lnTo>
                  <a:lnTo>
                    <a:pt x="1342938" y="71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6"/>
            <p:cNvSpPr/>
            <p:nvPr/>
          </p:nvSpPr>
          <p:spPr bwMode="auto">
            <a:xfrm>
              <a:off x="3536156" y="5707856"/>
              <a:ext cx="1471614" cy="42846"/>
            </a:xfrm>
            <a:custGeom>
              <a:avLst/>
              <a:gdLst/>
              <a:ahLst/>
              <a:cxnLst/>
              <a:rect l="0" t="0" r="0" b="0"/>
              <a:pathLst>
                <a:path w="1471614" h="42846">
                  <a:moveTo>
                    <a:pt x="0" y="0"/>
                  </a:moveTo>
                  <a:lnTo>
                    <a:pt x="28516" y="4910"/>
                  </a:lnTo>
                  <a:lnTo>
                    <a:pt x="60925" y="6482"/>
                  </a:lnTo>
                  <a:lnTo>
                    <a:pt x="94870" y="7742"/>
                  </a:lnTo>
                  <a:lnTo>
                    <a:pt x="125388" y="11996"/>
                  </a:lnTo>
                  <a:lnTo>
                    <a:pt x="154539" y="13609"/>
                  </a:lnTo>
                  <a:lnTo>
                    <a:pt x="183285" y="14087"/>
                  </a:lnTo>
                  <a:lnTo>
                    <a:pt x="211910" y="14228"/>
                  </a:lnTo>
                  <a:lnTo>
                    <a:pt x="241294" y="14270"/>
                  </a:lnTo>
                  <a:lnTo>
                    <a:pt x="274783" y="15076"/>
                  </a:lnTo>
                  <a:lnTo>
                    <a:pt x="309047" y="19196"/>
                  </a:lnTo>
                  <a:lnTo>
                    <a:pt x="340455" y="20769"/>
                  </a:lnTo>
                  <a:lnTo>
                    <a:pt x="373749" y="21235"/>
                  </a:lnTo>
                  <a:lnTo>
                    <a:pt x="404075" y="22167"/>
                  </a:lnTo>
                  <a:lnTo>
                    <a:pt x="433170" y="26323"/>
                  </a:lnTo>
                  <a:lnTo>
                    <a:pt x="462692" y="27908"/>
                  </a:lnTo>
                  <a:lnTo>
                    <a:pt x="495428" y="28378"/>
                  </a:lnTo>
                  <a:lnTo>
                    <a:pt x="525589" y="28516"/>
                  </a:lnTo>
                  <a:lnTo>
                    <a:pt x="554634" y="28558"/>
                  </a:lnTo>
                  <a:lnTo>
                    <a:pt x="582554" y="27776"/>
                  </a:lnTo>
                  <a:lnTo>
                    <a:pt x="607055" y="24458"/>
                  </a:lnTo>
                  <a:lnTo>
                    <a:pt x="634070" y="27002"/>
                  </a:lnTo>
                  <a:lnTo>
                    <a:pt x="669526" y="28265"/>
                  </a:lnTo>
                  <a:lnTo>
                    <a:pt x="703488" y="32306"/>
                  </a:lnTo>
                  <a:lnTo>
                    <a:pt x="731346" y="34708"/>
                  </a:lnTo>
                  <a:lnTo>
                    <a:pt x="759709" y="35420"/>
                  </a:lnTo>
                  <a:lnTo>
                    <a:pt x="792827" y="35660"/>
                  </a:lnTo>
                  <a:lnTo>
                    <a:pt x="819817" y="35702"/>
                  </a:lnTo>
                  <a:lnTo>
                    <a:pt x="848717" y="36507"/>
                  </a:lnTo>
                  <a:lnTo>
                    <a:pt x="882062" y="40627"/>
                  </a:lnTo>
                  <a:lnTo>
                    <a:pt x="916284" y="42200"/>
                  </a:lnTo>
                  <a:lnTo>
                    <a:pt x="947678" y="42666"/>
                  </a:lnTo>
                  <a:lnTo>
                    <a:pt x="981763" y="42805"/>
                  </a:lnTo>
                  <a:lnTo>
                    <a:pt x="1016998" y="42845"/>
                  </a:lnTo>
                  <a:lnTo>
                    <a:pt x="1051779" y="42064"/>
                  </a:lnTo>
                  <a:lnTo>
                    <a:pt x="1083340" y="37952"/>
                  </a:lnTo>
                  <a:lnTo>
                    <a:pt x="1116680" y="36381"/>
                  </a:lnTo>
                  <a:lnTo>
                    <a:pt x="1147814" y="35121"/>
                  </a:lnTo>
                  <a:lnTo>
                    <a:pt x="1180233" y="30867"/>
                  </a:lnTo>
                  <a:lnTo>
                    <a:pt x="1215442" y="31145"/>
                  </a:lnTo>
                  <a:lnTo>
                    <a:pt x="1243310" y="34364"/>
                  </a:lnTo>
                  <a:lnTo>
                    <a:pt x="1277379" y="35452"/>
                  </a:lnTo>
                  <a:lnTo>
                    <a:pt x="1311949" y="35666"/>
                  </a:lnTo>
                  <a:lnTo>
                    <a:pt x="1342531" y="35709"/>
                  </a:lnTo>
                  <a:lnTo>
                    <a:pt x="1375295" y="35717"/>
                  </a:lnTo>
                  <a:lnTo>
                    <a:pt x="1406638" y="35718"/>
                  </a:lnTo>
                  <a:lnTo>
                    <a:pt x="1439155" y="35719"/>
                  </a:lnTo>
                  <a:lnTo>
                    <a:pt x="1471613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8" name="SMARTInkShape-Group5"/>
          <p:cNvGrpSpPr/>
          <p:nvPr/>
        </p:nvGrpSpPr>
        <p:grpSpPr>
          <a:xfrm>
            <a:off x="3771900" y="5793581"/>
            <a:ext cx="1511455" cy="359506"/>
            <a:chOff x="3771900" y="5793581"/>
            <a:chExt cx="1511455" cy="359506"/>
          </a:xfrm>
        </p:grpSpPr>
        <p:sp>
          <p:nvSpPr>
            <p:cNvPr id="10" name="SMARTInkShape-7"/>
            <p:cNvSpPr/>
            <p:nvPr/>
          </p:nvSpPr>
          <p:spPr bwMode="auto">
            <a:xfrm>
              <a:off x="3971925" y="5832604"/>
              <a:ext cx="35625" cy="160277"/>
            </a:xfrm>
            <a:custGeom>
              <a:avLst/>
              <a:gdLst/>
              <a:ahLst/>
              <a:cxnLst/>
              <a:rect l="0" t="0" r="0" b="0"/>
              <a:pathLst>
                <a:path w="35625" h="160277">
                  <a:moveTo>
                    <a:pt x="0" y="46702"/>
                  </a:moveTo>
                  <a:lnTo>
                    <a:pt x="0" y="22505"/>
                  </a:lnTo>
                  <a:lnTo>
                    <a:pt x="2117" y="17956"/>
                  </a:lnTo>
                  <a:lnTo>
                    <a:pt x="4909" y="13289"/>
                  </a:lnTo>
                  <a:lnTo>
                    <a:pt x="6850" y="5241"/>
                  </a:lnTo>
                  <a:lnTo>
                    <a:pt x="10849" y="462"/>
                  </a:lnTo>
                  <a:lnTo>
                    <a:pt x="11995" y="0"/>
                  </a:lnTo>
                  <a:lnTo>
                    <a:pt x="12759" y="486"/>
                  </a:lnTo>
                  <a:lnTo>
                    <a:pt x="14198" y="3643"/>
                  </a:lnTo>
                  <a:lnTo>
                    <a:pt x="15076" y="17601"/>
                  </a:lnTo>
                  <a:lnTo>
                    <a:pt x="20769" y="49517"/>
                  </a:lnTo>
                  <a:lnTo>
                    <a:pt x="25136" y="82792"/>
                  </a:lnTo>
                  <a:lnTo>
                    <a:pt x="30239" y="116072"/>
                  </a:lnTo>
                  <a:lnTo>
                    <a:pt x="34997" y="135977"/>
                  </a:lnTo>
                  <a:lnTo>
                    <a:pt x="35624" y="152728"/>
                  </a:lnTo>
                  <a:lnTo>
                    <a:pt x="34861" y="155486"/>
                  </a:lnTo>
                  <a:lnTo>
                    <a:pt x="33560" y="157325"/>
                  </a:lnTo>
                  <a:lnTo>
                    <a:pt x="31898" y="158550"/>
                  </a:lnTo>
                  <a:lnTo>
                    <a:pt x="27936" y="159913"/>
                  </a:lnTo>
                  <a:lnTo>
                    <a:pt x="25767" y="160276"/>
                  </a:lnTo>
                  <a:lnTo>
                    <a:pt x="24322" y="158930"/>
                  </a:lnTo>
                  <a:lnTo>
                    <a:pt x="21431" y="1467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8"/>
            <p:cNvSpPr/>
            <p:nvPr/>
          </p:nvSpPr>
          <p:spPr bwMode="auto">
            <a:xfrm>
              <a:off x="3771900" y="5793581"/>
              <a:ext cx="378620" cy="57139"/>
            </a:xfrm>
            <a:custGeom>
              <a:avLst/>
              <a:gdLst/>
              <a:ahLst/>
              <a:cxnLst/>
              <a:rect l="0" t="0" r="0" b="0"/>
              <a:pathLst>
                <a:path w="378620" h="57139">
                  <a:moveTo>
                    <a:pt x="0" y="42863"/>
                  </a:moveTo>
                  <a:lnTo>
                    <a:pt x="0" y="46655"/>
                  </a:lnTo>
                  <a:lnTo>
                    <a:pt x="794" y="47773"/>
                  </a:lnTo>
                  <a:lnTo>
                    <a:pt x="2117" y="48517"/>
                  </a:lnTo>
                  <a:lnTo>
                    <a:pt x="9887" y="49565"/>
                  </a:lnTo>
                  <a:lnTo>
                    <a:pt x="24361" y="51992"/>
                  </a:lnTo>
                  <a:lnTo>
                    <a:pt x="54377" y="56132"/>
                  </a:lnTo>
                  <a:lnTo>
                    <a:pt x="81552" y="56849"/>
                  </a:lnTo>
                  <a:lnTo>
                    <a:pt x="104508" y="57016"/>
                  </a:lnTo>
                  <a:lnTo>
                    <a:pt x="130585" y="57091"/>
                  </a:lnTo>
                  <a:lnTo>
                    <a:pt x="158050" y="57124"/>
                  </a:lnTo>
                  <a:lnTo>
                    <a:pt x="186132" y="57138"/>
                  </a:lnTo>
                  <a:lnTo>
                    <a:pt x="215281" y="55557"/>
                  </a:lnTo>
                  <a:lnTo>
                    <a:pt x="246758" y="49563"/>
                  </a:lnTo>
                  <a:lnTo>
                    <a:pt x="277151" y="45841"/>
                  </a:lnTo>
                  <a:lnTo>
                    <a:pt x="304947" y="42599"/>
                  </a:lnTo>
                  <a:lnTo>
                    <a:pt x="337652" y="31848"/>
                  </a:lnTo>
                  <a:lnTo>
                    <a:pt x="361189" y="18609"/>
                  </a:lnTo>
                  <a:lnTo>
                    <a:pt x="3786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9"/>
            <p:cNvSpPr/>
            <p:nvPr/>
          </p:nvSpPr>
          <p:spPr bwMode="auto">
            <a:xfrm>
              <a:off x="4107656" y="5793581"/>
              <a:ext cx="100014" cy="182703"/>
            </a:xfrm>
            <a:custGeom>
              <a:avLst/>
              <a:gdLst/>
              <a:ahLst/>
              <a:cxnLst/>
              <a:rect l="0" t="0" r="0" b="0"/>
              <a:pathLst>
                <a:path w="100014" h="182703">
                  <a:moveTo>
                    <a:pt x="0" y="0"/>
                  </a:moveTo>
                  <a:lnTo>
                    <a:pt x="0" y="33792"/>
                  </a:lnTo>
                  <a:lnTo>
                    <a:pt x="0" y="67098"/>
                  </a:lnTo>
                  <a:lnTo>
                    <a:pt x="0" y="99155"/>
                  </a:lnTo>
                  <a:lnTo>
                    <a:pt x="0" y="132534"/>
                  </a:lnTo>
                  <a:lnTo>
                    <a:pt x="0" y="165404"/>
                  </a:lnTo>
                  <a:lnTo>
                    <a:pt x="0" y="176700"/>
                  </a:lnTo>
                  <a:lnTo>
                    <a:pt x="0" y="174241"/>
                  </a:lnTo>
                  <a:lnTo>
                    <a:pt x="2117" y="170574"/>
                  </a:lnTo>
                  <a:lnTo>
                    <a:pt x="9943" y="161752"/>
                  </a:lnTo>
                  <a:lnTo>
                    <a:pt x="43065" y="142869"/>
                  </a:lnTo>
                  <a:lnTo>
                    <a:pt x="52478" y="138903"/>
                  </a:lnTo>
                  <a:lnTo>
                    <a:pt x="72420" y="136149"/>
                  </a:lnTo>
                  <a:lnTo>
                    <a:pt x="74474" y="136804"/>
                  </a:lnTo>
                  <a:lnTo>
                    <a:pt x="75843" y="138034"/>
                  </a:lnTo>
                  <a:lnTo>
                    <a:pt x="77365" y="141517"/>
                  </a:lnTo>
                  <a:lnTo>
                    <a:pt x="79015" y="147941"/>
                  </a:lnTo>
                  <a:lnTo>
                    <a:pt x="83384" y="155665"/>
                  </a:lnTo>
                  <a:lnTo>
                    <a:pt x="85723" y="178550"/>
                  </a:lnTo>
                  <a:lnTo>
                    <a:pt x="89517" y="182374"/>
                  </a:lnTo>
                  <a:lnTo>
                    <a:pt x="91428" y="182702"/>
                  </a:lnTo>
                  <a:lnTo>
                    <a:pt x="93496" y="182126"/>
                  </a:lnTo>
                  <a:lnTo>
                    <a:pt x="100013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0"/>
            <p:cNvSpPr/>
            <p:nvPr/>
          </p:nvSpPr>
          <p:spPr bwMode="auto">
            <a:xfrm>
              <a:off x="4215569" y="5894259"/>
              <a:ext cx="335001" cy="136968"/>
            </a:xfrm>
            <a:custGeom>
              <a:avLst/>
              <a:gdLst/>
              <a:ahLst/>
              <a:cxnLst/>
              <a:rect l="0" t="0" r="0" b="0"/>
              <a:pathLst>
                <a:path w="335001" h="136968">
                  <a:moveTo>
                    <a:pt x="42106" y="6479"/>
                  </a:moveTo>
                  <a:lnTo>
                    <a:pt x="38314" y="6479"/>
                  </a:lnTo>
                  <a:lnTo>
                    <a:pt x="34335" y="8595"/>
                  </a:lnTo>
                  <a:lnTo>
                    <a:pt x="29921" y="12975"/>
                  </a:lnTo>
                  <a:lnTo>
                    <a:pt x="10978" y="43499"/>
                  </a:lnTo>
                  <a:lnTo>
                    <a:pt x="3073" y="64808"/>
                  </a:lnTo>
                  <a:lnTo>
                    <a:pt x="0" y="97934"/>
                  </a:lnTo>
                  <a:lnTo>
                    <a:pt x="373" y="112213"/>
                  </a:lnTo>
                  <a:lnTo>
                    <a:pt x="5438" y="135535"/>
                  </a:lnTo>
                  <a:lnTo>
                    <a:pt x="8136" y="136967"/>
                  </a:lnTo>
                  <a:lnTo>
                    <a:pt x="17483" y="136440"/>
                  </a:lnTo>
                  <a:lnTo>
                    <a:pt x="25342" y="133560"/>
                  </a:lnTo>
                  <a:lnTo>
                    <a:pt x="59547" y="112875"/>
                  </a:lnTo>
                  <a:lnTo>
                    <a:pt x="75258" y="102978"/>
                  </a:lnTo>
                  <a:lnTo>
                    <a:pt x="107159" y="70309"/>
                  </a:lnTo>
                  <a:lnTo>
                    <a:pt x="133537" y="37990"/>
                  </a:lnTo>
                  <a:lnTo>
                    <a:pt x="145838" y="20754"/>
                  </a:lnTo>
                  <a:lnTo>
                    <a:pt x="160904" y="8516"/>
                  </a:lnTo>
                  <a:lnTo>
                    <a:pt x="161786" y="8630"/>
                  </a:lnTo>
                  <a:lnTo>
                    <a:pt x="162374" y="9500"/>
                  </a:lnTo>
                  <a:lnTo>
                    <a:pt x="162766" y="10874"/>
                  </a:lnTo>
                  <a:lnTo>
                    <a:pt x="151319" y="43534"/>
                  </a:lnTo>
                  <a:lnTo>
                    <a:pt x="139695" y="74300"/>
                  </a:lnTo>
                  <a:lnTo>
                    <a:pt x="122097" y="104629"/>
                  </a:lnTo>
                  <a:lnTo>
                    <a:pt x="123215" y="105250"/>
                  </a:lnTo>
                  <a:lnTo>
                    <a:pt x="128690" y="105939"/>
                  </a:lnTo>
                  <a:lnTo>
                    <a:pt x="134298" y="104129"/>
                  </a:lnTo>
                  <a:lnTo>
                    <a:pt x="165339" y="79741"/>
                  </a:lnTo>
                  <a:lnTo>
                    <a:pt x="200418" y="51673"/>
                  </a:lnTo>
                  <a:lnTo>
                    <a:pt x="217458" y="34250"/>
                  </a:lnTo>
                  <a:lnTo>
                    <a:pt x="229882" y="29788"/>
                  </a:lnTo>
                  <a:lnTo>
                    <a:pt x="236158" y="28745"/>
                  </a:lnTo>
                  <a:lnTo>
                    <a:pt x="238149" y="29260"/>
                  </a:lnTo>
                  <a:lnTo>
                    <a:pt x="239476" y="30397"/>
                  </a:lnTo>
                  <a:lnTo>
                    <a:pt x="240361" y="31950"/>
                  </a:lnTo>
                  <a:lnTo>
                    <a:pt x="241607" y="41718"/>
                  </a:lnTo>
                  <a:lnTo>
                    <a:pt x="238183" y="58460"/>
                  </a:lnTo>
                  <a:lnTo>
                    <a:pt x="224100" y="90347"/>
                  </a:lnTo>
                  <a:lnTo>
                    <a:pt x="221371" y="110887"/>
                  </a:lnTo>
                  <a:lnTo>
                    <a:pt x="223115" y="118499"/>
                  </a:lnTo>
                  <a:lnTo>
                    <a:pt x="224691" y="121640"/>
                  </a:lnTo>
                  <a:lnTo>
                    <a:pt x="227329" y="122940"/>
                  </a:lnTo>
                  <a:lnTo>
                    <a:pt x="234494" y="122268"/>
                  </a:lnTo>
                  <a:lnTo>
                    <a:pt x="240854" y="119324"/>
                  </a:lnTo>
                  <a:lnTo>
                    <a:pt x="247119" y="113782"/>
                  </a:lnTo>
                  <a:lnTo>
                    <a:pt x="268668" y="84138"/>
                  </a:lnTo>
                  <a:lnTo>
                    <a:pt x="292183" y="49219"/>
                  </a:lnTo>
                  <a:lnTo>
                    <a:pt x="315162" y="15193"/>
                  </a:lnTo>
                  <a:lnTo>
                    <a:pt x="327314" y="0"/>
                  </a:lnTo>
                  <a:lnTo>
                    <a:pt x="327696" y="10909"/>
                  </a:lnTo>
                  <a:lnTo>
                    <a:pt x="320064" y="39243"/>
                  </a:lnTo>
                  <a:lnTo>
                    <a:pt x="317249" y="54378"/>
                  </a:lnTo>
                  <a:lnTo>
                    <a:pt x="320099" y="78295"/>
                  </a:lnTo>
                  <a:lnTo>
                    <a:pt x="321891" y="79756"/>
                  </a:lnTo>
                  <a:lnTo>
                    <a:pt x="324673" y="79936"/>
                  </a:lnTo>
                  <a:lnTo>
                    <a:pt x="335000" y="77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1"/>
            <p:cNvSpPr/>
            <p:nvPr/>
          </p:nvSpPr>
          <p:spPr bwMode="auto">
            <a:xfrm>
              <a:off x="4591260" y="5872163"/>
              <a:ext cx="80641" cy="135193"/>
            </a:xfrm>
            <a:custGeom>
              <a:avLst/>
              <a:gdLst/>
              <a:ahLst/>
              <a:cxnLst/>
              <a:rect l="0" t="0" r="0" b="0"/>
              <a:pathLst>
                <a:path w="80641" h="135193">
                  <a:moveTo>
                    <a:pt x="66465" y="0"/>
                  </a:moveTo>
                  <a:lnTo>
                    <a:pt x="80371" y="0"/>
                  </a:lnTo>
                  <a:lnTo>
                    <a:pt x="80640" y="3792"/>
                  </a:lnTo>
                  <a:lnTo>
                    <a:pt x="73134" y="13735"/>
                  </a:lnTo>
                  <a:lnTo>
                    <a:pt x="39204" y="41816"/>
                  </a:lnTo>
                  <a:lnTo>
                    <a:pt x="25338" y="55437"/>
                  </a:lnTo>
                  <a:lnTo>
                    <a:pt x="24374" y="58505"/>
                  </a:lnTo>
                  <a:lnTo>
                    <a:pt x="24117" y="60435"/>
                  </a:lnTo>
                  <a:lnTo>
                    <a:pt x="25948" y="64695"/>
                  </a:lnTo>
                  <a:lnTo>
                    <a:pt x="27547" y="66942"/>
                  </a:lnTo>
                  <a:lnTo>
                    <a:pt x="31441" y="69439"/>
                  </a:lnTo>
                  <a:lnTo>
                    <a:pt x="44201" y="74834"/>
                  </a:lnTo>
                  <a:lnTo>
                    <a:pt x="46860" y="76877"/>
                  </a:lnTo>
                  <a:lnTo>
                    <a:pt x="61530" y="96250"/>
                  </a:lnTo>
                  <a:lnTo>
                    <a:pt x="64271" y="105219"/>
                  </a:lnTo>
                  <a:lnTo>
                    <a:pt x="63373" y="114497"/>
                  </a:lnTo>
                  <a:lnTo>
                    <a:pt x="60329" y="123119"/>
                  </a:lnTo>
                  <a:lnTo>
                    <a:pt x="56329" y="129596"/>
                  </a:lnTo>
                  <a:lnTo>
                    <a:pt x="53358" y="131641"/>
                  </a:lnTo>
                  <a:lnTo>
                    <a:pt x="45823" y="133913"/>
                  </a:lnTo>
                  <a:lnTo>
                    <a:pt x="28863" y="135192"/>
                  </a:lnTo>
                  <a:lnTo>
                    <a:pt x="12549" y="131779"/>
                  </a:lnTo>
                  <a:lnTo>
                    <a:pt x="1454" y="125741"/>
                  </a:lnTo>
                  <a:lnTo>
                    <a:pt x="105" y="123514"/>
                  </a:lnTo>
                  <a:lnTo>
                    <a:pt x="0" y="121236"/>
                  </a:lnTo>
                  <a:lnTo>
                    <a:pt x="724" y="118924"/>
                  </a:lnTo>
                  <a:lnTo>
                    <a:pt x="18995" y="98897"/>
                  </a:lnTo>
                  <a:lnTo>
                    <a:pt x="45034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2"/>
            <p:cNvSpPr/>
            <p:nvPr/>
          </p:nvSpPr>
          <p:spPr bwMode="auto">
            <a:xfrm>
              <a:off x="4703463" y="5798851"/>
              <a:ext cx="261444" cy="204739"/>
            </a:xfrm>
            <a:custGeom>
              <a:avLst/>
              <a:gdLst/>
              <a:ahLst/>
              <a:cxnLst/>
              <a:rect l="0" t="0" r="0" b="0"/>
              <a:pathLst>
                <a:path w="261444" h="204739">
                  <a:moveTo>
                    <a:pt x="118568" y="109030"/>
                  </a:moveTo>
                  <a:lnTo>
                    <a:pt x="114776" y="109030"/>
                  </a:lnTo>
                  <a:lnTo>
                    <a:pt x="110797" y="111147"/>
                  </a:lnTo>
                  <a:lnTo>
                    <a:pt x="78625" y="135766"/>
                  </a:lnTo>
                  <a:lnTo>
                    <a:pt x="43037" y="161224"/>
                  </a:lnTo>
                  <a:lnTo>
                    <a:pt x="11680" y="192203"/>
                  </a:lnTo>
                  <a:lnTo>
                    <a:pt x="3593" y="198384"/>
                  </a:lnTo>
                  <a:lnTo>
                    <a:pt x="0" y="203776"/>
                  </a:lnTo>
                  <a:lnTo>
                    <a:pt x="629" y="204738"/>
                  </a:lnTo>
                  <a:lnTo>
                    <a:pt x="27366" y="200665"/>
                  </a:lnTo>
                  <a:lnTo>
                    <a:pt x="56720" y="186427"/>
                  </a:lnTo>
                  <a:lnTo>
                    <a:pt x="83574" y="170856"/>
                  </a:lnTo>
                  <a:lnTo>
                    <a:pt x="111639" y="149045"/>
                  </a:lnTo>
                  <a:lnTo>
                    <a:pt x="137947" y="122474"/>
                  </a:lnTo>
                  <a:lnTo>
                    <a:pt x="158706" y="94493"/>
                  </a:lnTo>
                  <a:lnTo>
                    <a:pt x="172794" y="66094"/>
                  </a:lnTo>
                  <a:lnTo>
                    <a:pt x="180873" y="31845"/>
                  </a:lnTo>
                  <a:lnTo>
                    <a:pt x="178480" y="13224"/>
                  </a:lnTo>
                  <a:lnTo>
                    <a:pt x="172713" y="4802"/>
                  </a:lnTo>
                  <a:lnTo>
                    <a:pt x="168952" y="1445"/>
                  </a:lnTo>
                  <a:lnTo>
                    <a:pt x="164857" y="0"/>
                  </a:lnTo>
                  <a:lnTo>
                    <a:pt x="156074" y="512"/>
                  </a:lnTo>
                  <a:lnTo>
                    <a:pt x="146879" y="5502"/>
                  </a:lnTo>
                  <a:lnTo>
                    <a:pt x="132777" y="19353"/>
                  </a:lnTo>
                  <a:lnTo>
                    <a:pt x="118545" y="42772"/>
                  </a:lnTo>
                  <a:lnTo>
                    <a:pt x="110621" y="63707"/>
                  </a:lnTo>
                  <a:lnTo>
                    <a:pt x="106159" y="97012"/>
                  </a:lnTo>
                  <a:lnTo>
                    <a:pt x="105631" y="127342"/>
                  </a:lnTo>
                  <a:lnTo>
                    <a:pt x="110943" y="154849"/>
                  </a:lnTo>
                  <a:lnTo>
                    <a:pt x="118090" y="168023"/>
                  </a:lnTo>
                  <a:lnTo>
                    <a:pt x="134831" y="184365"/>
                  </a:lnTo>
                  <a:lnTo>
                    <a:pt x="158665" y="195469"/>
                  </a:lnTo>
                  <a:lnTo>
                    <a:pt x="182042" y="199994"/>
                  </a:lnTo>
                  <a:lnTo>
                    <a:pt x="207843" y="197542"/>
                  </a:lnTo>
                  <a:lnTo>
                    <a:pt x="231803" y="187996"/>
                  </a:lnTo>
                  <a:lnTo>
                    <a:pt x="244566" y="175347"/>
                  </a:lnTo>
                  <a:lnTo>
                    <a:pt x="261443" y="151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3"/>
            <p:cNvSpPr/>
            <p:nvPr/>
          </p:nvSpPr>
          <p:spPr bwMode="auto">
            <a:xfrm>
              <a:off x="4922372" y="5893594"/>
              <a:ext cx="360983" cy="259493"/>
            </a:xfrm>
            <a:custGeom>
              <a:avLst/>
              <a:gdLst/>
              <a:ahLst/>
              <a:cxnLst/>
              <a:rect l="0" t="0" r="0" b="0"/>
              <a:pathLst>
                <a:path w="360983" h="259493">
                  <a:moveTo>
                    <a:pt x="28247" y="0"/>
                  </a:moveTo>
                  <a:lnTo>
                    <a:pt x="24455" y="0"/>
                  </a:lnTo>
                  <a:lnTo>
                    <a:pt x="23337" y="794"/>
                  </a:lnTo>
                  <a:lnTo>
                    <a:pt x="22592" y="2117"/>
                  </a:lnTo>
                  <a:lnTo>
                    <a:pt x="22096" y="3792"/>
                  </a:lnTo>
                  <a:lnTo>
                    <a:pt x="20971" y="4910"/>
                  </a:lnTo>
                  <a:lnTo>
                    <a:pt x="17605" y="6151"/>
                  </a:lnTo>
                  <a:lnTo>
                    <a:pt x="13463" y="10936"/>
                  </a:lnTo>
                  <a:lnTo>
                    <a:pt x="9770" y="17560"/>
                  </a:lnTo>
                  <a:lnTo>
                    <a:pt x="1334" y="49056"/>
                  </a:lnTo>
                  <a:lnTo>
                    <a:pt x="0" y="68868"/>
                  </a:lnTo>
                  <a:lnTo>
                    <a:pt x="3561" y="83288"/>
                  </a:lnTo>
                  <a:lnTo>
                    <a:pt x="5440" y="86482"/>
                  </a:lnTo>
                  <a:lnTo>
                    <a:pt x="9644" y="90030"/>
                  </a:lnTo>
                  <a:lnTo>
                    <a:pt x="11876" y="90183"/>
                  </a:lnTo>
                  <a:lnTo>
                    <a:pt x="27316" y="82676"/>
                  </a:lnTo>
                  <a:lnTo>
                    <a:pt x="40582" y="72209"/>
                  </a:lnTo>
                  <a:lnTo>
                    <a:pt x="66241" y="40387"/>
                  </a:lnTo>
                  <a:lnTo>
                    <a:pt x="82797" y="13485"/>
                  </a:lnTo>
                  <a:lnTo>
                    <a:pt x="88507" y="9022"/>
                  </a:lnTo>
                  <a:lnTo>
                    <a:pt x="88264" y="8396"/>
                  </a:lnTo>
                  <a:lnTo>
                    <a:pt x="87308" y="7978"/>
                  </a:lnTo>
                  <a:lnTo>
                    <a:pt x="86671" y="9288"/>
                  </a:lnTo>
                  <a:lnTo>
                    <a:pt x="79296" y="40751"/>
                  </a:lnTo>
                  <a:lnTo>
                    <a:pt x="70619" y="72100"/>
                  </a:lnTo>
                  <a:lnTo>
                    <a:pt x="64048" y="102334"/>
                  </a:lnTo>
                  <a:lnTo>
                    <a:pt x="60109" y="119750"/>
                  </a:lnTo>
                  <a:lnTo>
                    <a:pt x="60601" y="122696"/>
                  </a:lnTo>
                  <a:lnTo>
                    <a:pt x="61723" y="124660"/>
                  </a:lnTo>
                  <a:lnTo>
                    <a:pt x="63264" y="125175"/>
                  </a:lnTo>
                  <a:lnTo>
                    <a:pt x="65085" y="124725"/>
                  </a:lnTo>
                  <a:lnTo>
                    <a:pt x="100153" y="102890"/>
                  </a:lnTo>
                  <a:lnTo>
                    <a:pt x="133211" y="70875"/>
                  </a:lnTo>
                  <a:lnTo>
                    <a:pt x="163063" y="41299"/>
                  </a:lnTo>
                  <a:lnTo>
                    <a:pt x="181967" y="19137"/>
                  </a:lnTo>
                  <a:lnTo>
                    <a:pt x="187319" y="16443"/>
                  </a:lnTo>
                  <a:lnTo>
                    <a:pt x="189064" y="16518"/>
                  </a:lnTo>
                  <a:lnTo>
                    <a:pt x="190227" y="17362"/>
                  </a:lnTo>
                  <a:lnTo>
                    <a:pt x="191002" y="18718"/>
                  </a:lnTo>
                  <a:lnTo>
                    <a:pt x="190725" y="20416"/>
                  </a:lnTo>
                  <a:lnTo>
                    <a:pt x="173394" y="52702"/>
                  </a:lnTo>
                  <a:lnTo>
                    <a:pt x="161582" y="72449"/>
                  </a:lnTo>
                  <a:lnTo>
                    <a:pt x="160000" y="73699"/>
                  </a:lnTo>
                  <a:lnTo>
                    <a:pt x="158945" y="73739"/>
                  </a:lnTo>
                  <a:lnTo>
                    <a:pt x="158241" y="72972"/>
                  </a:lnTo>
                  <a:lnTo>
                    <a:pt x="159360" y="71666"/>
                  </a:lnTo>
                  <a:lnTo>
                    <a:pt x="190456" y="50892"/>
                  </a:lnTo>
                  <a:lnTo>
                    <a:pt x="217559" y="34032"/>
                  </a:lnTo>
                  <a:lnTo>
                    <a:pt x="229948" y="20128"/>
                  </a:lnTo>
                  <a:lnTo>
                    <a:pt x="235102" y="16883"/>
                  </a:lnTo>
                  <a:lnTo>
                    <a:pt x="241086" y="14800"/>
                  </a:lnTo>
                  <a:lnTo>
                    <a:pt x="244021" y="16632"/>
                  </a:lnTo>
                  <a:lnTo>
                    <a:pt x="245915" y="18231"/>
                  </a:lnTo>
                  <a:lnTo>
                    <a:pt x="246384" y="20092"/>
                  </a:lnTo>
                  <a:lnTo>
                    <a:pt x="245902" y="22126"/>
                  </a:lnTo>
                  <a:lnTo>
                    <a:pt x="244788" y="24275"/>
                  </a:lnTo>
                  <a:lnTo>
                    <a:pt x="242853" y="45668"/>
                  </a:lnTo>
                  <a:lnTo>
                    <a:pt x="244277" y="59190"/>
                  </a:lnTo>
                  <a:lnTo>
                    <a:pt x="258127" y="93742"/>
                  </a:lnTo>
                  <a:lnTo>
                    <a:pt x="275747" y="123819"/>
                  </a:lnTo>
                  <a:lnTo>
                    <a:pt x="301076" y="157866"/>
                  </a:lnTo>
                  <a:lnTo>
                    <a:pt x="326572" y="190973"/>
                  </a:lnTo>
                  <a:lnTo>
                    <a:pt x="347092" y="220890"/>
                  </a:lnTo>
                  <a:lnTo>
                    <a:pt x="360663" y="248067"/>
                  </a:lnTo>
                  <a:lnTo>
                    <a:pt x="360982" y="251897"/>
                  </a:lnTo>
                  <a:lnTo>
                    <a:pt x="359221" y="258268"/>
                  </a:lnTo>
                  <a:lnTo>
                    <a:pt x="356052" y="259492"/>
                  </a:lnTo>
                  <a:lnTo>
                    <a:pt x="346182" y="258734"/>
                  </a:lnTo>
                  <a:lnTo>
                    <a:pt x="319652" y="250052"/>
                  </a:lnTo>
                  <a:lnTo>
                    <a:pt x="295873" y="237605"/>
                  </a:lnTo>
                  <a:lnTo>
                    <a:pt x="269429" y="220696"/>
                  </a:lnTo>
                  <a:lnTo>
                    <a:pt x="241801" y="199951"/>
                  </a:lnTo>
                  <a:lnTo>
                    <a:pt x="211531" y="181736"/>
                  </a:lnTo>
                  <a:lnTo>
                    <a:pt x="180350" y="167290"/>
                  </a:lnTo>
                  <a:lnTo>
                    <a:pt x="150617" y="158224"/>
                  </a:lnTo>
                  <a:lnTo>
                    <a:pt x="121528" y="153666"/>
                  </a:lnTo>
                  <a:lnTo>
                    <a:pt x="93517" y="153227"/>
                  </a:lnTo>
                  <a:lnTo>
                    <a:pt x="67839" y="158324"/>
                  </a:lnTo>
                  <a:lnTo>
                    <a:pt x="32804" y="168034"/>
                  </a:lnTo>
                  <a:lnTo>
                    <a:pt x="21103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4"/>
            <p:cNvSpPr/>
            <p:nvPr/>
          </p:nvSpPr>
          <p:spPr bwMode="auto">
            <a:xfrm>
              <a:off x="3978038" y="6036862"/>
              <a:ext cx="1236435" cy="78153"/>
            </a:xfrm>
            <a:custGeom>
              <a:avLst/>
              <a:gdLst/>
              <a:ahLst/>
              <a:cxnLst/>
              <a:rect l="0" t="0" r="0" b="0"/>
              <a:pathLst>
                <a:path w="1236435" h="78153">
                  <a:moveTo>
                    <a:pt x="301068" y="56757"/>
                  </a:moveTo>
                  <a:lnTo>
                    <a:pt x="267868" y="51102"/>
                  </a:lnTo>
                  <a:lnTo>
                    <a:pt x="233288" y="50054"/>
                  </a:lnTo>
                  <a:lnTo>
                    <a:pt x="206650" y="49809"/>
                  </a:lnTo>
                  <a:lnTo>
                    <a:pt x="178935" y="49700"/>
                  </a:lnTo>
                  <a:lnTo>
                    <a:pt x="150743" y="49652"/>
                  </a:lnTo>
                  <a:lnTo>
                    <a:pt x="122338" y="49630"/>
                  </a:lnTo>
                  <a:lnTo>
                    <a:pt x="93839" y="49621"/>
                  </a:lnTo>
                  <a:lnTo>
                    <a:pt x="58604" y="49615"/>
                  </a:lnTo>
                  <a:lnTo>
                    <a:pt x="24751" y="55317"/>
                  </a:lnTo>
                  <a:lnTo>
                    <a:pt x="4070" y="64087"/>
                  </a:lnTo>
                  <a:lnTo>
                    <a:pt x="676" y="66406"/>
                  </a:lnTo>
                  <a:lnTo>
                    <a:pt x="0" y="68746"/>
                  </a:lnTo>
                  <a:lnTo>
                    <a:pt x="1137" y="71099"/>
                  </a:lnTo>
                  <a:lnTo>
                    <a:pt x="3483" y="73462"/>
                  </a:lnTo>
                  <a:lnTo>
                    <a:pt x="12439" y="76087"/>
                  </a:lnTo>
                  <a:lnTo>
                    <a:pt x="41384" y="77773"/>
                  </a:lnTo>
                  <a:lnTo>
                    <a:pt x="65532" y="78004"/>
                  </a:lnTo>
                  <a:lnTo>
                    <a:pt x="95579" y="78106"/>
                  </a:lnTo>
                  <a:lnTo>
                    <a:pt x="130100" y="78152"/>
                  </a:lnTo>
                  <a:lnTo>
                    <a:pt x="150577" y="77370"/>
                  </a:lnTo>
                  <a:lnTo>
                    <a:pt x="172959" y="76055"/>
                  </a:lnTo>
                  <a:lnTo>
                    <a:pt x="196613" y="74385"/>
                  </a:lnTo>
                  <a:lnTo>
                    <a:pt x="222700" y="71684"/>
                  </a:lnTo>
                  <a:lnTo>
                    <a:pt x="250410" y="68296"/>
                  </a:lnTo>
                  <a:lnTo>
                    <a:pt x="279203" y="64449"/>
                  </a:lnTo>
                  <a:lnTo>
                    <a:pt x="310303" y="60298"/>
                  </a:lnTo>
                  <a:lnTo>
                    <a:pt x="342944" y="55942"/>
                  </a:lnTo>
                  <a:lnTo>
                    <a:pt x="376611" y="51451"/>
                  </a:lnTo>
                  <a:lnTo>
                    <a:pt x="411755" y="46870"/>
                  </a:lnTo>
                  <a:lnTo>
                    <a:pt x="447884" y="42228"/>
                  </a:lnTo>
                  <a:lnTo>
                    <a:pt x="484670" y="37546"/>
                  </a:lnTo>
                  <a:lnTo>
                    <a:pt x="523482" y="32043"/>
                  </a:lnTo>
                  <a:lnTo>
                    <a:pt x="563644" y="25994"/>
                  </a:lnTo>
                  <a:lnTo>
                    <a:pt x="604706" y="19579"/>
                  </a:lnTo>
                  <a:lnTo>
                    <a:pt x="646369" y="15303"/>
                  </a:lnTo>
                  <a:lnTo>
                    <a:pt x="688431" y="12452"/>
                  </a:lnTo>
                  <a:lnTo>
                    <a:pt x="730760" y="10551"/>
                  </a:lnTo>
                  <a:lnTo>
                    <a:pt x="772473" y="8491"/>
                  </a:lnTo>
                  <a:lnTo>
                    <a:pt x="813776" y="6323"/>
                  </a:lnTo>
                  <a:lnTo>
                    <a:pt x="854805" y="4084"/>
                  </a:lnTo>
                  <a:lnTo>
                    <a:pt x="893270" y="2592"/>
                  </a:lnTo>
                  <a:lnTo>
                    <a:pt x="930025" y="1597"/>
                  </a:lnTo>
                  <a:lnTo>
                    <a:pt x="965642" y="933"/>
                  </a:lnTo>
                  <a:lnTo>
                    <a:pt x="998117" y="491"/>
                  </a:lnTo>
                  <a:lnTo>
                    <a:pt x="1028499" y="196"/>
                  </a:lnTo>
                  <a:lnTo>
                    <a:pt x="1057484" y="0"/>
                  </a:lnTo>
                  <a:lnTo>
                    <a:pt x="1083952" y="662"/>
                  </a:lnTo>
                  <a:lnTo>
                    <a:pt x="1108741" y="1898"/>
                  </a:lnTo>
                  <a:lnTo>
                    <a:pt x="1132411" y="3516"/>
                  </a:lnTo>
                  <a:lnTo>
                    <a:pt x="1152159" y="5388"/>
                  </a:lnTo>
                  <a:lnTo>
                    <a:pt x="1184685" y="9584"/>
                  </a:lnTo>
                  <a:lnTo>
                    <a:pt x="1217725" y="20202"/>
                  </a:lnTo>
                  <a:lnTo>
                    <a:pt x="1235010" y="29610"/>
                  </a:lnTo>
                  <a:lnTo>
                    <a:pt x="1236434" y="31515"/>
                  </a:lnTo>
                  <a:lnTo>
                    <a:pt x="1235796" y="32785"/>
                  </a:lnTo>
                  <a:lnTo>
                    <a:pt x="1233782" y="33632"/>
                  </a:lnTo>
                  <a:lnTo>
                    <a:pt x="1227312" y="32457"/>
                  </a:lnTo>
                  <a:lnTo>
                    <a:pt x="1194037" y="13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9" name="SMARTInkShape-15"/>
          <p:cNvSpPr/>
          <p:nvPr/>
        </p:nvSpPr>
        <p:spPr bwMode="auto">
          <a:xfrm>
            <a:off x="1000525" y="6109395"/>
            <a:ext cx="3391673" cy="447619"/>
          </a:xfrm>
          <a:custGeom>
            <a:avLst/>
            <a:gdLst/>
            <a:ahLst/>
            <a:cxnLst/>
            <a:rect l="0" t="0" r="0" b="0"/>
            <a:pathLst>
              <a:path w="3391673" h="447619">
                <a:moveTo>
                  <a:pt x="121044" y="419993"/>
                </a:moveTo>
                <a:lnTo>
                  <a:pt x="121044" y="412408"/>
                </a:lnTo>
                <a:lnTo>
                  <a:pt x="118927" y="406568"/>
                </a:lnTo>
                <a:lnTo>
                  <a:pt x="117251" y="403899"/>
                </a:lnTo>
                <a:lnTo>
                  <a:pt x="114194" y="386728"/>
                </a:lnTo>
                <a:lnTo>
                  <a:pt x="113302" y="385910"/>
                </a:lnTo>
                <a:lnTo>
                  <a:pt x="107775" y="384489"/>
                </a:lnTo>
                <a:lnTo>
                  <a:pt x="110850" y="384338"/>
                </a:lnTo>
                <a:lnTo>
                  <a:pt x="111867" y="383523"/>
                </a:lnTo>
                <a:lnTo>
                  <a:pt x="112996" y="380500"/>
                </a:lnTo>
                <a:lnTo>
                  <a:pt x="114091" y="379377"/>
                </a:lnTo>
                <a:lnTo>
                  <a:pt x="117425" y="378128"/>
                </a:lnTo>
                <a:lnTo>
                  <a:pt x="119425" y="378589"/>
                </a:lnTo>
                <a:lnTo>
                  <a:pt x="128338" y="382916"/>
                </a:lnTo>
                <a:lnTo>
                  <a:pt x="130669" y="383368"/>
                </a:lnTo>
                <a:lnTo>
                  <a:pt x="159428" y="402094"/>
                </a:lnTo>
                <a:lnTo>
                  <a:pt x="186786" y="405229"/>
                </a:lnTo>
                <a:lnTo>
                  <a:pt x="214992" y="404817"/>
                </a:lnTo>
                <a:lnTo>
                  <a:pt x="248198" y="397916"/>
                </a:lnTo>
                <a:lnTo>
                  <a:pt x="281716" y="392701"/>
                </a:lnTo>
                <a:lnTo>
                  <a:pt x="309497" y="391798"/>
                </a:lnTo>
                <a:lnTo>
                  <a:pt x="337837" y="391530"/>
                </a:lnTo>
                <a:lnTo>
                  <a:pt x="366342" y="391451"/>
                </a:lnTo>
                <a:lnTo>
                  <a:pt x="400303" y="397127"/>
                </a:lnTo>
                <a:lnTo>
                  <a:pt x="431417" y="403604"/>
                </a:lnTo>
                <a:lnTo>
                  <a:pt x="461097" y="410550"/>
                </a:lnTo>
                <a:lnTo>
                  <a:pt x="490793" y="416048"/>
                </a:lnTo>
                <a:lnTo>
                  <a:pt x="524375" y="414149"/>
                </a:lnTo>
                <a:lnTo>
                  <a:pt x="558667" y="413234"/>
                </a:lnTo>
                <a:lnTo>
                  <a:pt x="590082" y="412963"/>
                </a:lnTo>
                <a:lnTo>
                  <a:pt x="624173" y="412089"/>
                </a:lnTo>
                <a:lnTo>
                  <a:pt x="659409" y="406362"/>
                </a:lnTo>
                <a:lnTo>
                  <a:pt x="694985" y="395758"/>
                </a:lnTo>
                <a:lnTo>
                  <a:pt x="729868" y="388029"/>
                </a:lnTo>
                <a:lnTo>
                  <a:pt x="761458" y="385386"/>
                </a:lnTo>
                <a:lnTo>
                  <a:pt x="794807" y="383810"/>
                </a:lnTo>
                <a:lnTo>
                  <a:pt x="825943" y="379462"/>
                </a:lnTo>
                <a:lnTo>
                  <a:pt x="859158" y="377027"/>
                </a:lnTo>
                <a:lnTo>
                  <a:pt x="889460" y="372426"/>
                </a:lnTo>
                <a:lnTo>
                  <a:pt x="919341" y="371503"/>
                </a:lnTo>
                <a:lnTo>
                  <a:pt x="952977" y="375110"/>
                </a:lnTo>
                <a:lnTo>
                  <a:pt x="988079" y="377325"/>
                </a:lnTo>
                <a:lnTo>
                  <a:pt x="1023615" y="381862"/>
                </a:lnTo>
                <a:lnTo>
                  <a:pt x="1059279" y="383559"/>
                </a:lnTo>
                <a:lnTo>
                  <a:pt x="1094982" y="384062"/>
                </a:lnTo>
                <a:lnTo>
                  <a:pt x="1130696" y="384211"/>
                </a:lnTo>
                <a:lnTo>
                  <a:pt x="1154507" y="384246"/>
                </a:lnTo>
                <a:lnTo>
                  <a:pt x="1180436" y="384261"/>
                </a:lnTo>
                <a:lnTo>
                  <a:pt x="1207041" y="383475"/>
                </a:lnTo>
                <a:lnTo>
                  <a:pt x="1232095" y="380479"/>
                </a:lnTo>
                <a:lnTo>
                  <a:pt x="1256459" y="376502"/>
                </a:lnTo>
                <a:lnTo>
                  <a:pt x="1281310" y="373676"/>
                </a:lnTo>
                <a:lnTo>
                  <a:pt x="1308230" y="375066"/>
                </a:lnTo>
                <a:lnTo>
                  <a:pt x="1333953" y="376212"/>
                </a:lnTo>
                <a:lnTo>
                  <a:pt x="1358615" y="377516"/>
                </a:lnTo>
                <a:lnTo>
                  <a:pt x="1382804" y="380741"/>
                </a:lnTo>
                <a:lnTo>
                  <a:pt x="1408901" y="382704"/>
                </a:lnTo>
                <a:lnTo>
                  <a:pt x="1435581" y="384370"/>
                </a:lnTo>
                <a:lnTo>
                  <a:pt x="1460668" y="387756"/>
                </a:lnTo>
                <a:lnTo>
                  <a:pt x="1487163" y="391907"/>
                </a:lnTo>
                <a:lnTo>
                  <a:pt x="1514814" y="395604"/>
                </a:lnTo>
                <a:lnTo>
                  <a:pt x="1542978" y="397247"/>
                </a:lnTo>
                <a:lnTo>
                  <a:pt x="1573488" y="397977"/>
                </a:lnTo>
                <a:lnTo>
                  <a:pt x="1605568" y="398302"/>
                </a:lnTo>
                <a:lnTo>
                  <a:pt x="1638347" y="398447"/>
                </a:lnTo>
                <a:lnTo>
                  <a:pt x="1671436" y="396393"/>
                </a:lnTo>
                <a:lnTo>
                  <a:pt x="1704663" y="393629"/>
                </a:lnTo>
                <a:lnTo>
                  <a:pt x="1737952" y="392400"/>
                </a:lnTo>
                <a:lnTo>
                  <a:pt x="1769151" y="391855"/>
                </a:lnTo>
                <a:lnTo>
                  <a:pt x="1799686" y="392406"/>
                </a:lnTo>
                <a:lnTo>
                  <a:pt x="1831778" y="395296"/>
                </a:lnTo>
                <a:lnTo>
                  <a:pt x="1862445" y="399227"/>
                </a:lnTo>
                <a:lnTo>
                  <a:pt x="1892744" y="403620"/>
                </a:lnTo>
                <a:lnTo>
                  <a:pt x="1924731" y="408218"/>
                </a:lnTo>
                <a:lnTo>
                  <a:pt x="1955351" y="410791"/>
                </a:lnTo>
                <a:lnTo>
                  <a:pt x="1984835" y="411934"/>
                </a:lnTo>
                <a:lnTo>
                  <a:pt x="2013814" y="412442"/>
                </a:lnTo>
                <a:lnTo>
                  <a:pt x="2042569" y="412668"/>
                </a:lnTo>
                <a:lnTo>
                  <a:pt x="2071224" y="412768"/>
                </a:lnTo>
                <a:lnTo>
                  <a:pt x="2099834" y="412813"/>
                </a:lnTo>
                <a:lnTo>
                  <a:pt x="2128425" y="412833"/>
                </a:lnTo>
                <a:lnTo>
                  <a:pt x="2157007" y="412842"/>
                </a:lnTo>
                <a:lnTo>
                  <a:pt x="2185585" y="412846"/>
                </a:lnTo>
                <a:lnTo>
                  <a:pt x="2216278" y="412847"/>
                </a:lnTo>
                <a:lnTo>
                  <a:pt x="2247647" y="412848"/>
                </a:lnTo>
                <a:lnTo>
                  <a:pt x="2277463" y="412848"/>
                </a:lnTo>
                <a:lnTo>
                  <a:pt x="2306590" y="412849"/>
                </a:lnTo>
                <a:lnTo>
                  <a:pt x="2335410" y="412849"/>
                </a:lnTo>
                <a:lnTo>
                  <a:pt x="2364094" y="412849"/>
                </a:lnTo>
                <a:lnTo>
                  <a:pt x="2392717" y="412849"/>
                </a:lnTo>
                <a:lnTo>
                  <a:pt x="2420520" y="412849"/>
                </a:lnTo>
                <a:lnTo>
                  <a:pt x="2446106" y="412849"/>
                </a:lnTo>
                <a:lnTo>
                  <a:pt x="2470707" y="412849"/>
                </a:lnTo>
                <a:lnTo>
                  <a:pt x="2494870" y="413643"/>
                </a:lnTo>
                <a:lnTo>
                  <a:pt x="2518838" y="416642"/>
                </a:lnTo>
                <a:lnTo>
                  <a:pt x="2542720" y="420620"/>
                </a:lnTo>
                <a:lnTo>
                  <a:pt x="2567356" y="425033"/>
                </a:lnTo>
                <a:lnTo>
                  <a:pt x="2594182" y="429642"/>
                </a:lnTo>
                <a:lnTo>
                  <a:pt x="2619862" y="432218"/>
                </a:lnTo>
                <a:lnTo>
                  <a:pt x="2644504" y="433364"/>
                </a:lnTo>
                <a:lnTo>
                  <a:pt x="2668686" y="433873"/>
                </a:lnTo>
                <a:lnTo>
                  <a:pt x="2694779" y="434099"/>
                </a:lnTo>
                <a:lnTo>
                  <a:pt x="2723045" y="434199"/>
                </a:lnTo>
                <a:lnTo>
                  <a:pt x="2754128" y="434244"/>
                </a:lnTo>
                <a:lnTo>
                  <a:pt x="2782231" y="430031"/>
                </a:lnTo>
                <a:lnTo>
                  <a:pt x="2808743" y="424454"/>
                </a:lnTo>
                <a:lnTo>
                  <a:pt x="2836402" y="421975"/>
                </a:lnTo>
                <a:lnTo>
                  <a:pt x="2871163" y="416787"/>
                </a:lnTo>
                <a:lnTo>
                  <a:pt x="2905364" y="414015"/>
                </a:lnTo>
                <a:lnTo>
                  <a:pt x="2936841" y="413194"/>
                </a:lnTo>
                <a:lnTo>
                  <a:pt x="2971012" y="407214"/>
                </a:lnTo>
                <a:lnTo>
                  <a:pt x="2998184" y="399890"/>
                </a:lnTo>
                <a:lnTo>
                  <a:pt x="3026344" y="389607"/>
                </a:lnTo>
                <a:lnTo>
                  <a:pt x="3054796" y="385060"/>
                </a:lnTo>
                <a:lnTo>
                  <a:pt x="3083334" y="379832"/>
                </a:lnTo>
                <a:lnTo>
                  <a:pt x="3111898" y="377931"/>
                </a:lnTo>
                <a:lnTo>
                  <a:pt x="3140470" y="376573"/>
                </a:lnTo>
                <a:lnTo>
                  <a:pt x="3168250" y="373085"/>
                </a:lnTo>
                <a:lnTo>
                  <a:pt x="3199373" y="373979"/>
                </a:lnTo>
                <a:lnTo>
                  <a:pt x="3228451" y="366983"/>
                </a:lnTo>
                <a:lnTo>
                  <a:pt x="3246177" y="356485"/>
                </a:lnTo>
                <a:lnTo>
                  <a:pt x="3279865" y="329365"/>
                </a:lnTo>
                <a:lnTo>
                  <a:pt x="3311613" y="307068"/>
                </a:lnTo>
                <a:lnTo>
                  <a:pt x="3331702" y="289619"/>
                </a:lnTo>
                <a:lnTo>
                  <a:pt x="3357131" y="275128"/>
                </a:lnTo>
                <a:lnTo>
                  <a:pt x="3369386" y="261173"/>
                </a:lnTo>
                <a:lnTo>
                  <a:pt x="3377412" y="258125"/>
                </a:lnTo>
                <a:lnTo>
                  <a:pt x="3380187" y="255725"/>
                </a:lnTo>
                <a:lnTo>
                  <a:pt x="3390160" y="232253"/>
                </a:lnTo>
                <a:lnTo>
                  <a:pt x="3391672" y="225957"/>
                </a:lnTo>
                <a:lnTo>
                  <a:pt x="3390227" y="218396"/>
                </a:lnTo>
                <a:lnTo>
                  <a:pt x="3382832" y="200607"/>
                </a:lnTo>
                <a:lnTo>
                  <a:pt x="3357583" y="166343"/>
                </a:lnTo>
                <a:lnTo>
                  <a:pt x="3351793" y="155653"/>
                </a:lnTo>
                <a:lnTo>
                  <a:pt x="3343928" y="148256"/>
                </a:lnTo>
                <a:lnTo>
                  <a:pt x="3313498" y="132404"/>
                </a:lnTo>
                <a:lnTo>
                  <a:pt x="3278476" y="115891"/>
                </a:lnTo>
                <a:lnTo>
                  <a:pt x="3247869" y="101572"/>
                </a:lnTo>
                <a:lnTo>
                  <a:pt x="3220798" y="87256"/>
                </a:lnTo>
                <a:lnTo>
                  <a:pt x="3192669" y="77987"/>
                </a:lnTo>
                <a:lnTo>
                  <a:pt x="3164226" y="70214"/>
                </a:lnTo>
                <a:lnTo>
                  <a:pt x="3133573" y="62883"/>
                </a:lnTo>
                <a:lnTo>
                  <a:pt x="3099355" y="57801"/>
                </a:lnTo>
                <a:lnTo>
                  <a:pt x="3064082" y="54179"/>
                </a:lnTo>
                <a:lnTo>
                  <a:pt x="3028495" y="48079"/>
                </a:lnTo>
                <a:lnTo>
                  <a:pt x="3003919" y="44354"/>
                </a:lnTo>
                <a:lnTo>
                  <a:pt x="2977122" y="42698"/>
                </a:lnTo>
                <a:lnTo>
                  <a:pt x="2949337" y="39845"/>
                </a:lnTo>
                <a:lnTo>
                  <a:pt x="2921113" y="36726"/>
                </a:lnTo>
                <a:lnTo>
                  <a:pt x="2892694" y="35339"/>
                </a:lnTo>
                <a:lnTo>
                  <a:pt x="2864188" y="34723"/>
                </a:lnTo>
                <a:lnTo>
                  <a:pt x="2835644" y="33656"/>
                </a:lnTo>
                <a:lnTo>
                  <a:pt x="2807083" y="30535"/>
                </a:lnTo>
                <a:lnTo>
                  <a:pt x="2776397" y="24386"/>
                </a:lnTo>
                <a:lnTo>
                  <a:pt x="2744238" y="17155"/>
                </a:lnTo>
                <a:lnTo>
                  <a:pt x="2711424" y="11295"/>
                </a:lnTo>
                <a:lnTo>
                  <a:pt x="2676203" y="6045"/>
                </a:lnTo>
                <a:lnTo>
                  <a:pt x="2657921" y="3534"/>
                </a:lnTo>
                <a:lnTo>
                  <a:pt x="2639383" y="1860"/>
                </a:lnTo>
                <a:lnTo>
                  <a:pt x="2620674" y="744"/>
                </a:lnTo>
                <a:lnTo>
                  <a:pt x="2601851" y="0"/>
                </a:lnTo>
                <a:lnTo>
                  <a:pt x="2582953" y="297"/>
                </a:lnTo>
                <a:lnTo>
                  <a:pt x="2564004" y="1289"/>
                </a:lnTo>
                <a:lnTo>
                  <a:pt x="2545021" y="2745"/>
                </a:lnTo>
                <a:lnTo>
                  <a:pt x="2526016" y="3715"/>
                </a:lnTo>
                <a:lnTo>
                  <a:pt x="2506996" y="4361"/>
                </a:lnTo>
                <a:lnTo>
                  <a:pt x="2487966" y="4793"/>
                </a:lnTo>
                <a:lnTo>
                  <a:pt x="2468136" y="5080"/>
                </a:lnTo>
                <a:lnTo>
                  <a:pt x="2447772" y="5272"/>
                </a:lnTo>
                <a:lnTo>
                  <a:pt x="2427052" y="5399"/>
                </a:lnTo>
                <a:lnTo>
                  <a:pt x="2406095" y="5484"/>
                </a:lnTo>
                <a:lnTo>
                  <a:pt x="2384980" y="5542"/>
                </a:lnTo>
                <a:lnTo>
                  <a:pt x="2363760" y="5579"/>
                </a:lnTo>
                <a:lnTo>
                  <a:pt x="2342469" y="5605"/>
                </a:lnTo>
                <a:lnTo>
                  <a:pt x="2321131" y="5621"/>
                </a:lnTo>
                <a:lnTo>
                  <a:pt x="2299763" y="5633"/>
                </a:lnTo>
                <a:lnTo>
                  <a:pt x="2279167" y="5640"/>
                </a:lnTo>
                <a:lnTo>
                  <a:pt x="2259086" y="5645"/>
                </a:lnTo>
                <a:lnTo>
                  <a:pt x="2239349" y="5648"/>
                </a:lnTo>
                <a:lnTo>
                  <a:pt x="2219047" y="5650"/>
                </a:lnTo>
                <a:lnTo>
                  <a:pt x="2198369" y="5652"/>
                </a:lnTo>
                <a:lnTo>
                  <a:pt x="2177440" y="5653"/>
                </a:lnTo>
                <a:lnTo>
                  <a:pt x="2155549" y="5654"/>
                </a:lnTo>
                <a:lnTo>
                  <a:pt x="2133018" y="5654"/>
                </a:lnTo>
                <a:lnTo>
                  <a:pt x="2110060" y="5654"/>
                </a:lnTo>
                <a:lnTo>
                  <a:pt x="2087611" y="5654"/>
                </a:lnTo>
                <a:lnTo>
                  <a:pt x="2065501" y="5654"/>
                </a:lnTo>
                <a:lnTo>
                  <a:pt x="2043617" y="5655"/>
                </a:lnTo>
                <a:lnTo>
                  <a:pt x="2021091" y="4861"/>
                </a:lnTo>
                <a:lnTo>
                  <a:pt x="1998136" y="3538"/>
                </a:lnTo>
                <a:lnTo>
                  <a:pt x="1974895" y="1862"/>
                </a:lnTo>
                <a:lnTo>
                  <a:pt x="1952257" y="1539"/>
                </a:lnTo>
                <a:lnTo>
                  <a:pt x="1930021" y="2117"/>
                </a:lnTo>
                <a:lnTo>
                  <a:pt x="1908054" y="3296"/>
                </a:lnTo>
                <a:lnTo>
                  <a:pt x="1885471" y="4082"/>
                </a:lnTo>
                <a:lnTo>
                  <a:pt x="1862479" y="4607"/>
                </a:lnTo>
                <a:lnTo>
                  <a:pt x="1839213" y="4956"/>
                </a:lnTo>
                <a:lnTo>
                  <a:pt x="1816558" y="5983"/>
                </a:lnTo>
                <a:lnTo>
                  <a:pt x="1794312" y="7461"/>
                </a:lnTo>
                <a:lnTo>
                  <a:pt x="1772337" y="9240"/>
                </a:lnTo>
                <a:lnTo>
                  <a:pt x="1749750" y="10426"/>
                </a:lnTo>
                <a:lnTo>
                  <a:pt x="1726754" y="11217"/>
                </a:lnTo>
                <a:lnTo>
                  <a:pt x="1703486" y="11744"/>
                </a:lnTo>
                <a:lnTo>
                  <a:pt x="1680830" y="12889"/>
                </a:lnTo>
                <a:lnTo>
                  <a:pt x="1658583" y="14447"/>
                </a:lnTo>
                <a:lnTo>
                  <a:pt x="1636607" y="16279"/>
                </a:lnTo>
                <a:lnTo>
                  <a:pt x="1614813" y="17500"/>
                </a:lnTo>
                <a:lnTo>
                  <a:pt x="1593140" y="18314"/>
                </a:lnTo>
                <a:lnTo>
                  <a:pt x="1571547" y="18857"/>
                </a:lnTo>
                <a:lnTo>
                  <a:pt x="1550009" y="20013"/>
                </a:lnTo>
                <a:lnTo>
                  <a:pt x="1528506" y="21577"/>
                </a:lnTo>
                <a:lnTo>
                  <a:pt x="1507027" y="23413"/>
                </a:lnTo>
                <a:lnTo>
                  <a:pt x="1486358" y="25431"/>
                </a:lnTo>
                <a:lnTo>
                  <a:pt x="1466228" y="27571"/>
                </a:lnTo>
                <a:lnTo>
                  <a:pt x="1446458" y="29790"/>
                </a:lnTo>
                <a:lnTo>
                  <a:pt x="1426928" y="31270"/>
                </a:lnTo>
                <a:lnTo>
                  <a:pt x="1407558" y="32257"/>
                </a:lnTo>
                <a:lnTo>
                  <a:pt x="1388295" y="32915"/>
                </a:lnTo>
                <a:lnTo>
                  <a:pt x="1369103" y="32559"/>
                </a:lnTo>
                <a:lnTo>
                  <a:pt x="1349958" y="31529"/>
                </a:lnTo>
                <a:lnTo>
                  <a:pt x="1330845" y="30048"/>
                </a:lnTo>
                <a:lnTo>
                  <a:pt x="1312547" y="28267"/>
                </a:lnTo>
                <a:lnTo>
                  <a:pt x="1277398" y="24171"/>
                </a:lnTo>
                <a:lnTo>
                  <a:pt x="1243256" y="21822"/>
                </a:lnTo>
                <a:lnTo>
                  <a:pt x="1209561" y="20778"/>
                </a:lnTo>
                <a:lnTo>
                  <a:pt x="1176065" y="20314"/>
                </a:lnTo>
                <a:lnTo>
                  <a:pt x="1144773" y="20108"/>
                </a:lnTo>
                <a:lnTo>
                  <a:pt x="1114197" y="20016"/>
                </a:lnTo>
                <a:lnTo>
                  <a:pt x="1082087" y="19975"/>
                </a:lnTo>
                <a:lnTo>
                  <a:pt x="1049295" y="19957"/>
                </a:lnTo>
                <a:lnTo>
                  <a:pt x="1016200" y="19155"/>
                </a:lnTo>
                <a:lnTo>
                  <a:pt x="982970" y="16153"/>
                </a:lnTo>
                <a:lnTo>
                  <a:pt x="949680" y="12172"/>
                </a:lnTo>
                <a:lnTo>
                  <a:pt x="916364" y="8552"/>
                </a:lnTo>
                <a:lnTo>
                  <a:pt x="883036" y="6943"/>
                </a:lnTo>
                <a:lnTo>
                  <a:pt x="847586" y="8344"/>
                </a:lnTo>
                <a:lnTo>
                  <a:pt x="812252" y="11613"/>
                </a:lnTo>
                <a:lnTo>
                  <a:pt x="780672" y="15711"/>
                </a:lnTo>
                <a:lnTo>
                  <a:pt x="748645" y="18062"/>
                </a:lnTo>
                <a:lnTo>
                  <a:pt x="716684" y="19901"/>
                </a:lnTo>
                <a:lnTo>
                  <a:pt x="686604" y="23363"/>
                </a:lnTo>
                <a:lnTo>
                  <a:pt x="655244" y="25432"/>
                </a:lnTo>
                <a:lnTo>
                  <a:pt x="624372" y="26351"/>
                </a:lnTo>
                <a:lnTo>
                  <a:pt x="597422" y="26760"/>
                </a:lnTo>
                <a:lnTo>
                  <a:pt x="570099" y="26941"/>
                </a:lnTo>
                <a:lnTo>
                  <a:pt x="542080" y="27022"/>
                </a:lnTo>
                <a:lnTo>
                  <a:pt x="513752" y="27058"/>
                </a:lnTo>
                <a:lnTo>
                  <a:pt x="487404" y="27073"/>
                </a:lnTo>
                <a:lnTo>
                  <a:pt x="461670" y="26287"/>
                </a:lnTo>
                <a:lnTo>
                  <a:pt x="434358" y="23291"/>
                </a:lnTo>
                <a:lnTo>
                  <a:pt x="406345" y="21431"/>
                </a:lnTo>
                <a:lnTo>
                  <a:pt x="378813" y="20604"/>
                </a:lnTo>
                <a:lnTo>
                  <a:pt x="353347" y="20237"/>
                </a:lnTo>
                <a:lnTo>
                  <a:pt x="328800" y="20073"/>
                </a:lnTo>
                <a:lnTo>
                  <a:pt x="304661" y="19207"/>
                </a:lnTo>
                <a:lnTo>
                  <a:pt x="269552" y="15844"/>
                </a:lnTo>
                <a:lnTo>
                  <a:pt x="238689" y="18375"/>
                </a:lnTo>
                <a:lnTo>
                  <a:pt x="209436" y="21066"/>
                </a:lnTo>
                <a:lnTo>
                  <a:pt x="181453" y="30417"/>
                </a:lnTo>
                <a:lnTo>
                  <a:pt x="148146" y="41091"/>
                </a:lnTo>
                <a:lnTo>
                  <a:pt x="115020" y="50843"/>
                </a:lnTo>
                <a:lnTo>
                  <a:pt x="83983" y="55027"/>
                </a:lnTo>
                <a:lnTo>
                  <a:pt x="65613" y="57590"/>
                </a:lnTo>
                <a:lnTo>
                  <a:pt x="45183" y="65567"/>
                </a:lnTo>
                <a:lnTo>
                  <a:pt x="41895" y="68615"/>
                </a:lnTo>
                <a:lnTo>
                  <a:pt x="25816" y="100841"/>
                </a:lnTo>
                <a:lnTo>
                  <a:pt x="19189" y="113047"/>
                </a:lnTo>
                <a:lnTo>
                  <a:pt x="10793" y="146307"/>
                </a:lnTo>
                <a:lnTo>
                  <a:pt x="2634" y="176666"/>
                </a:lnTo>
                <a:lnTo>
                  <a:pt x="0" y="208974"/>
                </a:lnTo>
                <a:lnTo>
                  <a:pt x="6899" y="242900"/>
                </a:lnTo>
                <a:lnTo>
                  <a:pt x="23512" y="275027"/>
                </a:lnTo>
                <a:lnTo>
                  <a:pt x="29678" y="308475"/>
                </a:lnTo>
                <a:lnTo>
                  <a:pt x="36163" y="343071"/>
                </a:lnTo>
                <a:lnTo>
                  <a:pt x="46505" y="362541"/>
                </a:lnTo>
                <a:lnTo>
                  <a:pt x="72667" y="392476"/>
                </a:lnTo>
                <a:lnTo>
                  <a:pt x="96744" y="409370"/>
                </a:lnTo>
                <a:lnTo>
                  <a:pt x="123986" y="420637"/>
                </a:lnTo>
                <a:lnTo>
                  <a:pt x="155959" y="429003"/>
                </a:lnTo>
                <a:lnTo>
                  <a:pt x="186775" y="436509"/>
                </a:lnTo>
                <a:lnTo>
                  <a:pt x="216014" y="443760"/>
                </a:lnTo>
                <a:lnTo>
                  <a:pt x="247842" y="447618"/>
                </a:lnTo>
                <a:lnTo>
                  <a:pt x="265064" y="447492"/>
                </a:lnTo>
                <a:lnTo>
                  <a:pt x="275276" y="444650"/>
                </a:lnTo>
                <a:lnTo>
                  <a:pt x="278634" y="442780"/>
                </a:lnTo>
                <a:lnTo>
                  <a:pt x="280873" y="440741"/>
                </a:lnTo>
                <a:lnTo>
                  <a:pt x="285350" y="43428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30980" name="SMARTInkShape-Group7"/>
          <p:cNvGrpSpPr/>
          <p:nvPr/>
        </p:nvGrpSpPr>
        <p:grpSpPr>
          <a:xfrm>
            <a:off x="4466318" y="6037869"/>
            <a:ext cx="3248933" cy="705832"/>
            <a:chOff x="4466318" y="6037869"/>
            <a:chExt cx="3248933" cy="705832"/>
          </a:xfrm>
        </p:grpSpPr>
        <p:sp>
          <p:nvSpPr>
            <p:cNvPr id="20" name="SMARTInkShape-16"/>
            <p:cNvSpPr/>
            <p:nvPr/>
          </p:nvSpPr>
          <p:spPr bwMode="auto">
            <a:xfrm>
              <a:off x="4466318" y="6122705"/>
              <a:ext cx="311012" cy="334750"/>
            </a:xfrm>
            <a:custGeom>
              <a:avLst/>
              <a:gdLst/>
              <a:ahLst/>
              <a:cxnLst/>
              <a:rect l="0" t="0" r="0" b="0"/>
              <a:pathLst>
                <a:path w="311012" h="334750">
                  <a:moveTo>
                    <a:pt x="34245" y="128076"/>
                  </a:moveTo>
                  <a:lnTo>
                    <a:pt x="34245" y="114341"/>
                  </a:lnTo>
                  <a:lnTo>
                    <a:pt x="30011" y="105832"/>
                  </a:lnTo>
                  <a:lnTo>
                    <a:pt x="24425" y="96759"/>
                  </a:lnTo>
                  <a:lnTo>
                    <a:pt x="18723" y="80115"/>
                  </a:lnTo>
                  <a:lnTo>
                    <a:pt x="15440" y="74217"/>
                  </a:lnTo>
                  <a:lnTo>
                    <a:pt x="13981" y="68949"/>
                  </a:lnTo>
                  <a:lnTo>
                    <a:pt x="12798" y="68021"/>
                  </a:lnTo>
                  <a:lnTo>
                    <a:pt x="11215" y="68195"/>
                  </a:lnTo>
                  <a:lnTo>
                    <a:pt x="9367" y="69105"/>
                  </a:lnTo>
                  <a:lnTo>
                    <a:pt x="8134" y="70507"/>
                  </a:lnTo>
                  <a:lnTo>
                    <a:pt x="6765" y="74180"/>
                  </a:lnTo>
                  <a:lnTo>
                    <a:pt x="3697" y="102987"/>
                  </a:lnTo>
                  <a:lnTo>
                    <a:pt x="58" y="131226"/>
                  </a:lnTo>
                  <a:lnTo>
                    <a:pt x="0" y="154876"/>
                  </a:lnTo>
                  <a:lnTo>
                    <a:pt x="2621" y="183908"/>
                  </a:lnTo>
                  <a:lnTo>
                    <a:pt x="4315" y="215332"/>
                  </a:lnTo>
                  <a:lnTo>
                    <a:pt x="5861" y="246232"/>
                  </a:lnTo>
                  <a:lnTo>
                    <a:pt x="9194" y="273194"/>
                  </a:lnTo>
                  <a:lnTo>
                    <a:pt x="19326" y="306894"/>
                  </a:lnTo>
                  <a:lnTo>
                    <a:pt x="28589" y="329402"/>
                  </a:lnTo>
                  <a:lnTo>
                    <a:pt x="32062" y="332937"/>
                  </a:lnTo>
                  <a:lnTo>
                    <a:pt x="35965" y="334500"/>
                  </a:lnTo>
                  <a:lnTo>
                    <a:pt x="40154" y="334749"/>
                  </a:lnTo>
                  <a:lnTo>
                    <a:pt x="46925" y="332908"/>
                  </a:lnTo>
                  <a:lnTo>
                    <a:pt x="54168" y="327856"/>
                  </a:lnTo>
                  <a:lnTo>
                    <a:pt x="81201" y="298553"/>
                  </a:lnTo>
                  <a:lnTo>
                    <a:pt x="101581" y="264262"/>
                  </a:lnTo>
                  <a:lnTo>
                    <a:pt x="120077" y="232369"/>
                  </a:lnTo>
                  <a:lnTo>
                    <a:pt x="138835" y="196978"/>
                  </a:lnTo>
                  <a:lnTo>
                    <a:pt x="150419" y="178023"/>
                  </a:lnTo>
                  <a:lnTo>
                    <a:pt x="153763" y="178042"/>
                  </a:lnTo>
                  <a:lnTo>
                    <a:pt x="161712" y="184415"/>
                  </a:lnTo>
                  <a:lnTo>
                    <a:pt x="171319" y="201390"/>
                  </a:lnTo>
                  <a:lnTo>
                    <a:pt x="179193" y="229086"/>
                  </a:lnTo>
                  <a:lnTo>
                    <a:pt x="188360" y="253138"/>
                  </a:lnTo>
                  <a:lnTo>
                    <a:pt x="199578" y="278116"/>
                  </a:lnTo>
                  <a:lnTo>
                    <a:pt x="215612" y="308440"/>
                  </a:lnTo>
                  <a:lnTo>
                    <a:pt x="228359" y="322273"/>
                  </a:lnTo>
                  <a:lnTo>
                    <a:pt x="241961" y="329479"/>
                  </a:lnTo>
                  <a:lnTo>
                    <a:pt x="248922" y="331401"/>
                  </a:lnTo>
                  <a:lnTo>
                    <a:pt x="255150" y="330301"/>
                  </a:lnTo>
                  <a:lnTo>
                    <a:pt x="266304" y="322729"/>
                  </a:lnTo>
                  <a:lnTo>
                    <a:pt x="281508" y="297493"/>
                  </a:lnTo>
                  <a:lnTo>
                    <a:pt x="291248" y="271900"/>
                  </a:lnTo>
                  <a:lnTo>
                    <a:pt x="300074" y="242004"/>
                  </a:lnTo>
                  <a:lnTo>
                    <a:pt x="306643" y="210196"/>
                  </a:lnTo>
                  <a:lnTo>
                    <a:pt x="310092" y="175422"/>
                  </a:lnTo>
                  <a:lnTo>
                    <a:pt x="311011" y="157259"/>
                  </a:lnTo>
                  <a:lnTo>
                    <a:pt x="309916" y="122261"/>
                  </a:lnTo>
                  <a:lnTo>
                    <a:pt x="306784" y="89773"/>
                  </a:lnTo>
                  <a:lnTo>
                    <a:pt x="302746" y="62105"/>
                  </a:lnTo>
                  <a:lnTo>
                    <a:pt x="299803" y="28008"/>
                  </a:lnTo>
                  <a:lnTo>
                    <a:pt x="298930" y="5381"/>
                  </a:lnTo>
                  <a:lnTo>
                    <a:pt x="299602" y="1829"/>
                  </a:lnTo>
                  <a:lnTo>
                    <a:pt x="300843" y="255"/>
                  </a:lnTo>
                  <a:lnTo>
                    <a:pt x="302464" y="0"/>
                  </a:lnTo>
                  <a:lnTo>
                    <a:pt x="303545" y="623"/>
                  </a:lnTo>
                  <a:lnTo>
                    <a:pt x="304266" y="1832"/>
                  </a:lnTo>
                  <a:lnTo>
                    <a:pt x="305066" y="6087"/>
                  </a:lnTo>
                  <a:lnTo>
                    <a:pt x="304857" y="34931"/>
                  </a:lnTo>
                  <a:lnTo>
                    <a:pt x="301575" y="44827"/>
                  </a:lnTo>
                  <a:lnTo>
                    <a:pt x="302158" y="46383"/>
                  </a:lnTo>
                  <a:lnTo>
                    <a:pt x="305707" y="49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7"/>
            <p:cNvSpPr/>
            <p:nvPr/>
          </p:nvSpPr>
          <p:spPr bwMode="auto">
            <a:xfrm>
              <a:off x="4820079" y="6268916"/>
              <a:ext cx="147430" cy="178496"/>
            </a:xfrm>
            <a:custGeom>
              <a:avLst/>
              <a:gdLst/>
              <a:ahLst/>
              <a:cxnLst/>
              <a:rect l="0" t="0" r="0" b="0"/>
              <a:pathLst>
                <a:path w="147430" h="178496">
                  <a:moveTo>
                    <a:pt x="23384" y="89022"/>
                  </a:moveTo>
                  <a:lnTo>
                    <a:pt x="10176" y="75814"/>
                  </a:lnTo>
                  <a:lnTo>
                    <a:pt x="13809" y="75214"/>
                  </a:lnTo>
                  <a:lnTo>
                    <a:pt x="45856" y="72660"/>
                  </a:lnTo>
                  <a:lnTo>
                    <a:pt x="77388" y="61007"/>
                  </a:lnTo>
                  <a:lnTo>
                    <a:pt x="108487" y="43418"/>
                  </a:lnTo>
                  <a:lnTo>
                    <a:pt x="128769" y="29384"/>
                  </a:lnTo>
                  <a:lnTo>
                    <a:pt x="146348" y="9456"/>
                  </a:lnTo>
                  <a:lnTo>
                    <a:pt x="147429" y="7402"/>
                  </a:lnTo>
                  <a:lnTo>
                    <a:pt x="147356" y="6034"/>
                  </a:lnTo>
                  <a:lnTo>
                    <a:pt x="146512" y="5122"/>
                  </a:lnTo>
                  <a:lnTo>
                    <a:pt x="137742" y="45"/>
                  </a:lnTo>
                  <a:lnTo>
                    <a:pt x="127390" y="0"/>
                  </a:lnTo>
                  <a:lnTo>
                    <a:pt x="93758" y="10230"/>
                  </a:lnTo>
                  <a:lnTo>
                    <a:pt x="68047" y="30575"/>
                  </a:lnTo>
                  <a:lnTo>
                    <a:pt x="41556" y="60503"/>
                  </a:lnTo>
                  <a:lnTo>
                    <a:pt x="21183" y="94506"/>
                  </a:lnTo>
                  <a:lnTo>
                    <a:pt x="8885" y="125925"/>
                  </a:lnTo>
                  <a:lnTo>
                    <a:pt x="214" y="151549"/>
                  </a:lnTo>
                  <a:lnTo>
                    <a:pt x="0" y="158488"/>
                  </a:lnTo>
                  <a:lnTo>
                    <a:pt x="3995" y="170431"/>
                  </a:lnTo>
                  <a:lnTo>
                    <a:pt x="8076" y="174250"/>
                  </a:lnTo>
                  <a:lnTo>
                    <a:pt x="18962" y="178495"/>
                  </a:lnTo>
                  <a:lnTo>
                    <a:pt x="33854" y="176148"/>
                  </a:lnTo>
                  <a:lnTo>
                    <a:pt x="51055" y="168225"/>
                  </a:lnTo>
                  <a:lnTo>
                    <a:pt x="87677" y="1390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8"/>
            <p:cNvSpPr/>
            <p:nvPr/>
          </p:nvSpPr>
          <p:spPr bwMode="auto">
            <a:xfrm>
              <a:off x="5001274" y="6076623"/>
              <a:ext cx="377971" cy="403370"/>
            </a:xfrm>
            <a:custGeom>
              <a:avLst/>
              <a:gdLst/>
              <a:ahLst/>
              <a:cxnLst/>
              <a:rect l="0" t="0" r="0" b="0"/>
              <a:pathLst>
                <a:path w="377971" h="403370">
                  <a:moveTo>
                    <a:pt x="127939" y="252740"/>
                  </a:moveTo>
                  <a:lnTo>
                    <a:pt x="117996" y="232854"/>
                  </a:lnTo>
                  <a:lnTo>
                    <a:pt x="114959" y="229957"/>
                  </a:lnTo>
                  <a:lnTo>
                    <a:pt x="107354" y="226739"/>
                  </a:lnTo>
                  <a:lnTo>
                    <a:pt x="86561" y="224927"/>
                  </a:lnTo>
                  <a:lnTo>
                    <a:pt x="69332" y="230853"/>
                  </a:lnTo>
                  <a:lnTo>
                    <a:pt x="60293" y="235767"/>
                  </a:lnTo>
                  <a:lnTo>
                    <a:pt x="46015" y="251811"/>
                  </a:lnTo>
                  <a:lnTo>
                    <a:pt x="26936" y="283156"/>
                  </a:lnTo>
                  <a:lnTo>
                    <a:pt x="10435" y="317579"/>
                  </a:lnTo>
                  <a:lnTo>
                    <a:pt x="2635" y="352914"/>
                  </a:lnTo>
                  <a:lnTo>
                    <a:pt x="324" y="382169"/>
                  </a:lnTo>
                  <a:lnTo>
                    <a:pt x="0" y="389032"/>
                  </a:lnTo>
                  <a:lnTo>
                    <a:pt x="1371" y="394401"/>
                  </a:lnTo>
                  <a:lnTo>
                    <a:pt x="7128" y="402483"/>
                  </a:lnTo>
                  <a:lnTo>
                    <a:pt x="11679" y="403369"/>
                  </a:lnTo>
                  <a:lnTo>
                    <a:pt x="23087" y="400119"/>
                  </a:lnTo>
                  <a:lnTo>
                    <a:pt x="42896" y="381780"/>
                  </a:lnTo>
                  <a:lnTo>
                    <a:pt x="63847" y="352445"/>
                  </a:lnTo>
                  <a:lnTo>
                    <a:pt x="88928" y="318618"/>
                  </a:lnTo>
                  <a:lnTo>
                    <a:pt x="105044" y="293132"/>
                  </a:lnTo>
                  <a:lnTo>
                    <a:pt x="120938" y="265135"/>
                  </a:lnTo>
                  <a:lnTo>
                    <a:pt x="138586" y="234172"/>
                  </a:lnTo>
                  <a:lnTo>
                    <a:pt x="152779" y="199772"/>
                  </a:lnTo>
                  <a:lnTo>
                    <a:pt x="158786" y="181709"/>
                  </a:lnTo>
                  <a:lnTo>
                    <a:pt x="163585" y="162523"/>
                  </a:lnTo>
                  <a:lnTo>
                    <a:pt x="167578" y="142589"/>
                  </a:lnTo>
                  <a:lnTo>
                    <a:pt x="171034" y="122156"/>
                  </a:lnTo>
                  <a:lnTo>
                    <a:pt x="174131" y="102978"/>
                  </a:lnTo>
                  <a:lnTo>
                    <a:pt x="176990" y="84636"/>
                  </a:lnTo>
                  <a:lnTo>
                    <a:pt x="181489" y="51820"/>
                  </a:lnTo>
                  <a:lnTo>
                    <a:pt x="184022" y="17083"/>
                  </a:lnTo>
                  <a:lnTo>
                    <a:pt x="184615" y="2218"/>
                  </a:lnTo>
                  <a:lnTo>
                    <a:pt x="183185" y="0"/>
                  </a:lnTo>
                  <a:lnTo>
                    <a:pt x="180645" y="903"/>
                  </a:lnTo>
                  <a:lnTo>
                    <a:pt x="177363" y="3886"/>
                  </a:lnTo>
                  <a:lnTo>
                    <a:pt x="161368" y="30838"/>
                  </a:lnTo>
                  <a:lnTo>
                    <a:pt x="148352" y="62042"/>
                  </a:lnTo>
                  <a:lnTo>
                    <a:pt x="141548" y="80364"/>
                  </a:lnTo>
                  <a:lnTo>
                    <a:pt x="135424" y="100516"/>
                  </a:lnTo>
                  <a:lnTo>
                    <a:pt x="129754" y="121889"/>
                  </a:lnTo>
                  <a:lnTo>
                    <a:pt x="124386" y="144074"/>
                  </a:lnTo>
                  <a:lnTo>
                    <a:pt x="120808" y="166009"/>
                  </a:lnTo>
                  <a:lnTo>
                    <a:pt x="118422" y="187775"/>
                  </a:lnTo>
                  <a:lnTo>
                    <a:pt x="116832" y="209430"/>
                  </a:lnTo>
                  <a:lnTo>
                    <a:pt x="118947" y="229423"/>
                  </a:lnTo>
                  <a:lnTo>
                    <a:pt x="123531" y="248307"/>
                  </a:lnTo>
                  <a:lnTo>
                    <a:pt x="137886" y="282520"/>
                  </a:lnTo>
                  <a:lnTo>
                    <a:pt x="157495" y="310954"/>
                  </a:lnTo>
                  <a:lnTo>
                    <a:pt x="185789" y="328354"/>
                  </a:lnTo>
                  <a:lnTo>
                    <a:pt x="218738" y="336352"/>
                  </a:lnTo>
                  <a:lnTo>
                    <a:pt x="251902" y="334615"/>
                  </a:lnTo>
                  <a:lnTo>
                    <a:pt x="285163" y="326435"/>
                  </a:lnTo>
                  <a:lnTo>
                    <a:pt x="317672" y="313274"/>
                  </a:lnTo>
                  <a:lnTo>
                    <a:pt x="347996" y="294196"/>
                  </a:lnTo>
                  <a:lnTo>
                    <a:pt x="377970" y="274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9"/>
            <p:cNvSpPr/>
            <p:nvPr/>
          </p:nvSpPr>
          <p:spPr bwMode="auto">
            <a:xfrm>
              <a:off x="5709362" y="6079331"/>
              <a:ext cx="69933" cy="309828"/>
            </a:xfrm>
            <a:custGeom>
              <a:avLst/>
              <a:gdLst/>
              <a:ahLst/>
              <a:cxnLst/>
              <a:rect l="0" t="0" r="0" b="0"/>
              <a:pathLst>
                <a:path w="69933" h="309828">
                  <a:moveTo>
                    <a:pt x="69932" y="0"/>
                  </a:moveTo>
                  <a:lnTo>
                    <a:pt x="66140" y="3792"/>
                  </a:lnTo>
                  <a:lnTo>
                    <a:pt x="50006" y="38593"/>
                  </a:lnTo>
                  <a:lnTo>
                    <a:pt x="35686" y="66978"/>
                  </a:lnTo>
                  <a:lnTo>
                    <a:pt x="25389" y="95781"/>
                  </a:lnTo>
                  <a:lnTo>
                    <a:pt x="17592" y="119563"/>
                  </a:lnTo>
                  <a:lnTo>
                    <a:pt x="11480" y="148654"/>
                  </a:lnTo>
                  <a:lnTo>
                    <a:pt x="6118" y="175870"/>
                  </a:lnTo>
                  <a:lnTo>
                    <a:pt x="1882" y="201196"/>
                  </a:lnTo>
                  <a:lnTo>
                    <a:pt x="0" y="225681"/>
                  </a:lnTo>
                  <a:lnTo>
                    <a:pt x="1280" y="249793"/>
                  </a:lnTo>
                  <a:lnTo>
                    <a:pt x="4347" y="279330"/>
                  </a:lnTo>
                  <a:lnTo>
                    <a:pt x="4777" y="286232"/>
                  </a:lnTo>
                  <a:lnTo>
                    <a:pt x="6651" y="291628"/>
                  </a:lnTo>
                  <a:lnTo>
                    <a:pt x="21656" y="308769"/>
                  </a:lnTo>
                  <a:lnTo>
                    <a:pt x="24254" y="309827"/>
                  </a:lnTo>
                  <a:lnTo>
                    <a:pt x="26780" y="309739"/>
                  </a:lnTo>
                  <a:lnTo>
                    <a:pt x="29257" y="308887"/>
                  </a:lnTo>
                  <a:lnTo>
                    <a:pt x="40330" y="300102"/>
                  </a:lnTo>
                  <a:lnTo>
                    <a:pt x="55644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0"/>
            <p:cNvSpPr/>
            <p:nvPr/>
          </p:nvSpPr>
          <p:spPr bwMode="auto">
            <a:xfrm>
              <a:off x="5866127" y="6094000"/>
              <a:ext cx="34317" cy="285877"/>
            </a:xfrm>
            <a:custGeom>
              <a:avLst/>
              <a:gdLst/>
              <a:ahLst/>
              <a:cxnLst/>
              <a:rect l="0" t="0" r="0" b="0"/>
              <a:pathLst>
                <a:path w="34317" h="285877">
                  <a:moveTo>
                    <a:pt x="27467" y="13906"/>
                  </a:moveTo>
                  <a:lnTo>
                    <a:pt x="27467" y="10114"/>
                  </a:lnTo>
                  <a:lnTo>
                    <a:pt x="29584" y="6135"/>
                  </a:lnTo>
                  <a:lnTo>
                    <a:pt x="34316" y="0"/>
                  </a:lnTo>
                  <a:lnTo>
                    <a:pt x="30731" y="3524"/>
                  </a:lnTo>
                  <a:lnTo>
                    <a:pt x="25780" y="33883"/>
                  </a:lnTo>
                  <a:lnTo>
                    <a:pt x="21940" y="65598"/>
                  </a:lnTo>
                  <a:lnTo>
                    <a:pt x="20248" y="89268"/>
                  </a:lnTo>
                  <a:lnTo>
                    <a:pt x="16850" y="115663"/>
                  </a:lnTo>
                  <a:lnTo>
                    <a:pt x="12694" y="145385"/>
                  </a:lnTo>
                  <a:lnTo>
                    <a:pt x="8995" y="176323"/>
                  </a:lnTo>
                  <a:lnTo>
                    <a:pt x="7351" y="205948"/>
                  </a:lnTo>
                  <a:lnTo>
                    <a:pt x="4504" y="232873"/>
                  </a:lnTo>
                  <a:lnTo>
                    <a:pt x="554" y="263993"/>
                  </a:lnTo>
                  <a:lnTo>
                    <a:pt x="0" y="271118"/>
                  </a:lnTo>
                  <a:lnTo>
                    <a:pt x="1218" y="276662"/>
                  </a:lnTo>
                  <a:lnTo>
                    <a:pt x="6805" y="284939"/>
                  </a:lnTo>
                  <a:lnTo>
                    <a:pt x="9724" y="285876"/>
                  </a:lnTo>
                  <a:lnTo>
                    <a:pt x="12463" y="284913"/>
                  </a:lnTo>
                  <a:lnTo>
                    <a:pt x="15083" y="282684"/>
                  </a:lnTo>
                  <a:lnTo>
                    <a:pt x="22562" y="260584"/>
                  </a:lnTo>
                  <a:lnTo>
                    <a:pt x="26013" y="225108"/>
                  </a:lnTo>
                  <a:lnTo>
                    <a:pt x="27467" y="199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"/>
            <p:cNvSpPr/>
            <p:nvPr/>
          </p:nvSpPr>
          <p:spPr bwMode="auto">
            <a:xfrm>
              <a:off x="6007894" y="6115050"/>
              <a:ext cx="27583" cy="71439"/>
            </a:xfrm>
            <a:custGeom>
              <a:avLst/>
              <a:gdLst/>
              <a:ahLst/>
              <a:cxnLst/>
              <a:rect l="0" t="0" r="0" b="0"/>
              <a:pathLst>
                <a:path w="27583" h="71439">
                  <a:moveTo>
                    <a:pt x="21431" y="0"/>
                  </a:moveTo>
                  <a:lnTo>
                    <a:pt x="25223" y="0"/>
                  </a:lnTo>
                  <a:lnTo>
                    <a:pt x="26341" y="794"/>
                  </a:lnTo>
                  <a:lnTo>
                    <a:pt x="27085" y="2117"/>
                  </a:lnTo>
                  <a:lnTo>
                    <a:pt x="27582" y="3792"/>
                  </a:lnTo>
                  <a:lnTo>
                    <a:pt x="27119" y="4910"/>
                  </a:lnTo>
                  <a:lnTo>
                    <a:pt x="26017" y="5654"/>
                  </a:lnTo>
                  <a:lnTo>
                    <a:pt x="24488" y="6151"/>
                  </a:lnTo>
                  <a:lnTo>
                    <a:pt x="18544" y="10642"/>
                  </a:lnTo>
                  <a:lnTo>
                    <a:pt x="11756" y="20792"/>
                  </a:lnTo>
                  <a:lnTo>
                    <a:pt x="3145" y="44147"/>
                  </a:lnTo>
                  <a:lnTo>
                    <a:pt x="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2"/>
            <p:cNvSpPr/>
            <p:nvPr/>
          </p:nvSpPr>
          <p:spPr bwMode="auto">
            <a:xfrm>
              <a:off x="6007894" y="6286500"/>
              <a:ext cx="28576" cy="21432"/>
            </a:xfrm>
            <a:custGeom>
              <a:avLst/>
              <a:gdLst/>
              <a:ahLst/>
              <a:cxnLst/>
              <a:rect l="0" t="0" r="0" b="0"/>
              <a:pathLst>
                <a:path w="28576" h="21432">
                  <a:moveTo>
                    <a:pt x="0" y="21431"/>
                  </a:moveTo>
                  <a:lnTo>
                    <a:pt x="6151" y="21431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3"/>
            <p:cNvSpPr/>
            <p:nvPr/>
          </p:nvSpPr>
          <p:spPr bwMode="auto">
            <a:xfrm>
              <a:off x="6236494" y="6107906"/>
              <a:ext cx="171451" cy="21433"/>
            </a:xfrm>
            <a:custGeom>
              <a:avLst/>
              <a:gdLst/>
              <a:ahLst/>
              <a:cxnLst/>
              <a:rect l="0" t="0" r="0" b="0"/>
              <a:pathLst>
                <a:path w="171451" h="21433">
                  <a:moveTo>
                    <a:pt x="0" y="21432"/>
                  </a:moveTo>
                  <a:lnTo>
                    <a:pt x="34320" y="21432"/>
                  </a:lnTo>
                  <a:lnTo>
                    <a:pt x="69720" y="15728"/>
                  </a:lnTo>
                  <a:lnTo>
                    <a:pt x="98622" y="10040"/>
                  </a:lnTo>
                  <a:lnTo>
                    <a:pt x="131174" y="7208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4"/>
            <p:cNvSpPr/>
            <p:nvPr/>
          </p:nvSpPr>
          <p:spPr bwMode="auto">
            <a:xfrm>
              <a:off x="6149047" y="6129338"/>
              <a:ext cx="262132" cy="205607"/>
            </a:xfrm>
            <a:custGeom>
              <a:avLst/>
              <a:gdLst/>
              <a:ahLst/>
              <a:cxnLst/>
              <a:rect l="0" t="0" r="0" b="0"/>
              <a:pathLst>
                <a:path w="262132" h="205607">
                  <a:moveTo>
                    <a:pt x="80303" y="0"/>
                  </a:moveTo>
                  <a:lnTo>
                    <a:pt x="76511" y="3792"/>
                  </a:lnTo>
                  <a:lnTo>
                    <a:pt x="72532" y="5654"/>
                  </a:lnTo>
                  <a:lnTo>
                    <a:pt x="59718" y="10641"/>
                  </a:lnTo>
                  <a:lnTo>
                    <a:pt x="57054" y="12651"/>
                  </a:lnTo>
                  <a:lnTo>
                    <a:pt x="54095" y="16999"/>
                  </a:lnTo>
                  <a:lnTo>
                    <a:pt x="54894" y="20064"/>
                  </a:lnTo>
                  <a:lnTo>
                    <a:pt x="79346" y="54438"/>
                  </a:lnTo>
                  <a:lnTo>
                    <a:pt x="108689" y="81397"/>
                  </a:lnTo>
                  <a:lnTo>
                    <a:pt x="143912" y="106124"/>
                  </a:lnTo>
                  <a:lnTo>
                    <a:pt x="175968" y="118933"/>
                  </a:lnTo>
                  <a:lnTo>
                    <a:pt x="205927" y="136310"/>
                  </a:lnTo>
                  <a:lnTo>
                    <a:pt x="234118" y="152659"/>
                  </a:lnTo>
                  <a:lnTo>
                    <a:pt x="255524" y="171438"/>
                  </a:lnTo>
                  <a:lnTo>
                    <a:pt x="261366" y="182292"/>
                  </a:lnTo>
                  <a:lnTo>
                    <a:pt x="262131" y="186615"/>
                  </a:lnTo>
                  <a:lnTo>
                    <a:pt x="260863" y="193536"/>
                  </a:lnTo>
                  <a:lnTo>
                    <a:pt x="247071" y="199257"/>
                  </a:lnTo>
                  <a:lnTo>
                    <a:pt x="224272" y="203652"/>
                  </a:lnTo>
                  <a:lnTo>
                    <a:pt x="195618" y="205606"/>
                  </a:lnTo>
                  <a:lnTo>
                    <a:pt x="162246" y="204357"/>
                  </a:lnTo>
                  <a:lnTo>
                    <a:pt x="144456" y="202913"/>
                  </a:lnTo>
                  <a:lnTo>
                    <a:pt x="126247" y="201156"/>
                  </a:lnTo>
                  <a:lnTo>
                    <a:pt x="107758" y="199191"/>
                  </a:lnTo>
                  <a:lnTo>
                    <a:pt x="72661" y="194891"/>
                  </a:lnTo>
                  <a:lnTo>
                    <a:pt x="43834" y="190334"/>
                  </a:lnTo>
                  <a:lnTo>
                    <a:pt x="12876" y="179515"/>
                  </a:lnTo>
                  <a:lnTo>
                    <a:pt x="2711" y="172918"/>
                  </a:lnTo>
                  <a:lnTo>
                    <a:pt x="0" y="170047"/>
                  </a:lnTo>
                  <a:lnTo>
                    <a:pt x="574" y="166546"/>
                  </a:lnTo>
                  <a:lnTo>
                    <a:pt x="16009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5"/>
            <p:cNvSpPr/>
            <p:nvPr/>
          </p:nvSpPr>
          <p:spPr bwMode="auto">
            <a:xfrm>
              <a:off x="6572250" y="6079331"/>
              <a:ext cx="185739" cy="39652"/>
            </a:xfrm>
            <a:custGeom>
              <a:avLst/>
              <a:gdLst/>
              <a:ahLst/>
              <a:cxnLst/>
              <a:rect l="0" t="0" r="0" b="0"/>
              <a:pathLst>
                <a:path w="185739" h="39652">
                  <a:moveTo>
                    <a:pt x="0" y="28575"/>
                  </a:moveTo>
                  <a:lnTo>
                    <a:pt x="0" y="32367"/>
                  </a:lnTo>
                  <a:lnTo>
                    <a:pt x="794" y="32691"/>
                  </a:lnTo>
                  <a:lnTo>
                    <a:pt x="6497" y="30147"/>
                  </a:lnTo>
                  <a:lnTo>
                    <a:pt x="13736" y="29274"/>
                  </a:lnTo>
                  <a:lnTo>
                    <a:pt x="42725" y="33623"/>
                  </a:lnTo>
                  <a:lnTo>
                    <a:pt x="69721" y="35892"/>
                  </a:lnTo>
                  <a:lnTo>
                    <a:pt x="98622" y="39651"/>
                  </a:lnTo>
                  <a:lnTo>
                    <a:pt x="130380" y="36443"/>
                  </a:lnTo>
                  <a:lnTo>
                    <a:pt x="161133" y="28248"/>
                  </a:lnTo>
                  <a:lnTo>
                    <a:pt x="175537" y="21335"/>
                  </a:lnTo>
                  <a:lnTo>
                    <a:pt x="178936" y="18986"/>
                  </a:lnTo>
                  <a:lnTo>
                    <a:pt x="181204" y="15833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6"/>
            <p:cNvSpPr/>
            <p:nvPr/>
          </p:nvSpPr>
          <p:spPr bwMode="auto">
            <a:xfrm>
              <a:off x="6484177" y="6093619"/>
              <a:ext cx="260799" cy="269558"/>
            </a:xfrm>
            <a:custGeom>
              <a:avLst/>
              <a:gdLst/>
              <a:ahLst/>
              <a:cxnLst/>
              <a:rect l="0" t="0" r="0" b="0"/>
              <a:pathLst>
                <a:path w="260799" h="269558">
                  <a:moveTo>
                    <a:pt x="145223" y="0"/>
                  </a:moveTo>
                  <a:lnTo>
                    <a:pt x="115394" y="9943"/>
                  </a:lnTo>
                  <a:lnTo>
                    <a:pt x="87261" y="16793"/>
                  </a:lnTo>
                  <a:lnTo>
                    <a:pt x="57582" y="27641"/>
                  </a:lnTo>
                  <a:lnTo>
                    <a:pt x="28680" y="40910"/>
                  </a:lnTo>
                  <a:lnTo>
                    <a:pt x="15903" y="50197"/>
                  </a:lnTo>
                  <a:lnTo>
                    <a:pt x="1233" y="65301"/>
                  </a:lnTo>
                  <a:lnTo>
                    <a:pt x="17" y="68141"/>
                  </a:lnTo>
                  <a:lnTo>
                    <a:pt x="0" y="70827"/>
                  </a:lnTo>
                  <a:lnTo>
                    <a:pt x="783" y="73412"/>
                  </a:lnTo>
                  <a:lnTo>
                    <a:pt x="2892" y="75135"/>
                  </a:lnTo>
                  <a:lnTo>
                    <a:pt x="9469" y="77049"/>
                  </a:lnTo>
                  <a:lnTo>
                    <a:pt x="39005" y="78379"/>
                  </a:lnTo>
                  <a:lnTo>
                    <a:pt x="53565" y="80079"/>
                  </a:lnTo>
                  <a:lnTo>
                    <a:pt x="80406" y="90755"/>
                  </a:lnTo>
                  <a:lnTo>
                    <a:pt x="113935" y="108647"/>
                  </a:lnTo>
                  <a:lnTo>
                    <a:pt x="140049" y="122106"/>
                  </a:lnTo>
                  <a:lnTo>
                    <a:pt x="165413" y="138142"/>
                  </a:lnTo>
                  <a:lnTo>
                    <a:pt x="189915" y="155059"/>
                  </a:lnTo>
                  <a:lnTo>
                    <a:pt x="224434" y="178764"/>
                  </a:lnTo>
                  <a:lnTo>
                    <a:pt x="248862" y="204749"/>
                  </a:lnTo>
                  <a:lnTo>
                    <a:pt x="258224" y="220381"/>
                  </a:lnTo>
                  <a:lnTo>
                    <a:pt x="260798" y="235266"/>
                  </a:lnTo>
                  <a:lnTo>
                    <a:pt x="260373" y="242569"/>
                  </a:lnTo>
                  <a:lnTo>
                    <a:pt x="256915" y="248231"/>
                  </a:lnTo>
                  <a:lnTo>
                    <a:pt x="244605" y="256639"/>
                  </a:lnTo>
                  <a:lnTo>
                    <a:pt x="212241" y="265836"/>
                  </a:lnTo>
                  <a:lnTo>
                    <a:pt x="184004" y="268962"/>
                  </a:lnTo>
                  <a:lnTo>
                    <a:pt x="153728" y="269557"/>
                  </a:lnTo>
                  <a:lnTo>
                    <a:pt x="124397" y="267176"/>
                  </a:lnTo>
                  <a:lnTo>
                    <a:pt x="92485" y="261373"/>
                  </a:lnTo>
                  <a:lnTo>
                    <a:pt x="77864" y="252691"/>
                  </a:lnTo>
                  <a:lnTo>
                    <a:pt x="59498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7"/>
            <p:cNvSpPr/>
            <p:nvPr/>
          </p:nvSpPr>
          <p:spPr bwMode="auto">
            <a:xfrm>
              <a:off x="6950869" y="6051749"/>
              <a:ext cx="57151" cy="313333"/>
            </a:xfrm>
            <a:custGeom>
              <a:avLst/>
              <a:gdLst/>
              <a:ahLst/>
              <a:cxnLst/>
              <a:rect l="0" t="0" r="0" b="0"/>
              <a:pathLst>
                <a:path w="57151" h="313333">
                  <a:moveTo>
                    <a:pt x="57150" y="6151"/>
                  </a:moveTo>
                  <a:lnTo>
                    <a:pt x="57150" y="0"/>
                  </a:lnTo>
                  <a:lnTo>
                    <a:pt x="57150" y="3094"/>
                  </a:lnTo>
                  <a:lnTo>
                    <a:pt x="43725" y="35411"/>
                  </a:lnTo>
                  <a:lnTo>
                    <a:pt x="37689" y="62018"/>
                  </a:lnTo>
                  <a:lnTo>
                    <a:pt x="29716" y="97656"/>
                  </a:lnTo>
                  <a:lnTo>
                    <a:pt x="26160" y="117161"/>
                  </a:lnTo>
                  <a:lnTo>
                    <a:pt x="22996" y="137307"/>
                  </a:lnTo>
                  <a:lnTo>
                    <a:pt x="20093" y="157882"/>
                  </a:lnTo>
                  <a:lnTo>
                    <a:pt x="16570" y="178743"/>
                  </a:lnTo>
                  <a:lnTo>
                    <a:pt x="12635" y="199793"/>
                  </a:lnTo>
                  <a:lnTo>
                    <a:pt x="8423" y="220971"/>
                  </a:lnTo>
                  <a:lnTo>
                    <a:pt x="5615" y="240645"/>
                  </a:lnTo>
                  <a:lnTo>
                    <a:pt x="3744" y="259318"/>
                  </a:lnTo>
                  <a:lnTo>
                    <a:pt x="1663" y="289326"/>
                  </a:lnTo>
                  <a:lnTo>
                    <a:pt x="0" y="313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30976" name="SMARTInkShape-28"/>
            <p:cNvSpPr/>
            <p:nvPr/>
          </p:nvSpPr>
          <p:spPr bwMode="auto">
            <a:xfrm>
              <a:off x="6786563" y="6037869"/>
              <a:ext cx="463558" cy="132317"/>
            </a:xfrm>
            <a:custGeom>
              <a:avLst/>
              <a:gdLst/>
              <a:ahLst/>
              <a:cxnLst/>
              <a:rect l="0" t="0" r="0" b="0"/>
              <a:pathLst>
                <a:path w="463558" h="132317">
                  <a:moveTo>
                    <a:pt x="0" y="27175"/>
                  </a:moveTo>
                  <a:lnTo>
                    <a:pt x="12200" y="26381"/>
                  </a:lnTo>
                  <a:lnTo>
                    <a:pt x="43067" y="19404"/>
                  </a:lnTo>
                  <a:lnTo>
                    <a:pt x="68353" y="14990"/>
                  </a:lnTo>
                  <a:lnTo>
                    <a:pt x="98112" y="10382"/>
                  </a:lnTo>
                  <a:lnTo>
                    <a:pt x="115414" y="8042"/>
                  </a:lnTo>
                  <a:lnTo>
                    <a:pt x="134093" y="5688"/>
                  </a:lnTo>
                  <a:lnTo>
                    <a:pt x="153689" y="3326"/>
                  </a:lnTo>
                  <a:lnTo>
                    <a:pt x="173897" y="1750"/>
                  </a:lnTo>
                  <a:lnTo>
                    <a:pt x="194512" y="700"/>
                  </a:lnTo>
                  <a:lnTo>
                    <a:pt x="215400" y="0"/>
                  </a:lnTo>
                  <a:lnTo>
                    <a:pt x="236468" y="327"/>
                  </a:lnTo>
                  <a:lnTo>
                    <a:pt x="257658" y="1338"/>
                  </a:lnTo>
                  <a:lnTo>
                    <a:pt x="278928" y="2807"/>
                  </a:lnTo>
                  <a:lnTo>
                    <a:pt x="301045" y="4580"/>
                  </a:lnTo>
                  <a:lnTo>
                    <a:pt x="323729" y="6555"/>
                  </a:lnTo>
                  <a:lnTo>
                    <a:pt x="346788" y="8666"/>
                  </a:lnTo>
                  <a:lnTo>
                    <a:pt x="366923" y="12454"/>
                  </a:lnTo>
                  <a:lnTo>
                    <a:pt x="401995" y="23013"/>
                  </a:lnTo>
                  <a:lnTo>
                    <a:pt x="431341" y="33527"/>
                  </a:lnTo>
                  <a:lnTo>
                    <a:pt x="453645" y="44286"/>
                  </a:lnTo>
                  <a:lnTo>
                    <a:pt x="463557" y="57005"/>
                  </a:lnTo>
                  <a:lnTo>
                    <a:pt x="463026" y="62937"/>
                  </a:lnTo>
                  <a:lnTo>
                    <a:pt x="459496" y="68478"/>
                  </a:lnTo>
                  <a:lnTo>
                    <a:pt x="453969" y="73760"/>
                  </a:lnTo>
                  <a:lnTo>
                    <a:pt x="419641" y="88779"/>
                  </a:lnTo>
                  <a:lnTo>
                    <a:pt x="385738" y="98476"/>
                  </a:lnTo>
                  <a:lnTo>
                    <a:pt x="366696" y="103283"/>
                  </a:lnTo>
                  <a:lnTo>
                    <a:pt x="346857" y="108076"/>
                  </a:lnTo>
                  <a:lnTo>
                    <a:pt x="326488" y="112859"/>
                  </a:lnTo>
                  <a:lnTo>
                    <a:pt x="305765" y="117635"/>
                  </a:lnTo>
                  <a:lnTo>
                    <a:pt x="285599" y="121613"/>
                  </a:lnTo>
                  <a:lnTo>
                    <a:pt x="265806" y="125059"/>
                  </a:lnTo>
                  <a:lnTo>
                    <a:pt x="246260" y="128149"/>
                  </a:lnTo>
                  <a:lnTo>
                    <a:pt x="211842" y="131583"/>
                  </a:lnTo>
                  <a:lnTo>
                    <a:pt x="182258" y="132316"/>
                  </a:lnTo>
                  <a:lnTo>
                    <a:pt x="150134" y="129060"/>
                  </a:lnTo>
                  <a:lnTo>
                    <a:pt x="138693" y="128020"/>
                  </a:lnTo>
                  <a:lnTo>
                    <a:pt x="136911" y="126949"/>
                  </a:lnTo>
                  <a:lnTo>
                    <a:pt x="137312" y="125440"/>
                  </a:lnTo>
                  <a:lnTo>
                    <a:pt x="139166" y="123642"/>
                  </a:lnTo>
                  <a:lnTo>
                    <a:pt x="160839" y="115051"/>
                  </a:lnTo>
                  <a:lnTo>
                    <a:pt x="200025" y="10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30977" name="SMARTInkShape-29"/>
            <p:cNvSpPr/>
            <p:nvPr/>
          </p:nvSpPr>
          <p:spPr bwMode="auto">
            <a:xfrm>
              <a:off x="7217078" y="6051649"/>
              <a:ext cx="319579" cy="315222"/>
            </a:xfrm>
            <a:custGeom>
              <a:avLst/>
              <a:gdLst/>
              <a:ahLst/>
              <a:cxnLst/>
              <a:rect l="0" t="0" r="0" b="0"/>
              <a:pathLst>
                <a:path w="319579" h="315222">
                  <a:moveTo>
                    <a:pt x="140985" y="70545"/>
                  </a:moveTo>
                  <a:lnTo>
                    <a:pt x="127249" y="88073"/>
                  </a:lnTo>
                  <a:lnTo>
                    <a:pt x="114249" y="114808"/>
                  </a:lnTo>
                  <a:lnTo>
                    <a:pt x="102909" y="138637"/>
                  </a:lnTo>
                  <a:lnTo>
                    <a:pt x="89930" y="165101"/>
                  </a:lnTo>
                  <a:lnTo>
                    <a:pt x="76225" y="192738"/>
                  </a:lnTo>
                  <a:lnTo>
                    <a:pt x="60079" y="220897"/>
                  </a:lnTo>
                  <a:lnTo>
                    <a:pt x="43908" y="247699"/>
                  </a:lnTo>
                  <a:lnTo>
                    <a:pt x="25878" y="279051"/>
                  </a:lnTo>
                  <a:lnTo>
                    <a:pt x="11276" y="297512"/>
                  </a:lnTo>
                  <a:lnTo>
                    <a:pt x="4491" y="302388"/>
                  </a:lnTo>
                  <a:lnTo>
                    <a:pt x="2364" y="302895"/>
                  </a:lnTo>
                  <a:lnTo>
                    <a:pt x="946" y="302438"/>
                  </a:lnTo>
                  <a:lnTo>
                    <a:pt x="0" y="301341"/>
                  </a:lnTo>
                  <a:lnTo>
                    <a:pt x="2462" y="288418"/>
                  </a:lnTo>
                  <a:lnTo>
                    <a:pt x="18311" y="253694"/>
                  </a:lnTo>
                  <a:lnTo>
                    <a:pt x="26320" y="224824"/>
                  </a:lnTo>
                  <a:lnTo>
                    <a:pt x="37954" y="191134"/>
                  </a:lnTo>
                  <a:lnTo>
                    <a:pt x="49155" y="167003"/>
                  </a:lnTo>
                  <a:lnTo>
                    <a:pt x="59425" y="140403"/>
                  </a:lnTo>
                  <a:lnTo>
                    <a:pt x="71399" y="114822"/>
                  </a:lnTo>
                  <a:lnTo>
                    <a:pt x="91527" y="82341"/>
                  </a:lnTo>
                  <a:lnTo>
                    <a:pt x="119662" y="53825"/>
                  </a:lnTo>
                  <a:lnTo>
                    <a:pt x="125975" y="50667"/>
                  </a:lnTo>
                  <a:lnTo>
                    <a:pt x="137224" y="49275"/>
                  </a:lnTo>
                  <a:lnTo>
                    <a:pt x="141653" y="51602"/>
                  </a:lnTo>
                  <a:lnTo>
                    <a:pt x="148689" y="60538"/>
                  </a:lnTo>
                  <a:lnTo>
                    <a:pt x="148114" y="78797"/>
                  </a:lnTo>
                  <a:lnTo>
                    <a:pt x="143360" y="102788"/>
                  </a:lnTo>
                  <a:lnTo>
                    <a:pt x="138600" y="129325"/>
                  </a:lnTo>
                  <a:lnTo>
                    <a:pt x="129606" y="159111"/>
                  </a:lnTo>
                  <a:lnTo>
                    <a:pt x="118465" y="190076"/>
                  </a:lnTo>
                  <a:lnTo>
                    <a:pt x="108221" y="219714"/>
                  </a:lnTo>
                  <a:lnTo>
                    <a:pt x="100494" y="246644"/>
                  </a:lnTo>
                  <a:lnTo>
                    <a:pt x="91681" y="279885"/>
                  </a:lnTo>
                  <a:lnTo>
                    <a:pt x="89065" y="288686"/>
                  </a:lnTo>
                  <a:lnTo>
                    <a:pt x="88909" y="295347"/>
                  </a:lnTo>
                  <a:lnTo>
                    <a:pt x="90393" y="300582"/>
                  </a:lnTo>
                  <a:lnTo>
                    <a:pt x="92970" y="304865"/>
                  </a:lnTo>
                  <a:lnTo>
                    <a:pt x="97068" y="306927"/>
                  </a:lnTo>
                  <a:lnTo>
                    <a:pt x="107973" y="307101"/>
                  </a:lnTo>
                  <a:lnTo>
                    <a:pt x="120756" y="300300"/>
                  </a:lnTo>
                  <a:lnTo>
                    <a:pt x="148366" y="272738"/>
                  </a:lnTo>
                  <a:lnTo>
                    <a:pt x="169630" y="238403"/>
                  </a:lnTo>
                  <a:lnTo>
                    <a:pt x="185995" y="211824"/>
                  </a:lnTo>
                  <a:lnTo>
                    <a:pt x="203058" y="182548"/>
                  </a:lnTo>
                  <a:lnTo>
                    <a:pt x="218578" y="148369"/>
                  </a:lnTo>
                  <a:lnTo>
                    <a:pt x="233415" y="114129"/>
                  </a:lnTo>
                  <a:lnTo>
                    <a:pt x="247946" y="81978"/>
                  </a:lnTo>
                  <a:lnTo>
                    <a:pt x="262341" y="54460"/>
                  </a:lnTo>
                  <a:lnTo>
                    <a:pt x="276249" y="20447"/>
                  </a:lnTo>
                  <a:lnTo>
                    <a:pt x="285397" y="1637"/>
                  </a:lnTo>
                  <a:lnTo>
                    <a:pt x="287265" y="0"/>
                  </a:lnTo>
                  <a:lnTo>
                    <a:pt x="288511" y="496"/>
                  </a:lnTo>
                  <a:lnTo>
                    <a:pt x="289341" y="2415"/>
                  </a:lnTo>
                  <a:lnTo>
                    <a:pt x="284972" y="35597"/>
                  </a:lnTo>
                  <a:lnTo>
                    <a:pt x="280914" y="63214"/>
                  </a:lnTo>
                  <a:lnTo>
                    <a:pt x="272232" y="98243"/>
                  </a:lnTo>
                  <a:lnTo>
                    <a:pt x="266583" y="117585"/>
                  </a:lnTo>
                  <a:lnTo>
                    <a:pt x="262023" y="136830"/>
                  </a:lnTo>
                  <a:lnTo>
                    <a:pt x="258189" y="156010"/>
                  </a:lnTo>
                  <a:lnTo>
                    <a:pt x="254840" y="175147"/>
                  </a:lnTo>
                  <a:lnTo>
                    <a:pt x="251813" y="193461"/>
                  </a:lnTo>
                  <a:lnTo>
                    <a:pt x="246333" y="228626"/>
                  </a:lnTo>
                  <a:lnTo>
                    <a:pt x="245485" y="258543"/>
                  </a:lnTo>
                  <a:lnTo>
                    <a:pt x="248548" y="283481"/>
                  </a:lnTo>
                  <a:lnTo>
                    <a:pt x="255201" y="302502"/>
                  </a:lnTo>
                  <a:lnTo>
                    <a:pt x="259991" y="308526"/>
                  </a:lnTo>
                  <a:lnTo>
                    <a:pt x="271663" y="315221"/>
                  </a:lnTo>
                  <a:lnTo>
                    <a:pt x="278110" y="314624"/>
                  </a:lnTo>
                  <a:lnTo>
                    <a:pt x="291623" y="307612"/>
                  </a:lnTo>
                  <a:lnTo>
                    <a:pt x="319578" y="2705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30978" name="SMARTInkShape-30"/>
            <p:cNvSpPr/>
            <p:nvPr/>
          </p:nvSpPr>
          <p:spPr bwMode="auto">
            <a:xfrm>
              <a:off x="4471988" y="6472687"/>
              <a:ext cx="3243263" cy="271014"/>
            </a:xfrm>
            <a:custGeom>
              <a:avLst/>
              <a:gdLst/>
              <a:ahLst/>
              <a:cxnLst/>
              <a:rect l="0" t="0" r="0" b="0"/>
              <a:pathLst>
                <a:path w="3243263" h="271014">
                  <a:moveTo>
                    <a:pt x="0" y="271013"/>
                  </a:moveTo>
                  <a:lnTo>
                    <a:pt x="30867" y="258034"/>
                  </a:lnTo>
                  <a:lnTo>
                    <a:pt x="57741" y="247765"/>
                  </a:lnTo>
                  <a:lnTo>
                    <a:pt x="82019" y="244805"/>
                  </a:lnTo>
                  <a:lnTo>
                    <a:pt x="115034" y="243490"/>
                  </a:lnTo>
                  <a:lnTo>
                    <a:pt x="133839" y="243139"/>
                  </a:lnTo>
                  <a:lnTo>
                    <a:pt x="155107" y="242905"/>
                  </a:lnTo>
                  <a:lnTo>
                    <a:pt x="178017" y="242750"/>
                  </a:lnTo>
                  <a:lnTo>
                    <a:pt x="202021" y="242646"/>
                  </a:lnTo>
                  <a:lnTo>
                    <a:pt x="228343" y="242576"/>
                  </a:lnTo>
                  <a:lnTo>
                    <a:pt x="256210" y="242530"/>
                  </a:lnTo>
                  <a:lnTo>
                    <a:pt x="285107" y="242500"/>
                  </a:lnTo>
                  <a:lnTo>
                    <a:pt x="314690" y="240892"/>
                  </a:lnTo>
                  <a:lnTo>
                    <a:pt x="344730" y="238232"/>
                  </a:lnTo>
                  <a:lnTo>
                    <a:pt x="375076" y="234872"/>
                  </a:lnTo>
                  <a:lnTo>
                    <a:pt x="406420" y="230250"/>
                  </a:lnTo>
                  <a:lnTo>
                    <a:pt x="438427" y="224788"/>
                  </a:lnTo>
                  <a:lnTo>
                    <a:pt x="470879" y="218765"/>
                  </a:lnTo>
                  <a:lnTo>
                    <a:pt x="504419" y="212369"/>
                  </a:lnTo>
                  <a:lnTo>
                    <a:pt x="538685" y="205723"/>
                  </a:lnTo>
                  <a:lnTo>
                    <a:pt x="573436" y="198912"/>
                  </a:lnTo>
                  <a:lnTo>
                    <a:pt x="608509" y="191989"/>
                  </a:lnTo>
                  <a:lnTo>
                    <a:pt x="643797" y="184993"/>
                  </a:lnTo>
                  <a:lnTo>
                    <a:pt x="679229" y="177947"/>
                  </a:lnTo>
                  <a:lnTo>
                    <a:pt x="713963" y="170869"/>
                  </a:lnTo>
                  <a:lnTo>
                    <a:pt x="748231" y="163769"/>
                  </a:lnTo>
                  <a:lnTo>
                    <a:pt x="782190" y="156655"/>
                  </a:lnTo>
                  <a:lnTo>
                    <a:pt x="816735" y="150324"/>
                  </a:lnTo>
                  <a:lnTo>
                    <a:pt x="851671" y="144516"/>
                  </a:lnTo>
                  <a:lnTo>
                    <a:pt x="886868" y="139057"/>
                  </a:lnTo>
                  <a:lnTo>
                    <a:pt x="919857" y="134624"/>
                  </a:lnTo>
                  <a:lnTo>
                    <a:pt x="951376" y="130874"/>
                  </a:lnTo>
                  <a:lnTo>
                    <a:pt x="981913" y="127581"/>
                  </a:lnTo>
                  <a:lnTo>
                    <a:pt x="1011796" y="125385"/>
                  </a:lnTo>
                  <a:lnTo>
                    <a:pt x="1041243" y="123922"/>
                  </a:lnTo>
                  <a:lnTo>
                    <a:pt x="1070399" y="122946"/>
                  </a:lnTo>
                  <a:lnTo>
                    <a:pt x="1099362" y="123883"/>
                  </a:lnTo>
                  <a:lnTo>
                    <a:pt x="1128195" y="126095"/>
                  </a:lnTo>
                  <a:lnTo>
                    <a:pt x="1156943" y="129157"/>
                  </a:lnTo>
                  <a:lnTo>
                    <a:pt x="1186426" y="134373"/>
                  </a:lnTo>
                  <a:lnTo>
                    <a:pt x="1216400" y="141026"/>
                  </a:lnTo>
                  <a:lnTo>
                    <a:pt x="1246702" y="148637"/>
                  </a:lnTo>
                  <a:lnTo>
                    <a:pt x="1277222" y="156091"/>
                  </a:lnTo>
                  <a:lnTo>
                    <a:pt x="1307888" y="163442"/>
                  </a:lnTo>
                  <a:lnTo>
                    <a:pt x="1338650" y="170724"/>
                  </a:lnTo>
                  <a:lnTo>
                    <a:pt x="1370271" y="177166"/>
                  </a:lnTo>
                  <a:lnTo>
                    <a:pt x="1402464" y="183049"/>
                  </a:lnTo>
                  <a:lnTo>
                    <a:pt x="1435038" y="188558"/>
                  </a:lnTo>
                  <a:lnTo>
                    <a:pt x="1468660" y="190643"/>
                  </a:lnTo>
                  <a:lnTo>
                    <a:pt x="1502981" y="190445"/>
                  </a:lnTo>
                  <a:lnTo>
                    <a:pt x="1537769" y="188727"/>
                  </a:lnTo>
                  <a:lnTo>
                    <a:pt x="1572073" y="185199"/>
                  </a:lnTo>
                  <a:lnTo>
                    <a:pt x="1606054" y="180466"/>
                  </a:lnTo>
                  <a:lnTo>
                    <a:pt x="1639822" y="174929"/>
                  </a:lnTo>
                  <a:lnTo>
                    <a:pt x="1673445" y="167270"/>
                  </a:lnTo>
                  <a:lnTo>
                    <a:pt x="1706974" y="158194"/>
                  </a:lnTo>
                  <a:lnTo>
                    <a:pt x="1740439" y="148176"/>
                  </a:lnTo>
                  <a:lnTo>
                    <a:pt x="1773861" y="138321"/>
                  </a:lnTo>
                  <a:lnTo>
                    <a:pt x="1807255" y="128577"/>
                  </a:lnTo>
                  <a:lnTo>
                    <a:pt x="1840630" y="118905"/>
                  </a:lnTo>
                  <a:lnTo>
                    <a:pt x="1871612" y="109283"/>
                  </a:lnTo>
                  <a:lnTo>
                    <a:pt x="1900997" y="99693"/>
                  </a:lnTo>
                  <a:lnTo>
                    <a:pt x="1929319" y="90125"/>
                  </a:lnTo>
                  <a:lnTo>
                    <a:pt x="1956137" y="81365"/>
                  </a:lnTo>
                  <a:lnTo>
                    <a:pt x="1981954" y="73143"/>
                  </a:lnTo>
                  <a:lnTo>
                    <a:pt x="2007103" y="65281"/>
                  </a:lnTo>
                  <a:lnTo>
                    <a:pt x="2031806" y="59246"/>
                  </a:lnTo>
                  <a:lnTo>
                    <a:pt x="2056212" y="54429"/>
                  </a:lnTo>
                  <a:lnTo>
                    <a:pt x="2080420" y="50423"/>
                  </a:lnTo>
                  <a:lnTo>
                    <a:pt x="2102909" y="48547"/>
                  </a:lnTo>
                  <a:lnTo>
                    <a:pt x="2124252" y="48090"/>
                  </a:lnTo>
                  <a:lnTo>
                    <a:pt x="2144830" y="48579"/>
                  </a:lnTo>
                  <a:lnTo>
                    <a:pt x="2164899" y="50492"/>
                  </a:lnTo>
                  <a:lnTo>
                    <a:pt x="2184628" y="53356"/>
                  </a:lnTo>
                  <a:lnTo>
                    <a:pt x="2204132" y="56852"/>
                  </a:lnTo>
                  <a:lnTo>
                    <a:pt x="2223483" y="63151"/>
                  </a:lnTo>
                  <a:lnTo>
                    <a:pt x="2242735" y="71320"/>
                  </a:lnTo>
                  <a:lnTo>
                    <a:pt x="2261919" y="80734"/>
                  </a:lnTo>
                  <a:lnTo>
                    <a:pt x="2281852" y="90979"/>
                  </a:lnTo>
                  <a:lnTo>
                    <a:pt x="2302285" y="101778"/>
                  </a:lnTo>
                  <a:lnTo>
                    <a:pt x="2323050" y="112946"/>
                  </a:lnTo>
                  <a:lnTo>
                    <a:pt x="2343244" y="123566"/>
                  </a:lnTo>
                  <a:lnTo>
                    <a:pt x="2363056" y="133821"/>
                  </a:lnTo>
                  <a:lnTo>
                    <a:pt x="2382615" y="143833"/>
                  </a:lnTo>
                  <a:lnTo>
                    <a:pt x="2404385" y="152888"/>
                  </a:lnTo>
                  <a:lnTo>
                    <a:pt x="2427629" y="161307"/>
                  </a:lnTo>
                  <a:lnTo>
                    <a:pt x="2451857" y="169301"/>
                  </a:lnTo>
                  <a:lnTo>
                    <a:pt x="2478327" y="173836"/>
                  </a:lnTo>
                  <a:lnTo>
                    <a:pt x="2506293" y="176066"/>
                  </a:lnTo>
                  <a:lnTo>
                    <a:pt x="2535256" y="176759"/>
                  </a:lnTo>
                  <a:lnTo>
                    <a:pt x="2565677" y="176427"/>
                  </a:lnTo>
                  <a:lnTo>
                    <a:pt x="2597070" y="175412"/>
                  </a:lnTo>
                  <a:lnTo>
                    <a:pt x="2629111" y="173941"/>
                  </a:lnTo>
                  <a:lnTo>
                    <a:pt x="2662378" y="169786"/>
                  </a:lnTo>
                  <a:lnTo>
                    <a:pt x="2696462" y="163841"/>
                  </a:lnTo>
                  <a:lnTo>
                    <a:pt x="2731091" y="156702"/>
                  </a:lnTo>
                  <a:lnTo>
                    <a:pt x="2765290" y="148769"/>
                  </a:lnTo>
                  <a:lnTo>
                    <a:pt x="2799202" y="140304"/>
                  </a:lnTo>
                  <a:lnTo>
                    <a:pt x="2832922" y="131486"/>
                  </a:lnTo>
                  <a:lnTo>
                    <a:pt x="2866514" y="121639"/>
                  </a:lnTo>
                  <a:lnTo>
                    <a:pt x="2900022" y="111105"/>
                  </a:lnTo>
                  <a:lnTo>
                    <a:pt x="2933473" y="100114"/>
                  </a:lnTo>
                  <a:lnTo>
                    <a:pt x="2964505" y="88818"/>
                  </a:lnTo>
                  <a:lnTo>
                    <a:pt x="2993924" y="77319"/>
                  </a:lnTo>
                  <a:lnTo>
                    <a:pt x="3022268" y="65684"/>
                  </a:lnTo>
                  <a:lnTo>
                    <a:pt x="3049101" y="55546"/>
                  </a:lnTo>
                  <a:lnTo>
                    <a:pt x="3074928" y="46406"/>
                  </a:lnTo>
                  <a:lnTo>
                    <a:pt x="3100083" y="37931"/>
                  </a:lnTo>
                  <a:lnTo>
                    <a:pt x="3121616" y="29900"/>
                  </a:lnTo>
                  <a:lnTo>
                    <a:pt x="3140733" y="22165"/>
                  </a:lnTo>
                  <a:lnTo>
                    <a:pt x="3173882" y="8807"/>
                  </a:lnTo>
                  <a:lnTo>
                    <a:pt x="3201843" y="225"/>
                  </a:lnTo>
                  <a:lnTo>
                    <a:pt x="3212475" y="0"/>
                  </a:lnTo>
                  <a:lnTo>
                    <a:pt x="3221149" y="2232"/>
                  </a:lnTo>
                  <a:lnTo>
                    <a:pt x="3228520" y="6100"/>
                  </a:lnTo>
                  <a:lnTo>
                    <a:pt x="3233434" y="11061"/>
                  </a:lnTo>
                  <a:lnTo>
                    <a:pt x="3243262" y="352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044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2928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 expr '*' expr           { 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tag = '*';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left = $1;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right = $3;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|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ID                      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= talloc();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tag = ID;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info = yylval.cval;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/*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printf("reducing E -&gt; ID: yylval.cval %s",yylval.cval);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*/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left = NULL;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$$ -&gt; right = NULL;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%%</a:t>
            </a:r>
          </a:p>
        </p:txBody>
      </p:sp>
      <p:sp>
        <p:nvSpPr>
          <p:cNvPr id="3" name="SMARTInkShape-1864"/>
          <p:cNvSpPr/>
          <p:nvPr/>
        </p:nvSpPr>
        <p:spPr bwMode="auto">
          <a:xfrm>
            <a:off x="550069" y="2109942"/>
            <a:ext cx="795833" cy="572366"/>
          </a:xfrm>
          <a:custGeom>
            <a:avLst/>
            <a:gdLst/>
            <a:ahLst/>
            <a:cxnLst/>
            <a:rect l="0" t="0" r="0" b="0"/>
            <a:pathLst>
              <a:path w="795833" h="572366">
                <a:moveTo>
                  <a:pt x="428625" y="33183"/>
                </a:moveTo>
                <a:lnTo>
                  <a:pt x="417218" y="38093"/>
                </a:lnTo>
                <a:lnTo>
                  <a:pt x="387455" y="43825"/>
                </a:lnTo>
                <a:lnTo>
                  <a:pt x="357248" y="50183"/>
                </a:lnTo>
                <a:lnTo>
                  <a:pt x="323162" y="60886"/>
                </a:lnTo>
                <a:lnTo>
                  <a:pt x="287927" y="74111"/>
                </a:lnTo>
                <a:lnTo>
                  <a:pt x="252352" y="88084"/>
                </a:lnTo>
                <a:lnTo>
                  <a:pt x="216676" y="106071"/>
                </a:lnTo>
                <a:lnTo>
                  <a:pt x="180969" y="126481"/>
                </a:lnTo>
                <a:lnTo>
                  <a:pt x="145254" y="155195"/>
                </a:lnTo>
                <a:lnTo>
                  <a:pt x="109537" y="188838"/>
                </a:lnTo>
                <a:lnTo>
                  <a:pt x="87841" y="214282"/>
                </a:lnTo>
                <a:lnTo>
                  <a:pt x="69203" y="242259"/>
                </a:lnTo>
                <a:lnTo>
                  <a:pt x="55628" y="273214"/>
                </a:lnTo>
                <a:lnTo>
                  <a:pt x="44302" y="307609"/>
                </a:lnTo>
                <a:lnTo>
                  <a:pt x="36359" y="343269"/>
                </a:lnTo>
                <a:lnTo>
                  <a:pt x="35474" y="377639"/>
                </a:lnTo>
                <a:lnTo>
                  <a:pt x="39843" y="411435"/>
                </a:lnTo>
                <a:lnTo>
                  <a:pt x="48664" y="444182"/>
                </a:lnTo>
                <a:lnTo>
                  <a:pt x="63168" y="474612"/>
                </a:lnTo>
                <a:lnTo>
                  <a:pt x="84431" y="499778"/>
                </a:lnTo>
                <a:lnTo>
                  <a:pt x="110550" y="521546"/>
                </a:lnTo>
                <a:lnTo>
                  <a:pt x="140679" y="541804"/>
                </a:lnTo>
                <a:lnTo>
                  <a:pt x="174707" y="557158"/>
                </a:lnTo>
                <a:lnTo>
                  <a:pt x="192671" y="563474"/>
                </a:lnTo>
                <a:lnTo>
                  <a:pt x="212585" y="567686"/>
                </a:lnTo>
                <a:lnTo>
                  <a:pt x="233798" y="570493"/>
                </a:lnTo>
                <a:lnTo>
                  <a:pt x="255878" y="572365"/>
                </a:lnTo>
                <a:lnTo>
                  <a:pt x="278535" y="572025"/>
                </a:lnTo>
                <a:lnTo>
                  <a:pt x="301578" y="570211"/>
                </a:lnTo>
                <a:lnTo>
                  <a:pt x="324877" y="567414"/>
                </a:lnTo>
                <a:lnTo>
                  <a:pt x="349934" y="562375"/>
                </a:lnTo>
                <a:lnTo>
                  <a:pt x="376164" y="555840"/>
                </a:lnTo>
                <a:lnTo>
                  <a:pt x="403176" y="548309"/>
                </a:lnTo>
                <a:lnTo>
                  <a:pt x="429915" y="538525"/>
                </a:lnTo>
                <a:lnTo>
                  <a:pt x="456473" y="527240"/>
                </a:lnTo>
                <a:lnTo>
                  <a:pt x="482909" y="514954"/>
                </a:lnTo>
                <a:lnTo>
                  <a:pt x="510058" y="501208"/>
                </a:lnTo>
                <a:lnTo>
                  <a:pt x="537682" y="486487"/>
                </a:lnTo>
                <a:lnTo>
                  <a:pt x="565624" y="471117"/>
                </a:lnTo>
                <a:lnTo>
                  <a:pt x="592982" y="454520"/>
                </a:lnTo>
                <a:lnTo>
                  <a:pt x="619953" y="437106"/>
                </a:lnTo>
                <a:lnTo>
                  <a:pt x="646664" y="419146"/>
                </a:lnTo>
                <a:lnTo>
                  <a:pt x="671616" y="399235"/>
                </a:lnTo>
                <a:lnTo>
                  <a:pt x="695394" y="378024"/>
                </a:lnTo>
                <a:lnTo>
                  <a:pt x="718389" y="355946"/>
                </a:lnTo>
                <a:lnTo>
                  <a:pt x="737689" y="332496"/>
                </a:lnTo>
                <a:lnTo>
                  <a:pt x="754524" y="308131"/>
                </a:lnTo>
                <a:lnTo>
                  <a:pt x="769716" y="283157"/>
                </a:lnTo>
                <a:lnTo>
                  <a:pt x="780637" y="257776"/>
                </a:lnTo>
                <a:lnTo>
                  <a:pt x="788712" y="232124"/>
                </a:lnTo>
                <a:lnTo>
                  <a:pt x="794889" y="206292"/>
                </a:lnTo>
                <a:lnTo>
                  <a:pt x="795832" y="181132"/>
                </a:lnTo>
                <a:lnTo>
                  <a:pt x="793286" y="156422"/>
                </a:lnTo>
                <a:lnTo>
                  <a:pt x="788414" y="132011"/>
                </a:lnTo>
                <a:lnTo>
                  <a:pt x="778021" y="109387"/>
                </a:lnTo>
                <a:lnTo>
                  <a:pt x="763950" y="87955"/>
                </a:lnTo>
                <a:lnTo>
                  <a:pt x="747425" y="67316"/>
                </a:lnTo>
                <a:lnTo>
                  <a:pt x="725296" y="50382"/>
                </a:lnTo>
                <a:lnTo>
                  <a:pt x="699430" y="35918"/>
                </a:lnTo>
                <a:lnTo>
                  <a:pt x="671074" y="23100"/>
                </a:lnTo>
                <a:lnTo>
                  <a:pt x="637883" y="13761"/>
                </a:lnTo>
                <a:lnTo>
                  <a:pt x="601468" y="6741"/>
                </a:lnTo>
                <a:lnTo>
                  <a:pt x="562903" y="1268"/>
                </a:lnTo>
                <a:lnTo>
                  <a:pt x="522113" y="0"/>
                </a:lnTo>
                <a:lnTo>
                  <a:pt x="479837" y="1536"/>
                </a:lnTo>
                <a:lnTo>
                  <a:pt x="436573" y="4941"/>
                </a:lnTo>
                <a:lnTo>
                  <a:pt x="393442" y="11180"/>
                </a:lnTo>
                <a:lnTo>
                  <a:pt x="350401" y="19308"/>
                </a:lnTo>
                <a:lnTo>
                  <a:pt x="307419" y="28695"/>
                </a:lnTo>
                <a:lnTo>
                  <a:pt x="265271" y="39716"/>
                </a:lnTo>
                <a:lnTo>
                  <a:pt x="223679" y="51826"/>
                </a:lnTo>
                <a:lnTo>
                  <a:pt x="182456" y="64662"/>
                </a:lnTo>
                <a:lnTo>
                  <a:pt x="143863" y="77188"/>
                </a:lnTo>
                <a:lnTo>
                  <a:pt x="107021" y="89507"/>
                </a:lnTo>
                <a:lnTo>
                  <a:pt x="71347" y="101689"/>
                </a:lnTo>
                <a:lnTo>
                  <a:pt x="47565" y="109810"/>
                </a:lnTo>
                <a:lnTo>
                  <a:pt x="0" y="12605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" name="SMARTInkShape-Group414"/>
          <p:cNvGrpSpPr/>
          <p:nvPr/>
        </p:nvGrpSpPr>
        <p:grpSpPr>
          <a:xfrm>
            <a:off x="4936331" y="1922087"/>
            <a:ext cx="2746556" cy="642520"/>
            <a:chOff x="4936331" y="1922087"/>
            <a:chExt cx="2746556" cy="642520"/>
          </a:xfrm>
        </p:grpSpPr>
        <p:sp>
          <p:nvSpPr>
            <p:cNvPr id="4" name="SMARTInkShape-1865"/>
            <p:cNvSpPr/>
            <p:nvPr/>
          </p:nvSpPr>
          <p:spPr bwMode="auto">
            <a:xfrm>
              <a:off x="5072302" y="2036263"/>
              <a:ext cx="71199" cy="429993"/>
            </a:xfrm>
            <a:custGeom>
              <a:avLst/>
              <a:gdLst/>
              <a:ahLst/>
              <a:cxnLst/>
              <a:rect l="0" t="0" r="0" b="0"/>
              <a:pathLst>
                <a:path w="71199" h="429993">
                  <a:moveTo>
                    <a:pt x="71198" y="6850"/>
                  </a:moveTo>
                  <a:lnTo>
                    <a:pt x="71198" y="0"/>
                  </a:lnTo>
                  <a:lnTo>
                    <a:pt x="67406" y="3585"/>
                  </a:lnTo>
                  <a:lnTo>
                    <a:pt x="61255" y="17259"/>
                  </a:lnTo>
                  <a:lnTo>
                    <a:pt x="54405" y="47769"/>
                  </a:lnTo>
                  <a:lnTo>
                    <a:pt x="47596" y="75571"/>
                  </a:lnTo>
                  <a:lnTo>
                    <a:pt x="40070" y="108036"/>
                  </a:lnTo>
                  <a:lnTo>
                    <a:pt x="36952" y="126695"/>
                  </a:lnTo>
                  <a:lnTo>
                    <a:pt x="34080" y="146278"/>
                  </a:lnTo>
                  <a:lnTo>
                    <a:pt x="30578" y="167270"/>
                  </a:lnTo>
                  <a:lnTo>
                    <a:pt x="26655" y="189203"/>
                  </a:lnTo>
                  <a:lnTo>
                    <a:pt x="22453" y="211762"/>
                  </a:lnTo>
                  <a:lnTo>
                    <a:pt x="18064" y="233946"/>
                  </a:lnTo>
                  <a:lnTo>
                    <a:pt x="13550" y="255878"/>
                  </a:lnTo>
                  <a:lnTo>
                    <a:pt x="8954" y="277644"/>
                  </a:lnTo>
                  <a:lnTo>
                    <a:pt x="5889" y="298504"/>
                  </a:lnTo>
                  <a:lnTo>
                    <a:pt x="3846" y="318761"/>
                  </a:lnTo>
                  <a:lnTo>
                    <a:pt x="2484" y="338615"/>
                  </a:lnTo>
                  <a:lnTo>
                    <a:pt x="971" y="371259"/>
                  </a:lnTo>
                  <a:lnTo>
                    <a:pt x="299" y="397409"/>
                  </a:lnTo>
                  <a:lnTo>
                    <a:pt x="0" y="416969"/>
                  </a:lnTo>
                  <a:lnTo>
                    <a:pt x="1508" y="423138"/>
                  </a:lnTo>
                  <a:lnTo>
                    <a:pt x="4101" y="427250"/>
                  </a:lnTo>
                  <a:lnTo>
                    <a:pt x="7416" y="429992"/>
                  </a:lnTo>
                  <a:lnTo>
                    <a:pt x="10420" y="429438"/>
                  </a:lnTo>
                  <a:lnTo>
                    <a:pt x="13217" y="426687"/>
                  </a:lnTo>
                  <a:lnTo>
                    <a:pt x="18442" y="415694"/>
                  </a:lnTo>
                  <a:lnTo>
                    <a:pt x="25845" y="384811"/>
                  </a:lnTo>
                  <a:lnTo>
                    <a:pt x="30668" y="353691"/>
                  </a:lnTo>
                  <a:lnTo>
                    <a:pt x="33065" y="334121"/>
                  </a:lnTo>
                  <a:lnTo>
                    <a:pt x="35458" y="312343"/>
                  </a:lnTo>
                  <a:lnTo>
                    <a:pt x="37846" y="289093"/>
                  </a:lnTo>
                  <a:lnTo>
                    <a:pt x="42623" y="242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866"/>
            <p:cNvSpPr/>
            <p:nvPr/>
          </p:nvSpPr>
          <p:spPr bwMode="auto">
            <a:xfrm>
              <a:off x="4936331" y="1922087"/>
              <a:ext cx="2746556" cy="640685"/>
            </a:xfrm>
            <a:custGeom>
              <a:avLst/>
              <a:gdLst/>
              <a:ahLst/>
              <a:cxnLst/>
              <a:rect l="0" t="0" r="0" b="0"/>
              <a:pathLst>
                <a:path w="2746556" h="640685">
                  <a:moveTo>
                    <a:pt x="135732" y="121026"/>
                  </a:moveTo>
                  <a:lnTo>
                    <a:pt x="139524" y="121026"/>
                  </a:lnTo>
                  <a:lnTo>
                    <a:pt x="170052" y="107290"/>
                  </a:lnTo>
                  <a:lnTo>
                    <a:pt x="200052" y="98082"/>
                  </a:lnTo>
                  <a:lnTo>
                    <a:pt x="234076" y="86534"/>
                  </a:lnTo>
                  <a:lnTo>
                    <a:pt x="263842" y="77650"/>
                  </a:lnTo>
                  <a:lnTo>
                    <a:pt x="297445" y="69204"/>
                  </a:lnTo>
                  <a:lnTo>
                    <a:pt x="330900" y="62804"/>
                  </a:lnTo>
                  <a:lnTo>
                    <a:pt x="349187" y="59986"/>
                  </a:lnTo>
                  <a:lnTo>
                    <a:pt x="368523" y="57314"/>
                  </a:lnTo>
                  <a:lnTo>
                    <a:pt x="388557" y="54738"/>
                  </a:lnTo>
                  <a:lnTo>
                    <a:pt x="410644" y="52228"/>
                  </a:lnTo>
                  <a:lnTo>
                    <a:pt x="434100" y="49760"/>
                  </a:lnTo>
                  <a:lnTo>
                    <a:pt x="458469" y="47322"/>
                  </a:lnTo>
                  <a:lnTo>
                    <a:pt x="484240" y="45696"/>
                  </a:lnTo>
                  <a:lnTo>
                    <a:pt x="510945" y="44612"/>
                  </a:lnTo>
                  <a:lnTo>
                    <a:pt x="538274" y="43889"/>
                  </a:lnTo>
                  <a:lnTo>
                    <a:pt x="566812" y="43408"/>
                  </a:lnTo>
                  <a:lnTo>
                    <a:pt x="596156" y="43086"/>
                  </a:lnTo>
                  <a:lnTo>
                    <a:pt x="626038" y="42873"/>
                  </a:lnTo>
                  <a:lnTo>
                    <a:pt x="657865" y="42730"/>
                  </a:lnTo>
                  <a:lnTo>
                    <a:pt x="690989" y="42635"/>
                  </a:lnTo>
                  <a:lnTo>
                    <a:pt x="724978" y="42571"/>
                  </a:lnTo>
                  <a:lnTo>
                    <a:pt x="759544" y="41735"/>
                  </a:lnTo>
                  <a:lnTo>
                    <a:pt x="794494" y="40384"/>
                  </a:lnTo>
                  <a:lnTo>
                    <a:pt x="829700" y="38689"/>
                  </a:lnTo>
                  <a:lnTo>
                    <a:pt x="866665" y="36766"/>
                  </a:lnTo>
                  <a:lnTo>
                    <a:pt x="904802" y="34690"/>
                  </a:lnTo>
                  <a:lnTo>
                    <a:pt x="943720" y="32512"/>
                  </a:lnTo>
                  <a:lnTo>
                    <a:pt x="983160" y="30267"/>
                  </a:lnTo>
                  <a:lnTo>
                    <a:pt x="1022946" y="27976"/>
                  </a:lnTo>
                  <a:lnTo>
                    <a:pt x="1062964" y="25655"/>
                  </a:lnTo>
                  <a:lnTo>
                    <a:pt x="1103931" y="23314"/>
                  </a:lnTo>
                  <a:lnTo>
                    <a:pt x="1145529" y="20960"/>
                  </a:lnTo>
                  <a:lnTo>
                    <a:pt x="1187549" y="18596"/>
                  </a:lnTo>
                  <a:lnTo>
                    <a:pt x="1229849" y="16227"/>
                  </a:lnTo>
                  <a:lnTo>
                    <a:pt x="1272337" y="13853"/>
                  </a:lnTo>
                  <a:lnTo>
                    <a:pt x="1314949" y="11477"/>
                  </a:lnTo>
                  <a:lnTo>
                    <a:pt x="1356852" y="9100"/>
                  </a:lnTo>
                  <a:lnTo>
                    <a:pt x="1398281" y="6721"/>
                  </a:lnTo>
                  <a:lnTo>
                    <a:pt x="1439393" y="4341"/>
                  </a:lnTo>
                  <a:lnTo>
                    <a:pt x="1479502" y="2755"/>
                  </a:lnTo>
                  <a:lnTo>
                    <a:pt x="1518941" y="1697"/>
                  </a:lnTo>
                  <a:lnTo>
                    <a:pt x="1557934" y="992"/>
                  </a:lnTo>
                  <a:lnTo>
                    <a:pt x="1595835" y="522"/>
                  </a:lnTo>
                  <a:lnTo>
                    <a:pt x="1633009" y="208"/>
                  </a:lnTo>
                  <a:lnTo>
                    <a:pt x="1669698" y="0"/>
                  </a:lnTo>
                  <a:lnTo>
                    <a:pt x="1706063" y="654"/>
                  </a:lnTo>
                  <a:lnTo>
                    <a:pt x="1742213" y="1884"/>
                  </a:lnTo>
                  <a:lnTo>
                    <a:pt x="1778220" y="3498"/>
                  </a:lnTo>
                  <a:lnTo>
                    <a:pt x="1812542" y="5368"/>
                  </a:lnTo>
                  <a:lnTo>
                    <a:pt x="1845743" y="7408"/>
                  </a:lnTo>
                  <a:lnTo>
                    <a:pt x="1878195" y="9562"/>
                  </a:lnTo>
                  <a:lnTo>
                    <a:pt x="1910943" y="12585"/>
                  </a:lnTo>
                  <a:lnTo>
                    <a:pt x="1943887" y="16188"/>
                  </a:lnTo>
                  <a:lnTo>
                    <a:pt x="1976962" y="20178"/>
                  </a:lnTo>
                  <a:lnTo>
                    <a:pt x="2009331" y="23631"/>
                  </a:lnTo>
                  <a:lnTo>
                    <a:pt x="2041229" y="26727"/>
                  </a:lnTo>
                  <a:lnTo>
                    <a:pt x="2072813" y="29585"/>
                  </a:lnTo>
                  <a:lnTo>
                    <a:pt x="2103394" y="32284"/>
                  </a:lnTo>
                  <a:lnTo>
                    <a:pt x="2133306" y="34877"/>
                  </a:lnTo>
                  <a:lnTo>
                    <a:pt x="2162773" y="37399"/>
                  </a:lnTo>
                  <a:lnTo>
                    <a:pt x="2191942" y="39081"/>
                  </a:lnTo>
                  <a:lnTo>
                    <a:pt x="2220914" y="40202"/>
                  </a:lnTo>
                  <a:lnTo>
                    <a:pt x="2249753" y="40950"/>
                  </a:lnTo>
                  <a:lnTo>
                    <a:pt x="2277710" y="40654"/>
                  </a:lnTo>
                  <a:lnTo>
                    <a:pt x="2305080" y="39663"/>
                  </a:lnTo>
                  <a:lnTo>
                    <a:pt x="2332057" y="38209"/>
                  </a:lnTo>
                  <a:lnTo>
                    <a:pt x="2357186" y="37240"/>
                  </a:lnTo>
                  <a:lnTo>
                    <a:pt x="2381083" y="36593"/>
                  </a:lnTo>
                  <a:lnTo>
                    <a:pt x="2404157" y="36162"/>
                  </a:lnTo>
                  <a:lnTo>
                    <a:pt x="2425891" y="35875"/>
                  </a:lnTo>
                  <a:lnTo>
                    <a:pt x="2446729" y="35684"/>
                  </a:lnTo>
                  <a:lnTo>
                    <a:pt x="2466972" y="35556"/>
                  </a:lnTo>
                  <a:lnTo>
                    <a:pt x="2502163" y="33297"/>
                  </a:lnTo>
                  <a:lnTo>
                    <a:pt x="2532091" y="29648"/>
                  </a:lnTo>
                  <a:lnTo>
                    <a:pt x="2565996" y="23131"/>
                  </a:lnTo>
                  <a:lnTo>
                    <a:pt x="2597072" y="15934"/>
                  </a:lnTo>
                  <a:lnTo>
                    <a:pt x="2606816" y="15581"/>
                  </a:lnTo>
                  <a:lnTo>
                    <a:pt x="2609415" y="16598"/>
                  </a:lnTo>
                  <a:lnTo>
                    <a:pt x="2617378" y="23933"/>
                  </a:lnTo>
                  <a:lnTo>
                    <a:pt x="2618044" y="25341"/>
                  </a:lnTo>
                  <a:lnTo>
                    <a:pt x="2617694" y="26280"/>
                  </a:lnTo>
                  <a:lnTo>
                    <a:pt x="2616667" y="26905"/>
                  </a:lnTo>
                  <a:lnTo>
                    <a:pt x="2615526" y="31834"/>
                  </a:lnTo>
                  <a:lnTo>
                    <a:pt x="2614225" y="39316"/>
                  </a:lnTo>
                  <a:lnTo>
                    <a:pt x="2603257" y="72103"/>
                  </a:lnTo>
                  <a:lnTo>
                    <a:pt x="2600711" y="106881"/>
                  </a:lnTo>
                  <a:lnTo>
                    <a:pt x="2600401" y="141838"/>
                  </a:lnTo>
                  <a:lnTo>
                    <a:pt x="2600348" y="173847"/>
                  </a:lnTo>
                  <a:lnTo>
                    <a:pt x="2601126" y="204586"/>
                  </a:lnTo>
                  <a:lnTo>
                    <a:pt x="2605237" y="237683"/>
                  </a:lnTo>
                  <a:lnTo>
                    <a:pt x="2608395" y="268744"/>
                  </a:lnTo>
                  <a:lnTo>
                    <a:pt x="2618679" y="302730"/>
                  </a:lnTo>
                  <a:lnTo>
                    <a:pt x="2630987" y="337935"/>
                  </a:lnTo>
                  <a:lnTo>
                    <a:pt x="2641601" y="373502"/>
                  </a:lnTo>
                  <a:lnTo>
                    <a:pt x="2659122" y="409176"/>
                  </a:lnTo>
                  <a:lnTo>
                    <a:pt x="2678601" y="444087"/>
                  </a:lnTo>
                  <a:lnTo>
                    <a:pt x="2695573" y="474893"/>
                  </a:lnTo>
                  <a:lnTo>
                    <a:pt x="2713743" y="504128"/>
                  </a:lnTo>
                  <a:lnTo>
                    <a:pt x="2724859" y="532106"/>
                  </a:lnTo>
                  <a:lnTo>
                    <a:pt x="2738218" y="566860"/>
                  </a:lnTo>
                  <a:lnTo>
                    <a:pt x="2746555" y="600906"/>
                  </a:lnTo>
                  <a:lnTo>
                    <a:pt x="2746543" y="612383"/>
                  </a:lnTo>
                  <a:lnTo>
                    <a:pt x="2745430" y="617666"/>
                  </a:lnTo>
                  <a:lnTo>
                    <a:pt x="2742305" y="621982"/>
                  </a:lnTo>
                  <a:lnTo>
                    <a:pt x="2732483" y="628893"/>
                  </a:lnTo>
                  <a:lnTo>
                    <a:pt x="2713566" y="637247"/>
                  </a:lnTo>
                  <a:lnTo>
                    <a:pt x="2691400" y="640176"/>
                  </a:lnTo>
                  <a:lnTo>
                    <a:pt x="2663028" y="640684"/>
                  </a:lnTo>
                  <a:lnTo>
                    <a:pt x="2631898" y="638264"/>
                  </a:lnTo>
                  <a:lnTo>
                    <a:pt x="2613436" y="636507"/>
                  </a:lnTo>
                  <a:lnTo>
                    <a:pt x="2593191" y="634543"/>
                  </a:lnTo>
                  <a:lnTo>
                    <a:pt x="2571756" y="632439"/>
                  </a:lnTo>
                  <a:lnTo>
                    <a:pt x="2547942" y="630243"/>
                  </a:lnTo>
                  <a:lnTo>
                    <a:pt x="2522541" y="627985"/>
                  </a:lnTo>
                  <a:lnTo>
                    <a:pt x="2496082" y="625686"/>
                  </a:lnTo>
                  <a:lnTo>
                    <a:pt x="2468123" y="623360"/>
                  </a:lnTo>
                  <a:lnTo>
                    <a:pt x="2439165" y="621015"/>
                  </a:lnTo>
                  <a:lnTo>
                    <a:pt x="2409542" y="618658"/>
                  </a:lnTo>
                  <a:lnTo>
                    <a:pt x="2377886" y="616293"/>
                  </a:lnTo>
                  <a:lnTo>
                    <a:pt x="2344877" y="613923"/>
                  </a:lnTo>
                  <a:lnTo>
                    <a:pt x="2310964" y="611548"/>
                  </a:lnTo>
                  <a:lnTo>
                    <a:pt x="2274068" y="609172"/>
                  </a:lnTo>
                  <a:lnTo>
                    <a:pt x="2235182" y="606794"/>
                  </a:lnTo>
                  <a:lnTo>
                    <a:pt x="2194972" y="604415"/>
                  </a:lnTo>
                  <a:lnTo>
                    <a:pt x="2153084" y="601242"/>
                  </a:lnTo>
                  <a:lnTo>
                    <a:pt x="2110076" y="597538"/>
                  </a:lnTo>
                  <a:lnTo>
                    <a:pt x="2066324" y="593482"/>
                  </a:lnTo>
                  <a:lnTo>
                    <a:pt x="2021280" y="589984"/>
                  </a:lnTo>
                  <a:lnTo>
                    <a:pt x="1975377" y="586858"/>
                  </a:lnTo>
                  <a:lnTo>
                    <a:pt x="1928899" y="583981"/>
                  </a:lnTo>
                  <a:lnTo>
                    <a:pt x="1881245" y="581269"/>
                  </a:lnTo>
                  <a:lnTo>
                    <a:pt x="1832807" y="578667"/>
                  </a:lnTo>
                  <a:lnTo>
                    <a:pt x="1783846" y="576138"/>
                  </a:lnTo>
                  <a:lnTo>
                    <a:pt x="1732950" y="572865"/>
                  </a:lnTo>
                  <a:lnTo>
                    <a:pt x="1680763" y="569096"/>
                  </a:lnTo>
                  <a:lnTo>
                    <a:pt x="1627715" y="564995"/>
                  </a:lnTo>
                  <a:lnTo>
                    <a:pt x="1574093" y="560674"/>
                  </a:lnTo>
                  <a:lnTo>
                    <a:pt x="1520090" y="556206"/>
                  </a:lnTo>
                  <a:lnTo>
                    <a:pt x="1465831" y="551640"/>
                  </a:lnTo>
                  <a:lnTo>
                    <a:pt x="1412195" y="547801"/>
                  </a:lnTo>
                  <a:lnTo>
                    <a:pt x="1358976" y="544449"/>
                  </a:lnTo>
                  <a:lnTo>
                    <a:pt x="1306034" y="541420"/>
                  </a:lnTo>
                  <a:lnTo>
                    <a:pt x="1253277" y="537814"/>
                  </a:lnTo>
                  <a:lnTo>
                    <a:pt x="1200643" y="533822"/>
                  </a:lnTo>
                  <a:lnTo>
                    <a:pt x="1148091" y="529573"/>
                  </a:lnTo>
                  <a:lnTo>
                    <a:pt x="1095595" y="525947"/>
                  </a:lnTo>
                  <a:lnTo>
                    <a:pt x="1043133" y="522735"/>
                  </a:lnTo>
                  <a:lnTo>
                    <a:pt x="990698" y="519801"/>
                  </a:lnTo>
                  <a:lnTo>
                    <a:pt x="939072" y="517845"/>
                  </a:lnTo>
                  <a:lnTo>
                    <a:pt x="887985" y="516540"/>
                  </a:lnTo>
                  <a:lnTo>
                    <a:pt x="837259" y="515671"/>
                  </a:lnTo>
                  <a:lnTo>
                    <a:pt x="786772" y="515091"/>
                  </a:lnTo>
                  <a:lnTo>
                    <a:pt x="736447" y="514705"/>
                  </a:lnTo>
                  <a:lnTo>
                    <a:pt x="686227" y="514447"/>
                  </a:lnTo>
                  <a:lnTo>
                    <a:pt x="637666" y="514275"/>
                  </a:lnTo>
                  <a:lnTo>
                    <a:pt x="590211" y="514161"/>
                  </a:lnTo>
                  <a:lnTo>
                    <a:pt x="543493" y="514084"/>
                  </a:lnTo>
                  <a:lnTo>
                    <a:pt x="498854" y="514827"/>
                  </a:lnTo>
                  <a:lnTo>
                    <a:pt x="455600" y="516116"/>
                  </a:lnTo>
                  <a:lnTo>
                    <a:pt x="413271" y="517769"/>
                  </a:lnTo>
                  <a:lnTo>
                    <a:pt x="372352" y="519665"/>
                  </a:lnTo>
                  <a:lnTo>
                    <a:pt x="332372" y="521723"/>
                  </a:lnTo>
                  <a:lnTo>
                    <a:pt x="293019" y="523888"/>
                  </a:lnTo>
                  <a:lnTo>
                    <a:pt x="257258" y="526126"/>
                  </a:lnTo>
                  <a:lnTo>
                    <a:pt x="223893" y="528411"/>
                  </a:lnTo>
                  <a:lnTo>
                    <a:pt x="192125" y="530728"/>
                  </a:lnTo>
                  <a:lnTo>
                    <a:pt x="163008" y="533861"/>
                  </a:lnTo>
                  <a:lnTo>
                    <a:pt x="135660" y="537537"/>
                  </a:lnTo>
                  <a:lnTo>
                    <a:pt x="109490" y="541575"/>
                  </a:lnTo>
                  <a:lnTo>
                    <a:pt x="88075" y="545060"/>
                  </a:lnTo>
                  <a:lnTo>
                    <a:pt x="53696" y="551050"/>
                  </a:lnTo>
                  <a:lnTo>
                    <a:pt x="19614" y="558884"/>
                  </a:lnTo>
                  <a:lnTo>
                    <a:pt x="0" y="563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867"/>
            <p:cNvSpPr/>
            <p:nvPr/>
          </p:nvSpPr>
          <p:spPr bwMode="auto">
            <a:xfrm>
              <a:off x="5473575" y="2035969"/>
              <a:ext cx="41401" cy="421482"/>
            </a:xfrm>
            <a:custGeom>
              <a:avLst/>
              <a:gdLst/>
              <a:ahLst/>
              <a:cxnLst/>
              <a:rect l="0" t="0" r="0" b="0"/>
              <a:pathLst>
                <a:path w="41401" h="421482">
                  <a:moveTo>
                    <a:pt x="41400" y="0"/>
                  </a:moveTo>
                  <a:lnTo>
                    <a:pt x="37608" y="0"/>
                  </a:lnTo>
                  <a:lnTo>
                    <a:pt x="36490" y="1587"/>
                  </a:lnTo>
                  <a:lnTo>
                    <a:pt x="28749" y="30867"/>
                  </a:lnTo>
                  <a:lnTo>
                    <a:pt x="22129" y="56947"/>
                  </a:lnTo>
                  <a:lnTo>
                    <a:pt x="15140" y="90251"/>
                  </a:lnTo>
                  <a:lnTo>
                    <a:pt x="10415" y="116311"/>
                  </a:lnTo>
                  <a:lnTo>
                    <a:pt x="7785" y="143769"/>
                  </a:lnTo>
                  <a:lnTo>
                    <a:pt x="6616" y="173435"/>
                  </a:lnTo>
                  <a:lnTo>
                    <a:pt x="6097" y="207786"/>
                  </a:lnTo>
                  <a:lnTo>
                    <a:pt x="5866" y="239987"/>
                  </a:lnTo>
                  <a:lnTo>
                    <a:pt x="4970" y="270967"/>
                  </a:lnTo>
                  <a:lnTo>
                    <a:pt x="1926" y="303257"/>
                  </a:lnTo>
                  <a:lnTo>
                    <a:pt x="43" y="331895"/>
                  </a:lnTo>
                  <a:lnTo>
                    <a:pt x="0" y="357853"/>
                  </a:lnTo>
                  <a:lnTo>
                    <a:pt x="3645" y="392398"/>
                  </a:lnTo>
                  <a:lnTo>
                    <a:pt x="5681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868"/>
            <p:cNvSpPr/>
            <p:nvPr/>
          </p:nvSpPr>
          <p:spPr bwMode="auto">
            <a:xfrm>
              <a:off x="5929313" y="2028825"/>
              <a:ext cx="42410" cy="535782"/>
            </a:xfrm>
            <a:custGeom>
              <a:avLst/>
              <a:gdLst/>
              <a:ahLst/>
              <a:cxnLst/>
              <a:rect l="0" t="0" r="0" b="0"/>
              <a:pathLst>
                <a:path w="42410" h="535782">
                  <a:moveTo>
                    <a:pt x="28575" y="0"/>
                  </a:moveTo>
                  <a:lnTo>
                    <a:pt x="32367" y="0"/>
                  </a:lnTo>
                  <a:lnTo>
                    <a:pt x="33484" y="794"/>
                  </a:lnTo>
                  <a:lnTo>
                    <a:pt x="34229" y="2117"/>
                  </a:lnTo>
                  <a:lnTo>
                    <a:pt x="35277" y="9888"/>
                  </a:lnTo>
                  <a:lnTo>
                    <a:pt x="37704" y="24361"/>
                  </a:lnTo>
                  <a:lnTo>
                    <a:pt x="41843" y="58170"/>
                  </a:lnTo>
                  <a:lnTo>
                    <a:pt x="42409" y="84326"/>
                  </a:lnTo>
                  <a:lnTo>
                    <a:pt x="41867" y="116853"/>
                  </a:lnTo>
                  <a:lnTo>
                    <a:pt x="40612" y="136640"/>
                  </a:lnTo>
                  <a:lnTo>
                    <a:pt x="38980" y="157768"/>
                  </a:lnTo>
                  <a:lnTo>
                    <a:pt x="36305" y="181379"/>
                  </a:lnTo>
                  <a:lnTo>
                    <a:pt x="32935" y="206644"/>
                  </a:lnTo>
                  <a:lnTo>
                    <a:pt x="29100" y="233013"/>
                  </a:lnTo>
                  <a:lnTo>
                    <a:pt x="24956" y="260117"/>
                  </a:lnTo>
                  <a:lnTo>
                    <a:pt x="20606" y="287711"/>
                  </a:lnTo>
                  <a:lnTo>
                    <a:pt x="16118" y="315632"/>
                  </a:lnTo>
                  <a:lnTo>
                    <a:pt x="12333" y="342978"/>
                  </a:lnTo>
                  <a:lnTo>
                    <a:pt x="9016" y="369939"/>
                  </a:lnTo>
                  <a:lnTo>
                    <a:pt x="6010" y="396645"/>
                  </a:lnTo>
                  <a:lnTo>
                    <a:pt x="4007" y="420799"/>
                  </a:lnTo>
                  <a:lnTo>
                    <a:pt x="2671" y="443251"/>
                  </a:lnTo>
                  <a:lnTo>
                    <a:pt x="1781" y="464570"/>
                  </a:lnTo>
                  <a:lnTo>
                    <a:pt x="791" y="496724"/>
                  </a:lnTo>
                  <a:lnTo>
                    <a:pt x="0" y="535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869"/>
            <p:cNvSpPr/>
            <p:nvPr/>
          </p:nvSpPr>
          <p:spPr bwMode="auto">
            <a:xfrm>
              <a:off x="6740560" y="1950564"/>
              <a:ext cx="38860" cy="542606"/>
            </a:xfrm>
            <a:custGeom>
              <a:avLst/>
              <a:gdLst/>
              <a:ahLst/>
              <a:cxnLst/>
              <a:rect l="0" t="0" r="0" b="0"/>
              <a:pathLst>
                <a:path w="38860" h="542606">
                  <a:moveTo>
                    <a:pt x="38859" y="13967"/>
                  </a:moveTo>
                  <a:lnTo>
                    <a:pt x="38859" y="0"/>
                  </a:lnTo>
                  <a:lnTo>
                    <a:pt x="38859" y="3567"/>
                  </a:lnTo>
                  <a:lnTo>
                    <a:pt x="33204" y="26170"/>
                  </a:lnTo>
                  <a:lnTo>
                    <a:pt x="32156" y="55418"/>
                  </a:lnTo>
                  <a:lnTo>
                    <a:pt x="30324" y="81602"/>
                  </a:lnTo>
                  <a:lnTo>
                    <a:pt x="24217" y="111761"/>
                  </a:lnTo>
                  <a:lnTo>
                    <a:pt x="21161" y="129169"/>
                  </a:lnTo>
                  <a:lnTo>
                    <a:pt x="18328" y="147919"/>
                  </a:lnTo>
                  <a:lnTo>
                    <a:pt x="15647" y="167562"/>
                  </a:lnTo>
                  <a:lnTo>
                    <a:pt x="13066" y="189389"/>
                  </a:lnTo>
                  <a:lnTo>
                    <a:pt x="10550" y="212671"/>
                  </a:lnTo>
                  <a:lnTo>
                    <a:pt x="8081" y="236924"/>
                  </a:lnTo>
                  <a:lnTo>
                    <a:pt x="5640" y="261030"/>
                  </a:lnTo>
                  <a:lnTo>
                    <a:pt x="3219" y="285038"/>
                  </a:lnTo>
                  <a:lnTo>
                    <a:pt x="811" y="308981"/>
                  </a:lnTo>
                  <a:lnTo>
                    <a:pt x="0" y="332881"/>
                  </a:lnTo>
                  <a:lnTo>
                    <a:pt x="253" y="356751"/>
                  </a:lnTo>
                  <a:lnTo>
                    <a:pt x="1216" y="380602"/>
                  </a:lnTo>
                  <a:lnTo>
                    <a:pt x="2651" y="402059"/>
                  </a:lnTo>
                  <a:lnTo>
                    <a:pt x="4401" y="421920"/>
                  </a:lnTo>
                  <a:lnTo>
                    <a:pt x="6362" y="440717"/>
                  </a:lnTo>
                  <a:lnTo>
                    <a:pt x="10657" y="474303"/>
                  </a:lnTo>
                  <a:lnTo>
                    <a:pt x="16006" y="502723"/>
                  </a:lnTo>
                  <a:lnTo>
                    <a:pt x="31715" y="5426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7" name="SMARTInkShape-Group415"/>
          <p:cNvGrpSpPr/>
          <p:nvPr/>
        </p:nvGrpSpPr>
        <p:grpSpPr>
          <a:xfrm>
            <a:off x="5529263" y="2137477"/>
            <a:ext cx="305527" cy="277112"/>
            <a:chOff x="5529263" y="2137477"/>
            <a:chExt cx="305527" cy="277112"/>
          </a:xfrm>
        </p:grpSpPr>
        <p:sp>
          <p:nvSpPr>
            <p:cNvPr id="10" name="SMARTInkShape-1870"/>
            <p:cNvSpPr/>
            <p:nvPr/>
          </p:nvSpPr>
          <p:spPr bwMode="auto">
            <a:xfrm>
              <a:off x="5643570" y="2165575"/>
              <a:ext cx="7137" cy="106139"/>
            </a:xfrm>
            <a:custGeom>
              <a:avLst/>
              <a:gdLst/>
              <a:ahLst/>
              <a:cxnLst/>
              <a:rect l="0" t="0" r="0" b="0"/>
              <a:pathLst>
                <a:path w="7137" h="106139">
                  <a:moveTo>
                    <a:pt x="7136" y="20413"/>
                  </a:moveTo>
                  <a:lnTo>
                    <a:pt x="7136" y="0"/>
                  </a:lnTo>
                  <a:lnTo>
                    <a:pt x="7136" y="30367"/>
                  </a:lnTo>
                  <a:lnTo>
                    <a:pt x="5019" y="49820"/>
                  </a:lnTo>
                  <a:lnTo>
                    <a:pt x="287" y="85307"/>
                  </a:lnTo>
                  <a:lnTo>
                    <a:pt x="0" y="104680"/>
                  </a:lnTo>
                  <a:lnTo>
                    <a:pt x="791" y="105166"/>
                  </a:lnTo>
                  <a:lnTo>
                    <a:pt x="7136" y="1061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871"/>
            <p:cNvSpPr/>
            <p:nvPr/>
          </p:nvSpPr>
          <p:spPr bwMode="auto">
            <a:xfrm>
              <a:off x="5550694" y="2271713"/>
              <a:ext cx="167041" cy="21432"/>
            </a:xfrm>
            <a:custGeom>
              <a:avLst/>
              <a:gdLst/>
              <a:ahLst/>
              <a:cxnLst/>
              <a:rect l="0" t="0" r="0" b="0"/>
              <a:pathLst>
                <a:path w="167041" h="21432">
                  <a:moveTo>
                    <a:pt x="0" y="21431"/>
                  </a:moveTo>
                  <a:lnTo>
                    <a:pt x="30539" y="20637"/>
                  </a:lnTo>
                  <a:lnTo>
                    <a:pt x="59654" y="15776"/>
                  </a:lnTo>
                  <a:lnTo>
                    <a:pt x="86467" y="14728"/>
                  </a:lnTo>
                  <a:lnTo>
                    <a:pt x="114520" y="14418"/>
                  </a:lnTo>
                  <a:lnTo>
                    <a:pt x="149753" y="13510"/>
                  </a:lnTo>
                  <a:lnTo>
                    <a:pt x="167040" y="7807"/>
                  </a:lnTo>
                  <a:lnTo>
                    <a:pt x="166922" y="7586"/>
                  </a:lnTo>
                  <a:lnTo>
                    <a:pt x="164823" y="7231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872"/>
            <p:cNvSpPr/>
            <p:nvPr/>
          </p:nvSpPr>
          <p:spPr bwMode="auto">
            <a:xfrm>
              <a:off x="5529263" y="2137477"/>
              <a:ext cx="232604" cy="48512"/>
            </a:xfrm>
            <a:custGeom>
              <a:avLst/>
              <a:gdLst/>
              <a:ahLst/>
              <a:cxnLst/>
              <a:rect l="0" t="0" r="0" b="0"/>
              <a:pathLst>
                <a:path w="232604" h="48512">
                  <a:moveTo>
                    <a:pt x="0" y="48511"/>
                  </a:moveTo>
                  <a:lnTo>
                    <a:pt x="0" y="44718"/>
                  </a:lnTo>
                  <a:lnTo>
                    <a:pt x="1587" y="43601"/>
                  </a:lnTo>
                  <a:lnTo>
                    <a:pt x="36570" y="35860"/>
                  </a:lnTo>
                  <a:lnTo>
                    <a:pt x="69132" y="28446"/>
                  </a:lnTo>
                  <a:lnTo>
                    <a:pt x="95019" y="20808"/>
                  </a:lnTo>
                  <a:lnTo>
                    <a:pt x="122399" y="14238"/>
                  </a:lnTo>
                  <a:lnTo>
                    <a:pt x="149649" y="8672"/>
                  </a:lnTo>
                  <a:lnTo>
                    <a:pt x="174990" y="3552"/>
                  </a:lnTo>
                  <a:lnTo>
                    <a:pt x="203984" y="0"/>
                  </a:lnTo>
                  <a:lnTo>
                    <a:pt x="223864" y="2740"/>
                  </a:lnTo>
                  <a:lnTo>
                    <a:pt x="230463" y="6472"/>
                  </a:lnTo>
                  <a:lnTo>
                    <a:pt x="232223" y="8579"/>
                  </a:lnTo>
                  <a:lnTo>
                    <a:pt x="232603" y="10777"/>
                  </a:lnTo>
                  <a:lnTo>
                    <a:pt x="232062" y="13036"/>
                  </a:lnTo>
                  <a:lnTo>
                    <a:pt x="230908" y="15336"/>
                  </a:lnTo>
                  <a:lnTo>
                    <a:pt x="214312" y="270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873"/>
            <p:cNvSpPr/>
            <p:nvPr/>
          </p:nvSpPr>
          <p:spPr bwMode="auto">
            <a:xfrm>
              <a:off x="5722144" y="2150269"/>
              <a:ext cx="25956" cy="134094"/>
            </a:xfrm>
            <a:custGeom>
              <a:avLst/>
              <a:gdLst/>
              <a:ahLst/>
              <a:cxnLst/>
              <a:rect l="0" t="0" r="0" b="0"/>
              <a:pathLst>
                <a:path w="25956" h="134094">
                  <a:moveTo>
                    <a:pt x="14287" y="0"/>
                  </a:moveTo>
                  <a:lnTo>
                    <a:pt x="14287" y="3792"/>
                  </a:lnTo>
                  <a:lnTo>
                    <a:pt x="16404" y="7771"/>
                  </a:lnTo>
                  <a:lnTo>
                    <a:pt x="24230" y="16792"/>
                  </a:lnTo>
                  <a:lnTo>
                    <a:pt x="24885" y="20720"/>
                  </a:lnTo>
                  <a:lnTo>
                    <a:pt x="23601" y="36831"/>
                  </a:lnTo>
                  <a:lnTo>
                    <a:pt x="25955" y="53599"/>
                  </a:lnTo>
                  <a:lnTo>
                    <a:pt x="22183" y="88452"/>
                  </a:lnTo>
                  <a:lnTo>
                    <a:pt x="21497" y="121242"/>
                  </a:lnTo>
                  <a:lnTo>
                    <a:pt x="21451" y="130203"/>
                  </a:lnTo>
                  <a:lnTo>
                    <a:pt x="20650" y="132046"/>
                  </a:lnTo>
                  <a:lnTo>
                    <a:pt x="19323" y="133274"/>
                  </a:lnTo>
                  <a:lnTo>
                    <a:pt x="17644" y="134093"/>
                  </a:lnTo>
                  <a:lnTo>
                    <a:pt x="15731" y="133845"/>
                  </a:lnTo>
                  <a:lnTo>
                    <a:pt x="11490" y="131453"/>
                  </a:lnTo>
                  <a:lnTo>
                    <a:pt x="10041" y="129704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874"/>
            <p:cNvSpPr/>
            <p:nvPr/>
          </p:nvSpPr>
          <p:spPr bwMode="auto">
            <a:xfrm>
              <a:off x="5715000" y="2143256"/>
              <a:ext cx="119790" cy="126214"/>
            </a:xfrm>
            <a:custGeom>
              <a:avLst/>
              <a:gdLst/>
              <a:ahLst/>
              <a:cxnLst/>
              <a:rect l="0" t="0" r="0" b="0"/>
              <a:pathLst>
                <a:path w="119790" h="126214">
                  <a:moveTo>
                    <a:pt x="0" y="7013"/>
                  </a:moveTo>
                  <a:lnTo>
                    <a:pt x="13735" y="7013"/>
                  </a:lnTo>
                  <a:lnTo>
                    <a:pt x="20127" y="4896"/>
                  </a:lnTo>
                  <a:lnTo>
                    <a:pt x="22944" y="3220"/>
                  </a:lnTo>
                  <a:lnTo>
                    <a:pt x="34491" y="862"/>
                  </a:lnTo>
                  <a:lnTo>
                    <a:pt x="65073" y="0"/>
                  </a:lnTo>
                  <a:lnTo>
                    <a:pt x="85956" y="2024"/>
                  </a:lnTo>
                  <a:lnTo>
                    <a:pt x="93023" y="3687"/>
                  </a:lnTo>
                  <a:lnTo>
                    <a:pt x="102991" y="9768"/>
                  </a:lnTo>
                  <a:lnTo>
                    <a:pt x="115859" y="26607"/>
                  </a:lnTo>
                  <a:lnTo>
                    <a:pt x="119789" y="44304"/>
                  </a:lnTo>
                  <a:lnTo>
                    <a:pt x="116475" y="57718"/>
                  </a:lnTo>
                  <a:lnTo>
                    <a:pt x="108917" y="71617"/>
                  </a:lnTo>
                  <a:lnTo>
                    <a:pt x="77872" y="107066"/>
                  </a:lnTo>
                  <a:lnTo>
                    <a:pt x="53148" y="120884"/>
                  </a:lnTo>
                  <a:lnTo>
                    <a:pt x="33298" y="126213"/>
                  </a:lnTo>
                  <a:lnTo>
                    <a:pt x="24588" y="125343"/>
                  </a:lnTo>
                  <a:lnTo>
                    <a:pt x="21155" y="123999"/>
                  </a:lnTo>
                  <a:lnTo>
                    <a:pt x="20453" y="122310"/>
                  </a:lnTo>
                  <a:lnTo>
                    <a:pt x="21573" y="120390"/>
                  </a:lnTo>
                  <a:lnTo>
                    <a:pt x="28575" y="114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875"/>
            <p:cNvSpPr/>
            <p:nvPr/>
          </p:nvSpPr>
          <p:spPr bwMode="auto">
            <a:xfrm>
              <a:off x="5572125" y="2321719"/>
              <a:ext cx="250032" cy="64295"/>
            </a:xfrm>
            <a:custGeom>
              <a:avLst/>
              <a:gdLst/>
              <a:ahLst/>
              <a:cxnLst/>
              <a:rect l="0" t="0" r="0" b="0"/>
              <a:pathLst>
                <a:path w="250032" h="64295">
                  <a:moveTo>
                    <a:pt x="0" y="64294"/>
                  </a:moveTo>
                  <a:lnTo>
                    <a:pt x="17888" y="63500"/>
                  </a:lnTo>
                  <a:lnTo>
                    <a:pt x="42310" y="58639"/>
                  </a:lnTo>
                  <a:lnTo>
                    <a:pt x="73390" y="55474"/>
                  </a:lnTo>
                  <a:lnTo>
                    <a:pt x="96912" y="50849"/>
                  </a:lnTo>
                  <a:lnTo>
                    <a:pt x="123241" y="43501"/>
                  </a:lnTo>
                  <a:lnTo>
                    <a:pt x="150817" y="37061"/>
                  </a:lnTo>
                  <a:lnTo>
                    <a:pt x="177361" y="30759"/>
                  </a:lnTo>
                  <a:lnTo>
                    <a:pt x="209361" y="19080"/>
                  </a:lnTo>
                  <a:lnTo>
                    <a:pt x="244540" y="3386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876"/>
            <p:cNvSpPr/>
            <p:nvPr/>
          </p:nvSpPr>
          <p:spPr bwMode="auto">
            <a:xfrm>
              <a:off x="5607844" y="2386013"/>
              <a:ext cx="207170" cy="28576"/>
            </a:xfrm>
            <a:custGeom>
              <a:avLst/>
              <a:gdLst/>
              <a:ahLst/>
              <a:cxnLst/>
              <a:rect l="0" t="0" r="0" b="0"/>
              <a:pathLst>
                <a:path w="207170" h="28576">
                  <a:moveTo>
                    <a:pt x="0" y="28575"/>
                  </a:moveTo>
                  <a:lnTo>
                    <a:pt x="32132" y="28575"/>
                  </a:lnTo>
                  <a:lnTo>
                    <a:pt x="60320" y="26458"/>
                  </a:lnTo>
                  <a:lnTo>
                    <a:pt x="93808" y="18687"/>
                  </a:lnTo>
                  <a:lnTo>
                    <a:pt x="128866" y="10564"/>
                  </a:lnTo>
                  <a:lnTo>
                    <a:pt x="162272" y="6040"/>
                  </a:lnTo>
                  <a:lnTo>
                    <a:pt x="194419" y="1193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416"/>
          <p:cNvGrpSpPr/>
          <p:nvPr/>
        </p:nvGrpSpPr>
        <p:grpSpPr>
          <a:xfrm>
            <a:off x="5057775" y="2407444"/>
            <a:ext cx="268140" cy="673583"/>
            <a:chOff x="5057775" y="2407444"/>
            <a:chExt cx="268140" cy="673583"/>
          </a:xfrm>
        </p:grpSpPr>
        <p:sp>
          <p:nvSpPr>
            <p:cNvPr id="18" name="SMARTInkShape-1877"/>
            <p:cNvSpPr/>
            <p:nvPr/>
          </p:nvSpPr>
          <p:spPr bwMode="auto">
            <a:xfrm>
              <a:off x="5166387" y="2407444"/>
              <a:ext cx="159528" cy="492920"/>
            </a:xfrm>
            <a:custGeom>
              <a:avLst/>
              <a:gdLst/>
              <a:ahLst/>
              <a:cxnLst/>
              <a:rect l="0" t="0" r="0" b="0"/>
              <a:pathLst>
                <a:path w="159528" h="492920">
                  <a:moveTo>
                    <a:pt x="119988" y="0"/>
                  </a:moveTo>
                  <a:lnTo>
                    <a:pt x="113837" y="0"/>
                  </a:lnTo>
                  <a:lnTo>
                    <a:pt x="113506" y="794"/>
                  </a:lnTo>
                  <a:lnTo>
                    <a:pt x="113138" y="3792"/>
                  </a:lnTo>
                  <a:lnTo>
                    <a:pt x="112247" y="4909"/>
                  </a:lnTo>
                  <a:lnTo>
                    <a:pt x="106719" y="6849"/>
                  </a:lnTo>
                  <a:lnTo>
                    <a:pt x="106153" y="9129"/>
                  </a:lnTo>
                  <a:lnTo>
                    <a:pt x="106002" y="10849"/>
                  </a:lnTo>
                  <a:lnTo>
                    <a:pt x="105108" y="11995"/>
                  </a:lnTo>
                  <a:lnTo>
                    <a:pt x="98646" y="14261"/>
                  </a:lnTo>
                  <a:lnTo>
                    <a:pt x="98583" y="10487"/>
                  </a:lnTo>
                  <a:lnTo>
                    <a:pt x="99368" y="9373"/>
                  </a:lnTo>
                  <a:lnTo>
                    <a:pt x="100685" y="8629"/>
                  </a:lnTo>
                  <a:lnTo>
                    <a:pt x="102357" y="8134"/>
                  </a:lnTo>
                  <a:lnTo>
                    <a:pt x="102678" y="7804"/>
                  </a:lnTo>
                  <a:lnTo>
                    <a:pt x="102098" y="7584"/>
                  </a:lnTo>
                  <a:lnTo>
                    <a:pt x="100918" y="7437"/>
                  </a:lnTo>
                  <a:lnTo>
                    <a:pt x="100130" y="6545"/>
                  </a:lnTo>
                  <a:lnTo>
                    <a:pt x="98558" y="8"/>
                  </a:lnTo>
                  <a:lnTo>
                    <a:pt x="109199" y="0"/>
                  </a:lnTo>
                  <a:lnTo>
                    <a:pt x="113341" y="2116"/>
                  </a:lnTo>
                  <a:lnTo>
                    <a:pt x="117828" y="4909"/>
                  </a:lnTo>
                  <a:lnTo>
                    <a:pt x="136823" y="12651"/>
                  </a:lnTo>
                  <a:lnTo>
                    <a:pt x="150652" y="23910"/>
                  </a:lnTo>
                  <a:lnTo>
                    <a:pt x="153460" y="30735"/>
                  </a:lnTo>
                  <a:lnTo>
                    <a:pt x="159527" y="57581"/>
                  </a:lnTo>
                  <a:lnTo>
                    <a:pt x="156366" y="86879"/>
                  </a:lnTo>
                  <a:lnTo>
                    <a:pt x="144431" y="120231"/>
                  </a:lnTo>
                  <a:lnTo>
                    <a:pt x="131376" y="147983"/>
                  </a:lnTo>
                  <a:lnTo>
                    <a:pt x="117453" y="177109"/>
                  </a:lnTo>
                  <a:lnTo>
                    <a:pt x="103274" y="208934"/>
                  </a:lnTo>
                  <a:lnTo>
                    <a:pt x="84261" y="241825"/>
                  </a:lnTo>
                  <a:lnTo>
                    <a:pt x="65218" y="275045"/>
                  </a:lnTo>
                  <a:lnTo>
                    <a:pt x="41259" y="307271"/>
                  </a:lnTo>
                  <a:lnTo>
                    <a:pt x="26194" y="334107"/>
                  </a:lnTo>
                  <a:lnTo>
                    <a:pt x="16350" y="362961"/>
                  </a:lnTo>
                  <a:lnTo>
                    <a:pt x="8406" y="393911"/>
                  </a:lnTo>
                  <a:lnTo>
                    <a:pt x="0" y="428914"/>
                  </a:lnTo>
                  <a:lnTo>
                    <a:pt x="3425" y="443041"/>
                  </a:lnTo>
                  <a:lnTo>
                    <a:pt x="14766" y="467720"/>
                  </a:lnTo>
                  <a:lnTo>
                    <a:pt x="24010" y="475898"/>
                  </a:lnTo>
                  <a:lnTo>
                    <a:pt x="47651" y="490562"/>
                  </a:lnTo>
                  <a:lnTo>
                    <a:pt x="57898" y="492453"/>
                  </a:lnTo>
                  <a:lnTo>
                    <a:pt x="57957" y="492608"/>
                  </a:lnTo>
                  <a:lnTo>
                    <a:pt x="48551" y="492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878"/>
            <p:cNvSpPr/>
            <p:nvPr/>
          </p:nvSpPr>
          <p:spPr bwMode="auto">
            <a:xfrm>
              <a:off x="5057775" y="2864644"/>
              <a:ext cx="250032" cy="216383"/>
            </a:xfrm>
            <a:custGeom>
              <a:avLst/>
              <a:gdLst/>
              <a:ahLst/>
              <a:cxnLst/>
              <a:rect l="0" t="0" r="0" b="0"/>
              <a:pathLst>
                <a:path w="250032" h="216383">
                  <a:moveTo>
                    <a:pt x="0" y="0"/>
                  </a:moveTo>
                  <a:lnTo>
                    <a:pt x="0" y="20585"/>
                  </a:lnTo>
                  <a:lnTo>
                    <a:pt x="7585" y="37584"/>
                  </a:lnTo>
                  <a:lnTo>
                    <a:pt x="29280" y="65456"/>
                  </a:lnTo>
                  <a:lnTo>
                    <a:pt x="51791" y="100712"/>
                  </a:lnTo>
                  <a:lnTo>
                    <a:pt x="69850" y="128795"/>
                  </a:lnTo>
                  <a:lnTo>
                    <a:pt x="87371" y="157223"/>
                  </a:lnTo>
                  <a:lnTo>
                    <a:pt x="110833" y="187689"/>
                  </a:lnTo>
                  <a:lnTo>
                    <a:pt x="136606" y="215036"/>
                  </a:lnTo>
                  <a:lnTo>
                    <a:pt x="140283" y="216382"/>
                  </a:lnTo>
                  <a:lnTo>
                    <a:pt x="148603" y="215761"/>
                  </a:lnTo>
                  <a:lnTo>
                    <a:pt x="152250" y="212897"/>
                  </a:lnTo>
                  <a:lnTo>
                    <a:pt x="168039" y="186957"/>
                  </a:lnTo>
                  <a:lnTo>
                    <a:pt x="184727" y="155407"/>
                  </a:lnTo>
                  <a:lnTo>
                    <a:pt x="201842" y="120923"/>
                  </a:lnTo>
                  <a:lnTo>
                    <a:pt x="219878" y="87687"/>
                  </a:lnTo>
                  <a:lnTo>
                    <a:pt x="236402" y="55597"/>
                  </a:lnTo>
                  <a:lnTo>
                    <a:pt x="242122" y="48522"/>
                  </a:lnTo>
                  <a:lnTo>
                    <a:pt x="244758" y="46636"/>
                  </a:lnTo>
                  <a:lnTo>
                    <a:pt x="246516" y="46172"/>
                  </a:lnTo>
                  <a:lnTo>
                    <a:pt x="247688" y="46656"/>
                  </a:lnTo>
                  <a:lnTo>
                    <a:pt x="250031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" name="SMARTInkShape-Group417"/>
          <p:cNvGrpSpPr/>
          <p:nvPr/>
        </p:nvGrpSpPr>
        <p:grpSpPr>
          <a:xfrm>
            <a:off x="4993481" y="3171825"/>
            <a:ext cx="71439" cy="92870"/>
            <a:chOff x="4993481" y="3171825"/>
            <a:chExt cx="71439" cy="92870"/>
          </a:xfrm>
        </p:grpSpPr>
        <p:sp>
          <p:nvSpPr>
            <p:cNvPr id="21" name="SMARTInkShape-1879"/>
            <p:cNvSpPr/>
            <p:nvPr/>
          </p:nvSpPr>
          <p:spPr bwMode="auto">
            <a:xfrm>
              <a:off x="5050659" y="3186113"/>
              <a:ext cx="14261" cy="78582"/>
            </a:xfrm>
            <a:custGeom>
              <a:avLst/>
              <a:gdLst/>
              <a:ahLst/>
              <a:cxnLst/>
              <a:rect l="0" t="0" r="0" b="0"/>
              <a:pathLst>
                <a:path w="14261" h="78582">
                  <a:moveTo>
                    <a:pt x="14260" y="0"/>
                  </a:moveTo>
                  <a:lnTo>
                    <a:pt x="8109" y="6150"/>
                  </a:lnTo>
                  <a:lnTo>
                    <a:pt x="2402" y="17560"/>
                  </a:lnTo>
                  <a:lnTo>
                    <a:pt x="452" y="30397"/>
                  </a:lnTo>
                  <a:lnTo>
                    <a:pt x="0" y="55868"/>
                  </a:lnTo>
                  <a:lnTo>
                    <a:pt x="2102" y="62665"/>
                  </a:lnTo>
                  <a:lnTo>
                    <a:pt x="4887" y="68332"/>
                  </a:lnTo>
                  <a:lnTo>
                    <a:pt x="6125" y="73497"/>
                  </a:lnTo>
                  <a:lnTo>
                    <a:pt x="7250" y="75191"/>
                  </a:lnTo>
                  <a:lnTo>
                    <a:pt x="8793" y="76321"/>
                  </a:lnTo>
                  <a:lnTo>
                    <a:pt x="1426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880"/>
            <p:cNvSpPr/>
            <p:nvPr/>
          </p:nvSpPr>
          <p:spPr bwMode="auto">
            <a:xfrm>
              <a:off x="4996510" y="3193256"/>
              <a:ext cx="11260" cy="63762"/>
            </a:xfrm>
            <a:custGeom>
              <a:avLst/>
              <a:gdLst/>
              <a:ahLst/>
              <a:cxnLst/>
              <a:rect l="0" t="0" r="0" b="0"/>
              <a:pathLst>
                <a:path w="11260" h="63762">
                  <a:moveTo>
                    <a:pt x="4115" y="0"/>
                  </a:moveTo>
                  <a:lnTo>
                    <a:pt x="4115" y="3792"/>
                  </a:lnTo>
                  <a:lnTo>
                    <a:pt x="0" y="17095"/>
                  </a:lnTo>
                  <a:lnTo>
                    <a:pt x="3977" y="51822"/>
                  </a:lnTo>
                  <a:lnTo>
                    <a:pt x="4054" y="58222"/>
                  </a:lnTo>
                  <a:lnTo>
                    <a:pt x="4868" y="60246"/>
                  </a:lnTo>
                  <a:lnTo>
                    <a:pt x="6204" y="61595"/>
                  </a:lnTo>
                  <a:lnTo>
                    <a:pt x="10260" y="63761"/>
                  </a:lnTo>
                  <a:lnTo>
                    <a:pt x="10593" y="63145"/>
                  </a:lnTo>
                  <a:lnTo>
                    <a:pt x="11259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881"/>
            <p:cNvSpPr/>
            <p:nvPr/>
          </p:nvSpPr>
          <p:spPr bwMode="auto">
            <a:xfrm>
              <a:off x="4993481" y="3171825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7" name="SMARTInkShape-Group418"/>
          <p:cNvGrpSpPr/>
          <p:nvPr/>
        </p:nvGrpSpPr>
        <p:grpSpPr>
          <a:xfrm>
            <a:off x="1561904" y="3364837"/>
            <a:ext cx="5753297" cy="1102806"/>
            <a:chOff x="1561904" y="3364837"/>
            <a:chExt cx="5753297" cy="1102806"/>
          </a:xfrm>
        </p:grpSpPr>
        <p:sp>
          <p:nvSpPr>
            <p:cNvPr id="25" name="SMARTInkShape-1882"/>
            <p:cNvSpPr/>
            <p:nvPr/>
          </p:nvSpPr>
          <p:spPr bwMode="auto">
            <a:xfrm>
              <a:off x="2421731" y="4150933"/>
              <a:ext cx="4893470" cy="105652"/>
            </a:xfrm>
            <a:custGeom>
              <a:avLst/>
              <a:gdLst/>
              <a:ahLst/>
              <a:cxnLst/>
              <a:rect l="0" t="0" r="0" b="0"/>
              <a:pathLst>
                <a:path w="4893470" h="105652">
                  <a:moveTo>
                    <a:pt x="0" y="56736"/>
                  </a:moveTo>
                  <a:lnTo>
                    <a:pt x="3793" y="52944"/>
                  </a:lnTo>
                  <a:lnTo>
                    <a:pt x="7771" y="51081"/>
                  </a:lnTo>
                  <a:lnTo>
                    <a:pt x="33792" y="49679"/>
                  </a:lnTo>
                  <a:lnTo>
                    <a:pt x="65745" y="55751"/>
                  </a:lnTo>
                  <a:lnTo>
                    <a:pt x="93740" y="56444"/>
                  </a:lnTo>
                  <a:lnTo>
                    <a:pt x="123378" y="52857"/>
                  </a:lnTo>
                  <a:lnTo>
                    <a:pt x="146909" y="48927"/>
                  </a:lnTo>
                  <a:lnTo>
                    <a:pt x="172450" y="44534"/>
                  </a:lnTo>
                  <a:lnTo>
                    <a:pt x="197030" y="39936"/>
                  </a:lnTo>
                  <a:lnTo>
                    <a:pt x="225417" y="35246"/>
                  </a:lnTo>
                  <a:lnTo>
                    <a:pt x="255761" y="30516"/>
                  </a:lnTo>
                  <a:lnTo>
                    <a:pt x="285122" y="25768"/>
                  </a:lnTo>
                  <a:lnTo>
                    <a:pt x="314046" y="21012"/>
                  </a:lnTo>
                  <a:lnTo>
                    <a:pt x="342776" y="17840"/>
                  </a:lnTo>
                  <a:lnTo>
                    <a:pt x="371420" y="19076"/>
                  </a:lnTo>
                  <a:lnTo>
                    <a:pt x="402142" y="22271"/>
                  </a:lnTo>
                  <a:lnTo>
                    <a:pt x="434318" y="26337"/>
                  </a:lnTo>
                  <a:lnTo>
                    <a:pt x="467139" y="30790"/>
                  </a:lnTo>
                  <a:lnTo>
                    <a:pt x="500246" y="35415"/>
                  </a:lnTo>
                  <a:lnTo>
                    <a:pt x="533482" y="40116"/>
                  </a:lnTo>
                  <a:lnTo>
                    <a:pt x="566774" y="44851"/>
                  </a:lnTo>
                  <a:lnTo>
                    <a:pt x="602208" y="49602"/>
                  </a:lnTo>
                  <a:lnTo>
                    <a:pt x="620547" y="51979"/>
                  </a:lnTo>
                  <a:lnTo>
                    <a:pt x="639123" y="53565"/>
                  </a:lnTo>
                  <a:lnTo>
                    <a:pt x="657857" y="54622"/>
                  </a:lnTo>
                  <a:lnTo>
                    <a:pt x="676697" y="55327"/>
                  </a:lnTo>
                  <a:lnTo>
                    <a:pt x="695606" y="56590"/>
                  </a:lnTo>
                  <a:lnTo>
                    <a:pt x="714562" y="58226"/>
                  </a:lnTo>
                  <a:lnTo>
                    <a:pt x="733550" y="60111"/>
                  </a:lnTo>
                  <a:lnTo>
                    <a:pt x="753352" y="62161"/>
                  </a:lnTo>
                  <a:lnTo>
                    <a:pt x="773698" y="64321"/>
                  </a:lnTo>
                  <a:lnTo>
                    <a:pt x="794405" y="66555"/>
                  </a:lnTo>
                  <a:lnTo>
                    <a:pt x="815353" y="68838"/>
                  </a:lnTo>
                  <a:lnTo>
                    <a:pt x="836463" y="71154"/>
                  </a:lnTo>
                  <a:lnTo>
                    <a:pt x="857679" y="73492"/>
                  </a:lnTo>
                  <a:lnTo>
                    <a:pt x="879761" y="75844"/>
                  </a:lnTo>
                  <a:lnTo>
                    <a:pt x="902420" y="78206"/>
                  </a:lnTo>
                  <a:lnTo>
                    <a:pt x="925464" y="80574"/>
                  </a:lnTo>
                  <a:lnTo>
                    <a:pt x="948763" y="82947"/>
                  </a:lnTo>
                  <a:lnTo>
                    <a:pt x="972234" y="85322"/>
                  </a:lnTo>
                  <a:lnTo>
                    <a:pt x="995819" y="87700"/>
                  </a:lnTo>
                  <a:lnTo>
                    <a:pt x="1019479" y="89285"/>
                  </a:lnTo>
                  <a:lnTo>
                    <a:pt x="1043190" y="90341"/>
                  </a:lnTo>
                  <a:lnTo>
                    <a:pt x="1066936" y="91046"/>
                  </a:lnTo>
                  <a:lnTo>
                    <a:pt x="1090703" y="92309"/>
                  </a:lnTo>
                  <a:lnTo>
                    <a:pt x="1114485" y="93945"/>
                  </a:lnTo>
                  <a:lnTo>
                    <a:pt x="1138278" y="95829"/>
                  </a:lnTo>
                  <a:lnTo>
                    <a:pt x="1162077" y="97086"/>
                  </a:lnTo>
                  <a:lnTo>
                    <a:pt x="1185881" y="97923"/>
                  </a:lnTo>
                  <a:lnTo>
                    <a:pt x="1209687" y="98481"/>
                  </a:lnTo>
                  <a:lnTo>
                    <a:pt x="1233496" y="99647"/>
                  </a:lnTo>
                  <a:lnTo>
                    <a:pt x="1257306" y="101219"/>
                  </a:lnTo>
                  <a:lnTo>
                    <a:pt x="1281116" y="103060"/>
                  </a:lnTo>
                  <a:lnTo>
                    <a:pt x="1304134" y="104287"/>
                  </a:lnTo>
                  <a:lnTo>
                    <a:pt x="1326623" y="105105"/>
                  </a:lnTo>
                  <a:lnTo>
                    <a:pt x="1348759" y="105651"/>
                  </a:lnTo>
                  <a:lnTo>
                    <a:pt x="1371454" y="105221"/>
                  </a:lnTo>
                  <a:lnTo>
                    <a:pt x="1394521" y="104140"/>
                  </a:lnTo>
                  <a:lnTo>
                    <a:pt x="1417837" y="102626"/>
                  </a:lnTo>
                  <a:lnTo>
                    <a:pt x="1441318" y="101617"/>
                  </a:lnTo>
                  <a:lnTo>
                    <a:pt x="1464910" y="100944"/>
                  </a:lnTo>
                  <a:lnTo>
                    <a:pt x="1488576" y="100495"/>
                  </a:lnTo>
                  <a:lnTo>
                    <a:pt x="1512290" y="100196"/>
                  </a:lnTo>
                  <a:lnTo>
                    <a:pt x="1536037" y="99997"/>
                  </a:lnTo>
                  <a:lnTo>
                    <a:pt x="1559806" y="99864"/>
                  </a:lnTo>
                  <a:lnTo>
                    <a:pt x="1583590" y="99776"/>
                  </a:lnTo>
                  <a:lnTo>
                    <a:pt x="1607383" y="99716"/>
                  </a:lnTo>
                  <a:lnTo>
                    <a:pt x="1631182" y="99677"/>
                  </a:lnTo>
                  <a:lnTo>
                    <a:pt x="1654193" y="98857"/>
                  </a:lnTo>
                  <a:lnTo>
                    <a:pt x="1676676" y="97517"/>
                  </a:lnTo>
                  <a:lnTo>
                    <a:pt x="1698809" y="95829"/>
                  </a:lnTo>
                  <a:lnTo>
                    <a:pt x="1721502" y="94704"/>
                  </a:lnTo>
                  <a:lnTo>
                    <a:pt x="1744568" y="93954"/>
                  </a:lnTo>
                  <a:lnTo>
                    <a:pt x="1767883" y="93454"/>
                  </a:lnTo>
                  <a:lnTo>
                    <a:pt x="1790570" y="93121"/>
                  </a:lnTo>
                  <a:lnTo>
                    <a:pt x="1812838" y="92899"/>
                  </a:lnTo>
                  <a:lnTo>
                    <a:pt x="1834828" y="92751"/>
                  </a:lnTo>
                  <a:lnTo>
                    <a:pt x="1857425" y="92652"/>
                  </a:lnTo>
                  <a:lnTo>
                    <a:pt x="1880427" y="92586"/>
                  </a:lnTo>
                  <a:lnTo>
                    <a:pt x="1903699" y="92542"/>
                  </a:lnTo>
                  <a:lnTo>
                    <a:pt x="1927945" y="91719"/>
                  </a:lnTo>
                  <a:lnTo>
                    <a:pt x="1952841" y="90377"/>
                  </a:lnTo>
                  <a:lnTo>
                    <a:pt x="1978169" y="88688"/>
                  </a:lnTo>
                  <a:lnTo>
                    <a:pt x="2002992" y="86768"/>
                  </a:lnTo>
                  <a:lnTo>
                    <a:pt x="2027478" y="84695"/>
                  </a:lnTo>
                  <a:lnTo>
                    <a:pt x="2051739" y="82519"/>
                  </a:lnTo>
                  <a:lnTo>
                    <a:pt x="2075851" y="81068"/>
                  </a:lnTo>
                  <a:lnTo>
                    <a:pt x="2099864" y="80101"/>
                  </a:lnTo>
                  <a:lnTo>
                    <a:pt x="2123809" y="79456"/>
                  </a:lnTo>
                  <a:lnTo>
                    <a:pt x="2147710" y="78233"/>
                  </a:lnTo>
                  <a:lnTo>
                    <a:pt x="2171582" y="76623"/>
                  </a:lnTo>
                  <a:lnTo>
                    <a:pt x="2195434" y="74757"/>
                  </a:lnTo>
                  <a:lnTo>
                    <a:pt x="2218479" y="72718"/>
                  </a:lnTo>
                  <a:lnTo>
                    <a:pt x="2240986" y="70566"/>
                  </a:lnTo>
                  <a:lnTo>
                    <a:pt x="2263135" y="68337"/>
                  </a:lnTo>
                  <a:lnTo>
                    <a:pt x="2285838" y="66851"/>
                  </a:lnTo>
                  <a:lnTo>
                    <a:pt x="2308910" y="65861"/>
                  </a:lnTo>
                  <a:lnTo>
                    <a:pt x="2332230" y="65200"/>
                  </a:lnTo>
                  <a:lnTo>
                    <a:pt x="2355714" y="64760"/>
                  </a:lnTo>
                  <a:lnTo>
                    <a:pt x="2379307" y="64467"/>
                  </a:lnTo>
                  <a:lnTo>
                    <a:pt x="2402974" y="64271"/>
                  </a:lnTo>
                  <a:lnTo>
                    <a:pt x="2426689" y="63347"/>
                  </a:lnTo>
                  <a:lnTo>
                    <a:pt x="2450436" y="61937"/>
                  </a:lnTo>
                  <a:lnTo>
                    <a:pt x="2474206" y="60203"/>
                  </a:lnTo>
                  <a:lnTo>
                    <a:pt x="2498783" y="59048"/>
                  </a:lnTo>
                  <a:lnTo>
                    <a:pt x="2523899" y="58277"/>
                  </a:lnTo>
                  <a:lnTo>
                    <a:pt x="2549375" y="57763"/>
                  </a:lnTo>
                  <a:lnTo>
                    <a:pt x="2574295" y="56627"/>
                  </a:lnTo>
                  <a:lnTo>
                    <a:pt x="2598847" y="55076"/>
                  </a:lnTo>
                  <a:lnTo>
                    <a:pt x="2623153" y="53248"/>
                  </a:lnTo>
                  <a:lnTo>
                    <a:pt x="2646500" y="51235"/>
                  </a:lnTo>
                  <a:lnTo>
                    <a:pt x="2669208" y="49100"/>
                  </a:lnTo>
                  <a:lnTo>
                    <a:pt x="2691491" y="46883"/>
                  </a:lnTo>
                  <a:lnTo>
                    <a:pt x="2714283" y="44611"/>
                  </a:lnTo>
                  <a:lnTo>
                    <a:pt x="2737416" y="42303"/>
                  </a:lnTo>
                  <a:lnTo>
                    <a:pt x="2760775" y="39970"/>
                  </a:lnTo>
                  <a:lnTo>
                    <a:pt x="2783492" y="38415"/>
                  </a:lnTo>
                  <a:lnTo>
                    <a:pt x="2805780" y="37378"/>
                  </a:lnTo>
                  <a:lnTo>
                    <a:pt x="2827783" y="36687"/>
                  </a:lnTo>
                  <a:lnTo>
                    <a:pt x="2849595" y="35432"/>
                  </a:lnTo>
                  <a:lnTo>
                    <a:pt x="2871280" y="33802"/>
                  </a:lnTo>
                  <a:lnTo>
                    <a:pt x="2892881" y="31922"/>
                  </a:lnTo>
                  <a:lnTo>
                    <a:pt x="2915218" y="30668"/>
                  </a:lnTo>
                  <a:lnTo>
                    <a:pt x="2938048" y="29832"/>
                  </a:lnTo>
                  <a:lnTo>
                    <a:pt x="2961205" y="29275"/>
                  </a:lnTo>
                  <a:lnTo>
                    <a:pt x="2985374" y="28904"/>
                  </a:lnTo>
                  <a:lnTo>
                    <a:pt x="3010218" y="28656"/>
                  </a:lnTo>
                  <a:lnTo>
                    <a:pt x="3035512" y="28491"/>
                  </a:lnTo>
                  <a:lnTo>
                    <a:pt x="3060312" y="27587"/>
                  </a:lnTo>
                  <a:lnTo>
                    <a:pt x="3084783" y="26191"/>
                  </a:lnTo>
                  <a:lnTo>
                    <a:pt x="3109035" y="24466"/>
                  </a:lnTo>
                  <a:lnTo>
                    <a:pt x="3133140" y="23316"/>
                  </a:lnTo>
                  <a:lnTo>
                    <a:pt x="3157148" y="22550"/>
                  </a:lnTo>
                  <a:lnTo>
                    <a:pt x="3181090" y="22039"/>
                  </a:lnTo>
                  <a:lnTo>
                    <a:pt x="3205783" y="21698"/>
                  </a:lnTo>
                  <a:lnTo>
                    <a:pt x="3230976" y="21471"/>
                  </a:lnTo>
                  <a:lnTo>
                    <a:pt x="3256503" y="21320"/>
                  </a:lnTo>
                  <a:lnTo>
                    <a:pt x="3281458" y="20425"/>
                  </a:lnTo>
                  <a:lnTo>
                    <a:pt x="3306033" y="19035"/>
                  </a:lnTo>
                  <a:lnTo>
                    <a:pt x="3330353" y="17314"/>
                  </a:lnTo>
                  <a:lnTo>
                    <a:pt x="3355298" y="16167"/>
                  </a:lnTo>
                  <a:lnTo>
                    <a:pt x="3380659" y="15403"/>
                  </a:lnTo>
                  <a:lnTo>
                    <a:pt x="3406298" y="14893"/>
                  </a:lnTo>
                  <a:lnTo>
                    <a:pt x="3431328" y="14553"/>
                  </a:lnTo>
                  <a:lnTo>
                    <a:pt x="3455952" y="14326"/>
                  </a:lnTo>
                  <a:lnTo>
                    <a:pt x="3480306" y="14175"/>
                  </a:lnTo>
                  <a:lnTo>
                    <a:pt x="3504479" y="14075"/>
                  </a:lnTo>
                  <a:lnTo>
                    <a:pt x="3528532" y="14007"/>
                  </a:lnTo>
                  <a:lnTo>
                    <a:pt x="3552504" y="13963"/>
                  </a:lnTo>
                  <a:lnTo>
                    <a:pt x="3578011" y="13933"/>
                  </a:lnTo>
                  <a:lnTo>
                    <a:pt x="3604541" y="13913"/>
                  </a:lnTo>
                  <a:lnTo>
                    <a:pt x="3631752" y="13900"/>
                  </a:lnTo>
                  <a:lnTo>
                    <a:pt x="3658625" y="14685"/>
                  </a:lnTo>
                  <a:lnTo>
                    <a:pt x="3685271" y="16002"/>
                  </a:lnTo>
                  <a:lnTo>
                    <a:pt x="3711766" y="17674"/>
                  </a:lnTo>
                  <a:lnTo>
                    <a:pt x="3738955" y="19582"/>
                  </a:lnTo>
                  <a:lnTo>
                    <a:pt x="3766605" y="21648"/>
                  </a:lnTo>
                  <a:lnTo>
                    <a:pt x="3794564" y="23818"/>
                  </a:lnTo>
                  <a:lnTo>
                    <a:pt x="3822728" y="25266"/>
                  </a:lnTo>
                  <a:lnTo>
                    <a:pt x="3851029" y="26231"/>
                  </a:lnTo>
                  <a:lnTo>
                    <a:pt x="3879422" y="26874"/>
                  </a:lnTo>
                  <a:lnTo>
                    <a:pt x="3908669" y="27303"/>
                  </a:lnTo>
                  <a:lnTo>
                    <a:pt x="3938485" y="27589"/>
                  </a:lnTo>
                  <a:lnTo>
                    <a:pt x="3968682" y="27780"/>
                  </a:lnTo>
                  <a:lnTo>
                    <a:pt x="3999926" y="27113"/>
                  </a:lnTo>
                  <a:lnTo>
                    <a:pt x="4031867" y="25875"/>
                  </a:lnTo>
                  <a:lnTo>
                    <a:pt x="4064274" y="24256"/>
                  </a:lnTo>
                  <a:lnTo>
                    <a:pt x="4096198" y="22382"/>
                  </a:lnTo>
                  <a:lnTo>
                    <a:pt x="4127799" y="20340"/>
                  </a:lnTo>
                  <a:lnTo>
                    <a:pt x="4159185" y="18184"/>
                  </a:lnTo>
                  <a:lnTo>
                    <a:pt x="4190427" y="15953"/>
                  </a:lnTo>
                  <a:lnTo>
                    <a:pt x="4221574" y="13672"/>
                  </a:lnTo>
                  <a:lnTo>
                    <a:pt x="4252659" y="11358"/>
                  </a:lnTo>
                  <a:lnTo>
                    <a:pt x="4282905" y="9022"/>
                  </a:lnTo>
                  <a:lnTo>
                    <a:pt x="4312595" y="6670"/>
                  </a:lnTo>
                  <a:lnTo>
                    <a:pt x="4341914" y="4309"/>
                  </a:lnTo>
                  <a:lnTo>
                    <a:pt x="4370984" y="2734"/>
                  </a:lnTo>
                  <a:lnTo>
                    <a:pt x="4399890" y="1685"/>
                  </a:lnTo>
                  <a:lnTo>
                    <a:pt x="4428685" y="985"/>
                  </a:lnTo>
                  <a:lnTo>
                    <a:pt x="4455819" y="519"/>
                  </a:lnTo>
                  <a:lnTo>
                    <a:pt x="4481846" y="208"/>
                  </a:lnTo>
                  <a:lnTo>
                    <a:pt x="4507135" y="0"/>
                  </a:lnTo>
                  <a:lnTo>
                    <a:pt x="4532725" y="656"/>
                  </a:lnTo>
                  <a:lnTo>
                    <a:pt x="4558517" y="1887"/>
                  </a:lnTo>
                  <a:lnTo>
                    <a:pt x="4584443" y="3501"/>
                  </a:lnTo>
                  <a:lnTo>
                    <a:pt x="4608870" y="6165"/>
                  </a:lnTo>
                  <a:lnTo>
                    <a:pt x="4632299" y="9528"/>
                  </a:lnTo>
                  <a:lnTo>
                    <a:pt x="4655062" y="13358"/>
                  </a:lnTo>
                  <a:lnTo>
                    <a:pt x="4676587" y="16704"/>
                  </a:lnTo>
                  <a:lnTo>
                    <a:pt x="4697287" y="19729"/>
                  </a:lnTo>
                  <a:lnTo>
                    <a:pt x="4717437" y="22540"/>
                  </a:lnTo>
                  <a:lnTo>
                    <a:pt x="4737221" y="26001"/>
                  </a:lnTo>
                  <a:lnTo>
                    <a:pt x="4756760" y="29896"/>
                  </a:lnTo>
                  <a:lnTo>
                    <a:pt x="4776135" y="34080"/>
                  </a:lnTo>
                  <a:lnTo>
                    <a:pt x="4810365" y="40846"/>
                  </a:lnTo>
                  <a:lnTo>
                    <a:pt x="4840659" y="46498"/>
                  </a:lnTo>
                  <a:lnTo>
                    <a:pt x="4876058" y="53350"/>
                  </a:lnTo>
                  <a:lnTo>
                    <a:pt x="4893469" y="56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883"/>
            <p:cNvSpPr/>
            <p:nvPr/>
          </p:nvSpPr>
          <p:spPr bwMode="auto">
            <a:xfrm>
              <a:off x="1561904" y="3364837"/>
              <a:ext cx="509957" cy="1102806"/>
            </a:xfrm>
            <a:custGeom>
              <a:avLst/>
              <a:gdLst/>
              <a:ahLst/>
              <a:cxnLst/>
              <a:rect l="0" t="0" r="0" b="0"/>
              <a:pathLst>
                <a:path w="509957" h="1102806">
                  <a:moveTo>
                    <a:pt x="302615" y="7013"/>
                  </a:moveTo>
                  <a:lnTo>
                    <a:pt x="268294" y="3221"/>
                  </a:lnTo>
                  <a:lnTo>
                    <a:pt x="233688" y="531"/>
                  </a:lnTo>
                  <a:lnTo>
                    <a:pt x="203098" y="0"/>
                  </a:lnTo>
                  <a:lnTo>
                    <a:pt x="188535" y="1515"/>
                  </a:lnTo>
                  <a:lnTo>
                    <a:pt x="174125" y="7480"/>
                  </a:lnTo>
                  <a:lnTo>
                    <a:pt x="152625" y="31140"/>
                  </a:lnTo>
                  <a:lnTo>
                    <a:pt x="138321" y="58482"/>
                  </a:lnTo>
                  <a:lnTo>
                    <a:pt x="122439" y="93388"/>
                  </a:lnTo>
                  <a:lnTo>
                    <a:pt x="112648" y="113809"/>
                  </a:lnTo>
                  <a:lnTo>
                    <a:pt x="102151" y="135360"/>
                  </a:lnTo>
                  <a:lnTo>
                    <a:pt x="91979" y="160840"/>
                  </a:lnTo>
                  <a:lnTo>
                    <a:pt x="82022" y="188939"/>
                  </a:lnTo>
                  <a:lnTo>
                    <a:pt x="72209" y="218785"/>
                  </a:lnTo>
                  <a:lnTo>
                    <a:pt x="62492" y="252176"/>
                  </a:lnTo>
                  <a:lnTo>
                    <a:pt x="52839" y="287930"/>
                  </a:lnTo>
                  <a:lnTo>
                    <a:pt x="43229" y="325259"/>
                  </a:lnTo>
                  <a:lnTo>
                    <a:pt x="33647" y="365227"/>
                  </a:lnTo>
                  <a:lnTo>
                    <a:pt x="24084" y="406954"/>
                  </a:lnTo>
                  <a:lnTo>
                    <a:pt x="14534" y="449853"/>
                  </a:lnTo>
                  <a:lnTo>
                    <a:pt x="8167" y="492740"/>
                  </a:lnTo>
                  <a:lnTo>
                    <a:pt x="3923" y="535618"/>
                  </a:lnTo>
                  <a:lnTo>
                    <a:pt x="1093" y="578491"/>
                  </a:lnTo>
                  <a:lnTo>
                    <a:pt x="0" y="621361"/>
                  </a:lnTo>
                  <a:lnTo>
                    <a:pt x="65" y="664228"/>
                  </a:lnTo>
                  <a:lnTo>
                    <a:pt x="903" y="707094"/>
                  </a:lnTo>
                  <a:lnTo>
                    <a:pt x="5430" y="747577"/>
                  </a:lnTo>
                  <a:lnTo>
                    <a:pt x="12416" y="786473"/>
                  </a:lnTo>
                  <a:lnTo>
                    <a:pt x="21043" y="824309"/>
                  </a:lnTo>
                  <a:lnTo>
                    <a:pt x="31556" y="859852"/>
                  </a:lnTo>
                  <a:lnTo>
                    <a:pt x="43328" y="893866"/>
                  </a:lnTo>
                  <a:lnTo>
                    <a:pt x="55938" y="926861"/>
                  </a:lnTo>
                  <a:lnTo>
                    <a:pt x="70695" y="956795"/>
                  </a:lnTo>
                  <a:lnTo>
                    <a:pt x="86883" y="984689"/>
                  </a:lnTo>
                  <a:lnTo>
                    <a:pt x="104025" y="1011222"/>
                  </a:lnTo>
                  <a:lnTo>
                    <a:pt x="121803" y="1032879"/>
                  </a:lnTo>
                  <a:lnTo>
                    <a:pt x="140005" y="1051286"/>
                  </a:lnTo>
                  <a:lnTo>
                    <a:pt x="158489" y="1067527"/>
                  </a:lnTo>
                  <a:lnTo>
                    <a:pt x="177956" y="1079941"/>
                  </a:lnTo>
                  <a:lnTo>
                    <a:pt x="198078" y="1089804"/>
                  </a:lnTo>
                  <a:lnTo>
                    <a:pt x="218636" y="1097968"/>
                  </a:lnTo>
                  <a:lnTo>
                    <a:pt x="239485" y="1101822"/>
                  </a:lnTo>
                  <a:lnTo>
                    <a:pt x="260528" y="1102805"/>
                  </a:lnTo>
                  <a:lnTo>
                    <a:pt x="281701" y="1101872"/>
                  </a:lnTo>
                  <a:lnTo>
                    <a:pt x="302960" y="1097282"/>
                  </a:lnTo>
                  <a:lnTo>
                    <a:pt x="324276" y="1090252"/>
                  </a:lnTo>
                  <a:lnTo>
                    <a:pt x="345631" y="1081597"/>
                  </a:lnTo>
                  <a:lnTo>
                    <a:pt x="365423" y="1070271"/>
                  </a:lnTo>
                  <a:lnTo>
                    <a:pt x="384175" y="1057164"/>
                  </a:lnTo>
                  <a:lnTo>
                    <a:pt x="419826" y="1026197"/>
                  </a:lnTo>
                  <a:lnTo>
                    <a:pt x="437112" y="1007938"/>
                  </a:lnTo>
                  <a:lnTo>
                    <a:pt x="454192" y="988621"/>
                  </a:lnTo>
                  <a:lnTo>
                    <a:pt x="468754" y="966218"/>
                  </a:lnTo>
                  <a:lnTo>
                    <a:pt x="481637" y="941758"/>
                  </a:lnTo>
                  <a:lnTo>
                    <a:pt x="493400" y="915927"/>
                  </a:lnTo>
                  <a:lnTo>
                    <a:pt x="501243" y="888386"/>
                  </a:lnTo>
                  <a:lnTo>
                    <a:pt x="506471" y="859708"/>
                  </a:lnTo>
                  <a:lnTo>
                    <a:pt x="509956" y="830270"/>
                  </a:lnTo>
                  <a:lnTo>
                    <a:pt x="509899" y="798738"/>
                  </a:lnTo>
                  <a:lnTo>
                    <a:pt x="507479" y="765811"/>
                  </a:lnTo>
                  <a:lnTo>
                    <a:pt x="503485" y="731954"/>
                  </a:lnTo>
                  <a:lnTo>
                    <a:pt x="494472" y="695888"/>
                  </a:lnTo>
                  <a:lnTo>
                    <a:pt x="482113" y="658350"/>
                  </a:lnTo>
                  <a:lnTo>
                    <a:pt x="467524" y="619832"/>
                  </a:lnTo>
                  <a:lnTo>
                    <a:pt x="449861" y="580659"/>
                  </a:lnTo>
                  <a:lnTo>
                    <a:pt x="430147" y="541050"/>
                  </a:lnTo>
                  <a:lnTo>
                    <a:pt x="409068" y="501150"/>
                  </a:lnTo>
                  <a:lnTo>
                    <a:pt x="395015" y="474550"/>
                  </a:lnTo>
                  <a:lnTo>
                    <a:pt x="366909" y="421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3984" name="SMARTInkShape-Group419"/>
          <p:cNvGrpSpPr/>
          <p:nvPr/>
        </p:nvGrpSpPr>
        <p:grpSpPr>
          <a:xfrm>
            <a:off x="6181021" y="2328863"/>
            <a:ext cx="276930" cy="909793"/>
            <a:chOff x="6181021" y="2328863"/>
            <a:chExt cx="276930" cy="909793"/>
          </a:xfrm>
        </p:grpSpPr>
        <p:sp>
          <p:nvSpPr>
            <p:cNvPr id="28" name="SMARTInkShape-1884"/>
            <p:cNvSpPr/>
            <p:nvPr/>
          </p:nvSpPr>
          <p:spPr bwMode="auto">
            <a:xfrm>
              <a:off x="6286500" y="2328863"/>
              <a:ext cx="42776" cy="396477"/>
            </a:xfrm>
            <a:custGeom>
              <a:avLst/>
              <a:gdLst/>
              <a:ahLst/>
              <a:cxnLst/>
              <a:rect l="0" t="0" r="0" b="0"/>
              <a:pathLst>
                <a:path w="42776" h="396477">
                  <a:moveTo>
                    <a:pt x="35719" y="0"/>
                  </a:moveTo>
                  <a:lnTo>
                    <a:pt x="39511" y="0"/>
                  </a:lnTo>
                  <a:lnTo>
                    <a:pt x="40629" y="1587"/>
                  </a:lnTo>
                  <a:lnTo>
                    <a:pt x="42421" y="15541"/>
                  </a:lnTo>
                  <a:lnTo>
                    <a:pt x="42775" y="44962"/>
                  </a:lnTo>
                  <a:lnTo>
                    <a:pt x="40708" y="68402"/>
                  </a:lnTo>
                  <a:lnTo>
                    <a:pt x="37142" y="95488"/>
                  </a:lnTo>
                  <a:lnTo>
                    <a:pt x="32912" y="126047"/>
                  </a:lnTo>
                  <a:lnTo>
                    <a:pt x="31466" y="143562"/>
                  </a:lnTo>
                  <a:lnTo>
                    <a:pt x="30502" y="162383"/>
                  </a:lnTo>
                  <a:lnTo>
                    <a:pt x="29860" y="182074"/>
                  </a:lnTo>
                  <a:lnTo>
                    <a:pt x="27844" y="201551"/>
                  </a:lnTo>
                  <a:lnTo>
                    <a:pt x="24913" y="220886"/>
                  </a:lnTo>
                  <a:lnTo>
                    <a:pt x="21371" y="240126"/>
                  </a:lnTo>
                  <a:lnTo>
                    <a:pt x="19010" y="258509"/>
                  </a:lnTo>
                  <a:lnTo>
                    <a:pt x="16386" y="293751"/>
                  </a:lnTo>
                  <a:lnTo>
                    <a:pt x="13103" y="323701"/>
                  </a:lnTo>
                  <a:lnTo>
                    <a:pt x="6793" y="358642"/>
                  </a:lnTo>
                  <a:lnTo>
                    <a:pt x="895" y="392010"/>
                  </a:lnTo>
                  <a:lnTo>
                    <a:pt x="398" y="396476"/>
                  </a:lnTo>
                  <a:lnTo>
                    <a:pt x="265" y="396080"/>
                  </a:lnTo>
                  <a:lnTo>
                    <a:pt x="0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885"/>
            <p:cNvSpPr/>
            <p:nvPr/>
          </p:nvSpPr>
          <p:spPr bwMode="auto">
            <a:xfrm>
              <a:off x="6181021" y="3114675"/>
              <a:ext cx="91193" cy="123981"/>
            </a:xfrm>
            <a:custGeom>
              <a:avLst/>
              <a:gdLst/>
              <a:ahLst/>
              <a:cxnLst/>
              <a:rect l="0" t="0" r="0" b="0"/>
              <a:pathLst>
                <a:path w="91193" h="123981">
                  <a:moveTo>
                    <a:pt x="91192" y="0"/>
                  </a:moveTo>
                  <a:lnTo>
                    <a:pt x="59060" y="30015"/>
                  </a:lnTo>
                  <a:lnTo>
                    <a:pt x="27606" y="61227"/>
                  </a:lnTo>
                  <a:lnTo>
                    <a:pt x="13261" y="88609"/>
                  </a:lnTo>
                  <a:lnTo>
                    <a:pt x="0" y="123980"/>
                  </a:lnTo>
                  <a:lnTo>
                    <a:pt x="235" y="123928"/>
                  </a:lnTo>
                  <a:lnTo>
                    <a:pt x="2689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886"/>
            <p:cNvSpPr/>
            <p:nvPr/>
          </p:nvSpPr>
          <p:spPr bwMode="auto">
            <a:xfrm>
              <a:off x="6229350" y="2971800"/>
              <a:ext cx="128589" cy="221457"/>
            </a:xfrm>
            <a:custGeom>
              <a:avLst/>
              <a:gdLst/>
              <a:ahLst/>
              <a:cxnLst/>
              <a:rect l="0" t="0" r="0" b="0"/>
              <a:pathLst>
                <a:path w="128589" h="221457">
                  <a:moveTo>
                    <a:pt x="0" y="0"/>
                  </a:moveTo>
                  <a:lnTo>
                    <a:pt x="0" y="16793"/>
                  </a:lnTo>
                  <a:lnTo>
                    <a:pt x="15542" y="51904"/>
                  </a:lnTo>
                  <a:lnTo>
                    <a:pt x="28946" y="79144"/>
                  </a:lnTo>
                  <a:lnTo>
                    <a:pt x="45089" y="109439"/>
                  </a:lnTo>
                  <a:lnTo>
                    <a:pt x="67070" y="141435"/>
                  </a:lnTo>
                  <a:lnTo>
                    <a:pt x="89458" y="171023"/>
                  </a:lnTo>
                  <a:lnTo>
                    <a:pt x="111245" y="201881"/>
                  </a:lnTo>
                  <a:lnTo>
                    <a:pt x="128588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887"/>
            <p:cNvSpPr/>
            <p:nvPr/>
          </p:nvSpPr>
          <p:spPr bwMode="auto">
            <a:xfrm>
              <a:off x="6208360" y="2614613"/>
              <a:ext cx="249591" cy="210718"/>
            </a:xfrm>
            <a:custGeom>
              <a:avLst/>
              <a:gdLst/>
              <a:ahLst/>
              <a:cxnLst/>
              <a:rect l="0" t="0" r="0" b="0"/>
              <a:pathLst>
                <a:path w="249591" h="210718">
                  <a:moveTo>
                    <a:pt x="6703" y="21431"/>
                  </a:moveTo>
                  <a:lnTo>
                    <a:pt x="2910" y="21431"/>
                  </a:lnTo>
                  <a:lnTo>
                    <a:pt x="1793" y="22225"/>
                  </a:lnTo>
                  <a:lnTo>
                    <a:pt x="1048" y="23547"/>
                  </a:lnTo>
                  <a:lnTo>
                    <a:pt x="0" y="31318"/>
                  </a:lnTo>
                  <a:lnTo>
                    <a:pt x="549" y="39319"/>
                  </a:lnTo>
                  <a:lnTo>
                    <a:pt x="9528" y="69657"/>
                  </a:lnTo>
                  <a:lnTo>
                    <a:pt x="20151" y="96133"/>
                  </a:lnTo>
                  <a:lnTo>
                    <a:pt x="33353" y="127879"/>
                  </a:lnTo>
                  <a:lnTo>
                    <a:pt x="47127" y="163548"/>
                  </a:lnTo>
                  <a:lnTo>
                    <a:pt x="64312" y="196112"/>
                  </a:lnTo>
                  <a:lnTo>
                    <a:pt x="72788" y="206223"/>
                  </a:lnTo>
                  <a:lnTo>
                    <a:pt x="79201" y="210717"/>
                  </a:lnTo>
                  <a:lnTo>
                    <a:pt x="83610" y="210328"/>
                  </a:lnTo>
                  <a:lnTo>
                    <a:pt x="94859" y="205662"/>
                  </a:lnTo>
                  <a:lnTo>
                    <a:pt x="127186" y="176738"/>
                  </a:lnTo>
                  <a:lnTo>
                    <a:pt x="145446" y="153162"/>
                  </a:lnTo>
                  <a:lnTo>
                    <a:pt x="166262" y="124693"/>
                  </a:lnTo>
                  <a:lnTo>
                    <a:pt x="187155" y="94312"/>
                  </a:lnTo>
                  <a:lnTo>
                    <a:pt x="204379" y="64935"/>
                  </a:lnTo>
                  <a:lnTo>
                    <a:pt x="222088" y="38120"/>
                  </a:lnTo>
                  <a:lnTo>
                    <a:pt x="24959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3990" name="SMARTInkShape-Group420"/>
          <p:cNvGrpSpPr/>
          <p:nvPr/>
        </p:nvGrpSpPr>
        <p:grpSpPr>
          <a:xfrm>
            <a:off x="7004714" y="2278856"/>
            <a:ext cx="281912" cy="1103263"/>
            <a:chOff x="7004714" y="2278856"/>
            <a:chExt cx="281912" cy="1103263"/>
          </a:xfrm>
        </p:grpSpPr>
        <p:sp>
          <p:nvSpPr>
            <p:cNvPr id="2473985" name="SMARTInkShape-1888"/>
            <p:cNvSpPr/>
            <p:nvPr/>
          </p:nvSpPr>
          <p:spPr bwMode="auto">
            <a:xfrm>
              <a:off x="7004714" y="3250406"/>
              <a:ext cx="139037" cy="131713"/>
            </a:xfrm>
            <a:custGeom>
              <a:avLst/>
              <a:gdLst/>
              <a:ahLst/>
              <a:cxnLst/>
              <a:rect l="0" t="0" r="0" b="0"/>
              <a:pathLst>
                <a:path w="139037" h="131713">
                  <a:moveTo>
                    <a:pt x="139036" y="0"/>
                  </a:moveTo>
                  <a:lnTo>
                    <a:pt x="111490" y="25430"/>
                  </a:lnTo>
                  <a:lnTo>
                    <a:pt x="77958" y="53308"/>
                  </a:lnTo>
                  <a:lnTo>
                    <a:pt x="53152" y="75286"/>
                  </a:lnTo>
                  <a:lnTo>
                    <a:pt x="22925" y="107591"/>
                  </a:lnTo>
                  <a:lnTo>
                    <a:pt x="0" y="131712"/>
                  </a:lnTo>
                  <a:lnTo>
                    <a:pt x="307" y="130671"/>
                  </a:lnTo>
                  <a:lnTo>
                    <a:pt x="18558" y="107656"/>
                  </a:lnTo>
                  <a:lnTo>
                    <a:pt x="38659" y="85154"/>
                  </a:lnTo>
                  <a:lnTo>
                    <a:pt x="63468" y="53986"/>
                  </a:lnTo>
                  <a:lnTo>
                    <a:pt x="89030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3986" name="SMARTInkShape-1889"/>
            <p:cNvSpPr/>
            <p:nvPr/>
          </p:nvSpPr>
          <p:spPr bwMode="auto">
            <a:xfrm>
              <a:off x="7036594" y="3114675"/>
              <a:ext cx="185738" cy="239125"/>
            </a:xfrm>
            <a:custGeom>
              <a:avLst/>
              <a:gdLst/>
              <a:ahLst/>
              <a:cxnLst/>
              <a:rect l="0" t="0" r="0" b="0"/>
              <a:pathLst>
                <a:path w="185738" h="239125">
                  <a:moveTo>
                    <a:pt x="0" y="0"/>
                  </a:moveTo>
                  <a:lnTo>
                    <a:pt x="3793" y="0"/>
                  </a:lnTo>
                  <a:lnTo>
                    <a:pt x="7771" y="4233"/>
                  </a:lnTo>
                  <a:lnTo>
                    <a:pt x="31374" y="38834"/>
                  </a:lnTo>
                  <a:lnTo>
                    <a:pt x="50835" y="67333"/>
                  </a:lnTo>
                  <a:lnTo>
                    <a:pt x="73800" y="100913"/>
                  </a:lnTo>
                  <a:lnTo>
                    <a:pt x="100712" y="133881"/>
                  </a:lnTo>
                  <a:lnTo>
                    <a:pt x="126678" y="165875"/>
                  </a:lnTo>
                  <a:lnTo>
                    <a:pt x="147336" y="196256"/>
                  </a:lnTo>
                  <a:lnTo>
                    <a:pt x="168539" y="227855"/>
                  </a:lnTo>
                  <a:lnTo>
                    <a:pt x="175615" y="238434"/>
                  </a:lnTo>
                  <a:lnTo>
                    <a:pt x="177401" y="239124"/>
                  </a:lnTo>
                  <a:lnTo>
                    <a:pt x="179386" y="238791"/>
                  </a:lnTo>
                  <a:lnTo>
                    <a:pt x="185737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3988" name="SMARTInkShape-1890"/>
            <p:cNvSpPr/>
            <p:nvPr/>
          </p:nvSpPr>
          <p:spPr bwMode="auto">
            <a:xfrm>
              <a:off x="7065169" y="2757488"/>
              <a:ext cx="221457" cy="236541"/>
            </a:xfrm>
            <a:custGeom>
              <a:avLst/>
              <a:gdLst/>
              <a:ahLst/>
              <a:cxnLst/>
              <a:rect l="0" t="0" r="0" b="0"/>
              <a:pathLst>
                <a:path w="221457" h="236541">
                  <a:moveTo>
                    <a:pt x="0" y="0"/>
                  </a:moveTo>
                  <a:lnTo>
                    <a:pt x="0" y="3792"/>
                  </a:lnTo>
                  <a:lnTo>
                    <a:pt x="12979" y="38608"/>
                  </a:lnTo>
                  <a:lnTo>
                    <a:pt x="24042" y="69736"/>
                  </a:lnTo>
                  <a:lnTo>
                    <a:pt x="29999" y="95287"/>
                  </a:lnTo>
                  <a:lnTo>
                    <a:pt x="35294" y="120402"/>
                  </a:lnTo>
                  <a:lnTo>
                    <a:pt x="40292" y="144793"/>
                  </a:lnTo>
                  <a:lnTo>
                    <a:pt x="47569" y="180044"/>
                  </a:lnTo>
                  <a:lnTo>
                    <a:pt x="54752" y="209362"/>
                  </a:lnTo>
                  <a:lnTo>
                    <a:pt x="59524" y="222960"/>
                  </a:lnTo>
                  <a:lnTo>
                    <a:pt x="66407" y="232178"/>
                  </a:lnTo>
                  <a:lnTo>
                    <a:pt x="70465" y="235748"/>
                  </a:lnTo>
                  <a:lnTo>
                    <a:pt x="73964" y="236540"/>
                  </a:lnTo>
                  <a:lnTo>
                    <a:pt x="77090" y="235481"/>
                  </a:lnTo>
                  <a:lnTo>
                    <a:pt x="95396" y="218582"/>
                  </a:lnTo>
                  <a:lnTo>
                    <a:pt x="111257" y="187796"/>
                  </a:lnTo>
                  <a:lnTo>
                    <a:pt x="125383" y="159929"/>
                  </a:lnTo>
                  <a:lnTo>
                    <a:pt x="141450" y="129023"/>
                  </a:lnTo>
                  <a:lnTo>
                    <a:pt x="156529" y="96766"/>
                  </a:lnTo>
                  <a:lnTo>
                    <a:pt x="169051" y="66026"/>
                  </a:lnTo>
                  <a:lnTo>
                    <a:pt x="180703" y="38870"/>
                  </a:lnTo>
                  <a:lnTo>
                    <a:pt x="199062" y="12575"/>
                  </a:lnTo>
                  <a:lnTo>
                    <a:pt x="207005" y="5589"/>
                  </a:lnTo>
                  <a:lnTo>
                    <a:pt x="210235" y="5313"/>
                  </a:lnTo>
                  <a:lnTo>
                    <a:pt x="213181" y="6717"/>
                  </a:lnTo>
                  <a:lnTo>
                    <a:pt x="221456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3989" name="SMARTInkShape-1891"/>
            <p:cNvSpPr/>
            <p:nvPr/>
          </p:nvSpPr>
          <p:spPr bwMode="auto">
            <a:xfrm>
              <a:off x="7150894" y="2278856"/>
              <a:ext cx="27556" cy="650083"/>
            </a:xfrm>
            <a:custGeom>
              <a:avLst/>
              <a:gdLst/>
              <a:ahLst/>
              <a:cxnLst/>
              <a:rect l="0" t="0" r="0" b="0"/>
              <a:pathLst>
                <a:path w="27556" h="650083">
                  <a:moveTo>
                    <a:pt x="0" y="0"/>
                  </a:moveTo>
                  <a:lnTo>
                    <a:pt x="6151" y="0"/>
                  </a:lnTo>
                  <a:lnTo>
                    <a:pt x="13968" y="6850"/>
                  </a:lnTo>
                  <a:lnTo>
                    <a:pt x="14275" y="39264"/>
                  </a:lnTo>
                  <a:lnTo>
                    <a:pt x="14283" y="71695"/>
                  </a:lnTo>
                  <a:lnTo>
                    <a:pt x="15079" y="101714"/>
                  </a:lnTo>
                  <a:lnTo>
                    <a:pt x="18079" y="136223"/>
                  </a:lnTo>
                  <a:lnTo>
                    <a:pt x="19196" y="155109"/>
                  </a:lnTo>
                  <a:lnTo>
                    <a:pt x="19941" y="174844"/>
                  </a:lnTo>
                  <a:lnTo>
                    <a:pt x="20438" y="195144"/>
                  </a:lnTo>
                  <a:lnTo>
                    <a:pt x="20769" y="216615"/>
                  </a:lnTo>
                  <a:lnTo>
                    <a:pt x="20990" y="238866"/>
                  </a:lnTo>
                  <a:lnTo>
                    <a:pt x="21136" y="261638"/>
                  </a:lnTo>
                  <a:lnTo>
                    <a:pt x="22029" y="284757"/>
                  </a:lnTo>
                  <a:lnTo>
                    <a:pt x="23417" y="308107"/>
                  </a:lnTo>
                  <a:lnTo>
                    <a:pt x="25136" y="331611"/>
                  </a:lnTo>
                  <a:lnTo>
                    <a:pt x="26283" y="354424"/>
                  </a:lnTo>
                  <a:lnTo>
                    <a:pt x="27046" y="376776"/>
                  </a:lnTo>
                  <a:lnTo>
                    <a:pt x="27555" y="398822"/>
                  </a:lnTo>
                  <a:lnTo>
                    <a:pt x="27102" y="419075"/>
                  </a:lnTo>
                  <a:lnTo>
                    <a:pt x="26005" y="438133"/>
                  </a:lnTo>
                  <a:lnTo>
                    <a:pt x="24480" y="456395"/>
                  </a:lnTo>
                  <a:lnTo>
                    <a:pt x="22786" y="491503"/>
                  </a:lnTo>
                  <a:lnTo>
                    <a:pt x="20446" y="525627"/>
                  </a:lnTo>
                  <a:lnTo>
                    <a:pt x="14114" y="559314"/>
                  </a:lnTo>
                  <a:lnTo>
                    <a:pt x="8125" y="588574"/>
                  </a:lnTo>
                  <a:lnTo>
                    <a:pt x="2407" y="623126"/>
                  </a:lnTo>
                  <a:lnTo>
                    <a:pt x="0" y="650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5532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/*recursive tree print routine p133 K&amp;R */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treeprint(TREENODE *p)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if(p == NULL) return;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switch(p -&gt;tag){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ID: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printf("\n ID ");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 %s ", p -&gt; info);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break;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'+':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'*':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'-':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case '/':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printf("\n %c ", p -&gt; tag);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treeprint(p -&gt; left);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treeprint(p -&gt; right);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break;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default: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       printf("error in tree: tag is %d", p -&gt; tag);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         }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…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  <p:sp>
        <p:nvSpPr>
          <p:cNvPr id="2" name="SMARTInkShape-1892"/>
          <p:cNvSpPr/>
          <p:nvPr/>
        </p:nvSpPr>
        <p:spPr bwMode="auto">
          <a:xfrm>
            <a:off x="2243460" y="1300163"/>
            <a:ext cx="542604" cy="14288"/>
          </a:xfrm>
          <a:custGeom>
            <a:avLst/>
            <a:gdLst/>
            <a:ahLst/>
            <a:cxnLst/>
            <a:rect l="0" t="0" r="0" b="0"/>
            <a:pathLst>
              <a:path w="542604" h="14288">
                <a:moveTo>
                  <a:pt x="21109" y="0"/>
                </a:moveTo>
                <a:lnTo>
                  <a:pt x="10467" y="0"/>
                </a:lnTo>
                <a:lnTo>
                  <a:pt x="9252" y="793"/>
                </a:lnTo>
                <a:lnTo>
                  <a:pt x="8441" y="2116"/>
                </a:lnTo>
                <a:lnTo>
                  <a:pt x="7901" y="3792"/>
                </a:lnTo>
                <a:lnTo>
                  <a:pt x="6748" y="4909"/>
                </a:lnTo>
                <a:lnTo>
                  <a:pt x="0" y="7056"/>
                </a:lnTo>
                <a:lnTo>
                  <a:pt x="24517" y="7143"/>
                </a:lnTo>
                <a:lnTo>
                  <a:pt x="25763" y="7937"/>
                </a:lnTo>
                <a:lnTo>
                  <a:pt x="26593" y="9260"/>
                </a:lnTo>
                <a:lnTo>
                  <a:pt x="27146" y="10936"/>
                </a:lnTo>
                <a:lnTo>
                  <a:pt x="29102" y="12053"/>
                </a:lnTo>
                <a:lnTo>
                  <a:pt x="45765" y="13846"/>
                </a:lnTo>
                <a:lnTo>
                  <a:pt x="75544" y="14200"/>
                </a:lnTo>
                <a:lnTo>
                  <a:pt x="110263" y="10469"/>
                </a:lnTo>
                <a:lnTo>
                  <a:pt x="141166" y="8621"/>
                </a:lnTo>
                <a:lnTo>
                  <a:pt x="176068" y="7800"/>
                </a:lnTo>
                <a:lnTo>
                  <a:pt x="194265" y="7581"/>
                </a:lnTo>
                <a:lnTo>
                  <a:pt x="212746" y="7435"/>
                </a:lnTo>
                <a:lnTo>
                  <a:pt x="232211" y="6544"/>
                </a:lnTo>
                <a:lnTo>
                  <a:pt x="252331" y="5156"/>
                </a:lnTo>
                <a:lnTo>
                  <a:pt x="272888" y="3437"/>
                </a:lnTo>
                <a:lnTo>
                  <a:pt x="292149" y="3085"/>
                </a:lnTo>
                <a:lnTo>
                  <a:pt x="310546" y="3644"/>
                </a:lnTo>
                <a:lnTo>
                  <a:pt x="345804" y="5588"/>
                </a:lnTo>
                <a:lnTo>
                  <a:pt x="379995" y="6452"/>
                </a:lnTo>
                <a:lnTo>
                  <a:pt x="411595" y="6836"/>
                </a:lnTo>
                <a:lnTo>
                  <a:pt x="439927" y="7800"/>
                </a:lnTo>
                <a:lnTo>
                  <a:pt x="473727" y="12012"/>
                </a:lnTo>
                <a:lnTo>
                  <a:pt x="509360" y="13838"/>
                </a:lnTo>
                <a:lnTo>
                  <a:pt x="542603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893"/>
          <p:cNvSpPr/>
          <p:nvPr/>
        </p:nvSpPr>
        <p:spPr bwMode="auto">
          <a:xfrm>
            <a:off x="2472730" y="771525"/>
            <a:ext cx="256184" cy="7014"/>
          </a:xfrm>
          <a:custGeom>
            <a:avLst/>
            <a:gdLst/>
            <a:ahLst/>
            <a:cxnLst/>
            <a:rect l="0" t="0" r="0" b="0"/>
            <a:pathLst>
              <a:path w="256184" h="7014">
                <a:moveTo>
                  <a:pt x="6151" y="0"/>
                </a:moveTo>
                <a:lnTo>
                  <a:pt x="0" y="0"/>
                </a:lnTo>
                <a:lnTo>
                  <a:pt x="31178" y="2117"/>
                </a:lnTo>
                <a:lnTo>
                  <a:pt x="61456" y="5654"/>
                </a:lnTo>
                <a:lnTo>
                  <a:pt x="88675" y="6482"/>
                </a:lnTo>
                <a:lnTo>
                  <a:pt x="121939" y="6849"/>
                </a:lnTo>
                <a:lnTo>
                  <a:pt x="155773" y="7013"/>
                </a:lnTo>
                <a:lnTo>
                  <a:pt x="189331" y="6292"/>
                </a:lnTo>
                <a:lnTo>
                  <a:pt x="222767" y="3326"/>
                </a:lnTo>
                <a:lnTo>
                  <a:pt x="25618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1894"/>
          <p:cNvSpPr/>
          <p:nvPr/>
        </p:nvSpPr>
        <p:spPr bwMode="auto">
          <a:xfrm>
            <a:off x="1535906" y="1600200"/>
            <a:ext cx="728664" cy="42864"/>
          </a:xfrm>
          <a:custGeom>
            <a:avLst/>
            <a:gdLst/>
            <a:ahLst/>
            <a:cxnLst/>
            <a:rect l="0" t="0" r="0" b="0"/>
            <a:pathLst>
              <a:path w="728664" h="42864">
                <a:moveTo>
                  <a:pt x="0" y="42863"/>
                </a:moveTo>
                <a:lnTo>
                  <a:pt x="0" y="39070"/>
                </a:lnTo>
                <a:lnTo>
                  <a:pt x="794" y="37953"/>
                </a:lnTo>
                <a:lnTo>
                  <a:pt x="2117" y="37208"/>
                </a:lnTo>
                <a:lnTo>
                  <a:pt x="6850" y="35806"/>
                </a:lnTo>
                <a:lnTo>
                  <a:pt x="10849" y="35745"/>
                </a:lnTo>
                <a:lnTo>
                  <a:pt x="14876" y="33614"/>
                </a:lnTo>
                <a:lnTo>
                  <a:pt x="17061" y="31934"/>
                </a:lnTo>
                <a:lnTo>
                  <a:pt x="23722" y="30068"/>
                </a:lnTo>
                <a:lnTo>
                  <a:pt x="56337" y="24870"/>
                </a:lnTo>
                <a:lnTo>
                  <a:pt x="87152" y="22111"/>
                </a:lnTo>
                <a:lnTo>
                  <a:pt x="119309" y="20839"/>
                </a:lnTo>
                <a:lnTo>
                  <a:pt x="145101" y="17728"/>
                </a:lnTo>
                <a:lnTo>
                  <a:pt x="174556" y="15817"/>
                </a:lnTo>
                <a:lnTo>
                  <a:pt x="207756" y="14967"/>
                </a:lnTo>
                <a:lnTo>
                  <a:pt x="226610" y="14741"/>
                </a:lnTo>
                <a:lnTo>
                  <a:pt x="246323" y="14590"/>
                </a:lnTo>
                <a:lnTo>
                  <a:pt x="266609" y="14489"/>
                </a:lnTo>
                <a:lnTo>
                  <a:pt x="287277" y="14422"/>
                </a:lnTo>
                <a:lnTo>
                  <a:pt x="308199" y="14377"/>
                </a:lnTo>
                <a:lnTo>
                  <a:pt x="330085" y="14347"/>
                </a:lnTo>
                <a:lnTo>
                  <a:pt x="352613" y="14327"/>
                </a:lnTo>
                <a:lnTo>
                  <a:pt x="375569" y="14314"/>
                </a:lnTo>
                <a:lnTo>
                  <a:pt x="398017" y="15099"/>
                </a:lnTo>
                <a:lnTo>
                  <a:pt x="420126" y="16416"/>
                </a:lnTo>
                <a:lnTo>
                  <a:pt x="442009" y="18088"/>
                </a:lnTo>
                <a:lnTo>
                  <a:pt x="464535" y="19202"/>
                </a:lnTo>
                <a:lnTo>
                  <a:pt x="487490" y="19945"/>
                </a:lnTo>
                <a:lnTo>
                  <a:pt x="510731" y="20441"/>
                </a:lnTo>
                <a:lnTo>
                  <a:pt x="531781" y="21565"/>
                </a:lnTo>
                <a:lnTo>
                  <a:pt x="551371" y="23108"/>
                </a:lnTo>
                <a:lnTo>
                  <a:pt x="569987" y="24930"/>
                </a:lnTo>
                <a:lnTo>
                  <a:pt x="605488" y="26955"/>
                </a:lnTo>
                <a:lnTo>
                  <a:pt x="638200" y="27855"/>
                </a:lnTo>
                <a:lnTo>
                  <a:pt x="665967" y="28255"/>
                </a:lnTo>
                <a:lnTo>
                  <a:pt x="696328" y="24688"/>
                </a:lnTo>
                <a:lnTo>
                  <a:pt x="716613" y="18604"/>
                </a:lnTo>
                <a:lnTo>
                  <a:pt x="723307" y="14089"/>
                </a:lnTo>
                <a:lnTo>
                  <a:pt x="726282" y="9437"/>
                </a:lnTo>
                <a:lnTo>
                  <a:pt x="72866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1895"/>
          <p:cNvSpPr/>
          <p:nvPr/>
        </p:nvSpPr>
        <p:spPr bwMode="auto">
          <a:xfrm>
            <a:off x="1289099" y="1885950"/>
            <a:ext cx="311102" cy="100014"/>
          </a:xfrm>
          <a:custGeom>
            <a:avLst/>
            <a:gdLst/>
            <a:ahLst/>
            <a:cxnLst/>
            <a:rect l="0" t="0" r="0" b="0"/>
            <a:pathLst>
              <a:path w="311102" h="100014">
                <a:moveTo>
                  <a:pt x="11064" y="100013"/>
                </a:moveTo>
                <a:lnTo>
                  <a:pt x="7271" y="100013"/>
                </a:lnTo>
                <a:lnTo>
                  <a:pt x="6154" y="99219"/>
                </a:lnTo>
                <a:lnTo>
                  <a:pt x="5409" y="97896"/>
                </a:lnTo>
                <a:lnTo>
                  <a:pt x="4913" y="96220"/>
                </a:lnTo>
                <a:lnTo>
                  <a:pt x="3788" y="95103"/>
                </a:lnTo>
                <a:lnTo>
                  <a:pt x="422" y="93862"/>
                </a:lnTo>
                <a:lnTo>
                  <a:pt x="0" y="92737"/>
                </a:lnTo>
                <a:lnTo>
                  <a:pt x="513" y="91193"/>
                </a:lnTo>
                <a:lnTo>
                  <a:pt x="10832" y="79220"/>
                </a:lnTo>
                <a:lnTo>
                  <a:pt x="46060" y="61569"/>
                </a:lnTo>
                <a:lnTo>
                  <a:pt x="71068" y="52235"/>
                </a:lnTo>
                <a:lnTo>
                  <a:pt x="102290" y="40678"/>
                </a:lnTo>
                <a:lnTo>
                  <a:pt x="119506" y="34262"/>
                </a:lnTo>
                <a:lnTo>
                  <a:pt x="138128" y="28398"/>
                </a:lnTo>
                <a:lnTo>
                  <a:pt x="157685" y="22901"/>
                </a:lnTo>
                <a:lnTo>
                  <a:pt x="177868" y="17648"/>
                </a:lnTo>
                <a:lnTo>
                  <a:pt x="197672" y="13353"/>
                </a:lnTo>
                <a:lnTo>
                  <a:pt x="217226" y="9696"/>
                </a:lnTo>
                <a:lnTo>
                  <a:pt x="236611" y="6464"/>
                </a:lnTo>
                <a:lnTo>
                  <a:pt x="268734" y="2873"/>
                </a:lnTo>
                <a:lnTo>
                  <a:pt x="31110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1896"/>
          <p:cNvSpPr/>
          <p:nvPr/>
        </p:nvSpPr>
        <p:spPr bwMode="auto">
          <a:xfrm>
            <a:off x="2050256" y="2696222"/>
            <a:ext cx="242889" cy="38135"/>
          </a:xfrm>
          <a:custGeom>
            <a:avLst/>
            <a:gdLst/>
            <a:ahLst/>
            <a:cxnLst/>
            <a:rect l="0" t="0" r="0" b="0"/>
            <a:pathLst>
              <a:path w="242889" h="38135">
                <a:moveTo>
                  <a:pt x="0" y="4116"/>
                </a:moveTo>
                <a:lnTo>
                  <a:pt x="3793" y="323"/>
                </a:lnTo>
                <a:lnTo>
                  <a:pt x="5704" y="0"/>
                </a:lnTo>
                <a:lnTo>
                  <a:pt x="7771" y="578"/>
                </a:lnTo>
                <a:lnTo>
                  <a:pt x="41377" y="13852"/>
                </a:lnTo>
                <a:lnTo>
                  <a:pt x="67646" y="24639"/>
                </a:lnTo>
                <a:lnTo>
                  <a:pt x="92507" y="31229"/>
                </a:lnTo>
                <a:lnTo>
                  <a:pt x="122077" y="36009"/>
                </a:lnTo>
                <a:lnTo>
                  <a:pt x="153740" y="38134"/>
                </a:lnTo>
                <a:lnTo>
                  <a:pt x="188450" y="36962"/>
                </a:lnTo>
                <a:lnTo>
                  <a:pt x="218693" y="34589"/>
                </a:lnTo>
                <a:lnTo>
                  <a:pt x="242888" y="3269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" name="SMARTInkShape-Group426"/>
          <p:cNvGrpSpPr/>
          <p:nvPr/>
        </p:nvGrpSpPr>
        <p:grpSpPr>
          <a:xfrm>
            <a:off x="1314450" y="4652311"/>
            <a:ext cx="958878" cy="476903"/>
            <a:chOff x="1314450" y="4652311"/>
            <a:chExt cx="958878" cy="476903"/>
          </a:xfrm>
        </p:grpSpPr>
        <p:sp>
          <p:nvSpPr>
            <p:cNvPr id="7" name="SMARTInkShape-1897"/>
            <p:cNvSpPr/>
            <p:nvPr/>
          </p:nvSpPr>
          <p:spPr bwMode="auto">
            <a:xfrm>
              <a:off x="1330243" y="4652311"/>
              <a:ext cx="841458" cy="54210"/>
            </a:xfrm>
            <a:custGeom>
              <a:avLst/>
              <a:gdLst/>
              <a:ahLst/>
              <a:cxnLst/>
              <a:rect l="0" t="0" r="0" b="0"/>
              <a:pathLst>
                <a:path w="841458" h="54210">
                  <a:moveTo>
                    <a:pt x="62788" y="26845"/>
                  </a:moveTo>
                  <a:lnTo>
                    <a:pt x="58996" y="26845"/>
                  </a:lnTo>
                  <a:lnTo>
                    <a:pt x="55017" y="28962"/>
                  </a:lnTo>
                  <a:lnTo>
                    <a:pt x="52845" y="30637"/>
                  </a:lnTo>
                  <a:lnTo>
                    <a:pt x="46198" y="32500"/>
                  </a:lnTo>
                  <a:lnTo>
                    <a:pt x="21179" y="33902"/>
                  </a:lnTo>
                  <a:lnTo>
                    <a:pt x="14397" y="31834"/>
                  </a:lnTo>
                  <a:lnTo>
                    <a:pt x="8737" y="29062"/>
                  </a:lnTo>
                  <a:lnTo>
                    <a:pt x="0" y="27137"/>
                  </a:lnTo>
                  <a:lnTo>
                    <a:pt x="292" y="26246"/>
                  </a:lnTo>
                  <a:lnTo>
                    <a:pt x="9176" y="16211"/>
                  </a:lnTo>
                  <a:lnTo>
                    <a:pt x="22682" y="8370"/>
                  </a:lnTo>
                  <a:lnTo>
                    <a:pt x="32538" y="5803"/>
                  </a:lnTo>
                  <a:lnTo>
                    <a:pt x="41302" y="9322"/>
                  </a:lnTo>
                  <a:lnTo>
                    <a:pt x="71547" y="28368"/>
                  </a:lnTo>
                  <a:lnTo>
                    <a:pt x="99427" y="39908"/>
                  </a:lnTo>
                  <a:lnTo>
                    <a:pt x="125639" y="44557"/>
                  </a:lnTo>
                  <a:lnTo>
                    <a:pt x="157397" y="47417"/>
                  </a:lnTo>
                  <a:lnTo>
                    <a:pt x="175867" y="49291"/>
                  </a:lnTo>
                  <a:lnTo>
                    <a:pt x="195324" y="51334"/>
                  </a:lnTo>
                  <a:lnTo>
                    <a:pt x="216233" y="52696"/>
                  </a:lnTo>
                  <a:lnTo>
                    <a:pt x="238110" y="53604"/>
                  </a:lnTo>
                  <a:lnTo>
                    <a:pt x="260632" y="54209"/>
                  </a:lnTo>
                  <a:lnTo>
                    <a:pt x="284378" y="53819"/>
                  </a:lnTo>
                  <a:lnTo>
                    <a:pt x="308940" y="52765"/>
                  </a:lnTo>
                  <a:lnTo>
                    <a:pt x="334045" y="51269"/>
                  </a:lnTo>
                  <a:lnTo>
                    <a:pt x="360308" y="49478"/>
                  </a:lnTo>
                  <a:lnTo>
                    <a:pt x="387341" y="47490"/>
                  </a:lnTo>
                  <a:lnTo>
                    <a:pt x="414888" y="45371"/>
                  </a:lnTo>
                  <a:lnTo>
                    <a:pt x="442777" y="42371"/>
                  </a:lnTo>
                  <a:lnTo>
                    <a:pt x="470896" y="38783"/>
                  </a:lnTo>
                  <a:lnTo>
                    <a:pt x="499166" y="34804"/>
                  </a:lnTo>
                  <a:lnTo>
                    <a:pt x="526744" y="31357"/>
                  </a:lnTo>
                  <a:lnTo>
                    <a:pt x="553861" y="28266"/>
                  </a:lnTo>
                  <a:lnTo>
                    <a:pt x="580670" y="25411"/>
                  </a:lnTo>
                  <a:lnTo>
                    <a:pt x="606480" y="21920"/>
                  </a:lnTo>
                  <a:lnTo>
                    <a:pt x="631625" y="18006"/>
                  </a:lnTo>
                  <a:lnTo>
                    <a:pt x="656325" y="13808"/>
                  </a:lnTo>
                  <a:lnTo>
                    <a:pt x="679142" y="10217"/>
                  </a:lnTo>
                  <a:lnTo>
                    <a:pt x="700703" y="7028"/>
                  </a:lnTo>
                  <a:lnTo>
                    <a:pt x="721428" y="4109"/>
                  </a:lnTo>
                  <a:lnTo>
                    <a:pt x="740006" y="2163"/>
                  </a:lnTo>
                  <a:lnTo>
                    <a:pt x="773349" y="0"/>
                  </a:lnTo>
                  <a:lnTo>
                    <a:pt x="799810" y="1156"/>
                  </a:lnTo>
                  <a:lnTo>
                    <a:pt x="819772" y="5109"/>
                  </a:lnTo>
                  <a:lnTo>
                    <a:pt x="831290" y="12157"/>
                  </a:lnTo>
                  <a:lnTo>
                    <a:pt x="836938" y="20582"/>
                  </a:lnTo>
                  <a:lnTo>
                    <a:pt x="841457" y="339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898"/>
            <p:cNvSpPr/>
            <p:nvPr/>
          </p:nvSpPr>
          <p:spPr bwMode="auto">
            <a:xfrm>
              <a:off x="1314450" y="4980975"/>
              <a:ext cx="958878" cy="148239"/>
            </a:xfrm>
            <a:custGeom>
              <a:avLst/>
              <a:gdLst/>
              <a:ahLst/>
              <a:cxnLst/>
              <a:rect l="0" t="0" r="0" b="0"/>
              <a:pathLst>
                <a:path w="958878" h="148239">
                  <a:moveTo>
                    <a:pt x="0" y="5363"/>
                  </a:moveTo>
                  <a:lnTo>
                    <a:pt x="0" y="11513"/>
                  </a:lnTo>
                  <a:lnTo>
                    <a:pt x="3792" y="16004"/>
                  </a:lnTo>
                  <a:lnTo>
                    <a:pt x="7771" y="18030"/>
                  </a:lnTo>
                  <a:lnTo>
                    <a:pt x="39145" y="27279"/>
                  </a:lnTo>
                  <a:lnTo>
                    <a:pt x="69542" y="31964"/>
                  </a:lnTo>
                  <a:lnTo>
                    <a:pt x="96789" y="33855"/>
                  </a:lnTo>
                  <a:lnTo>
                    <a:pt x="130065" y="37340"/>
                  </a:lnTo>
                  <a:lnTo>
                    <a:pt x="150210" y="38587"/>
                  </a:lnTo>
                  <a:lnTo>
                    <a:pt x="172371" y="39419"/>
                  </a:lnTo>
                  <a:lnTo>
                    <a:pt x="195877" y="39973"/>
                  </a:lnTo>
                  <a:lnTo>
                    <a:pt x="221866" y="40343"/>
                  </a:lnTo>
                  <a:lnTo>
                    <a:pt x="249511" y="40589"/>
                  </a:lnTo>
                  <a:lnTo>
                    <a:pt x="278259" y="40753"/>
                  </a:lnTo>
                  <a:lnTo>
                    <a:pt x="307744" y="40862"/>
                  </a:lnTo>
                  <a:lnTo>
                    <a:pt x="337719" y="40936"/>
                  </a:lnTo>
                  <a:lnTo>
                    <a:pt x="368021" y="40984"/>
                  </a:lnTo>
                  <a:lnTo>
                    <a:pt x="399335" y="40222"/>
                  </a:lnTo>
                  <a:lnTo>
                    <a:pt x="431323" y="38922"/>
                  </a:lnTo>
                  <a:lnTo>
                    <a:pt x="463761" y="37260"/>
                  </a:lnTo>
                  <a:lnTo>
                    <a:pt x="495705" y="34565"/>
                  </a:lnTo>
                  <a:lnTo>
                    <a:pt x="527320" y="31181"/>
                  </a:lnTo>
                  <a:lnTo>
                    <a:pt x="558716" y="27337"/>
                  </a:lnTo>
                  <a:lnTo>
                    <a:pt x="589965" y="23187"/>
                  </a:lnTo>
                  <a:lnTo>
                    <a:pt x="621116" y="18833"/>
                  </a:lnTo>
                  <a:lnTo>
                    <a:pt x="652202" y="14343"/>
                  </a:lnTo>
                  <a:lnTo>
                    <a:pt x="680864" y="10556"/>
                  </a:lnTo>
                  <a:lnTo>
                    <a:pt x="707909" y="7238"/>
                  </a:lnTo>
                  <a:lnTo>
                    <a:pt x="733877" y="4231"/>
                  </a:lnTo>
                  <a:lnTo>
                    <a:pt x="758333" y="2227"/>
                  </a:lnTo>
                  <a:lnTo>
                    <a:pt x="781780" y="891"/>
                  </a:lnTo>
                  <a:lnTo>
                    <a:pt x="804555" y="0"/>
                  </a:lnTo>
                  <a:lnTo>
                    <a:pt x="825295" y="200"/>
                  </a:lnTo>
                  <a:lnTo>
                    <a:pt x="844678" y="1127"/>
                  </a:lnTo>
                  <a:lnTo>
                    <a:pt x="878650" y="5861"/>
                  </a:lnTo>
                  <a:lnTo>
                    <a:pt x="904332" y="15903"/>
                  </a:lnTo>
                  <a:lnTo>
                    <a:pt x="932848" y="34944"/>
                  </a:lnTo>
                  <a:lnTo>
                    <a:pt x="948794" y="55667"/>
                  </a:lnTo>
                  <a:lnTo>
                    <a:pt x="958546" y="80680"/>
                  </a:lnTo>
                  <a:lnTo>
                    <a:pt x="958877" y="108200"/>
                  </a:lnTo>
                  <a:lnTo>
                    <a:pt x="942975" y="1482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Output of Tree</a:t>
            </a:r>
          </a:p>
        </p:txBody>
      </p:sp>
      <p:sp>
        <p:nvSpPr>
          <p:cNvPr id="247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1800"/>
              <a:t>deneb&gt; ./tree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x*y+z*u+f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  <a:p>
            <a:pPr>
              <a:lnSpc>
                <a:spcPct val="85000"/>
              </a:lnSpc>
            </a:pPr>
            <a:r>
              <a:rPr lang="en-US" altLang="en-US" sz="1800"/>
              <a:t>Dumping tree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  <a:p>
            <a:pPr>
              <a:lnSpc>
                <a:spcPct val="85000"/>
              </a:lnSpc>
            </a:pPr>
            <a:r>
              <a:rPr lang="en-US" altLang="en-US" sz="1800"/>
              <a:t> +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+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*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x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y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*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z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u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ID  f 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</p:txBody>
      </p:sp>
      <p:sp>
        <p:nvSpPr>
          <p:cNvPr id="2476032" name="SMARTInkShape-1925"/>
          <p:cNvSpPr/>
          <p:nvPr/>
        </p:nvSpPr>
        <p:spPr bwMode="auto">
          <a:xfrm>
            <a:off x="97657" y="1446124"/>
            <a:ext cx="1769797" cy="513946"/>
          </a:xfrm>
          <a:custGeom>
            <a:avLst/>
            <a:gdLst/>
            <a:ahLst/>
            <a:cxnLst/>
            <a:rect l="0" t="0" r="0" b="0"/>
            <a:pathLst>
              <a:path w="1769797" h="513946">
                <a:moveTo>
                  <a:pt x="1445393" y="89782"/>
                </a:moveTo>
                <a:lnTo>
                  <a:pt x="1441601" y="89782"/>
                </a:lnTo>
                <a:lnTo>
                  <a:pt x="1440484" y="88195"/>
                </a:lnTo>
                <a:lnTo>
                  <a:pt x="1437652" y="71116"/>
                </a:lnTo>
                <a:lnTo>
                  <a:pt x="1432634" y="61283"/>
                </a:lnTo>
                <a:lnTo>
                  <a:pt x="1427615" y="47905"/>
                </a:lnTo>
                <a:lnTo>
                  <a:pt x="1414339" y="30547"/>
                </a:lnTo>
                <a:lnTo>
                  <a:pt x="1380003" y="8828"/>
                </a:lnTo>
                <a:lnTo>
                  <a:pt x="1370293" y="6177"/>
                </a:lnTo>
                <a:lnTo>
                  <a:pt x="1348449" y="4476"/>
                </a:lnTo>
                <a:lnTo>
                  <a:pt x="1314152" y="9767"/>
                </a:lnTo>
                <a:lnTo>
                  <a:pt x="1285328" y="10776"/>
                </a:lnTo>
                <a:lnTo>
                  <a:pt x="1262334" y="11012"/>
                </a:lnTo>
                <a:lnTo>
                  <a:pt x="1236240" y="11117"/>
                </a:lnTo>
                <a:lnTo>
                  <a:pt x="1206651" y="11164"/>
                </a:lnTo>
                <a:lnTo>
                  <a:pt x="1174979" y="11184"/>
                </a:lnTo>
                <a:lnTo>
                  <a:pt x="1142382" y="11194"/>
                </a:lnTo>
                <a:lnTo>
                  <a:pt x="1124323" y="10402"/>
                </a:lnTo>
                <a:lnTo>
                  <a:pt x="1105140" y="9081"/>
                </a:lnTo>
                <a:lnTo>
                  <a:pt x="1085208" y="7406"/>
                </a:lnTo>
                <a:lnTo>
                  <a:pt x="1064776" y="6290"/>
                </a:lnTo>
                <a:lnTo>
                  <a:pt x="1044011" y="5546"/>
                </a:lnTo>
                <a:lnTo>
                  <a:pt x="1023024" y="5050"/>
                </a:lnTo>
                <a:lnTo>
                  <a:pt x="1000301" y="4719"/>
                </a:lnTo>
                <a:lnTo>
                  <a:pt x="976421" y="4498"/>
                </a:lnTo>
                <a:lnTo>
                  <a:pt x="951770" y="4351"/>
                </a:lnTo>
                <a:lnTo>
                  <a:pt x="926605" y="3459"/>
                </a:lnTo>
                <a:lnTo>
                  <a:pt x="901097" y="2071"/>
                </a:lnTo>
                <a:lnTo>
                  <a:pt x="875360" y="352"/>
                </a:lnTo>
                <a:lnTo>
                  <a:pt x="849471" y="0"/>
                </a:lnTo>
                <a:lnTo>
                  <a:pt x="823480" y="558"/>
                </a:lnTo>
                <a:lnTo>
                  <a:pt x="797422" y="1725"/>
                </a:lnTo>
                <a:lnTo>
                  <a:pt x="770525" y="2502"/>
                </a:lnTo>
                <a:lnTo>
                  <a:pt x="743068" y="3020"/>
                </a:lnTo>
                <a:lnTo>
                  <a:pt x="715239" y="3366"/>
                </a:lnTo>
                <a:lnTo>
                  <a:pt x="687161" y="3597"/>
                </a:lnTo>
                <a:lnTo>
                  <a:pt x="658918" y="3750"/>
                </a:lnTo>
                <a:lnTo>
                  <a:pt x="630564" y="3852"/>
                </a:lnTo>
                <a:lnTo>
                  <a:pt x="602136" y="4714"/>
                </a:lnTo>
                <a:lnTo>
                  <a:pt x="573659" y="6083"/>
                </a:lnTo>
                <a:lnTo>
                  <a:pt x="545150" y="7789"/>
                </a:lnTo>
                <a:lnTo>
                  <a:pt x="518999" y="9720"/>
                </a:lnTo>
                <a:lnTo>
                  <a:pt x="494422" y="11801"/>
                </a:lnTo>
                <a:lnTo>
                  <a:pt x="470894" y="13982"/>
                </a:lnTo>
                <a:lnTo>
                  <a:pt x="449652" y="17024"/>
                </a:lnTo>
                <a:lnTo>
                  <a:pt x="429934" y="20639"/>
                </a:lnTo>
                <a:lnTo>
                  <a:pt x="411233" y="24637"/>
                </a:lnTo>
                <a:lnTo>
                  <a:pt x="377754" y="31195"/>
                </a:lnTo>
                <a:lnTo>
                  <a:pt x="346999" y="36756"/>
                </a:lnTo>
                <a:lnTo>
                  <a:pt x="317456" y="41873"/>
                </a:lnTo>
                <a:lnTo>
                  <a:pt x="284217" y="48910"/>
                </a:lnTo>
                <a:lnTo>
                  <a:pt x="266463" y="53009"/>
                </a:lnTo>
                <a:lnTo>
                  <a:pt x="248277" y="58123"/>
                </a:lnTo>
                <a:lnTo>
                  <a:pt x="229803" y="63914"/>
                </a:lnTo>
                <a:lnTo>
                  <a:pt x="211137" y="70155"/>
                </a:lnTo>
                <a:lnTo>
                  <a:pt x="192343" y="76698"/>
                </a:lnTo>
                <a:lnTo>
                  <a:pt x="173464" y="83440"/>
                </a:lnTo>
                <a:lnTo>
                  <a:pt x="154528" y="90317"/>
                </a:lnTo>
                <a:lnTo>
                  <a:pt x="120788" y="108541"/>
                </a:lnTo>
                <a:lnTo>
                  <a:pt x="89917" y="129075"/>
                </a:lnTo>
                <a:lnTo>
                  <a:pt x="60322" y="148785"/>
                </a:lnTo>
                <a:lnTo>
                  <a:pt x="37643" y="172362"/>
                </a:lnTo>
                <a:lnTo>
                  <a:pt x="15722" y="203944"/>
                </a:lnTo>
                <a:lnTo>
                  <a:pt x="4199" y="227589"/>
                </a:lnTo>
                <a:lnTo>
                  <a:pt x="0" y="246280"/>
                </a:lnTo>
                <a:lnTo>
                  <a:pt x="2099" y="278321"/>
                </a:lnTo>
                <a:lnTo>
                  <a:pt x="5681" y="298461"/>
                </a:lnTo>
                <a:lnTo>
                  <a:pt x="14097" y="314626"/>
                </a:lnTo>
                <a:lnTo>
                  <a:pt x="26852" y="334928"/>
                </a:lnTo>
                <a:lnTo>
                  <a:pt x="42499" y="357988"/>
                </a:lnTo>
                <a:lnTo>
                  <a:pt x="61662" y="379711"/>
                </a:lnTo>
                <a:lnTo>
                  <a:pt x="83168" y="400543"/>
                </a:lnTo>
                <a:lnTo>
                  <a:pt x="106237" y="420781"/>
                </a:lnTo>
                <a:lnTo>
                  <a:pt x="134316" y="438242"/>
                </a:lnTo>
                <a:lnTo>
                  <a:pt x="165735" y="453851"/>
                </a:lnTo>
                <a:lnTo>
                  <a:pt x="199382" y="468226"/>
                </a:lnTo>
                <a:lnTo>
                  <a:pt x="236894" y="480191"/>
                </a:lnTo>
                <a:lnTo>
                  <a:pt x="276983" y="490548"/>
                </a:lnTo>
                <a:lnTo>
                  <a:pt x="318791" y="499835"/>
                </a:lnTo>
                <a:lnTo>
                  <a:pt x="361743" y="506025"/>
                </a:lnTo>
                <a:lnTo>
                  <a:pt x="405460" y="510153"/>
                </a:lnTo>
                <a:lnTo>
                  <a:pt x="449686" y="512904"/>
                </a:lnTo>
                <a:lnTo>
                  <a:pt x="494251" y="513945"/>
                </a:lnTo>
                <a:lnTo>
                  <a:pt x="539042" y="513845"/>
                </a:lnTo>
                <a:lnTo>
                  <a:pt x="583984" y="512984"/>
                </a:lnTo>
                <a:lnTo>
                  <a:pt x="629820" y="511617"/>
                </a:lnTo>
                <a:lnTo>
                  <a:pt x="676253" y="509912"/>
                </a:lnTo>
                <a:lnTo>
                  <a:pt x="723083" y="507981"/>
                </a:lnTo>
                <a:lnTo>
                  <a:pt x="770178" y="504313"/>
                </a:lnTo>
                <a:lnTo>
                  <a:pt x="817450" y="499486"/>
                </a:lnTo>
                <a:lnTo>
                  <a:pt x="864839" y="493887"/>
                </a:lnTo>
                <a:lnTo>
                  <a:pt x="912307" y="488566"/>
                </a:lnTo>
                <a:lnTo>
                  <a:pt x="959827" y="483432"/>
                </a:lnTo>
                <a:lnTo>
                  <a:pt x="1007383" y="478422"/>
                </a:lnTo>
                <a:lnTo>
                  <a:pt x="1054961" y="473494"/>
                </a:lnTo>
                <a:lnTo>
                  <a:pt x="1102555" y="468621"/>
                </a:lnTo>
                <a:lnTo>
                  <a:pt x="1150159" y="463785"/>
                </a:lnTo>
                <a:lnTo>
                  <a:pt x="1196183" y="458180"/>
                </a:lnTo>
                <a:lnTo>
                  <a:pt x="1241153" y="452062"/>
                </a:lnTo>
                <a:lnTo>
                  <a:pt x="1285420" y="445602"/>
                </a:lnTo>
                <a:lnTo>
                  <a:pt x="1328426" y="438914"/>
                </a:lnTo>
                <a:lnTo>
                  <a:pt x="1370590" y="432074"/>
                </a:lnTo>
                <a:lnTo>
                  <a:pt x="1412193" y="425133"/>
                </a:lnTo>
                <a:lnTo>
                  <a:pt x="1451041" y="418125"/>
                </a:lnTo>
                <a:lnTo>
                  <a:pt x="1488052" y="411071"/>
                </a:lnTo>
                <a:lnTo>
                  <a:pt x="1523839" y="403987"/>
                </a:lnTo>
                <a:lnTo>
                  <a:pt x="1557221" y="395296"/>
                </a:lnTo>
                <a:lnTo>
                  <a:pt x="1589001" y="385533"/>
                </a:lnTo>
                <a:lnTo>
                  <a:pt x="1619713" y="375056"/>
                </a:lnTo>
                <a:lnTo>
                  <a:pt x="1646538" y="364102"/>
                </a:lnTo>
                <a:lnTo>
                  <a:pt x="1670771" y="352831"/>
                </a:lnTo>
                <a:lnTo>
                  <a:pt x="1693276" y="341348"/>
                </a:lnTo>
                <a:lnTo>
                  <a:pt x="1728865" y="318006"/>
                </a:lnTo>
                <a:lnTo>
                  <a:pt x="1754737" y="293609"/>
                </a:lnTo>
                <a:lnTo>
                  <a:pt x="1768881" y="266891"/>
                </a:lnTo>
                <a:lnTo>
                  <a:pt x="1769796" y="253098"/>
                </a:lnTo>
                <a:lnTo>
                  <a:pt x="1762345" y="225073"/>
                </a:lnTo>
                <a:lnTo>
                  <a:pt x="1737867" y="196743"/>
                </a:lnTo>
                <a:lnTo>
                  <a:pt x="1721338" y="182521"/>
                </a:lnTo>
                <a:lnTo>
                  <a:pt x="1700000" y="169070"/>
                </a:lnTo>
                <a:lnTo>
                  <a:pt x="1675456" y="156135"/>
                </a:lnTo>
                <a:lnTo>
                  <a:pt x="1648775" y="143542"/>
                </a:lnTo>
                <a:lnTo>
                  <a:pt x="1616700" y="131972"/>
                </a:lnTo>
                <a:lnTo>
                  <a:pt x="1581029" y="121084"/>
                </a:lnTo>
                <a:lnTo>
                  <a:pt x="1542960" y="110650"/>
                </a:lnTo>
                <a:lnTo>
                  <a:pt x="1498532" y="100519"/>
                </a:lnTo>
                <a:lnTo>
                  <a:pt x="1449863" y="90590"/>
                </a:lnTo>
                <a:lnTo>
                  <a:pt x="1398367" y="80796"/>
                </a:lnTo>
                <a:lnTo>
                  <a:pt x="1343398" y="73473"/>
                </a:lnTo>
                <a:lnTo>
                  <a:pt x="1286115" y="67797"/>
                </a:lnTo>
                <a:lnTo>
                  <a:pt x="1227289" y="63219"/>
                </a:lnTo>
                <a:lnTo>
                  <a:pt x="1166640" y="61755"/>
                </a:lnTo>
                <a:lnTo>
                  <a:pt x="1104777" y="62366"/>
                </a:lnTo>
                <a:lnTo>
                  <a:pt x="1042103" y="64361"/>
                </a:lnTo>
                <a:lnTo>
                  <a:pt x="980477" y="68866"/>
                </a:lnTo>
                <a:lnTo>
                  <a:pt x="919549" y="75044"/>
                </a:lnTo>
                <a:lnTo>
                  <a:pt x="859087" y="82338"/>
                </a:lnTo>
                <a:lnTo>
                  <a:pt x="801316" y="91170"/>
                </a:lnTo>
                <a:lnTo>
                  <a:pt x="745339" y="101026"/>
                </a:lnTo>
                <a:lnTo>
                  <a:pt x="690559" y="111566"/>
                </a:lnTo>
                <a:lnTo>
                  <a:pt x="642927" y="123354"/>
                </a:lnTo>
                <a:lnTo>
                  <a:pt x="600059" y="135976"/>
                </a:lnTo>
                <a:lnTo>
                  <a:pt x="560368" y="149153"/>
                </a:lnTo>
                <a:lnTo>
                  <a:pt x="526764" y="161113"/>
                </a:lnTo>
                <a:lnTo>
                  <a:pt x="497217" y="172261"/>
                </a:lnTo>
                <a:lnTo>
                  <a:pt x="470376" y="182868"/>
                </a:lnTo>
                <a:lnTo>
                  <a:pt x="416693" y="2040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76044" name="SMARTInkShape-Group433"/>
          <p:cNvGrpSpPr/>
          <p:nvPr/>
        </p:nvGrpSpPr>
        <p:grpSpPr>
          <a:xfrm>
            <a:off x="3315503" y="1421606"/>
            <a:ext cx="3423932" cy="2997193"/>
            <a:chOff x="3315503" y="1421606"/>
            <a:chExt cx="3423932" cy="2997193"/>
          </a:xfrm>
        </p:grpSpPr>
        <p:sp>
          <p:nvSpPr>
            <p:cNvPr id="2476033" name="SMARTInkShape-1926"/>
            <p:cNvSpPr/>
            <p:nvPr/>
          </p:nvSpPr>
          <p:spPr bwMode="auto">
            <a:xfrm>
              <a:off x="6500813" y="3028950"/>
              <a:ext cx="238622" cy="1389849"/>
            </a:xfrm>
            <a:custGeom>
              <a:avLst/>
              <a:gdLst/>
              <a:ahLst/>
              <a:cxnLst/>
              <a:rect l="0" t="0" r="0" b="0"/>
              <a:pathLst>
                <a:path w="238622" h="1389849">
                  <a:moveTo>
                    <a:pt x="0" y="0"/>
                  </a:moveTo>
                  <a:lnTo>
                    <a:pt x="0" y="3792"/>
                  </a:lnTo>
                  <a:lnTo>
                    <a:pt x="4233" y="7771"/>
                  </a:lnTo>
                  <a:lnTo>
                    <a:pt x="7584" y="9943"/>
                  </a:lnTo>
                  <a:lnTo>
                    <a:pt x="13424" y="18707"/>
                  </a:lnTo>
                  <a:lnTo>
                    <a:pt x="23641" y="47528"/>
                  </a:lnTo>
                  <a:lnTo>
                    <a:pt x="30905" y="74495"/>
                  </a:lnTo>
                  <a:lnTo>
                    <a:pt x="41878" y="110179"/>
                  </a:lnTo>
                  <a:lnTo>
                    <a:pt x="50627" y="137075"/>
                  </a:lnTo>
                  <a:lnTo>
                    <a:pt x="59013" y="164903"/>
                  </a:lnTo>
                  <a:lnTo>
                    <a:pt x="65386" y="193147"/>
                  </a:lnTo>
                  <a:lnTo>
                    <a:pt x="72981" y="221574"/>
                  </a:lnTo>
                  <a:lnTo>
                    <a:pt x="80854" y="248496"/>
                  </a:lnTo>
                  <a:lnTo>
                    <a:pt x="90544" y="281503"/>
                  </a:lnTo>
                  <a:lnTo>
                    <a:pt x="102322" y="311391"/>
                  </a:lnTo>
                  <a:lnTo>
                    <a:pt x="111986" y="340355"/>
                  </a:lnTo>
                  <a:lnTo>
                    <a:pt x="124550" y="369839"/>
                  </a:lnTo>
                  <a:lnTo>
                    <a:pt x="139120" y="404945"/>
                  </a:lnTo>
                  <a:lnTo>
                    <a:pt x="151525" y="434240"/>
                  </a:lnTo>
                  <a:lnTo>
                    <a:pt x="157373" y="451418"/>
                  </a:lnTo>
                  <a:lnTo>
                    <a:pt x="162859" y="470014"/>
                  </a:lnTo>
                  <a:lnTo>
                    <a:pt x="168103" y="489555"/>
                  </a:lnTo>
                  <a:lnTo>
                    <a:pt x="173981" y="509726"/>
                  </a:lnTo>
                  <a:lnTo>
                    <a:pt x="180281" y="530318"/>
                  </a:lnTo>
                  <a:lnTo>
                    <a:pt x="186862" y="551189"/>
                  </a:lnTo>
                  <a:lnTo>
                    <a:pt x="192837" y="573041"/>
                  </a:lnTo>
                  <a:lnTo>
                    <a:pt x="198408" y="595546"/>
                  </a:lnTo>
                  <a:lnTo>
                    <a:pt x="203710" y="618487"/>
                  </a:lnTo>
                  <a:lnTo>
                    <a:pt x="208831" y="641718"/>
                  </a:lnTo>
                  <a:lnTo>
                    <a:pt x="213833" y="665144"/>
                  </a:lnTo>
                  <a:lnTo>
                    <a:pt x="218755" y="688698"/>
                  </a:lnTo>
                  <a:lnTo>
                    <a:pt x="222830" y="710750"/>
                  </a:lnTo>
                  <a:lnTo>
                    <a:pt x="226341" y="731803"/>
                  </a:lnTo>
                  <a:lnTo>
                    <a:pt x="229475" y="752187"/>
                  </a:lnTo>
                  <a:lnTo>
                    <a:pt x="232358" y="772127"/>
                  </a:lnTo>
                  <a:lnTo>
                    <a:pt x="235074" y="791770"/>
                  </a:lnTo>
                  <a:lnTo>
                    <a:pt x="237679" y="811215"/>
                  </a:lnTo>
                  <a:lnTo>
                    <a:pt x="238621" y="829735"/>
                  </a:lnTo>
                  <a:lnTo>
                    <a:pt x="237551" y="865130"/>
                  </a:lnTo>
                  <a:lnTo>
                    <a:pt x="236547" y="897265"/>
                  </a:lnTo>
                  <a:lnTo>
                    <a:pt x="235307" y="927422"/>
                  </a:lnTo>
                  <a:lnTo>
                    <a:pt x="232109" y="956700"/>
                  </a:lnTo>
                  <a:lnTo>
                    <a:pt x="228043" y="983471"/>
                  </a:lnTo>
                  <a:lnTo>
                    <a:pt x="223590" y="1008598"/>
                  </a:lnTo>
                  <a:lnTo>
                    <a:pt x="218964" y="1032995"/>
                  </a:lnTo>
                  <a:lnTo>
                    <a:pt x="212146" y="1059184"/>
                  </a:lnTo>
                  <a:lnTo>
                    <a:pt x="204618" y="1086698"/>
                  </a:lnTo>
                  <a:lnTo>
                    <a:pt x="198627" y="1114802"/>
                  </a:lnTo>
                  <a:lnTo>
                    <a:pt x="191201" y="1145284"/>
                  </a:lnTo>
                  <a:lnTo>
                    <a:pt x="183403" y="1178146"/>
                  </a:lnTo>
                  <a:lnTo>
                    <a:pt x="180213" y="1195800"/>
                  </a:lnTo>
                  <a:lnTo>
                    <a:pt x="177292" y="1213919"/>
                  </a:lnTo>
                  <a:lnTo>
                    <a:pt x="174550" y="1232348"/>
                  </a:lnTo>
                  <a:lnTo>
                    <a:pt x="171929" y="1250984"/>
                  </a:lnTo>
                  <a:lnTo>
                    <a:pt x="169388" y="1269758"/>
                  </a:lnTo>
                  <a:lnTo>
                    <a:pt x="164448" y="1305435"/>
                  </a:lnTo>
                  <a:lnTo>
                    <a:pt x="160401" y="1337431"/>
                  </a:lnTo>
                  <a:lnTo>
                    <a:pt x="159709" y="1371706"/>
                  </a:lnTo>
                  <a:lnTo>
                    <a:pt x="165173" y="1386464"/>
                  </a:lnTo>
                  <a:lnTo>
                    <a:pt x="168059" y="1389447"/>
                  </a:lnTo>
                  <a:lnTo>
                    <a:pt x="170777" y="1389848"/>
                  </a:lnTo>
                  <a:lnTo>
                    <a:pt x="173382" y="1388528"/>
                  </a:lnTo>
                  <a:lnTo>
                    <a:pt x="200025" y="1350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36" name="SMARTInkShape-1927"/>
            <p:cNvSpPr/>
            <p:nvPr/>
          </p:nvSpPr>
          <p:spPr bwMode="auto">
            <a:xfrm>
              <a:off x="5494970" y="1871663"/>
              <a:ext cx="1227300" cy="1385888"/>
            </a:xfrm>
            <a:custGeom>
              <a:avLst/>
              <a:gdLst/>
              <a:ahLst/>
              <a:cxnLst/>
              <a:rect l="0" t="0" r="0" b="0"/>
              <a:pathLst>
                <a:path w="1227300" h="1385888">
                  <a:moveTo>
                    <a:pt x="34293" y="0"/>
                  </a:moveTo>
                  <a:lnTo>
                    <a:pt x="18199" y="9942"/>
                  </a:lnTo>
                  <a:lnTo>
                    <a:pt x="8212" y="19926"/>
                  </a:lnTo>
                  <a:lnTo>
                    <a:pt x="1782" y="31921"/>
                  </a:lnTo>
                  <a:lnTo>
                    <a:pt x="0" y="40910"/>
                  </a:lnTo>
                  <a:lnTo>
                    <a:pt x="2789" y="58688"/>
                  </a:lnTo>
                  <a:lnTo>
                    <a:pt x="12435" y="75244"/>
                  </a:lnTo>
                  <a:lnTo>
                    <a:pt x="42116" y="100764"/>
                  </a:lnTo>
                  <a:lnTo>
                    <a:pt x="74005" y="121666"/>
                  </a:lnTo>
                  <a:lnTo>
                    <a:pt x="109382" y="144528"/>
                  </a:lnTo>
                  <a:lnTo>
                    <a:pt x="135928" y="164776"/>
                  </a:lnTo>
                  <a:lnTo>
                    <a:pt x="161486" y="189121"/>
                  </a:lnTo>
                  <a:lnTo>
                    <a:pt x="186866" y="217403"/>
                  </a:lnTo>
                  <a:lnTo>
                    <a:pt x="214022" y="251140"/>
                  </a:lnTo>
                  <a:lnTo>
                    <a:pt x="228725" y="269820"/>
                  </a:lnTo>
                  <a:lnTo>
                    <a:pt x="244083" y="289418"/>
                  </a:lnTo>
                  <a:lnTo>
                    <a:pt x="259878" y="309626"/>
                  </a:lnTo>
                  <a:lnTo>
                    <a:pt x="275965" y="330242"/>
                  </a:lnTo>
                  <a:lnTo>
                    <a:pt x="292243" y="351130"/>
                  </a:lnTo>
                  <a:lnTo>
                    <a:pt x="308654" y="372199"/>
                  </a:lnTo>
                  <a:lnTo>
                    <a:pt x="325150" y="392595"/>
                  </a:lnTo>
                  <a:lnTo>
                    <a:pt x="341704" y="412542"/>
                  </a:lnTo>
                  <a:lnTo>
                    <a:pt x="358296" y="432191"/>
                  </a:lnTo>
                  <a:lnTo>
                    <a:pt x="374914" y="452433"/>
                  </a:lnTo>
                  <a:lnTo>
                    <a:pt x="391548" y="473072"/>
                  </a:lnTo>
                  <a:lnTo>
                    <a:pt x="408194" y="493975"/>
                  </a:lnTo>
                  <a:lnTo>
                    <a:pt x="425641" y="515848"/>
                  </a:lnTo>
                  <a:lnTo>
                    <a:pt x="443623" y="538367"/>
                  </a:lnTo>
                  <a:lnTo>
                    <a:pt x="461961" y="561317"/>
                  </a:lnTo>
                  <a:lnTo>
                    <a:pt x="480536" y="583762"/>
                  </a:lnTo>
                  <a:lnTo>
                    <a:pt x="499270" y="605868"/>
                  </a:lnTo>
                  <a:lnTo>
                    <a:pt x="518108" y="627749"/>
                  </a:lnTo>
                  <a:lnTo>
                    <a:pt x="537811" y="650274"/>
                  </a:lnTo>
                  <a:lnTo>
                    <a:pt x="558090" y="673229"/>
                  </a:lnTo>
                  <a:lnTo>
                    <a:pt x="578753" y="696469"/>
                  </a:lnTo>
                  <a:lnTo>
                    <a:pt x="599673" y="720693"/>
                  </a:lnTo>
                  <a:lnTo>
                    <a:pt x="620763" y="745575"/>
                  </a:lnTo>
                  <a:lnTo>
                    <a:pt x="641966" y="770894"/>
                  </a:lnTo>
                  <a:lnTo>
                    <a:pt x="663246" y="796504"/>
                  </a:lnTo>
                  <a:lnTo>
                    <a:pt x="684576" y="822309"/>
                  </a:lnTo>
                  <a:lnTo>
                    <a:pt x="705940" y="848243"/>
                  </a:lnTo>
                  <a:lnTo>
                    <a:pt x="727326" y="873470"/>
                  </a:lnTo>
                  <a:lnTo>
                    <a:pt x="748727" y="898226"/>
                  </a:lnTo>
                  <a:lnTo>
                    <a:pt x="770139" y="922667"/>
                  </a:lnTo>
                  <a:lnTo>
                    <a:pt x="791557" y="947692"/>
                  </a:lnTo>
                  <a:lnTo>
                    <a:pt x="812979" y="973107"/>
                  </a:lnTo>
                  <a:lnTo>
                    <a:pt x="834404" y="998782"/>
                  </a:lnTo>
                  <a:lnTo>
                    <a:pt x="855832" y="1023835"/>
                  </a:lnTo>
                  <a:lnTo>
                    <a:pt x="877260" y="1048476"/>
                  </a:lnTo>
                  <a:lnTo>
                    <a:pt x="898690" y="1072840"/>
                  </a:lnTo>
                  <a:lnTo>
                    <a:pt x="920120" y="1097020"/>
                  </a:lnTo>
                  <a:lnTo>
                    <a:pt x="941550" y="1121078"/>
                  </a:lnTo>
                  <a:lnTo>
                    <a:pt x="962981" y="1145054"/>
                  </a:lnTo>
                  <a:lnTo>
                    <a:pt x="984412" y="1167388"/>
                  </a:lnTo>
                  <a:lnTo>
                    <a:pt x="1005843" y="1188627"/>
                  </a:lnTo>
                  <a:lnTo>
                    <a:pt x="1027274" y="1209137"/>
                  </a:lnTo>
                  <a:lnTo>
                    <a:pt x="1047911" y="1229160"/>
                  </a:lnTo>
                  <a:lnTo>
                    <a:pt x="1068019" y="1248858"/>
                  </a:lnTo>
                  <a:lnTo>
                    <a:pt x="1087775" y="1268341"/>
                  </a:lnTo>
                  <a:lnTo>
                    <a:pt x="1106501" y="1285298"/>
                  </a:lnTo>
                  <a:lnTo>
                    <a:pt x="1142126" y="1314722"/>
                  </a:lnTo>
                  <a:lnTo>
                    <a:pt x="1172246" y="1338912"/>
                  </a:lnTo>
                  <a:lnTo>
                    <a:pt x="1205166" y="1366148"/>
                  </a:lnTo>
                  <a:lnTo>
                    <a:pt x="1227299" y="1385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37" name="SMARTInkShape-1928"/>
            <p:cNvSpPr/>
            <p:nvPr/>
          </p:nvSpPr>
          <p:spPr bwMode="auto">
            <a:xfrm>
              <a:off x="5226386" y="1421606"/>
              <a:ext cx="117140" cy="385764"/>
            </a:xfrm>
            <a:custGeom>
              <a:avLst/>
              <a:gdLst/>
              <a:ahLst/>
              <a:cxnLst/>
              <a:rect l="0" t="0" r="0" b="0"/>
              <a:pathLst>
                <a:path w="117140" h="385764">
                  <a:moveTo>
                    <a:pt x="117139" y="0"/>
                  </a:moveTo>
                  <a:lnTo>
                    <a:pt x="107196" y="0"/>
                  </a:lnTo>
                  <a:lnTo>
                    <a:pt x="102666" y="2117"/>
                  </a:lnTo>
                  <a:lnTo>
                    <a:pt x="100346" y="3793"/>
                  </a:lnTo>
                  <a:lnTo>
                    <a:pt x="93290" y="17528"/>
                  </a:lnTo>
                  <a:lnTo>
                    <a:pt x="82379" y="48056"/>
                  </a:lnTo>
                  <a:lnTo>
                    <a:pt x="73645" y="75863"/>
                  </a:lnTo>
                  <a:lnTo>
                    <a:pt x="64471" y="108329"/>
                  </a:lnTo>
                  <a:lnTo>
                    <a:pt x="59802" y="126988"/>
                  </a:lnTo>
                  <a:lnTo>
                    <a:pt x="55102" y="146572"/>
                  </a:lnTo>
                  <a:lnTo>
                    <a:pt x="49587" y="166771"/>
                  </a:lnTo>
                  <a:lnTo>
                    <a:pt x="43530" y="187380"/>
                  </a:lnTo>
                  <a:lnTo>
                    <a:pt x="37110" y="208264"/>
                  </a:lnTo>
                  <a:lnTo>
                    <a:pt x="31243" y="227743"/>
                  </a:lnTo>
                  <a:lnTo>
                    <a:pt x="25743" y="246285"/>
                  </a:lnTo>
                  <a:lnTo>
                    <a:pt x="16194" y="281704"/>
                  </a:lnTo>
                  <a:lnTo>
                    <a:pt x="9304" y="315966"/>
                  </a:lnTo>
                  <a:lnTo>
                    <a:pt x="3596" y="343365"/>
                  </a:lnTo>
                  <a:lnTo>
                    <a:pt x="0" y="363744"/>
                  </a:lnTo>
                  <a:lnTo>
                    <a:pt x="1048" y="375448"/>
                  </a:lnTo>
                  <a:lnTo>
                    <a:pt x="3233" y="378886"/>
                  </a:lnTo>
                  <a:lnTo>
                    <a:pt x="6277" y="381178"/>
                  </a:lnTo>
                  <a:lnTo>
                    <a:pt x="17127" y="385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38" name="SMARTInkShape-1929"/>
            <p:cNvSpPr/>
            <p:nvPr/>
          </p:nvSpPr>
          <p:spPr bwMode="auto">
            <a:xfrm>
              <a:off x="5115219" y="1528763"/>
              <a:ext cx="356895" cy="78495"/>
            </a:xfrm>
            <a:custGeom>
              <a:avLst/>
              <a:gdLst/>
              <a:ahLst/>
              <a:cxnLst/>
              <a:rect l="0" t="0" r="0" b="0"/>
              <a:pathLst>
                <a:path w="356895" h="78495">
                  <a:moveTo>
                    <a:pt x="6851" y="71437"/>
                  </a:moveTo>
                  <a:lnTo>
                    <a:pt x="3058" y="71437"/>
                  </a:lnTo>
                  <a:lnTo>
                    <a:pt x="1940" y="72231"/>
                  </a:lnTo>
                  <a:lnTo>
                    <a:pt x="1195" y="73554"/>
                  </a:lnTo>
                  <a:lnTo>
                    <a:pt x="0" y="77588"/>
                  </a:lnTo>
                  <a:lnTo>
                    <a:pt x="27203" y="78494"/>
                  </a:lnTo>
                  <a:lnTo>
                    <a:pt x="60770" y="70970"/>
                  </a:lnTo>
                  <a:lnTo>
                    <a:pt x="89287" y="63027"/>
                  </a:lnTo>
                  <a:lnTo>
                    <a:pt x="120482" y="54206"/>
                  </a:lnTo>
                  <a:lnTo>
                    <a:pt x="152868" y="44993"/>
                  </a:lnTo>
                  <a:lnTo>
                    <a:pt x="185782" y="35607"/>
                  </a:lnTo>
                  <a:lnTo>
                    <a:pt x="218138" y="26938"/>
                  </a:lnTo>
                  <a:lnTo>
                    <a:pt x="248393" y="20439"/>
                  </a:lnTo>
                  <a:lnTo>
                    <a:pt x="275598" y="14904"/>
                  </a:lnTo>
                  <a:lnTo>
                    <a:pt x="308993" y="9443"/>
                  </a:lnTo>
                  <a:lnTo>
                    <a:pt x="341611" y="3805"/>
                  </a:lnTo>
                  <a:lnTo>
                    <a:pt x="3568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39" name="SMARTInkShape-1930"/>
            <p:cNvSpPr/>
            <p:nvPr/>
          </p:nvSpPr>
          <p:spPr bwMode="auto">
            <a:xfrm>
              <a:off x="4013338" y="1828800"/>
              <a:ext cx="1015863" cy="720688"/>
            </a:xfrm>
            <a:custGeom>
              <a:avLst/>
              <a:gdLst/>
              <a:ahLst/>
              <a:cxnLst/>
              <a:rect l="0" t="0" r="0" b="0"/>
              <a:pathLst>
                <a:path w="1015863" h="720688">
                  <a:moveTo>
                    <a:pt x="72887" y="657225"/>
                  </a:moveTo>
                  <a:lnTo>
                    <a:pt x="66736" y="657225"/>
                  </a:lnTo>
                  <a:lnTo>
                    <a:pt x="66405" y="658019"/>
                  </a:lnTo>
                  <a:lnTo>
                    <a:pt x="63757" y="667112"/>
                  </a:lnTo>
                  <a:lnTo>
                    <a:pt x="59304" y="675113"/>
                  </a:lnTo>
                  <a:lnTo>
                    <a:pt x="29787" y="707303"/>
                  </a:lnTo>
                  <a:lnTo>
                    <a:pt x="20394" y="715201"/>
                  </a:lnTo>
                  <a:lnTo>
                    <a:pt x="6974" y="719647"/>
                  </a:lnTo>
                  <a:lnTo>
                    <a:pt x="465" y="720687"/>
                  </a:lnTo>
                  <a:lnTo>
                    <a:pt x="0" y="718583"/>
                  </a:lnTo>
                  <a:lnTo>
                    <a:pt x="18525" y="684032"/>
                  </a:lnTo>
                  <a:lnTo>
                    <a:pt x="43964" y="658291"/>
                  </a:lnTo>
                  <a:lnTo>
                    <a:pt x="60749" y="643648"/>
                  </a:lnTo>
                  <a:lnTo>
                    <a:pt x="80669" y="625949"/>
                  </a:lnTo>
                  <a:lnTo>
                    <a:pt x="102682" y="606212"/>
                  </a:lnTo>
                  <a:lnTo>
                    <a:pt x="126088" y="585116"/>
                  </a:lnTo>
                  <a:lnTo>
                    <a:pt x="155185" y="562321"/>
                  </a:lnTo>
                  <a:lnTo>
                    <a:pt x="188078" y="538393"/>
                  </a:lnTo>
                  <a:lnTo>
                    <a:pt x="223500" y="513710"/>
                  </a:lnTo>
                  <a:lnTo>
                    <a:pt x="261402" y="487730"/>
                  </a:lnTo>
                  <a:lnTo>
                    <a:pt x="300957" y="460884"/>
                  </a:lnTo>
                  <a:lnTo>
                    <a:pt x="341615" y="433462"/>
                  </a:lnTo>
                  <a:lnTo>
                    <a:pt x="383801" y="405656"/>
                  </a:lnTo>
                  <a:lnTo>
                    <a:pt x="427007" y="377594"/>
                  </a:lnTo>
                  <a:lnTo>
                    <a:pt x="470892" y="349360"/>
                  </a:lnTo>
                  <a:lnTo>
                    <a:pt x="515230" y="321807"/>
                  </a:lnTo>
                  <a:lnTo>
                    <a:pt x="559870" y="294707"/>
                  </a:lnTo>
                  <a:lnTo>
                    <a:pt x="604711" y="267909"/>
                  </a:lnTo>
                  <a:lnTo>
                    <a:pt x="647305" y="242106"/>
                  </a:lnTo>
                  <a:lnTo>
                    <a:pt x="688401" y="216966"/>
                  </a:lnTo>
                  <a:lnTo>
                    <a:pt x="728499" y="192269"/>
                  </a:lnTo>
                  <a:lnTo>
                    <a:pt x="765549" y="169454"/>
                  </a:lnTo>
                  <a:lnTo>
                    <a:pt x="800568" y="147895"/>
                  </a:lnTo>
                  <a:lnTo>
                    <a:pt x="834232" y="127172"/>
                  </a:lnTo>
                  <a:lnTo>
                    <a:pt x="863026" y="108594"/>
                  </a:lnTo>
                  <a:lnTo>
                    <a:pt x="888571" y="91446"/>
                  </a:lnTo>
                  <a:lnTo>
                    <a:pt x="911951" y="75251"/>
                  </a:lnTo>
                  <a:lnTo>
                    <a:pt x="946396" y="50908"/>
                  </a:lnTo>
                  <a:lnTo>
                    <a:pt x="979405" y="25932"/>
                  </a:lnTo>
                  <a:lnTo>
                    <a:pt x="10158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0" name="SMARTInkShape-1931"/>
            <p:cNvSpPr/>
            <p:nvPr/>
          </p:nvSpPr>
          <p:spPr bwMode="auto">
            <a:xfrm>
              <a:off x="3721894" y="2607469"/>
              <a:ext cx="51482" cy="264320"/>
            </a:xfrm>
            <a:custGeom>
              <a:avLst/>
              <a:gdLst/>
              <a:ahLst/>
              <a:cxnLst/>
              <a:rect l="0" t="0" r="0" b="0"/>
              <a:pathLst>
                <a:path w="51482" h="264320">
                  <a:moveTo>
                    <a:pt x="0" y="0"/>
                  </a:moveTo>
                  <a:lnTo>
                    <a:pt x="13772" y="794"/>
                  </a:lnTo>
                  <a:lnTo>
                    <a:pt x="24377" y="3792"/>
                  </a:lnTo>
                  <a:lnTo>
                    <a:pt x="34911" y="12004"/>
                  </a:lnTo>
                  <a:lnTo>
                    <a:pt x="44091" y="24385"/>
                  </a:lnTo>
                  <a:lnTo>
                    <a:pt x="50816" y="40471"/>
                  </a:lnTo>
                  <a:lnTo>
                    <a:pt x="51481" y="71170"/>
                  </a:lnTo>
                  <a:lnTo>
                    <a:pt x="46428" y="98041"/>
                  </a:lnTo>
                  <a:lnTo>
                    <a:pt x="38891" y="127711"/>
                  </a:lnTo>
                  <a:lnTo>
                    <a:pt x="30249" y="156773"/>
                  </a:lnTo>
                  <a:lnTo>
                    <a:pt x="23234" y="185564"/>
                  </a:lnTo>
                  <a:lnTo>
                    <a:pt x="18263" y="212648"/>
                  </a:lnTo>
                  <a:lnTo>
                    <a:pt x="16259" y="243364"/>
                  </a:lnTo>
                  <a:lnTo>
                    <a:pt x="21431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1" name="SMARTInkShape-1932"/>
            <p:cNvSpPr/>
            <p:nvPr/>
          </p:nvSpPr>
          <p:spPr bwMode="auto">
            <a:xfrm>
              <a:off x="3575761" y="2686050"/>
              <a:ext cx="260434" cy="64295"/>
            </a:xfrm>
            <a:custGeom>
              <a:avLst/>
              <a:gdLst/>
              <a:ahLst/>
              <a:cxnLst/>
              <a:rect l="0" t="0" r="0" b="0"/>
              <a:pathLst>
                <a:path w="260434" h="64295">
                  <a:moveTo>
                    <a:pt x="17545" y="64294"/>
                  </a:moveTo>
                  <a:lnTo>
                    <a:pt x="13753" y="64294"/>
                  </a:lnTo>
                  <a:lnTo>
                    <a:pt x="9774" y="62177"/>
                  </a:lnTo>
                  <a:lnTo>
                    <a:pt x="5360" y="59384"/>
                  </a:lnTo>
                  <a:lnTo>
                    <a:pt x="0" y="57812"/>
                  </a:lnTo>
                  <a:lnTo>
                    <a:pt x="292" y="57591"/>
                  </a:lnTo>
                  <a:lnTo>
                    <a:pt x="28427" y="55072"/>
                  </a:lnTo>
                  <a:lnTo>
                    <a:pt x="58605" y="47274"/>
                  </a:lnTo>
                  <a:lnTo>
                    <a:pt x="85007" y="39267"/>
                  </a:lnTo>
                  <a:lnTo>
                    <a:pt x="115261" y="30416"/>
                  </a:lnTo>
                  <a:lnTo>
                    <a:pt x="149345" y="23308"/>
                  </a:lnTo>
                  <a:lnTo>
                    <a:pt x="183279" y="17503"/>
                  </a:lnTo>
                  <a:lnTo>
                    <a:pt x="211590" y="12277"/>
                  </a:lnTo>
                  <a:lnTo>
                    <a:pt x="242257" y="4872"/>
                  </a:lnTo>
                  <a:lnTo>
                    <a:pt x="26043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2" name="SMARTInkShape-1933"/>
            <p:cNvSpPr/>
            <p:nvPr/>
          </p:nvSpPr>
          <p:spPr bwMode="auto">
            <a:xfrm>
              <a:off x="3786188" y="2871788"/>
              <a:ext cx="1071563" cy="578644"/>
            </a:xfrm>
            <a:custGeom>
              <a:avLst/>
              <a:gdLst/>
              <a:ahLst/>
              <a:cxnLst/>
              <a:rect l="0" t="0" r="0" b="0"/>
              <a:pathLst>
                <a:path w="1071563" h="578644">
                  <a:moveTo>
                    <a:pt x="0" y="0"/>
                  </a:moveTo>
                  <a:lnTo>
                    <a:pt x="27471" y="13735"/>
                  </a:lnTo>
                  <a:lnTo>
                    <a:pt x="61055" y="34320"/>
                  </a:lnTo>
                  <a:lnTo>
                    <a:pt x="93810" y="53618"/>
                  </a:lnTo>
                  <a:lnTo>
                    <a:pt x="112547" y="64320"/>
                  </a:lnTo>
                  <a:lnTo>
                    <a:pt x="133768" y="75424"/>
                  </a:lnTo>
                  <a:lnTo>
                    <a:pt x="156647" y="86795"/>
                  </a:lnTo>
                  <a:lnTo>
                    <a:pt x="180631" y="98344"/>
                  </a:lnTo>
                  <a:lnTo>
                    <a:pt x="206940" y="111600"/>
                  </a:lnTo>
                  <a:lnTo>
                    <a:pt x="234797" y="125994"/>
                  </a:lnTo>
                  <a:lnTo>
                    <a:pt x="263687" y="141146"/>
                  </a:lnTo>
                  <a:lnTo>
                    <a:pt x="294060" y="156009"/>
                  </a:lnTo>
                  <a:lnTo>
                    <a:pt x="325421" y="170681"/>
                  </a:lnTo>
                  <a:lnTo>
                    <a:pt x="357441" y="185225"/>
                  </a:lnTo>
                  <a:lnTo>
                    <a:pt x="390694" y="200477"/>
                  </a:lnTo>
                  <a:lnTo>
                    <a:pt x="424769" y="216201"/>
                  </a:lnTo>
                  <a:lnTo>
                    <a:pt x="459391" y="232240"/>
                  </a:lnTo>
                  <a:lnTo>
                    <a:pt x="494379" y="248489"/>
                  </a:lnTo>
                  <a:lnTo>
                    <a:pt x="529611" y="264878"/>
                  </a:lnTo>
                  <a:lnTo>
                    <a:pt x="565005" y="281360"/>
                  </a:lnTo>
                  <a:lnTo>
                    <a:pt x="601301" y="298698"/>
                  </a:lnTo>
                  <a:lnTo>
                    <a:pt x="638199" y="316607"/>
                  </a:lnTo>
                  <a:lnTo>
                    <a:pt x="675497" y="334896"/>
                  </a:lnTo>
                  <a:lnTo>
                    <a:pt x="712268" y="354233"/>
                  </a:lnTo>
                  <a:lnTo>
                    <a:pt x="748689" y="374267"/>
                  </a:lnTo>
                  <a:lnTo>
                    <a:pt x="784876" y="394768"/>
                  </a:lnTo>
                  <a:lnTo>
                    <a:pt x="818526" y="414785"/>
                  </a:lnTo>
                  <a:lnTo>
                    <a:pt x="850484" y="434479"/>
                  </a:lnTo>
                  <a:lnTo>
                    <a:pt x="881314" y="453959"/>
                  </a:lnTo>
                  <a:lnTo>
                    <a:pt x="909805" y="471708"/>
                  </a:lnTo>
                  <a:lnTo>
                    <a:pt x="936737" y="488303"/>
                  </a:lnTo>
                  <a:lnTo>
                    <a:pt x="962628" y="504129"/>
                  </a:lnTo>
                  <a:lnTo>
                    <a:pt x="983858" y="518648"/>
                  </a:lnTo>
                  <a:lnTo>
                    <a:pt x="1018030" y="545364"/>
                  </a:lnTo>
                  <a:lnTo>
                    <a:pt x="1051997" y="567548"/>
                  </a:lnTo>
                  <a:lnTo>
                    <a:pt x="1071562" y="5786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3" name="SMARTInkShape-1934"/>
            <p:cNvSpPr/>
            <p:nvPr/>
          </p:nvSpPr>
          <p:spPr bwMode="auto">
            <a:xfrm>
              <a:off x="3315503" y="2914650"/>
              <a:ext cx="384961" cy="471022"/>
            </a:xfrm>
            <a:custGeom>
              <a:avLst/>
              <a:gdLst/>
              <a:ahLst/>
              <a:cxnLst/>
              <a:rect l="0" t="0" r="0" b="0"/>
              <a:pathLst>
                <a:path w="384961" h="471022">
                  <a:moveTo>
                    <a:pt x="384960" y="0"/>
                  </a:moveTo>
                  <a:lnTo>
                    <a:pt x="381167" y="0"/>
                  </a:lnTo>
                  <a:lnTo>
                    <a:pt x="380050" y="794"/>
                  </a:lnTo>
                  <a:lnTo>
                    <a:pt x="379305" y="2117"/>
                  </a:lnTo>
                  <a:lnTo>
                    <a:pt x="378809" y="3792"/>
                  </a:lnTo>
                  <a:lnTo>
                    <a:pt x="374024" y="7771"/>
                  </a:lnTo>
                  <a:lnTo>
                    <a:pt x="339440" y="36362"/>
                  </a:lnTo>
                  <a:lnTo>
                    <a:pt x="321995" y="52314"/>
                  </a:lnTo>
                  <a:lnTo>
                    <a:pt x="300422" y="78471"/>
                  </a:lnTo>
                  <a:lnTo>
                    <a:pt x="279125" y="103932"/>
                  </a:lnTo>
                  <a:lnTo>
                    <a:pt x="253785" y="133769"/>
                  </a:lnTo>
                  <a:lnTo>
                    <a:pt x="240359" y="151092"/>
                  </a:lnTo>
                  <a:lnTo>
                    <a:pt x="226647" y="169784"/>
                  </a:lnTo>
                  <a:lnTo>
                    <a:pt x="212743" y="189390"/>
                  </a:lnTo>
                  <a:lnTo>
                    <a:pt x="197123" y="209603"/>
                  </a:lnTo>
                  <a:lnTo>
                    <a:pt x="180360" y="230223"/>
                  </a:lnTo>
                  <a:lnTo>
                    <a:pt x="162835" y="251113"/>
                  </a:lnTo>
                  <a:lnTo>
                    <a:pt x="145595" y="272184"/>
                  </a:lnTo>
                  <a:lnTo>
                    <a:pt x="128546" y="293375"/>
                  </a:lnTo>
                  <a:lnTo>
                    <a:pt x="111623" y="314646"/>
                  </a:lnTo>
                  <a:lnTo>
                    <a:pt x="96373" y="334382"/>
                  </a:lnTo>
                  <a:lnTo>
                    <a:pt x="82237" y="353097"/>
                  </a:lnTo>
                  <a:lnTo>
                    <a:pt x="55948" y="387913"/>
                  </a:lnTo>
                  <a:lnTo>
                    <a:pt x="31034" y="419262"/>
                  </a:lnTo>
                  <a:lnTo>
                    <a:pt x="6073" y="452309"/>
                  </a:lnTo>
                  <a:lnTo>
                    <a:pt x="401" y="465081"/>
                  </a:lnTo>
                  <a:lnTo>
                    <a:pt x="0" y="469598"/>
                  </a:lnTo>
                  <a:lnTo>
                    <a:pt x="1319" y="471021"/>
                  </a:lnTo>
                  <a:lnTo>
                    <a:pt x="3787" y="470383"/>
                  </a:lnTo>
                  <a:lnTo>
                    <a:pt x="13485" y="464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6047" name="SMARTInkShape-Group434"/>
          <p:cNvGrpSpPr/>
          <p:nvPr/>
        </p:nvGrpSpPr>
        <p:grpSpPr>
          <a:xfrm>
            <a:off x="6439547" y="4387999"/>
            <a:ext cx="397023" cy="374566"/>
            <a:chOff x="6439547" y="4387999"/>
            <a:chExt cx="397023" cy="374566"/>
          </a:xfrm>
        </p:grpSpPr>
        <p:sp>
          <p:nvSpPr>
            <p:cNvPr id="2476045" name="SMARTInkShape-1935"/>
            <p:cNvSpPr/>
            <p:nvPr/>
          </p:nvSpPr>
          <p:spPr bwMode="auto">
            <a:xfrm>
              <a:off x="6439547" y="4586288"/>
              <a:ext cx="397023" cy="64294"/>
            </a:xfrm>
            <a:custGeom>
              <a:avLst/>
              <a:gdLst/>
              <a:ahLst/>
              <a:cxnLst/>
              <a:rect l="0" t="0" r="0" b="0"/>
              <a:pathLst>
                <a:path w="397023" h="64294">
                  <a:moveTo>
                    <a:pt x="4116" y="64293"/>
                  </a:moveTo>
                  <a:lnTo>
                    <a:pt x="323" y="64293"/>
                  </a:lnTo>
                  <a:lnTo>
                    <a:pt x="0" y="63500"/>
                  </a:lnTo>
                  <a:lnTo>
                    <a:pt x="1758" y="60501"/>
                  </a:lnTo>
                  <a:lnTo>
                    <a:pt x="14794" y="50558"/>
                  </a:lnTo>
                  <a:lnTo>
                    <a:pt x="41323" y="41350"/>
                  </a:lnTo>
                  <a:lnTo>
                    <a:pt x="69336" y="36105"/>
                  </a:lnTo>
                  <a:lnTo>
                    <a:pt x="103746" y="31127"/>
                  </a:lnTo>
                  <a:lnTo>
                    <a:pt x="122923" y="28689"/>
                  </a:lnTo>
                  <a:lnTo>
                    <a:pt x="142852" y="26269"/>
                  </a:lnTo>
                  <a:lnTo>
                    <a:pt x="163281" y="24657"/>
                  </a:lnTo>
                  <a:lnTo>
                    <a:pt x="184045" y="23581"/>
                  </a:lnTo>
                  <a:lnTo>
                    <a:pt x="205031" y="22864"/>
                  </a:lnTo>
                  <a:lnTo>
                    <a:pt x="225372" y="22387"/>
                  </a:lnTo>
                  <a:lnTo>
                    <a:pt x="245282" y="22068"/>
                  </a:lnTo>
                  <a:lnTo>
                    <a:pt x="264906" y="21856"/>
                  </a:lnTo>
                  <a:lnTo>
                    <a:pt x="283544" y="21714"/>
                  </a:lnTo>
                  <a:lnTo>
                    <a:pt x="319071" y="21557"/>
                  </a:lnTo>
                  <a:lnTo>
                    <a:pt x="347031" y="19370"/>
                  </a:lnTo>
                  <a:lnTo>
                    <a:pt x="368454" y="14959"/>
                  </a:lnTo>
                  <a:lnTo>
                    <a:pt x="39702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6" name="SMARTInkShape-1936"/>
            <p:cNvSpPr/>
            <p:nvPr/>
          </p:nvSpPr>
          <p:spPr bwMode="auto">
            <a:xfrm>
              <a:off x="6536531" y="4387999"/>
              <a:ext cx="163988" cy="374566"/>
            </a:xfrm>
            <a:custGeom>
              <a:avLst/>
              <a:gdLst/>
              <a:ahLst/>
              <a:cxnLst/>
              <a:rect l="0" t="0" r="0" b="0"/>
              <a:pathLst>
                <a:path w="163988" h="374566">
                  <a:moveTo>
                    <a:pt x="150019" y="62557"/>
                  </a:moveTo>
                  <a:lnTo>
                    <a:pt x="150019" y="58765"/>
                  </a:lnTo>
                  <a:lnTo>
                    <a:pt x="150813" y="57648"/>
                  </a:lnTo>
                  <a:lnTo>
                    <a:pt x="152136" y="56903"/>
                  </a:lnTo>
                  <a:lnTo>
                    <a:pt x="153812" y="56406"/>
                  </a:lnTo>
                  <a:lnTo>
                    <a:pt x="154929" y="54488"/>
                  </a:lnTo>
                  <a:lnTo>
                    <a:pt x="163586" y="22075"/>
                  </a:lnTo>
                  <a:lnTo>
                    <a:pt x="163987" y="13873"/>
                  </a:lnTo>
                  <a:lnTo>
                    <a:pt x="162048" y="7053"/>
                  </a:lnTo>
                  <a:lnTo>
                    <a:pt x="158128" y="0"/>
                  </a:lnTo>
                  <a:lnTo>
                    <a:pt x="153358" y="1152"/>
                  </a:lnTo>
                  <a:lnTo>
                    <a:pt x="120483" y="20575"/>
                  </a:lnTo>
                  <a:lnTo>
                    <a:pt x="92680" y="42711"/>
                  </a:lnTo>
                  <a:lnTo>
                    <a:pt x="75174" y="70611"/>
                  </a:lnTo>
                  <a:lnTo>
                    <a:pt x="59933" y="104014"/>
                  </a:lnTo>
                  <a:lnTo>
                    <a:pt x="52948" y="139046"/>
                  </a:lnTo>
                  <a:lnTo>
                    <a:pt x="53430" y="164815"/>
                  </a:lnTo>
                  <a:lnTo>
                    <a:pt x="57084" y="191349"/>
                  </a:lnTo>
                  <a:lnTo>
                    <a:pt x="63999" y="216371"/>
                  </a:lnTo>
                  <a:lnTo>
                    <a:pt x="73026" y="248978"/>
                  </a:lnTo>
                  <a:lnTo>
                    <a:pt x="80728" y="278748"/>
                  </a:lnTo>
                  <a:lnTo>
                    <a:pt x="84245" y="307677"/>
                  </a:lnTo>
                  <a:lnTo>
                    <a:pt x="79729" y="340193"/>
                  </a:lnTo>
                  <a:lnTo>
                    <a:pt x="75652" y="355020"/>
                  </a:lnTo>
                  <a:lnTo>
                    <a:pt x="71866" y="360720"/>
                  </a:lnTo>
                  <a:lnTo>
                    <a:pt x="61310" y="369170"/>
                  </a:lnTo>
                  <a:lnTo>
                    <a:pt x="48680" y="373455"/>
                  </a:lnTo>
                  <a:lnTo>
                    <a:pt x="34336" y="374565"/>
                  </a:lnTo>
                  <a:lnTo>
                    <a:pt x="0" y="3697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6055" name="SMARTInkShape-Group435"/>
          <p:cNvGrpSpPr/>
          <p:nvPr/>
        </p:nvGrpSpPr>
        <p:grpSpPr>
          <a:xfrm>
            <a:off x="4171950" y="3684129"/>
            <a:ext cx="1307306" cy="1219390"/>
            <a:chOff x="4171950" y="3684129"/>
            <a:chExt cx="1307306" cy="1219390"/>
          </a:xfrm>
        </p:grpSpPr>
        <p:sp>
          <p:nvSpPr>
            <p:cNvPr id="2476048" name="SMARTInkShape-1937"/>
            <p:cNvSpPr/>
            <p:nvPr/>
          </p:nvSpPr>
          <p:spPr bwMode="auto">
            <a:xfrm>
              <a:off x="5072357" y="4683845"/>
              <a:ext cx="406899" cy="169558"/>
            </a:xfrm>
            <a:custGeom>
              <a:avLst/>
              <a:gdLst/>
              <a:ahLst/>
              <a:cxnLst/>
              <a:rect l="0" t="0" r="0" b="0"/>
              <a:pathLst>
                <a:path w="406899" h="169558">
                  <a:moveTo>
                    <a:pt x="6848" y="73893"/>
                  </a:moveTo>
                  <a:lnTo>
                    <a:pt x="3057" y="70100"/>
                  </a:lnTo>
                  <a:lnTo>
                    <a:pt x="1195" y="66122"/>
                  </a:lnTo>
                  <a:lnTo>
                    <a:pt x="0" y="57100"/>
                  </a:lnTo>
                  <a:lnTo>
                    <a:pt x="1489" y="54760"/>
                  </a:lnTo>
                  <a:lnTo>
                    <a:pt x="15286" y="45301"/>
                  </a:lnTo>
                  <a:lnTo>
                    <a:pt x="46915" y="25374"/>
                  </a:lnTo>
                  <a:lnTo>
                    <a:pt x="74547" y="15067"/>
                  </a:lnTo>
                  <a:lnTo>
                    <a:pt x="103637" y="4075"/>
                  </a:lnTo>
                  <a:lnTo>
                    <a:pt x="120511" y="0"/>
                  </a:lnTo>
                  <a:lnTo>
                    <a:pt x="138592" y="835"/>
                  </a:lnTo>
                  <a:lnTo>
                    <a:pt x="152979" y="5968"/>
                  </a:lnTo>
                  <a:lnTo>
                    <a:pt x="159038" y="9560"/>
                  </a:lnTo>
                  <a:lnTo>
                    <a:pt x="162283" y="14335"/>
                  </a:lnTo>
                  <a:lnTo>
                    <a:pt x="163773" y="25992"/>
                  </a:lnTo>
                  <a:lnTo>
                    <a:pt x="157467" y="54465"/>
                  </a:lnTo>
                  <a:lnTo>
                    <a:pt x="145316" y="84628"/>
                  </a:lnTo>
                  <a:lnTo>
                    <a:pt x="128574" y="113233"/>
                  </a:lnTo>
                  <a:lnTo>
                    <a:pt x="112885" y="144634"/>
                  </a:lnTo>
                  <a:lnTo>
                    <a:pt x="102319" y="166183"/>
                  </a:lnTo>
                  <a:lnTo>
                    <a:pt x="102247" y="167963"/>
                  </a:lnTo>
                  <a:lnTo>
                    <a:pt x="102991" y="168356"/>
                  </a:lnTo>
                  <a:lnTo>
                    <a:pt x="104281" y="167825"/>
                  </a:lnTo>
                  <a:lnTo>
                    <a:pt x="136465" y="137025"/>
                  </a:lnTo>
                  <a:lnTo>
                    <a:pt x="164757" y="112619"/>
                  </a:lnTo>
                  <a:lnTo>
                    <a:pt x="194483" y="85279"/>
                  </a:lnTo>
                  <a:lnTo>
                    <a:pt x="223400" y="60862"/>
                  </a:lnTo>
                  <a:lnTo>
                    <a:pt x="255118" y="42685"/>
                  </a:lnTo>
                  <a:lnTo>
                    <a:pt x="266945" y="36739"/>
                  </a:lnTo>
                  <a:lnTo>
                    <a:pt x="270734" y="36423"/>
                  </a:lnTo>
                  <a:lnTo>
                    <a:pt x="273260" y="37801"/>
                  </a:lnTo>
                  <a:lnTo>
                    <a:pt x="274944" y="40306"/>
                  </a:lnTo>
                  <a:lnTo>
                    <a:pt x="274698" y="51557"/>
                  </a:lnTo>
                  <a:lnTo>
                    <a:pt x="268073" y="84650"/>
                  </a:lnTo>
                  <a:lnTo>
                    <a:pt x="265224" y="112358"/>
                  </a:lnTo>
                  <a:lnTo>
                    <a:pt x="268172" y="136883"/>
                  </a:lnTo>
                  <a:lnTo>
                    <a:pt x="281657" y="159231"/>
                  </a:lnTo>
                  <a:lnTo>
                    <a:pt x="289273" y="164123"/>
                  </a:lnTo>
                  <a:lnTo>
                    <a:pt x="308318" y="169557"/>
                  </a:lnTo>
                  <a:lnTo>
                    <a:pt x="341354" y="168825"/>
                  </a:lnTo>
                  <a:lnTo>
                    <a:pt x="366656" y="159212"/>
                  </a:lnTo>
                  <a:lnTo>
                    <a:pt x="406898" y="1381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49" name="SMARTInkShape-1938"/>
            <p:cNvSpPr/>
            <p:nvPr/>
          </p:nvSpPr>
          <p:spPr bwMode="auto">
            <a:xfrm>
              <a:off x="4464844" y="4764881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0" y="7144"/>
                  </a:move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0" name="SMARTInkShape-1939"/>
            <p:cNvSpPr/>
            <p:nvPr/>
          </p:nvSpPr>
          <p:spPr bwMode="auto">
            <a:xfrm>
              <a:off x="4171950" y="4793456"/>
              <a:ext cx="207170" cy="35720"/>
            </a:xfrm>
            <a:custGeom>
              <a:avLst/>
              <a:gdLst/>
              <a:ahLst/>
              <a:cxnLst/>
              <a:rect l="0" t="0" r="0" b="0"/>
              <a:pathLst>
                <a:path w="207170" h="35720">
                  <a:moveTo>
                    <a:pt x="0" y="35719"/>
                  </a:moveTo>
                  <a:lnTo>
                    <a:pt x="33622" y="31927"/>
                  </a:lnTo>
                  <a:lnTo>
                    <a:pt x="57541" y="27948"/>
                  </a:lnTo>
                  <a:lnTo>
                    <a:pt x="86693" y="23534"/>
                  </a:lnTo>
                  <a:lnTo>
                    <a:pt x="118170" y="18926"/>
                  </a:lnTo>
                  <a:lnTo>
                    <a:pt x="152797" y="12116"/>
                  </a:lnTo>
                  <a:lnTo>
                    <a:pt x="183004" y="5385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1" name="SMARTInkShape-1940"/>
            <p:cNvSpPr/>
            <p:nvPr/>
          </p:nvSpPr>
          <p:spPr bwMode="auto">
            <a:xfrm>
              <a:off x="4281228" y="4683099"/>
              <a:ext cx="205048" cy="220420"/>
            </a:xfrm>
            <a:custGeom>
              <a:avLst/>
              <a:gdLst/>
              <a:ahLst/>
              <a:cxnLst/>
              <a:rect l="0" t="0" r="0" b="0"/>
              <a:pathLst>
                <a:path w="205048" h="220420">
                  <a:moveTo>
                    <a:pt x="83603" y="10345"/>
                  </a:moveTo>
                  <a:lnTo>
                    <a:pt x="59233" y="11139"/>
                  </a:lnTo>
                  <a:lnTo>
                    <a:pt x="24304" y="19164"/>
                  </a:lnTo>
                  <a:lnTo>
                    <a:pt x="0" y="24312"/>
                  </a:lnTo>
                  <a:lnTo>
                    <a:pt x="6092" y="20745"/>
                  </a:lnTo>
                  <a:lnTo>
                    <a:pt x="41462" y="7831"/>
                  </a:lnTo>
                  <a:lnTo>
                    <a:pt x="75161" y="0"/>
                  </a:lnTo>
                  <a:lnTo>
                    <a:pt x="100593" y="2693"/>
                  </a:lnTo>
                  <a:lnTo>
                    <a:pt x="110469" y="6415"/>
                  </a:lnTo>
                  <a:lnTo>
                    <a:pt x="112626" y="10106"/>
                  </a:lnTo>
                  <a:lnTo>
                    <a:pt x="112907" y="20557"/>
                  </a:lnTo>
                  <a:lnTo>
                    <a:pt x="101017" y="47414"/>
                  </a:lnTo>
                  <a:lnTo>
                    <a:pt x="78621" y="80507"/>
                  </a:lnTo>
                  <a:lnTo>
                    <a:pt x="51876" y="115447"/>
                  </a:lnTo>
                  <a:lnTo>
                    <a:pt x="27636" y="150935"/>
                  </a:lnTo>
                  <a:lnTo>
                    <a:pt x="12957" y="182794"/>
                  </a:lnTo>
                  <a:lnTo>
                    <a:pt x="10665" y="200495"/>
                  </a:lnTo>
                  <a:lnTo>
                    <a:pt x="11165" y="208549"/>
                  </a:lnTo>
                  <a:lnTo>
                    <a:pt x="13880" y="213918"/>
                  </a:lnTo>
                  <a:lnTo>
                    <a:pt x="18071" y="217498"/>
                  </a:lnTo>
                  <a:lnTo>
                    <a:pt x="23246" y="219884"/>
                  </a:lnTo>
                  <a:lnTo>
                    <a:pt x="37463" y="220419"/>
                  </a:lnTo>
                  <a:lnTo>
                    <a:pt x="65434" y="214141"/>
                  </a:lnTo>
                  <a:lnTo>
                    <a:pt x="98857" y="202227"/>
                  </a:lnTo>
                  <a:lnTo>
                    <a:pt x="133896" y="188642"/>
                  </a:lnTo>
                  <a:lnTo>
                    <a:pt x="163063" y="176680"/>
                  </a:lnTo>
                  <a:lnTo>
                    <a:pt x="205047" y="153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2" name="SMARTInkShape-1941"/>
            <p:cNvSpPr/>
            <p:nvPr/>
          </p:nvSpPr>
          <p:spPr bwMode="auto">
            <a:xfrm>
              <a:off x="4816343" y="4171950"/>
              <a:ext cx="434313" cy="371476"/>
            </a:xfrm>
            <a:custGeom>
              <a:avLst/>
              <a:gdLst/>
              <a:ahLst/>
              <a:cxnLst/>
              <a:rect l="0" t="0" r="0" b="0"/>
              <a:pathLst>
                <a:path w="434313" h="371476">
                  <a:moveTo>
                    <a:pt x="5688" y="0"/>
                  </a:moveTo>
                  <a:lnTo>
                    <a:pt x="1896" y="3792"/>
                  </a:lnTo>
                  <a:lnTo>
                    <a:pt x="34" y="9887"/>
                  </a:lnTo>
                  <a:lnTo>
                    <a:pt x="0" y="18682"/>
                  </a:lnTo>
                  <a:lnTo>
                    <a:pt x="6031" y="38608"/>
                  </a:lnTo>
                  <a:lnTo>
                    <a:pt x="23782" y="68149"/>
                  </a:lnTo>
                  <a:lnTo>
                    <a:pt x="54264" y="98156"/>
                  </a:lnTo>
                  <a:lnTo>
                    <a:pt x="79665" y="120354"/>
                  </a:lnTo>
                  <a:lnTo>
                    <a:pt x="111062" y="143449"/>
                  </a:lnTo>
                  <a:lnTo>
                    <a:pt x="128326" y="155164"/>
                  </a:lnTo>
                  <a:lnTo>
                    <a:pt x="146978" y="166149"/>
                  </a:lnTo>
                  <a:lnTo>
                    <a:pt x="166556" y="176647"/>
                  </a:lnTo>
                  <a:lnTo>
                    <a:pt x="186752" y="186821"/>
                  </a:lnTo>
                  <a:lnTo>
                    <a:pt x="208154" y="196778"/>
                  </a:lnTo>
                  <a:lnTo>
                    <a:pt x="230359" y="206592"/>
                  </a:lnTo>
                  <a:lnTo>
                    <a:pt x="253100" y="216309"/>
                  </a:lnTo>
                  <a:lnTo>
                    <a:pt x="274611" y="225962"/>
                  </a:lnTo>
                  <a:lnTo>
                    <a:pt x="295302" y="235573"/>
                  </a:lnTo>
                  <a:lnTo>
                    <a:pt x="315445" y="245155"/>
                  </a:lnTo>
                  <a:lnTo>
                    <a:pt x="350527" y="266385"/>
                  </a:lnTo>
                  <a:lnTo>
                    <a:pt x="379612" y="289049"/>
                  </a:lnTo>
                  <a:lnTo>
                    <a:pt x="408581" y="324122"/>
                  </a:lnTo>
                  <a:lnTo>
                    <a:pt x="425983" y="355681"/>
                  </a:lnTo>
                  <a:lnTo>
                    <a:pt x="434312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3" name="SMARTInkShape-1942"/>
            <p:cNvSpPr/>
            <p:nvPr/>
          </p:nvSpPr>
          <p:spPr bwMode="auto">
            <a:xfrm>
              <a:off x="4406204" y="4109561"/>
              <a:ext cx="383234" cy="432789"/>
            </a:xfrm>
            <a:custGeom>
              <a:avLst/>
              <a:gdLst/>
              <a:ahLst/>
              <a:cxnLst/>
              <a:rect l="0" t="0" r="0" b="0"/>
              <a:pathLst>
                <a:path w="383234" h="432789">
                  <a:moveTo>
                    <a:pt x="344390" y="69533"/>
                  </a:moveTo>
                  <a:lnTo>
                    <a:pt x="344390" y="65741"/>
                  </a:lnTo>
                  <a:lnTo>
                    <a:pt x="346506" y="61762"/>
                  </a:lnTo>
                  <a:lnTo>
                    <a:pt x="364517" y="38159"/>
                  </a:lnTo>
                  <a:lnTo>
                    <a:pt x="382414" y="4523"/>
                  </a:lnTo>
                  <a:lnTo>
                    <a:pt x="383233" y="2380"/>
                  </a:lnTo>
                  <a:lnTo>
                    <a:pt x="382985" y="952"/>
                  </a:lnTo>
                  <a:lnTo>
                    <a:pt x="382026" y="0"/>
                  </a:lnTo>
                  <a:lnTo>
                    <a:pt x="376727" y="5292"/>
                  </a:lnTo>
                  <a:lnTo>
                    <a:pt x="349013" y="35676"/>
                  </a:lnTo>
                  <a:lnTo>
                    <a:pt x="325807" y="63481"/>
                  </a:lnTo>
                  <a:lnTo>
                    <a:pt x="298031" y="98593"/>
                  </a:lnTo>
                  <a:lnTo>
                    <a:pt x="281734" y="119069"/>
                  </a:lnTo>
                  <a:lnTo>
                    <a:pt x="264519" y="140657"/>
                  </a:lnTo>
                  <a:lnTo>
                    <a:pt x="245899" y="163780"/>
                  </a:lnTo>
                  <a:lnTo>
                    <a:pt x="226342" y="187927"/>
                  </a:lnTo>
                  <a:lnTo>
                    <a:pt x="206160" y="212756"/>
                  </a:lnTo>
                  <a:lnTo>
                    <a:pt x="186355" y="236452"/>
                  </a:lnTo>
                  <a:lnTo>
                    <a:pt x="166802" y="259394"/>
                  </a:lnTo>
                  <a:lnTo>
                    <a:pt x="147417" y="281832"/>
                  </a:lnTo>
                  <a:lnTo>
                    <a:pt x="128937" y="302347"/>
                  </a:lnTo>
                  <a:lnTo>
                    <a:pt x="111061" y="321579"/>
                  </a:lnTo>
                  <a:lnTo>
                    <a:pt x="77175" y="356178"/>
                  </a:lnTo>
                  <a:lnTo>
                    <a:pt x="46241" y="384785"/>
                  </a:lnTo>
                  <a:lnTo>
                    <a:pt x="13426" y="415618"/>
                  </a:lnTo>
                  <a:lnTo>
                    <a:pt x="0" y="432250"/>
                  </a:lnTo>
                  <a:lnTo>
                    <a:pt x="496" y="432788"/>
                  </a:lnTo>
                  <a:lnTo>
                    <a:pt x="32256" y="402825"/>
                  </a:lnTo>
                  <a:lnTo>
                    <a:pt x="51496" y="3838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4" name="SMARTInkShape-1943"/>
            <p:cNvSpPr/>
            <p:nvPr/>
          </p:nvSpPr>
          <p:spPr bwMode="auto">
            <a:xfrm>
              <a:off x="4634350" y="3684129"/>
              <a:ext cx="352687" cy="284182"/>
            </a:xfrm>
            <a:custGeom>
              <a:avLst/>
              <a:gdLst/>
              <a:ahLst/>
              <a:cxnLst/>
              <a:rect l="0" t="0" r="0" b="0"/>
              <a:pathLst>
                <a:path w="352687" h="284182">
                  <a:moveTo>
                    <a:pt x="66238" y="230646"/>
                  </a:moveTo>
                  <a:lnTo>
                    <a:pt x="66238" y="220004"/>
                  </a:lnTo>
                  <a:lnTo>
                    <a:pt x="77173" y="185438"/>
                  </a:lnTo>
                  <a:lnTo>
                    <a:pt x="91990" y="150962"/>
                  </a:lnTo>
                  <a:lnTo>
                    <a:pt x="103986" y="117775"/>
                  </a:lnTo>
                  <a:lnTo>
                    <a:pt x="117615" y="84261"/>
                  </a:lnTo>
                  <a:lnTo>
                    <a:pt x="133054" y="56480"/>
                  </a:lnTo>
                  <a:lnTo>
                    <a:pt x="149786" y="25146"/>
                  </a:lnTo>
                  <a:lnTo>
                    <a:pt x="173607" y="1609"/>
                  </a:lnTo>
                  <a:lnTo>
                    <a:pt x="175917" y="167"/>
                  </a:lnTo>
                  <a:lnTo>
                    <a:pt x="177457" y="0"/>
                  </a:lnTo>
                  <a:lnTo>
                    <a:pt x="178484" y="682"/>
                  </a:lnTo>
                  <a:lnTo>
                    <a:pt x="183721" y="13019"/>
                  </a:lnTo>
                  <a:lnTo>
                    <a:pt x="186508" y="35548"/>
                  </a:lnTo>
                  <a:lnTo>
                    <a:pt x="183541" y="69916"/>
                  </a:lnTo>
                  <a:lnTo>
                    <a:pt x="181872" y="98621"/>
                  </a:lnTo>
                  <a:lnTo>
                    <a:pt x="181131" y="129899"/>
                  </a:lnTo>
                  <a:lnTo>
                    <a:pt x="180801" y="162321"/>
                  </a:lnTo>
                  <a:lnTo>
                    <a:pt x="178538" y="193136"/>
                  </a:lnTo>
                  <a:lnTo>
                    <a:pt x="176474" y="221912"/>
                  </a:lnTo>
                  <a:lnTo>
                    <a:pt x="178202" y="247931"/>
                  </a:lnTo>
                  <a:lnTo>
                    <a:pt x="180332" y="283564"/>
                  </a:lnTo>
                  <a:lnTo>
                    <a:pt x="179607" y="284181"/>
                  </a:lnTo>
                  <a:lnTo>
                    <a:pt x="178330" y="283799"/>
                  </a:lnTo>
                  <a:lnTo>
                    <a:pt x="176685" y="282750"/>
                  </a:lnTo>
                  <a:lnTo>
                    <a:pt x="159947" y="253366"/>
                  </a:lnTo>
                  <a:lnTo>
                    <a:pt x="139159" y="227235"/>
                  </a:lnTo>
                  <a:lnTo>
                    <a:pt x="116684" y="195592"/>
                  </a:lnTo>
                  <a:lnTo>
                    <a:pt x="87358" y="164874"/>
                  </a:lnTo>
                  <a:lnTo>
                    <a:pt x="52506" y="137456"/>
                  </a:lnTo>
                  <a:lnTo>
                    <a:pt x="20104" y="118869"/>
                  </a:lnTo>
                  <a:lnTo>
                    <a:pt x="219" y="110475"/>
                  </a:lnTo>
                  <a:lnTo>
                    <a:pt x="0" y="110051"/>
                  </a:lnTo>
                  <a:lnTo>
                    <a:pt x="648" y="109768"/>
                  </a:lnTo>
                  <a:lnTo>
                    <a:pt x="26882" y="109314"/>
                  </a:lnTo>
                  <a:lnTo>
                    <a:pt x="52979" y="109252"/>
                  </a:lnTo>
                  <a:lnTo>
                    <a:pt x="70099" y="108441"/>
                  </a:lnTo>
                  <a:lnTo>
                    <a:pt x="89449" y="107108"/>
                  </a:lnTo>
                  <a:lnTo>
                    <a:pt x="110287" y="105425"/>
                  </a:lnTo>
                  <a:lnTo>
                    <a:pt x="131323" y="103509"/>
                  </a:lnTo>
                  <a:lnTo>
                    <a:pt x="152490" y="101438"/>
                  </a:lnTo>
                  <a:lnTo>
                    <a:pt x="173746" y="99264"/>
                  </a:lnTo>
                  <a:lnTo>
                    <a:pt x="195059" y="96227"/>
                  </a:lnTo>
                  <a:lnTo>
                    <a:pt x="216412" y="92614"/>
                  </a:lnTo>
                  <a:lnTo>
                    <a:pt x="237791" y="88619"/>
                  </a:lnTo>
                  <a:lnTo>
                    <a:pt x="258394" y="85161"/>
                  </a:lnTo>
                  <a:lnTo>
                    <a:pt x="278480" y="82062"/>
                  </a:lnTo>
                  <a:lnTo>
                    <a:pt x="313761" y="76503"/>
                  </a:lnTo>
                  <a:lnTo>
                    <a:pt x="344630" y="71291"/>
                  </a:lnTo>
                  <a:lnTo>
                    <a:pt x="349464" y="72816"/>
                  </a:lnTo>
                  <a:lnTo>
                    <a:pt x="352686" y="75419"/>
                  </a:lnTo>
                  <a:lnTo>
                    <a:pt x="351660" y="78743"/>
                  </a:lnTo>
                  <a:lnTo>
                    <a:pt x="342052" y="86669"/>
                  </a:lnTo>
                  <a:lnTo>
                    <a:pt x="318732" y="99717"/>
                  </a:lnTo>
                  <a:lnTo>
                    <a:pt x="285614" y="116893"/>
                  </a:lnTo>
                  <a:lnTo>
                    <a:pt x="265670" y="127029"/>
                  </a:lnTo>
                  <a:lnTo>
                    <a:pt x="244436" y="137756"/>
                  </a:lnTo>
                  <a:lnTo>
                    <a:pt x="221549" y="148875"/>
                  </a:lnTo>
                  <a:lnTo>
                    <a:pt x="197560" y="160257"/>
                  </a:lnTo>
                  <a:lnTo>
                    <a:pt x="172836" y="171814"/>
                  </a:lnTo>
                  <a:lnTo>
                    <a:pt x="149209" y="183487"/>
                  </a:lnTo>
                  <a:lnTo>
                    <a:pt x="126314" y="195238"/>
                  </a:lnTo>
                  <a:lnTo>
                    <a:pt x="103908" y="207041"/>
                  </a:lnTo>
                  <a:lnTo>
                    <a:pt x="83414" y="218084"/>
                  </a:lnTo>
                  <a:lnTo>
                    <a:pt x="64194" y="228621"/>
                  </a:lnTo>
                  <a:lnTo>
                    <a:pt x="32786" y="248002"/>
                  </a:lnTo>
                  <a:lnTo>
                    <a:pt x="16180" y="264554"/>
                  </a:lnTo>
                  <a:lnTo>
                    <a:pt x="13023" y="270714"/>
                  </a:lnTo>
                  <a:lnTo>
                    <a:pt x="12504" y="275614"/>
                  </a:lnTo>
                  <a:lnTo>
                    <a:pt x="13747" y="279675"/>
                  </a:lnTo>
                  <a:lnTo>
                    <a:pt x="19337" y="281588"/>
                  </a:lnTo>
                  <a:lnTo>
                    <a:pt x="38249" y="281598"/>
                  </a:lnTo>
                  <a:lnTo>
                    <a:pt x="66763" y="274722"/>
                  </a:lnTo>
                  <a:lnTo>
                    <a:pt x="116244" y="2592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76063" name="SMARTInkShape-Group436"/>
          <p:cNvGrpSpPr/>
          <p:nvPr/>
        </p:nvGrpSpPr>
        <p:grpSpPr>
          <a:xfrm>
            <a:off x="2250281" y="3763686"/>
            <a:ext cx="1127311" cy="1341959"/>
            <a:chOff x="2250281" y="3763686"/>
            <a:chExt cx="1127311" cy="1341959"/>
          </a:xfrm>
        </p:grpSpPr>
        <p:sp>
          <p:nvSpPr>
            <p:cNvPr id="2476056" name="SMARTInkShape-1944"/>
            <p:cNvSpPr/>
            <p:nvPr/>
          </p:nvSpPr>
          <p:spPr bwMode="auto">
            <a:xfrm>
              <a:off x="3208537" y="4629150"/>
              <a:ext cx="169055" cy="476495"/>
            </a:xfrm>
            <a:custGeom>
              <a:avLst/>
              <a:gdLst/>
              <a:ahLst/>
              <a:cxnLst/>
              <a:rect l="0" t="0" r="0" b="0"/>
              <a:pathLst>
                <a:path w="169055" h="476495">
                  <a:moveTo>
                    <a:pt x="6151" y="0"/>
                  </a:moveTo>
                  <a:lnTo>
                    <a:pt x="2358" y="0"/>
                  </a:lnTo>
                  <a:lnTo>
                    <a:pt x="1241" y="794"/>
                  </a:lnTo>
                  <a:lnTo>
                    <a:pt x="496" y="2117"/>
                  </a:lnTo>
                  <a:lnTo>
                    <a:pt x="0" y="3792"/>
                  </a:lnTo>
                  <a:lnTo>
                    <a:pt x="5245" y="34320"/>
                  </a:lnTo>
                  <a:lnTo>
                    <a:pt x="5882" y="64320"/>
                  </a:lnTo>
                  <a:lnTo>
                    <a:pt x="9863" y="94552"/>
                  </a:lnTo>
                  <a:lnTo>
                    <a:pt x="16070" y="123618"/>
                  </a:lnTo>
                  <a:lnTo>
                    <a:pt x="22936" y="148546"/>
                  </a:lnTo>
                  <a:lnTo>
                    <a:pt x="29751" y="159419"/>
                  </a:lnTo>
                  <a:lnTo>
                    <a:pt x="38071" y="166103"/>
                  </a:lnTo>
                  <a:lnTo>
                    <a:pt x="47060" y="169073"/>
                  </a:lnTo>
                  <a:lnTo>
                    <a:pt x="51680" y="168278"/>
                  </a:lnTo>
                  <a:lnTo>
                    <a:pt x="61046" y="163161"/>
                  </a:lnTo>
                  <a:lnTo>
                    <a:pt x="75244" y="147563"/>
                  </a:lnTo>
                  <a:lnTo>
                    <a:pt x="89505" y="120275"/>
                  </a:lnTo>
                  <a:lnTo>
                    <a:pt x="103785" y="90847"/>
                  </a:lnTo>
                  <a:lnTo>
                    <a:pt x="114278" y="62019"/>
                  </a:lnTo>
                  <a:lnTo>
                    <a:pt x="124935" y="31918"/>
                  </a:lnTo>
                  <a:lnTo>
                    <a:pt x="129851" y="26092"/>
                  </a:lnTo>
                  <a:lnTo>
                    <a:pt x="131480" y="26920"/>
                  </a:lnTo>
                  <a:lnTo>
                    <a:pt x="138101" y="55463"/>
                  </a:lnTo>
                  <a:lnTo>
                    <a:pt x="140762" y="89458"/>
                  </a:lnTo>
                  <a:lnTo>
                    <a:pt x="143501" y="120193"/>
                  </a:lnTo>
                  <a:lnTo>
                    <a:pt x="147364" y="155019"/>
                  </a:lnTo>
                  <a:lnTo>
                    <a:pt x="149505" y="173196"/>
                  </a:lnTo>
                  <a:lnTo>
                    <a:pt x="151726" y="191664"/>
                  </a:lnTo>
                  <a:lnTo>
                    <a:pt x="154001" y="211120"/>
                  </a:lnTo>
                  <a:lnTo>
                    <a:pt x="156311" y="231234"/>
                  </a:lnTo>
                  <a:lnTo>
                    <a:pt x="158645" y="251787"/>
                  </a:lnTo>
                  <a:lnTo>
                    <a:pt x="160995" y="271045"/>
                  </a:lnTo>
                  <a:lnTo>
                    <a:pt x="163355" y="289441"/>
                  </a:lnTo>
                  <a:lnTo>
                    <a:pt x="167300" y="324696"/>
                  </a:lnTo>
                  <a:lnTo>
                    <a:pt x="169054" y="358887"/>
                  </a:lnTo>
                  <a:lnTo>
                    <a:pt x="165600" y="388370"/>
                  </a:lnTo>
                  <a:lnTo>
                    <a:pt x="158773" y="413909"/>
                  </a:lnTo>
                  <a:lnTo>
                    <a:pt x="145211" y="444550"/>
                  </a:lnTo>
                  <a:lnTo>
                    <a:pt x="127258" y="463594"/>
                  </a:lnTo>
                  <a:lnTo>
                    <a:pt x="116596" y="471419"/>
                  </a:lnTo>
                  <a:lnTo>
                    <a:pt x="104450" y="475426"/>
                  </a:lnTo>
                  <a:lnTo>
                    <a:pt x="97877" y="476494"/>
                  </a:lnTo>
                  <a:lnTo>
                    <a:pt x="92702" y="474825"/>
                  </a:lnTo>
                  <a:lnTo>
                    <a:pt x="88457" y="471331"/>
                  </a:lnTo>
                  <a:lnTo>
                    <a:pt x="63301" y="442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7" name="SMARTInkShape-1945"/>
            <p:cNvSpPr/>
            <p:nvPr/>
          </p:nvSpPr>
          <p:spPr bwMode="auto">
            <a:xfrm>
              <a:off x="2253649" y="4550569"/>
              <a:ext cx="189515" cy="393871"/>
            </a:xfrm>
            <a:custGeom>
              <a:avLst/>
              <a:gdLst/>
              <a:ahLst/>
              <a:cxnLst/>
              <a:rect l="0" t="0" r="0" b="0"/>
              <a:pathLst>
                <a:path w="189515" h="393871">
                  <a:moveTo>
                    <a:pt x="189514" y="0"/>
                  </a:moveTo>
                  <a:lnTo>
                    <a:pt x="181929" y="3792"/>
                  </a:lnTo>
                  <a:lnTo>
                    <a:pt x="176088" y="12004"/>
                  </a:lnTo>
                  <a:lnTo>
                    <a:pt x="158287" y="44263"/>
                  </a:lnTo>
                  <a:lnTo>
                    <a:pt x="145472" y="72324"/>
                  </a:lnTo>
                  <a:lnTo>
                    <a:pt x="130252" y="107550"/>
                  </a:lnTo>
                  <a:lnTo>
                    <a:pt x="120637" y="128056"/>
                  </a:lnTo>
                  <a:lnTo>
                    <a:pt x="110258" y="149664"/>
                  </a:lnTo>
                  <a:lnTo>
                    <a:pt x="100164" y="172007"/>
                  </a:lnTo>
                  <a:lnTo>
                    <a:pt x="90260" y="194840"/>
                  </a:lnTo>
                  <a:lnTo>
                    <a:pt x="80482" y="218000"/>
                  </a:lnTo>
                  <a:lnTo>
                    <a:pt x="70788" y="240583"/>
                  </a:lnTo>
                  <a:lnTo>
                    <a:pt x="61151" y="262782"/>
                  </a:lnTo>
                  <a:lnTo>
                    <a:pt x="51551" y="284725"/>
                  </a:lnTo>
                  <a:lnTo>
                    <a:pt x="42770" y="304911"/>
                  </a:lnTo>
                  <a:lnTo>
                    <a:pt x="34534" y="323924"/>
                  </a:lnTo>
                  <a:lnTo>
                    <a:pt x="19828" y="356691"/>
                  </a:lnTo>
                  <a:lnTo>
                    <a:pt x="1684" y="390779"/>
                  </a:lnTo>
                  <a:lnTo>
                    <a:pt x="0" y="393870"/>
                  </a:lnTo>
                  <a:lnTo>
                    <a:pt x="14734" y="363919"/>
                  </a:lnTo>
                  <a:lnTo>
                    <a:pt x="32351" y="328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8" name="SMARTInkShape-1946"/>
            <p:cNvSpPr/>
            <p:nvPr/>
          </p:nvSpPr>
          <p:spPr bwMode="auto">
            <a:xfrm>
              <a:off x="2250281" y="4572320"/>
              <a:ext cx="248806" cy="308786"/>
            </a:xfrm>
            <a:custGeom>
              <a:avLst/>
              <a:gdLst/>
              <a:ahLst/>
              <a:cxnLst/>
              <a:rect l="0" t="0" r="0" b="0"/>
              <a:pathLst>
                <a:path w="248806" h="308786">
                  <a:moveTo>
                    <a:pt x="0" y="13968"/>
                  </a:moveTo>
                  <a:lnTo>
                    <a:pt x="0" y="0"/>
                  </a:lnTo>
                  <a:lnTo>
                    <a:pt x="794" y="11150"/>
                  </a:lnTo>
                  <a:lnTo>
                    <a:pt x="9888" y="30756"/>
                  </a:lnTo>
                  <a:lnTo>
                    <a:pt x="26736" y="61117"/>
                  </a:lnTo>
                  <a:lnTo>
                    <a:pt x="44434" y="92143"/>
                  </a:lnTo>
                  <a:lnTo>
                    <a:pt x="64760" y="126471"/>
                  </a:lnTo>
                  <a:lnTo>
                    <a:pt x="85863" y="161778"/>
                  </a:lnTo>
                  <a:lnTo>
                    <a:pt x="110990" y="197375"/>
                  </a:lnTo>
                  <a:lnTo>
                    <a:pt x="138543" y="229265"/>
                  </a:lnTo>
                  <a:lnTo>
                    <a:pt x="171388" y="262782"/>
                  </a:lnTo>
                  <a:lnTo>
                    <a:pt x="203394" y="290217"/>
                  </a:lnTo>
                  <a:lnTo>
                    <a:pt x="215810" y="300258"/>
                  </a:lnTo>
                  <a:lnTo>
                    <a:pt x="229266" y="307366"/>
                  </a:lnTo>
                  <a:lnTo>
                    <a:pt x="234600" y="308785"/>
                  </a:lnTo>
                  <a:lnTo>
                    <a:pt x="242644" y="308246"/>
                  </a:lnTo>
                  <a:lnTo>
                    <a:pt x="245107" y="305402"/>
                  </a:lnTo>
                  <a:lnTo>
                    <a:pt x="247843" y="295894"/>
                  </a:lnTo>
                  <a:lnTo>
                    <a:pt x="248805" y="263096"/>
                  </a:lnTo>
                  <a:lnTo>
                    <a:pt x="244994" y="230659"/>
                  </a:lnTo>
                  <a:lnTo>
                    <a:pt x="242888" y="213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59" name="SMARTInkShape-1947"/>
            <p:cNvSpPr/>
            <p:nvPr/>
          </p:nvSpPr>
          <p:spPr bwMode="auto">
            <a:xfrm>
              <a:off x="2286000" y="4590174"/>
              <a:ext cx="155209" cy="424740"/>
            </a:xfrm>
            <a:custGeom>
              <a:avLst/>
              <a:gdLst/>
              <a:ahLst/>
              <a:cxnLst/>
              <a:rect l="0" t="0" r="0" b="0"/>
              <a:pathLst>
                <a:path w="155209" h="424740">
                  <a:moveTo>
                    <a:pt x="0" y="17545"/>
                  </a:moveTo>
                  <a:lnTo>
                    <a:pt x="0" y="0"/>
                  </a:lnTo>
                  <a:lnTo>
                    <a:pt x="0" y="34802"/>
                  </a:lnTo>
                  <a:lnTo>
                    <a:pt x="0" y="64286"/>
                  </a:lnTo>
                  <a:lnTo>
                    <a:pt x="794" y="92689"/>
                  </a:lnTo>
                  <a:lnTo>
                    <a:pt x="9943" y="127600"/>
                  </a:lnTo>
                  <a:lnTo>
                    <a:pt x="16590" y="136043"/>
                  </a:lnTo>
                  <a:lnTo>
                    <a:pt x="24836" y="141648"/>
                  </a:lnTo>
                  <a:lnTo>
                    <a:pt x="33792" y="144139"/>
                  </a:lnTo>
                  <a:lnTo>
                    <a:pt x="55344" y="137957"/>
                  </a:lnTo>
                  <a:lnTo>
                    <a:pt x="78046" y="122279"/>
                  </a:lnTo>
                  <a:lnTo>
                    <a:pt x="107051" y="90738"/>
                  </a:lnTo>
                  <a:lnTo>
                    <a:pt x="133594" y="58637"/>
                  </a:lnTo>
                  <a:lnTo>
                    <a:pt x="150567" y="33335"/>
                  </a:lnTo>
                  <a:lnTo>
                    <a:pt x="152765" y="31247"/>
                  </a:lnTo>
                  <a:lnTo>
                    <a:pt x="154231" y="30648"/>
                  </a:lnTo>
                  <a:lnTo>
                    <a:pt x="155208" y="31043"/>
                  </a:lnTo>
                  <a:lnTo>
                    <a:pt x="149134" y="59274"/>
                  </a:lnTo>
                  <a:lnTo>
                    <a:pt x="144070" y="81335"/>
                  </a:lnTo>
                  <a:lnTo>
                    <a:pt x="136527" y="109661"/>
                  </a:lnTo>
                  <a:lnTo>
                    <a:pt x="127883" y="142887"/>
                  </a:lnTo>
                  <a:lnTo>
                    <a:pt x="123355" y="160638"/>
                  </a:lnTo>
                  <a:lnTo>
                    <a:pt x="118749" y="178821"/>
                  </a:lnTo>
                  <a:lnTo>
                    <a:pt x="114091" y="197293"/>
                  </a:lnTo>
                  <a:lnTo>
                    <a:pt x="109398" y="215959"/>
                  </a:lnTo>
                  <a:lnTo>
                    <a:pt x="105476" y="234752"/>
                  </a:lnTo>
                  <a:lnTo>
                    <a:pt x="102067" y="253631"/>
                  </a:lnTo>
                  <a:lnTo>
                    <a:pt x="99001" y="272567"/>
                  </a:lnTo>
                  <a:lnTo>
                    <a:pt x="91361" y="306307"/>
                  </a:lnTo>
                  <a:lnTo>
                    <a:pt x="83467" y="336383"/>
                  </a:lnTo>
                  <a:lnTo>
                    <a:pt x="77313" y="362980"/>
                  </a:lnTo>
                  <a:lnTo>
                    <a:pt x="69386" y="396474"/>
                  </a:lnTo>
                  <a:lnTo>
                    <a:pt x="60207" y="410324"/>
                  </a:lnTo>
                  <a:lnTo>
                    <a:pt x="48984" y="418332"/>
                  </a:lnTo>
                  <a:lnTo>
                    <a:pt x="28575" y="4247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60" name="SMARTInkShape-1948"/>
            <p:cNvSpPr/>
            <p:nvPr/>
          </p:nvSpPr>
          <p:spPr bwMode="auto">
            <a:xfrm>
              <a:off x="2850356" y="4186238"/>
              <a:ext cx="392908" cy="330280"/>
            </a:xfrm>
            <a:custGeom>
              <a:avLst/>
              <a:gdLst/>
              <a:ahLst/>
              <a:cxnLst/>
              <a:rect l="0" t="0" r="0" b="0"/>
              <a:pathLst>
                <a:path w="392908" h="330280">
                  <a:moveTo>
                    <a:pt x="0" y="0"/>
                  </a:moveTo>
                  <a:lnTo>
                    <a:pt x="11407" y="793"/>
                  </a:lnTo>
                  <a:lnTo>
                    <a:pt x="45556" y="12978"/>
                  </a:lnTo>
                  <a:lnTo>
                    <a:pt x="76822" y="26423"/>
                  </a:lnTo>
                  <a:lnTo>
                    <a:pt x="102406" y="41377"/>
                  </a:lnTo>
                  <a:lnTo>
                    <a:pt x="131768" y="60723"/>
                  </a:lnTo>
                  <a:lnTo>
                    <a:pt x="163339" y="84137"/>
                  </a:lnTo>
                  <a:lnTo>
                    <a:pt x="195891" y="113065"/>
                  </a:lnTo>
                  <a:lnTo>
                    <a:pt x="226763" y="144443"/>
                  </a:lnTo>
                  <a:lnTo>
                    <a:pt x="256359" y="176115"/>
                  </a:lnTo>
                  <a:lnTo>
                    <a:pt x="285387" y="206067"/>
                  </a:lnTo>
                  <a:lnTo>
                    <a:pt x="312047" y="235254"/>
                  </a:lnTo>
                  <a:lnTo>
                    <a:pt x="335538" y="263307"/>
                  </a:lnTo>
                  <a:lnTo>
                    <a:pt x="353915" y="289004"/>
                  </a:lnTo>
                  <a:lnTo>
                    <a:pt x="382588" y="324415"/>
                  </a:lnTo>
                  <a:lnTo>
                    <a:pt x="388320" y="329922"/>
                  </a:lnTo>
                  <a:lnTo>
                    <a:pt x="389849" y="330279"/>
                  </a:lnTo>
                  <a:lnTo>
                    <a:pt x="392907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61" name="SMARTInkShape-1949"/>
            <p:cNvSpPr/>
            <p:nvPr/>
          </p:nvSpPr>
          <p:spPr bwMode="auto">
            <a:xfrm>
              <a:off x="2415183" y="4093369"/>
              <a:ext cx="335162" cy="391772"/>
            </a:xfrm>
            <a:custGeom>
              <a:avLst/>
              <a:gdLst/>
              <a:ahLst/>
              <a:cxnLst/>
              <a:rect l="0" t="0" r="0" b="0"/>
              <a:pathLst>
                <a:path w="335162" h="391772">
                  <a:moveTo>
                    <a:pt x="335161" y="0"/>
                  </a:moveTo>
                  <a:lnTo>
                    <a:pt x="335161" y="9943"/>
                  </a:lnTo>
                  <a:lnTo>
                    <a:pt x="333573" y="12185"/>
                  </a:lnTo>
                  <a:lnTo>
                    <a:pt x="304294" y="32715"/>
                  </a:lnTo>
                  <a:lnTo>
                    <a:pt x="277420" y="53614"/>
                  </a:lnTo>
                  <a:lnTo>
                    <a:pt x="253142" y="76216"/>
                  </a:lnTo>
                  <a:lnTo>
                    <a:pt x="226477" y="106369"/>
                  </a:lnTo>
                  <a:lnTo>
                    <a:pt x="212698" y="123300"/>
                  </a:lnTo>
                  <a:lnTo>
                    <a:pt x="197163" y="142525"/>
                  </a:lnTo>
                  <a:lnTo>
                    <a:pt x="180456" y="163279"/>
                  </a:lnTo>
                  <a:lnTo>
                    <a:pt x="162968" y="185053"/>
                  </a:lnTo>
                  <a:lnTo>
                    <a:pt x="145753" y="206712"/>
                  </a:lnTo>
                  <a:lnTo>
                    <a:pt x="128720" y="228296"/>
                  </a:lnTo>
                  <a:lnTo>
                    <a:pt x="111809" y="249828"/>
                  </a:lnTo>
                  <a:lnTo>
                    <a:pt x="95772" y="270533"/>
                  </a:lnTo>
                  <a:lnTo>
                    <a:pt x="80318" y="290687"/>
                  </a:lnTo>
                  <a:lnTo>
                    <a:pt x="65253" y="310472"/>
                  </a:lnTo>
                  <a:lnTo>
                    <a:pt x="40048" y="343040"/>
                  </a:lnTo>
                  <a:lnTo>
                    <a:pt x="12241" y="377337"/>
                  </a:lnTo>
                  <a:lnTo>
                    <a:pt x="297" y="391203"/>
                  </a:lnTo>
                  <a:lnTo>
                    <a:pt x="0" y="391771"/>
                  </a:lnTo>
                  <a:lnTo>
                    <a:pt x="22335" y="373985"/>
                  </a:lnTo>
                  <a:lnTo>
                    <a:pt x="56555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6062" name="SMARTInkShape-1950"/>
            <p:cNvSpPr/>
            <p:nvPr/>
          </p:nvSpPr>
          <p:spPr bwMode="auto">
            <a:xfrm>
              <a:off x="2776520" y="3763686"/>
              <a:ext cx="175142" cy="277561"/>
            </a:xfrm>
            <a:custGeom>
              <a:avLst/>
              <a:gdLst/>
              <a:ahLst/>
              <a:cxnLst/>
              <a:rect l="0" t="0" r="0" b="0"/>
              <a:pathLst>
                <a:path w="175142" h="277561">
                  <a:moveTo>
                    <a:pt x="73836" y="143945"/>
                  </a:moveTo>
                  <a:lnTo>
                    <a:pt x="56138" y="161643"/>
                  </a:lnTo>
                  <a:lnTo>
                    <a:pt x="51947" y="163717"/>
                  </a:lnTo>
                  <a:lnTo>
                    <a:pt x="49719" y="164270"/>
                  </a:lnTo>
                  <a:lnTo>
                    <a:pt x="47439" y="163845"/>
                  </a:lnTo>
                  <a:lnTo>
                    <a:pt x="39502" y="159129"/>
                  </a:lnTo>
                  <a:lnTo>
                    <a:pt x="40849" y="154398"/>
                  </a:lnTo>
                  <a:lnTo>
                    <a:pt x="52645" y="121550"/>
                  </a:lnTo>
                  <a:lnTo>
                    <a:pt x="65770" y="86164"/>
                  </a:lnTo>
                  <a:lnTo>
                    <a:pt x="79031" y="56358"/>
                  </a:lnTo>
                  <a:lnTo>
                    <a:pt x="96940" y="24338"/>
                  </a:lnTo>
                  <a:lnTo>
                    <a:pt x="111529" y="656"/>
                  </a:lnTo>
                  <a:lnTo>
                    <a:pt x="113252" y="0"/>
                  </a:lnTo>
                  <a:lnTo>
                    <a:pt x="114401" y="1150"/>
                  </a:lnTo>
                  <a:lnTo>
                    <a:pt x="115677" y="8250"/>
                  </a:lnTo>
                  <a:lnTo>
                    <a:pt x="116497" y="40794"/>
                  </a:lnTo>
                  <a:lnTo>
                    <a:pt x="116639" y="75811"/>
                  </a:lnTo>
                  <a:lnTo>
                    <a:pt x="116672" y="102551"/>
                  </a:lnTo>
                  <a:lnTo>
                    <a:pt x="116687" y="130310"/>
                  </a:lnTo>
                  <a:lnTo>
                    <a:pt x="118810" y="156406"/>
                  </a:lnTo>
                  <a:lnTo>
                    <a:pt x="123193" y="181233"/>
                  </a:lnTo>
                  <a:lnTo>
                    <a:pt x="134586" y="216730"/>
                  </a:lnTo>
                  <a:lnTo>
                    <a:pt x="147222" y="246121"/>
                  </a:lnTo>
                  <a:lnTo>
                    <a:pt x="161572" y="272534"/>
                  </a:lnTo>
                  <a:lnTo>
                    <a:pt x="166540" y="276502"/>
                  </a:lnTo>
                  <a:lnTo>
                    <a:pt x="168976" y="277560"/>
                  </a:lnTo>
                  <a:lnTo>
                    <a:pt x="170600" y="277472"/>
                  </a:lnTo>
                  <a:lnTo>
                    <a:pt x="171683" y="276619"/>
                  </a:lnTo>
                  <a:lnTo>
                    <a:pt x="172405" y="275257"/>
                  </a:lnTo>
                  <a:lnTo>
                    <a:pt x="165836" y="261963"/>
                  </a:lnTo>
                  <a:lnTo>
                    <a:pt x="147807" y="234550"/>
                  </a:lnTo>
                  <a:lnTo>
                    <a:pt x="124152" y="204569"/>
                  </a:lnTo>
                  <a:lnTo>
                    <a:pt x="97035" y="176019"/>
                  </a:lnTo>
                  <a:lnTo>
                    <a:pt x="61544" y="146753"/>
                  </a:lnTo>
                  <a:lnTo>
                    <a:pt x="45354" y="137256"/>
                  </a:lnTo>
                  <a:lnTo>
                    <a:pt x="11093" y="130658"/>
                  </a:lnTo>
                  <a:lnTo>
                    <a:pt x="1183" y="129954"/>
                  </a:lnTo>
                  <a:lnTo>
                    <a:pt x="0" y="130649"/>
                  </a:lnTo>
                  <a:lnTo>
                    <a:pt x="6" y="131906"/>
                  </a:lnTo>
                  <a:lnTo>
                    <a:pt x="803" y="133538"/>
                  </a:lnTo>
                  <a:lnTo>
                    <a:pt x="2923" y="134626"/>
                  </a:lnTo>
                  <a:lnTo>
                    <a:pt x="9511" y="135835"/>
                  </a:lnTo>
                  <a:lnTo>
                    <a:pt x="38876" y="130907"/>
                  </a:lnTo>
                  <a:lnTo>
                    <a:pt x="70709" y="122972"/>
                  </a:lnTo>
                  <a:lnTo>
                    <a:pt x="105277" y="107039"/>
                  </a:lnTo>
                  <a:lnTo>
                    <a:pt x="139068" y="91912"/>
                  </a:lnTo>
                  <a:lnTo>
                    <a:pt x="172590" y="75377"/>
                  </a:lnTo>
                  <a:lnTo>
                    <a:pt x="174597" y="76008"/>
                  </a:lnTo>
                  <a:lnTo>
                    <a:pt x="175141" y="78016"/>
                  </a:lnTo>
                  <a:lnTo>
                    <a:pt x="174711" y="80943"/>
                  </a:lnTo>
                  <a:lnTo>
                    <a:pt x="155322" y="109246"/>
                  </a:lnTo>
                  <a:lnTo>
                    <a:pt x="125938" y="141690"/>
                  </a:lnTo>
                  <a:lnTo>
                    <a:pt x="103607" y="167549"/>
                  </a:lnTo>
                  <a:lnTo>
                    <a:pt x="76307" y="201298"/>
                  </a:lnTo>
                  <a:lnTo>
                    <a:pt x="53834" y="233062"/>
                  </a:lnTo>
                  <a:lnTo>
                    <a:pt x="52564" y="236694"/>
                  </a:lnTo>
                  <a:lnTo>
                    <a:pt x="52511" y="239115"/>
                  </a:lnTo>
                  <a:lnTo>
                    <a:pt x="54857" y="239142"/>
                  </a:lnTo>
                  <a:lnTo>
                    <a:pt x="73836" y="2296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MARTInkShape-1951"/>
          <p:cNvSpPr/>
          <p:nvPr/>
        </p:nvSpPr>
        <p:spPr bwMode="auto">
          <a:xfrm>
            <a:off x="1193006" y="342900"/>
            <a:ext cx="21429" cy="386045"/>
          </a:xfrm>
          <a:custGeom>
            <a:avLst/>
            <a:gdLst/>
            <a:ahLst/>
            <a:cxnLst/>
            <a:rect l="0" t="0" r="0" b="0"/>
            <a:pathLst>
              <a:path w="21429" h="386045">
                <a:moveTo>
                  <a:pt x="0" y="0"/>
                </a:moveTo>
                <a:lnTo>
                  <a:pt x="794" y="26233"/>
                </a:lnTo>
                <a:lnTo>
                  <a:pt x="6151" y="61575"/>
                </a:lnTo>
                <a:lnTo>
                  <a:pt x="8819" y="85839"/>
                </a:lnTo>
                <a:lnTo>
                  <a:pt x="11857" y="115145"/>
                </a:lnTo>
                <a:lnTo>
                  <a:pt x="13208" y="146690"/>
                </a:lnTo>
                <a:lnTo>
                  <a:pt x="15924" y="181348"/>
                </a:lnTo>
                <a:lnTo>
                  <a:pt x="17760" y="199480"/>
                </a:lnTo>
                <a:lnTo>
                  <a:pt x="18984" y="217918"/>
                </a:lnTo>
                <a:lnTo>
                  <a:pt x="19800" y="236560"/>
                </a:lnTo>
                <a:lnTo>
                  <a:pt x="20344" y="255338"/>
                </a:lnTo>
                <a:lnTo>
                  <a:pt x="20948" y="288902"/>
                </a:lnTo>
                <a:lnTo>
                  <a:pt x="21217" y="318107"/>
                </a:lnTo>
                <a:lnTo>
                  <a:pt x="21368" y="350812"/>
                </a:lnTo>
                <a:lnTo>
                  <a:pt x="21428" y="386044"/>
                </a:lnTo>
                <a:lnTo>
                  <a:pt x="17639" y="354516"/>
                </a:lnTo>
                <a:lnTo>
                  <a:pt x="15777" y="331394"/>
                </a:lnTo>
                <a:lnTo>
                  <a:pt x="14288" y="2928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5" name="SMARTInkShape-Group438"/>
          <p:cNvGrpSpPr/>
          <p:nvPr/>
        </p:nvGrpSpPr>
        <p:grpSpPr>
          <a:xfrm>
            <a:off x="857486" y="274211"/>
            <a:ext cx="1464234" cy="693592"/>
            <a:chOff x="857486" y="274211"/>
            <a:chExt cx="1464234" cy="693592"/>
          </a:xfrm>
        </p:grpSpPr>
        <p:sp>
          <p:nvSpPr>
            <p:cNvPr id="5" name="SMARTInkShape-1952"/>
            <p:cNvSpPr/>
            <p:nvPr/>
          </p:nvSpPr>
          <p:spPr bwMode="auto">
            <a:xfrm>
              <a:off x="857486" y="274211"/>
              <a:ext cx="445394" cy="202023"/>
            </a:xfrm>
            <a:custGeom>
              <a:avLst/>
              <a:gdLst/>
              <a:ahLst/>
              <a:cxnLst/>
              <a:rect l="0" t="0" r="0" b="0"/>
              <a:pathLst>
                <a:path w="445394" h="202023">
                  <a:moveTo>
                    <a:pt x="42627" y="75833"/>
                  </a:moveTo>
                  <a:lnTo>
                    <a:pt x="22042" y="96418"/>
                  </a:lnTo>
                  <a:lnTo>
                    <a:pt x="13369" y="100857"/>
                  </a:lnTo>
                  <a:lnTo>
                    <a:pt x="560" y="104200"/>
                  </a:lnTo>
                  <a:lnTo>
                    <a:pt x="0" y="96761"/>
                  </a:lnTo>
                  <a:lnTo>
                    <a:pt x="3096" y="93754"/>
                  </a:lnTo>
                  <a:lnTo>
                    <a:pt x="30879" y="81107"/>
                  </a:lnTo>
                  <a:lnTo>
                    <a:pt x="61900" y="66018"/>
                  </a:lnTo>
                  <a:lnTo>
                    <a:pt x="88499" y="53215"/>
                  </a:lnTo>
                  <a:lnTo>
                    <a:pt x="118841" y="39586"/>
                  </a:lnTo>
                  <a:lnTo>
                    <a:pt x="136299" y="33412"/>
                  </a:lnTo>
                  <a:lnTo>
                    <a:pt x="155081" y="27709"/>
                  </a:lnTo>
                  <a:lnTo>
                    <a:pt x="174746" y="22319"/>
                  </a:lnTo>
                  <a:lnTo>
                    <a:pt x="195000" y="17138"/>
                  </a:lnTo>
                  <a:lnTo>
                    <a:pt x="215646" y="12097"/>
                  </a:lnTo>
                  <a:lnTo>
                    <a:pt x="236554" y="7148"/>
                  </a:lnTo>
                  <a:lnTo>
                    <a:pt x="256843" y="3849"/>
                  </a:lnTo>
                  <a:lnTo>
                    <a:pt x="276719" y="1650"/>
                  </a:lnTo>
                  <a:lnTo>
                    <a:pt x="296319" y="184"/>
                  </a:lnTo>
                  <a:lnTo>
                    <a:pt x="315736" y="0"/>
                  </a:lnTo>
                  <a:lnTo>
                    <a:pt x="335031" y="671"/>
                  </a:lnTo>
                  <a:lnTo>
                    <a:pt x="354244" y="1913"/>
                  </a:lnTo>
                  <a:lnTo>
                    <a:pt x="386175" y="7525"/>
                  </a:lnTo>
                  <a:lnTo>
                    <a:pt x="412009" y="16899"/>
                  </a:lnTo>
                  <a:lnTo>
                    <a:pt x="431428" y="31648"/>
                  </a:lnTo>
                  <a:lnTo>
                    <a:pt x="441646" y="50904"/>
                  </a:lnTo>
                  <a:lnTo>
                    <a:pt x="445393" y="71897"/>
                  </a:lnTo>
                  <a:lnTo>
                    <a:pt x="444413" y="91811"/>
                  </a:lnTo>
                  <a:lnTo>
                    <a:pt x="428022" y="124664"/>
                  </a:lnTo>
                  <a:lnTo>
                    <a:pt x="399264" y="155742"/>
                  </a:lnTo>
                  <a:lnTo>
                    <a:pt x="365608" y="181266"/>
                  </a:lnTo>
                  <a:lnTo>
                    <a:pt x="330500" y="196325"/>
                  </a:lnTo>
                  <a:lnTo>
                    <a:pt x="302547" y="202022"/>
                  </a:lnTo>
                  <a:lnTo>
                    <a:pt x="282976" y="199917"/>
                  </a:lnTo>
                  <a:lnTo>
                    <a:pt x="280647" y="197449"/>
                  </a:lnTo>
                  <a:lnTo>
                    <a:pt x="280682" y="194217"/>
                  </a:lnTo>
                  <a:lnTo>
                    <a:pt x="284954" y="186392"/>
                  </a:lnTo>
                  <a:lnTo>
                    <a:pt x="299802" y="1687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953"/>
            <p:cNvSpPr/>
            <p:nvPr/>
          </p:nvSpPr>
          <p:spPr bwMode="auto">
            <a:xfrm>
              <a:off x="1314450" y="557213"/>
              <a:ext cx="142876" cy="165952"/>
            </a:xfrm>
            <a:custGeom>
              <a:avLst/>
              <a:gdLst/>
              <a:ahLst/>
              <a:cxnLst/>
              <a:rect l="0" t="0" r="0" b="0"/>
              <a:pathLst>
                <a:path w="142876" h="165952">
                  <a:moveTo>
                    <a:pt x="0" y="0"/>
                  </a:moveTo>
                  <a:lnTo>
                    <a:pt x="4909" y="11406"/>
                  </a:lnTo>
                  <a:lnTo>
                    <a:pt x="12651" y="43968"/>
                  </a:lnTo>
                  <a:lnTo>
                    <a:pt x="21578" y="73772"/>
                  </a:lnTo>
                  <a:lnTo>
                    <a:pt x="30735" y="98587"/>
                  </a:lnTo>
                  <a:lnTo>
                    <a:pt x="37473" y="113666"/>
                  </a:lnTo>
                  <a:lnTo>
                    <a:pt x="43914" y="142749"/>
                  </a:lnTo>
                  <a:lnTo>
                    <a:pt x="50318" y="160035"/>
                  </a:lnTo>
                  <a:lnTo>
                    <a:pt x="54114" y="165583"/>
                  </a:lnTo>
                  <a:lnTo>
                    <a:pt x="55126" y="165951"/>
                  </a:lnTo>
                  <a:lnTo>
                    <a:pt x="60543" y="160838"/>
                  </a:lnTo>
                  <a:lnTo>
                    <a:pt x="65140" y="134282"/>
                  </a:lnTo>
                  <a:lnTo>
                    <a:pt x="74687" y="102934"/>
                  </a:lnTo>
                  <a:lnTo>
                    <a:pt x="82895" y="68510"/>
                  </a:lnTo>
                  <a:lnTo>
                    <a:pt x="91148" y="35557"/>
                  </a:lnTo>
                  <a:lnTo>
                    <a:pt x="108527" y="7406"/>
                  </a:lnTo>
                  <a:lnTo>
                    <a:pt x="111245" y="5731"/>
                  </a:lnTo>
                  <a:lnTo>
                    <a:pt x="113851" y="5408"/>
                  </a:lnTo>
                  <a:lnTo>
                    <a:pt x="116382" y="5986"/>
                  </a:lnTo>
                  <a:lnTo>
                    <a:pt x="127529" y="14385"/>
                  </a:lnTo>
                  <a:lnTo>
                    <a:pt x="142875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954"/>
            <p:cNvSpPr/>
            <p:nvPr/>
          </p:nvSpPr>
          <p:spPr bwMode="auto">
            <a:xfrm>
              <a:off x="1479198" y="610047"/>
              <a:ext cx="90513" cy="114157"/>
            </a:xfrm>
            <a:custGeom>
              <a:avLst/>
              <a:gdLst/>
              <a:ahLst/>
              <a:cxnLst/>
              <a:rect l="0" t="0" r="0" b="0"/>
              <a:pathLst>
                <a:path w="90513" h="114157">
                  <a:moveTo>
                    <a:pt x="6702" y="25747"/>
                  </a:moveTo>
                  <a:lnTo>
                    <a:pt x="6702" y="21954"/>
                  </a:lnTo>
                  <a:lnTo>
                    <a:pt x="5908" y="20837"/>
                  </a:lnTo>
                  <a:lnTo>
                    <a:pt x="4585" y="20093"/>
                  </a:lnTo>
                  <a:lnTo>
                    <a:pt x="2910" y="19596"/>
                  </a:lnTo>
                  <a:lnTo>
                    <a:pt x="1793" y="20059"/>
                  </a:lnTo>
                  <a:lnTo>
                    <a:pt x="1048" y="21161"/>
                  </a:lnTo>
                  <a:lnTo>
                    <a:pt x="0" y="26505"/>
                  </a:lnTo>
                  <a:lnTo>
                    <a:pt x="410" y="48366"/>
                  </a:lnTo>
                  <a:lnTo>
                    <a:pt x="6072" y="64287"/>
                  </a:lnTo>
                  <a:lnTo>
                    <a:pt x="26296" y="93763"/>
                  </a:lnTo>
                  <a:lnTo>
                    <a:pt x="40201" y="104990"/>
                  </a:lnTo>
                  <a:lnTo>
                    <a:pt x="58167" y="113344"/>
                  </a:lnTo>
                  <a:lnTo>
                    <a:pt x="69528" y="114156"/>
                  </a:lnTo>
                  <a:lnTo>
                    <a:pt x="79075" y="111871"/>
                  </a:lnTo>
                  <a:lnTo>
                    <a:pt x="85963" y="108210"/>
                  </a:lnTo>
                  <a:lnTo>
                    <a:pt x="88118" y="104534"/>
                  </a:lnTo>
                  <a:lnTo>
                    <a:pt x="90512" y="94101"/>
                  </a:lnTo>
                  <a:lnTo>
                    <a:pt x="88067" y="71047"/>
                  </a:lnTo>
                  <a:lnTo>
                    <a:pt x="74427" y="36400"/>
                  </a:lnTo>
                  <a:lnTo>
                    <a:pt x="60282" y="17967"/>
                  </a:lnTo>
                  <a:lnTo>
                    <a:pt x="42157" y="4039"/>
                  </a:lnTo>
                  <a:lnTo>
                    <a:pt x="31456" y="224"/>
                  </a:lnTo>
                  <a:lnTo>
                    <a:pt x="27173" y="0"/>
                  </a:lnTo>
                  <a:lnTo>
                    <a:pt x="20298" y="1868"/>
                  </a:lnTo>
                  <a:lnTo>
                    <a:pt x="18147" y="4272"/>
                  </a:lnTo>
                  <a:lnTo>
                    <a:pt x="15758" y="11175"/>
                  </a:lnTo>
                  <a:lnTo>
                    <a:pt x="16812" y="19535"/>
                  </a:lnTo>
                  <a:lnTo>
                    <a:pt x="20990" y="328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955"/>
            <p:cNvSpPr/>
            <p:nvPr/>
          </p:nvSpPr>
          <p:spPr bwMode="auto">
            <a:xfrm>
              <a:off x="1507331" y="592931"/>
              <a:ext cx="178464" cy="339588"/>
            </a:xfrm>
            <a:custGeom>
              <a:avLst/>
              <a:gdLst/>
              <a:ahLst/>
              <a:cxnLst/>
              <a:rect l="0" t="0" r="0" b="0"/>
              <a:pathLst>
                <a:path w="178464" h="339588">
                  <a:moveTo>
                    <a:pt x="150019" y="0"/>
                  </a:moveTo>
                  <a:lnTo>
                    <a:pt x="145109" y="11407"/>
                  </a:lnTo>
                  <a:lnTo>
                    <a:pt x="138162" y="44762"/>
                  </a:lnTo>
                  <a:lnTo>
                    <a:pt x="137245" y="71119"/>
                  </a:lnTo>
                  <a:lnTo>
                    <a:pt x="141648" y="102917"/>
                  </a:lnTo>
                  <a:lnTo>
                    <a:pt x="148773" y="133593"/>
                  </a:lnTo>
                  <a:lnTo>
                    <a:pt x="159792" y="167465"/>
                  </a:lnTo>
                  <a:lnTo>
                    <a:pt x="168437" y="202637"/>
                  </a:lnTo>
                  <a:lnTo>
                    <a:pt x="175232" y="238193"/>
                  </a:lnTo>
                  <a:lnTo>
                    <a:pt x="177598" y="272277"/>
                  </a:lnTo>
                  <a:lnTo>
                    <a:pt x="178397" y="305931"/>
                  </a:lnTo>
                  <a:lnTo>
                    <a:pt x="178463" y="313492"/>
                  </a:lnTo>
                  <a:lnTo>
                    <a:pt x="174302" y="326126"/>
                  </a:lnTo>
                  <a:lnTo>
                    <a:pt x="170970" y="331717"/>
                  </a:lnTo>
                  <a:lnTo>
                    <a:pt x="166368" y="335445"/>
                  </a:lnTo>
                  <a:lnTo>
                    <a:pt x="154904" y="339587"/>
                  </a:lnTo>
                  <a:lnTo>
                    <a:pt x="139755" y="337194"/>
                  </a:lnTo>
                  <a:lnTo>
                    <a:pt x="113376" y="324805"/>
                  </a:lnTo>
                  <a:lnTo>
                    <a:pt x="85451" y="301820"/>
                  </a:lnTo>
                  <a:lnTo>
                    <a:pt x="66553" y="279399"/>
                  </a:lnTo>
                  <a:lnTo>
                    <a:pt x="47571" y="250913"/>
                  </a:lnTo>
                  <a:lnTo>
                    <a:pt x="28551" y="215498"/>
                  </a:lnTo>
                  <a:lnTo>
                    <a:pt x="12690" y="183090"/>
                  </a:lnTo>
                  <a:lnTo>
                    <a:pt x="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956"/>
            <p:cNvSpPr/>
            <p:nvPr/>
          </p:nvSpPr>
          <p:spPr bwMode="auto">
            <a:xfrm>
              <a:off x="1621631" y="421481"/>
              <a:ext cx="14289" cy="21433"/>
            </a:xfrm>
            <a:custGeom>
              <a:avLst/>
              <a:gdLst/>
              <a:ahLst/>
              <a:cxnLst/>
              <a:rect l="0" t="0" r="0" b="0"/>
              <a:pathLst>
                <a:path w="14289" h="21433">
                  <a:moveTo>
                    <a:pt x="0" y="0"/>
                  </a:moveTo>
                  <a:lnTo>
                    <a:pt x="0" y="6151"/>
                  </a:lnTo>
                  <a:lnTo>
                    <a:pt x="14288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957"/>
            <p:cNvSpPr/>
            <p:nvPr/>
          </p:nvSpPr>
          <p:spPr bwMode="auto">
            <a:xfrm>
              <a:off x="1707356" y="654319"/>
              <a:ext cx="130558" cy="112737"/>
            </a:xfrm>
            <a:custGeom>
              <a:avLst/>
              <a:gdLst/>
              <a:ahLst/>
              <a:cxnLst/>
              <a:rect l="0" t="0" r="0" b="0"/>
              <a:pathLst>
                <a:path w="130558" h="112737">
                  <a:moveTo>
                    <a:pt x="0" y="67200"/>
                  </a:moveTo>
                  <a:lnTo>
                    <a:pt x="3793" y="67200"/>
                  </a:lnTo>
                  <a:lnTo>
                    <a:pt x="4910" y="66406"/>
                  </a:lnTo>
                  <a:lnTo>
                    <a:pt x="5655" y="65083"/>
                  </a:lnTo>
                  <a:lnTo>
                    <a:pt x="6151" y="63407"/>
                  </a:lnTo>
                  <a:lnTo>
                    <a:pt x="8070" y="62290"/>
                  </a:lnTo>
                  <a:lnTo>
                    <a:pt x="24672" y="60497"/>
                  </a:lnTo>
                  <a:lnTo>
                    <a:pt x="50647" y="56351"/>
                  </a:lnTo>
                  <a:lnTo>
                    <a:pt x="79502" y="42185"/>
                  </a:lnTo>
                  <a:lnTo>
                    <a:pt x="110719" y="24100"/>
                  </a:lnTo>
                  <a:lnTo>
                    <a:pt x="128851" y="9033"/>
                  </a:lnTo>
                  <a:lnTo>
                    <a:pt x="130350" y="6197"/>
                  </a:lnTo>
                  <a:lnTo>
                    <a:pt x="130557" y="3512"/>
                  </a:lnTo>
                  <a:lnTo>
                    <a:pt x="129900" y="929"/>
                  </a:lnTo>
                  <a:lnTo>
                    <a:pt x="127875" y="0"/>
                  </a:lnTo>
                  <a:lnTo>
                    <a:pt x="101232" y="6159"/>
                  </a:lnTo>
                  <a:lnTo>
                    <a:pt x="71679" y="25597"/>
                  </a:lnTo>
                  <a:lnTo>
                    <a:pt x="51665" y="41468"/>
                  </a:lnTo>
                  <a:lnTo>
                    <a:pt x="36987" y="67761"/>
                  </a:lnTo>
                  <a:lnTo>
                    <a:pt x="33108" y="80943"/>
                  </a:lnTo>
                  <a:lnTo>
                    <a:pt x="34029" y="92093"/>
                  </a:lnTo>
                  <a:lnTo>
                    <a:pt x="36180" y="96495"/>
                  </a:lnTo>
                  <a:lnTo>
                    <a:pt x="42803" y="103503"/>
                  </a:lnTo>
                  <a:lnTo>
                    <a:pt x="59249" y="111911"/>
                  </a:lnTo>
                  <a:lnTo>
                    <a:pt x="74487" y="112736"/>
                  </a:lnTo>
                  <a:lnTo>
                    <a:pt x="100013" y="110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958"/>
            <p:cNvSpPr/>
            <p:nvPr/>
          </p:nvSpPr>
          <p:spPr bwMode="auto">
            <a:xfrm>
              <a:off x="1887932" y="507206"/>
              <a:ext cx="169469" cy="241935"/>
            </a:xfrm>
            <a:custGeom>
              <a:avLst/>
              <a:gdLst/>
              <a:ahLst/>
              <a:cxnLst/>
              <a:rect l="0" t="0" r="0" b="0"/>
              <a:pathLst>
                <a:path w="169469" h="241935">
                  <a:moveTo>
                    <a:pt x="40881" y="150019"/>
                  </a:moveTo>
                  <a:lnTo>
                    <a:pt x="34384" y="155722"/>
                  </a:lnTo>
                  <a:lnTo>
                    <a:pt x="22992" y="163792"/>
                  </a:lnTo>
                  <a:lnTo>
                    <a:pt x="10357" y="180558"/>
                  </a:lnTo>
                  <a:lnTo>
                    <a:pt x="2027" y="200607"/>
                  </a:lnTo>
                  <a:lnTo>
                    <a:pt x="0" y="220835"/>
                  </a:lnTo>
                  <a:lnTo>
                    <a:pt x="2338" y="232028"/>
                  </a:lnTo>
                  <a:lnTo>
                    <a:pt x="4867" y="235648"/>
                  </a:lnTo>
                  <a:lnTo>
                    <a:pt x="8140" y="238061"/>
                  </a:lnTo>
                  <a:lnTo>
                    <a:pt x="16011" y="240743"/>
                  </a:lnTo>
                  <a:lnTo>
                    <a:pt x="24800" y="241934"/>
                  </a:lnTo>
                  <a:lnTo>
                    <a:pt x="42466" y="238813"/>
                  </a:lnTo>
                  <a:lnTo>
                    <a:pt x="70562" y="224150"/>
                  </a:lnTo>
                  <a:lnTo>
                    <a:pt x="105863" y="197030"/>
                  </a:lnTo>
                  <a:lnTo>
                    <a:pt x="122943" y="178850"/>
                  </a:lnTo>
                  <a:lnTo>
                    <a:pt x="142277" y="145509"/>
                  </a:lnTo>
                  <a:lnTo>
                    <a:pt x="155796" y="119439"/>
                  </a:lnTo>
                  <a:lnTo>
                    <a:pt x="163391" y="91978"/>
                  </a:lnTo>
                  <a:lnTo>
                    <a:pt x="166767" y="63104"/>
                  </a:lnTo>
                  <a:lnTo>
                    <a:pt x="168268" y="31751"/>
                  </a:lnTo>
                  <a:lnTo>
                    <a:pt x="1694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959"/>
            <p:cNvSpPr/>
            <p:nvPr/>
          </p:nvSpPr>
          <p:spPr bwMode="auto">
            <a:xfrm>
              <a:off x="1965584" y="400050"/>
              <a:ext cx="111005" cy="319875"/>
            </a:xfrm>
            <a:custGeom>
              <a:avLst/>
              <a:gdLst/>
              <a:ahLst/>
              <a:cxnLst/>
              <a:rect l="0" t="0" r="0" b="0"/>
              <a:pathLst>
                <a:path w="111005" h="319875">
                  <a:moveTo>
                    <a:pt x="27522" y="0"/>
                  </a:moveTo>
                  <a:lnTo>
                    <a:pt x="14544" y="31661"/>
                  </a:lnTo>
                  <a:lnTo>
                    <a:pt x="4274" y="62650"/>
                  </a:lnTo>
                  <a:lnTo>
                    <a:pt x="1315" y="88170"/>
                  </a:lnTo>
                  <a:lnTo>
                    <a:pt x="0" y="115387"/>
                  </a:lnTo>
                  <a:lnTo>
                    <a:pt x="209" y="143358"/>
                  </a:lnTo>
                  <a:lnTo>
                    <a:pt x="2948" y="171665"/>
                  </a:lnTo>
                  <a:lnTo>
                    <a:pt x="8927" y="198004"/>
                  </a:lnTo>
                  <a:lnTo>
                    <a:pt x="17670" y="222939"/>
                  </a:lnTo>
                  <a:lnTo>
                    <a:pt x="35980" y="257703"/>
                  </a:lnTo>
                  <a:lnTo>
                    <a:pt x="63501" y="289470"/>
                  </a:lnTo>
                  <a:lnTo>
                    <a:pt x="84749" y="304050"/>
                  </a:lnTo>
                  <a:lnTo>
                    <a:pt x="111004" y="319874"/>
                  </a:lnTo>
                  <a:lnTo>
                    <a:pt x="84672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960"/>
            <p:cNvSpPr/>
            <p:nvPr/>
          </p:nvSpPr>
          <p:spPr bwMode="auto">
            <a:xfrm>
              <a:off x="1878806" y="528638"/>
              <a:ext cx="342901" cy="7144"/>
            </a:xfrm>
            <a:custGeom>
              <a:avLst/>
              <a:gdLst/>
              <a:ahLst/>
              <a:cxnLst/>
              <a:rect l="0" t="0" r="0" b="0"/>
              <a:pathLst>
                <a:path w="342901" h="7144">
                  <a:moveTo>
                    <a:pt x="0" y="7143"/>
                  </a:moveTo>
                  <a:lnTo>
                    <a:pt x="31264" y="7143"/>
                  </a:lnTo>
                  <a:lnTo>
                    <a:pt x="63415" y="7143"/>
                  </a:lnTo>
                  <a:lnTo>
                    <a:pt x="90626" y="7143"/>
                  </a:lnTo>
                  <a:lnTo>
                    <a:pt x="122035" y="7143"/>
                  </a:lnTo>
                  <a:lnTo>
                    <a:pt x="157161" y="7143"/>
                  </a:lnTo>
                  <a:lnTo>
                    <a:pt x="191822" y="7143"/>
                  </a:lnTo>
                  <a:lnTo>
                    <a:pt x="224955" y="7143"/>
                  </a:lnTo>
                  <a:lnTo>
                    <a:pt x="255555" y="7143"/>
                  </a:lnTo>
                  <a:lnTo>
                    <a:pt x="280797" y="5027"/>
                  </a:lnTo>
                  <a:lnTo>
                    <a:pt x="312858" y="1489"/>
                  </a:lnTo>
                  <a:lnTo>
                    <a:pt x="342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961"/>
            <p:cNvSpPr/>
            <p:nvPr/>
          </p:nvSpPr>
          <p:spPr bwMode="auto">
            <a:xfrm>
              <a:off x="872531" y="857784"/>
              <a:ext cx="1449189" cy="110019"/>
            </a:xfrm>
            <a:custGeom>
              <a:avLst/>
              <a:gdLst/>
              <a:ahLst/>
              <a:cxnLst/>
              <a:rect l="0" t="0" r="0" b="0"/>
              <a:pathLst>
                <a:path w="1449189" h="110019">
                  <a:moveTo>
                    <a:pt x="6150" y="92335"/>
                  </a:moveTo>
                  <a:lnTo>
                    <a:pt x="6150" y="96127"/>
                  </a:lnTo>
                  <a:lnTo>
                    <a:pt x="5357" y="97244"/>
                  </a:lnTo>
                  <a:lnTo>
                    <a:pt x="4034" y="97989"/>
                  </a:lnTo>
                  <a:lnTo>
                    <a:pt x="2358" y="98485"/>
                  </a:lnTo>
                  <a:lnTo>
                    <a:pt x="1241" y="99610"/>
                  </a:lnTo>
                  <a:lnTo>
                    <a:pt x="0" y="102977"/>
                  </a:lnTo>
                  <a:lnTo>
                    <a:pt x="462" y="104986"/>
                  </a:lnTo>
                  <a:lnTo>
                    <a:pt x="3093" y="109334"/>
                  </a:lnTo>
                  <a:lnTo>
                    <a:pt x="5700" y="110018"/>
                  </a:lnTo>
                  <a:lnTo>
                    <a:pt x="38426" y="106231"/>
                  </a:lnTo>
                  <a:lnTo>
                    <a:pt x="60976" y="103009"/>
                  </a:lnTo>
                  <a:lnTo>
                    <a:pt x="93224" y="96814"/>
                  </a:lnTo>
                  <a:lnTo>
                    <a:pt x="111824" y="92940"/>
                  </a:lnTo>
                  <a:lnTo>
                    <a:pt x="133750" y="90357"/>
                  </a:lnTo>
                  <a:lnTo>
                    <a:pt x="157891" y="88635"/>
                  </a:lnTo>
                  <a:lnTo>
                    <a:pt x="183511" y="87487"/>
                  </a:lnTo>
                  <a:lnTo>
                    <a:pt x="212497" y="85928"/>
                  </a:lnTo>
                  <a:lnTo>
                    <a:pt x="243727" y="84095"/>
                  </a:lnTo>
                  <a:lnTo>
                    <a:pt x="276454" y="82079"/>
                  </a:lnTo>
                  <a:lnTo>
                    <a:pt x="311765" y="79941"/>
                  </a:lnTo>
                  <a:lnTo>
                    <a:pt x="348800" y="77722"/>
                  </a:lnTo>
                  <a:lnTo>
                    <a:pt x="386983" y="75449"/>
                  </a:lnTo>
                  <a:lnTo>
                    <a:pt x="427520" y="72347"/>
                  </a:lnTo>
                  <a:lnTo>
                    <a:pt x="469626" y="68691"/>
                  </a:lnTo>
                  <a:lnTo>
                    <a:pt x="512778" y="64666"/>
                  </a:lnTo>
                  <a:lnTo>
                    <a:pt x="556627" y="60395"/>
                  </a:lnTo>
                  <a:lnTo>
                    <a:pt x="600941" y="55960"/>
                  </a:lnTo>
                  <a:lnTo>
                    <a:pt x="645565" y="51416"/>
                  </a:lnTo>
                  <a:lnTo>
                    <a:pt x="690395" y="47593"/>
                  </a:lnTo>
                  <a:lnTo>
                    <a:pt x="735364" y="44251"/>
                  </a:lnTo>
                  <a:lnTo>
                    <a:pt x="780424" y="41229"/>
                  </a:lnTo>
                  <a:lnTo>
                    <a:pt x="823958" y="37627"/>
                  </a:lnTo>
                  <a:lnTo>
                    <a:pt x="866474" y="33638"/>
                  </a:lnTo>
                  <a:lnTo>
                    <a:pt x="908312" y="29391"/>
                  </a:lnTo>
                  <a:lnTo>
                    <a:pt x="948904" y="24972"/>
                  </a:lnTo>
                  <a:lnTo>
                    <a:pt x="988665" y="20439"/>
                  </a:lnTo>
                  <a:lnTo>
                    <a:pt x="1027873" y="15829"/>
                  </a:lnTo>
                  <a:lnTo>
                    <a:pt x="1065917" y="11962"/>
                  </a:lnTo>
                  <a:lnTo>
                    <a:pt x="1103187" y="8591"/>
                  </a:lnTo>
                  <a:lnTo>
                    <a:pt x="1139939" y="5549"/>
                  </a:lnTo>
                  <a:lnTo>
                    <a:pt x="1173966" y="3521"/>
                  </a:lnTo>
                  <a:lnTo>
                    <a:pt x="1206175" y="2170"/>
                  </a:lnTo>
                  <a:lnTo>
                    <a:pt x="1237173" y="1268"/>
                  </a:lnTo>
                  <a:lnTo>
                    <a:pt x="1265776" y="668"/>
                  </a:lnTo>
                  <a:lnTo>
                    <a:pt x="1292782" y="267"/>
                  </a:lnTo>
                  <a:lnTo>
                    <a:pt x="1318723" y="0"/>
                  </a:lnTo>
                  <a:lnTo>
                    <a:pt x="1340780" y="616"/>
                  </a:lnTo>
                  <a:lnTo>
                    <a:pt x="1360247" y="1820"/>
                  </a:lnTo>
                  <a:lnTo>
                    <a:pt x="1392990" y="6069"/>
                  </a:lnTo>
                  <a:lnTo>
                    <a:pt x="1426892" y="16592"/>
                  </a:lnTo>
                  <a:lnTo>
                    <a:pt x="1449188" y="280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439"/>
          <p:cNvGrpSpPr/>
          <p:nvPr/>
        </p:nvGrpSpPr>
        <p:grpSpPr>
          <a:xfrm>
            <a:off x="2241509" y="400050"/>
            <a:ext cx="465973" cy="350045"/>
            <a:chOff x="2241509" y="400050"/>
            <a:chExt cx="465973" cy="350045"/>
          </a:xfrm>
        </p:grpSpPr>
        <p:sp>
          <p:nvSpPr>
            <p:cNvPr id="16" name="SMARTInkShape-1962"/>
            <p:cNvSpPr/>
            <p:nvPr/>
          </p:nvSpPr>
          <p:spPr bwMode="auto">
            <a:xfrm>
              <a:off x="2658468" y="571500"/>
              <a:ext cx="49014" cy="7145"/>
            </a:xfrm>
            <a:custGeom>
              <a:avLst/>
              <a:gdLst/>
              <a:ahLst/>
              <a:cxnLst/>
              <a:rect l="0" t="0" r="0" b="0"/>
              <a:pathLst>
                <a:path w="49014" h="7145">
                  <a:moveTo>
                    <a:pt x="6151" y="0"/>
                  </a:moveTo>
                  <a:lnTo>
                    <a:pt x="0" y="0"/>
                  </a:lnTo>
                  <a:lnTo>
                    <a:pt x="9675" y="0"/>
                  </a:lnTo>
                  <a:lnTo>
                    <a:pt x="10881" y="794"/>
                  </a:lnTo>
                  <a:lnTo>
                    <a:pt x="11686" y="2117"/>
                  </a:lnTo>
                  <a:lnTo>
                    <a:pt x="12222" y="3792"/>
                  </a:lnTo>
                  <a:lnTo>
                    <a:pt x="13373" y="4909"/>
                  </a:lnTo>
                  <a:lnTo>
                    <a:pt x="16769" y="6151"/>
                  </a:lnTo>
                  <a:lnTo>
                    <a:pt x="4901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963"/>
            <p:cNvSpPr/>
            <p:nvPr/>
          </p:nvSpPr>
          <p:spPr bwMode="auto">
            <a:xfrm>
              <a:off x="2371725" y="400050"/>
              <a:ext cx="14289" cy="259963"/>
            </a:xfrm>
            <a:custGeom>
              <a:avLst/>
              <a:gdLst/>
              <a:ahLst/>
              <a:cxnLst/>
              <a:rect l="0" t="0" r="0" b="0"/>
              <a:pathLst>
                <a:path w="14289" h="259963">
                  <a:moveTo>
                    <a:pt x="14288" y="0"/>
                  </a:moveTo>
                  <a:lnTo>
                    <a:pt x="7438" y="0"/>
                  </a:lnTo>
                  <a:lnTo>
                    <a:pt x="3439" y="3792"/>
                  </a:lnTo>
                  <a:lnTo>
                    <a:pt x="1528" y="9888"/>
                  </a:lnTo>
                  <a:lnTo>
                    <a:pt x="89" y="44434"/>
                  </a:lnTo>
                  <a:lnTo>
                    <a:pt x="18" y="78245"/>
                  </a:lnTo>
                  <a:lnTo>
                    <a:pt x="5" y="110849"/>
                  </a:lnTo>
                  <a:lnTo>
                    <a:pt x="795" y="144851"/>
                  </a:lnTo>
                  <a:lnTo>
                    <a:pt x="5704" y="175387"/>
                  </a:lnTo>
                  <a:lnTo>
                    <a:pt x="11391" y="203749"/>
                  </a:lnTo>
                  <a:lnTo>
                    <a:pt x="13906" y="238645"/>
                  </a:lnTo>
                  <a:lnTo>
                    <a:pt x="14265" y="259962"/>
                  </a:lnTo>
                  <a:lnTo>
                    <a:pt x="14278" y="258943"/>
                  </a:lnTo>
                  <a:lnTo>
                    <a:pt x="10492" y="253906"/>
                  </a:lnTo>
                  <a:lnTo>
                    <a:pt x="5468" y="222995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964"/>
            <p:cNvSpPr/>
            <p:nvPr/>
          </p:nvSpPr>
          <p:spPr bwMode="auto">
            <a:xfrm>
              <a:off x="2241509" y="436089"/>
              <a:ext cx="151354" cy="278287"/>
            </a:xfrm>
            <a:custGeom>
              <a:avLst/>
              <a:gdLst/>
              <a:ahLst/>
              <a:cxnLst/>
              <a:rect l="0" t="0" r="0" b="0"/>
              <a:pathLst>
                <a:path w="151354" h="278287">
                  <a:moveTo>
                    <a:pt x="144504" y="13967"/>
                  </a:moveTo>
                  <a:lnTo>
                    <a:pt x="144504" y="7817"/>
                  </a:lnTo>
                  <a:lnTo>
                    <a:pt x="151353" y="0"/>
                  </a:lnTo>
                  <a:lnTo>
                    <a:pt x="145092" y="11149"/>
                  </a:lnTo>
                  <a:lnTo>
                    <a:pt x="121112" y="44650"/>
                  </a:lnTo>
                  <a:lnTo>
                    <a:pt x="97268" y="77210"/>
                  </a:lnTo>
                  <a:lnTo>
                    <a:pt x="77208" y="102400"/>
                  </a:lnTo>
                  <a:lnTo>
                    <a:pt x="55857" y="129471"/>
                  </a:lnTo>
                  <a:lnTo>
                    <a:pt x="35784" y="157377"/>
                  </a:lnTo>
                  <a:lnTo>
                    <a:pt x="20513" y="183538"/>
                  </a:lnTo>
                  <a:lnTo>
                    <a:pt x="5107" y="218463"/>
                  </a:lnTo>
                  <a:lnTo>
                    <a:pt x="0" y="238204"/>
                  </a:lnTo>
                  <a:lnTo>
                    <a:pt x="1587" y="261118"/>
                  </a:lnTo>
                  <a:lnTo>
                    <a:pt x="8772" y="2782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965"/>
            <p:cNvSpPr/>
            <p:nvPr/>
          </p:nvSpPr>
          <p:spPr bwMode="auto">
            <a:xfrm>
              <a:off x="2289028" y="721519"/>
              <a:ext cx="182711" cy="28576"/>
            </a:xfrm>
            <a:custGeom>
              <a:avLst/>
              <a:gdLst/>
              <a:ahLst/>
              <a:cxnLst/>
              <a:rect l="0" t="0" r="0" b="0"/>
              <a:pathLst>
                <a:path w="182711" h="28576">
                  <a:moveTo>
                    <a:pt x="4116" y="28575"/>
                  </a:moveTo>
                  <a:lnTo>
                    <a:pt x="323" y="28575"/>
                  </a:lnTo>
                  <a:lnTo>
                    <a:pt x="0" y="27781"/>
                  </a:lnTo>
                  <a:lnTo>
                    <a:pt x="1757" y="24782"/>
                  </a:lnTo>
                  <a:lnTo>
                    <a:pt x="3337" y="23665"/>
                  </a:lnTo>
                  <a:lnTo>
                    <a:pt x="7209" y="22424"/>
                  </a:lnTo>
                  <a:lnTo>
                    <a:pt x="41810" y="19445"/>
                  </a:lnTo>
                  <a:lnTo>
                    <a:pt x="71111" y="15815"/>
                  </a:lnTo>
                  <a:lnTo>
                    <a:pt x="104929" y="12623"/>
                  </a:lnTo>
                  <a:lnTo>
                    <a:pt x="137967" y="6651"/>
                  </a:lnTo>
                  <a:lnTo>
                    <a:pt x="169991" y="1313"/>
                  </a:lnTo>
                  <a:lnTo>
                    <a:pt x="1827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3" name="SMARTInkShape-Group440"/>
          <p:cNvGrpSpPr/>
          <p:nvPr/>
        </p:nvGrpSpPr>
        <p:grpSpPr>
          <a:xfrm>
            <a:off x="1393031" y="975240"/>
            <a:ext cx="2570552" cy="1422063"/>
            <a:chOff x="1393031" y="975240"/>
            <a:chExt cx="2570552" cy="1422063"/>
          </a:xfrm>
        </p:grpSpPr>
        <p:sp>
          <p:nvSpPr>
            <p:cNvPr id="21" name="SMARTInkShape-1966"/>
            <p:cNvSpPr/>
            <p:nvPr/>
          </p:nvSpPr>
          <p:spPr bwMode="auto">
            <a:xfrm>
              <a:off x="1393031" y="1150152"/>
              <a:ext cx="235745" cy="244339"/>
            </a:xfrm>
            <a:custGeom>
              <a:avLst/>
              <a:gdLst/>
              <a:ahLst/>
              <a:cxnLst/>
              <a:rect l="0" t="0" r="0" b="0"/>
              <a:pathLst>
                <a:path w="235745" h="244339">
                  <a:moveTo>
                    <a:pt x="0" y="14279"/>
                  </a:moveTo>
                  <a:lnTo>
                    <a:pt x="0" y="0"/>
                  </a:lnTo>
                  <a:lnTo>
                    <a:pt x="0" y="3787"/>
                  </a:lnTo>
                  <a:lnTo>
                    <a:pt x="12185" y="37806"/>
                  </a:lnTo>
                  <a:lnTo>
                    <a:pt x="18339" y="64025"/>
                  </a:lnTo>
                  <a:lnTo>
                    <a:pt x="21309" y="96576"/>
                  </a:lnTo>
                  <a:lnTo>
                    <a:pt x="26069" y="130562"/>
                  </a:lnTo>
                  <a:lnTo>
                    <a:pt x="27833" y="160299"/>
                  </a:lnTo>
                  <a:lnTo>
                    <a:pt x="28429" y="192083"/>
                  </a:lnTo>
                  <a:lnTo>
                    <a:pt x="28567" y="219155"/>
                  </a:lnTo>
                  <a:lnTo>
                    <a:pt x="34229" y="189227"/>
                  </a:lnTo>
                  <a:lnTo>
                    <a:pt x="35425" y="154053"/>
                  </a:lnTo>
                  <a:lnTo>
                    <a:pt x="43217" y="118400"/>
                  </a:lnTo>
                  <a:lnTo>
                    <a:pt x="55579" y="85258"/>
                  </a:lnTo>
                  <a:lnTo>
                    <a:pt x="69297" y="55330"/>
                  </a:lnTo>
                  <a:lnTo>
                    <a:pt x="87208" y="30147"/>
                  </a:lnTo>
                  <a:lnTo>
                    <a:pt x="100672" y="21331"/>
                  </a:lnTo>
                  <a:lnTo>
                    <a:pt x="121639" y="16369"/>
                  </a:lnTo>
                  <a:lnTo>
                    <a:pt x="128718" y="15672"/>
                  </a:lnTo>
                  <a:lnTo>
                    <a:pt x="142933" y="21248"/>
                  </a:lnTo>
                  <a:lnTo>
                    <a:pt x="171462" y="44231"/>
                  </a:lnTo>
                  <a:lnTo>
                    <a:pt x="189092" y="72278"/>
                  </a:lnTo>
                  <a:lnTo>
                    <a:pt x="197283" y="96413"/>
                  </a:lnTo>
                  <a:lnTo>
                    <a:pt x="203569" y="122221"/>
                  </a:lnTo>
                  <a:lnTo>
                    <a:pt x="209009" y="146920"/>
                  </a:lnTo>
                  <a:lnTo>
                    <a:pt x="214072" y="171126"/>
                  </a:lnTo>
                  <a:lnTo>
                    <a:pt x="219268" y="204950"/>
                  </a:lnTo>
                  <a:lnTo>
                    <a:pt x="219690" y="222847"/>
                  </a:lnTo>
                  <a:lnTo>
                    <a:pt x="215178" y="243877"/>
                  </a:lnTo>
                  <a:lnTo>
                    <a:pt x="214889" y="244338"/>
                  </a:lnTo>
                  <a:lnTo>
                    <a:pt x="214569" y="240617"/>
                  </a:lnTo>
                  <a:lnTo>
                    <a:pt x="224234" y="208832"/>
                  </a:lnTo>
                  <a:lnTo>
                    <a:pt x="235744" y="1785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967"/>
            <p:cNvSpPr/>
            <p:nvPr/>
          </p:nvSpPr>
          <p:spPr bwMode="auto">
            <a:xfrm>
              <a:off x="1687619" y="1250156"/>
              <a:ext cx="131707" cy="110009"/>
            </a:xfrm>
            <a:custGeom>
              <a:avLst/>
              <a:gdLst/>
              <a:ahLst/>
              <a:cxnLst/>
              <a:rect l="0" t="0" r="0" b="0"/>
              <a:pathLst>
                <a:path w="131707" h="110009">
                  <a:moveTo>
                    <a:pt x="34025" y="0"/>
                  </a:moveTo>
                  <a:lnTo>
                    <a:pt x="17435" y="28947"/>
                  </a:lnTo>
                  <a:lnTo>
                    <a:pt x="9983" y="39059"/>
                  </a:lnTo>
                  <a:lnTo>
                    <a:pt x="2119" y="57346"/>
                  </a:lnTo>
                  <a:lnTo>
                    <a:pt x="0" y="68085"/>
                  </a:lnTo>
                  <a:lnTo>
                    <a:pt x="1176" y="78150"/>
                  </a:lnTo>
                  <a:lnTo>
                    <a:pt x="2601" y="83056"/>
                  </a:lnTo>
                  <a:lnTo>
                    <a:pt x="8417" y="90625"/>
                  </a:lnTo>
                  <a:lnTo>
                    <a:pt x="25086" y="101951"/>
                  </a:lnTo>
                  <a:lnTo>
                    <a:pt x="42753" y="109406"/>
                  </a:lnTo>
                  <a:lnTo>
                    <a:pt x="56160" y="110008"/>
                  </a:lnTo>
                  <a:lnTo>
                    <a:pt x="79213" y="103768"/>
                  </a:lnTo>
                  <a:lnTo>
                    <a:pt x="111654" y="87437"/>
                  </a:lnTo>
                  <a:lnTo>
                    <a:pt x="126171" y="73621"/>
                  </a:lnTo>
                  <a:lnTo>
                    <a:pt x="130541" y="62089"/>
                  </a:lnTo>
                  <a:lnTo>
                    <a:pt x="131706" y="55680"/>
                  </a:lnTo>
                  <a:lnTo>
                    <a:pt x="130896" y="49820"/>
                  </a:lnTo>
                  <a:lnTo>
                    <a:pt x="125762" y="39076"/>
                  </a:lnTo>
                  <a:lnTo>
                    <a:pt x="106362" y="24102"/>
                  </a:lnTo>
                  <a:lnTo>
                    <a:pt x="80505" y="17196"/>
                  </a:lnTo>
                  <a:lnTo>
                    <a:pt x="48943" y="18942"/>
                  </a:lnTo>
                  <a:lnTo>
                    <a:pt x="25833" y="24486"/>
                  </a:lnTo>
                  <a:lnTo>
                    <a:pt x="16361" y="30991"/>
                  </a:lnTo>
                  <a:lnTo>
                    <a:pt x="12724" y="34948"/>
                  </a:lnTo>
                  <a:lnTo>
                    <a:pt x="11093" y="39174"/>
                  </a:lnTo>
                  <a:lnTo>
                    <a:pt x="11397" y="48103"/>
                  </a:lnTo>
                  <a:lnTo>
                    <a:pt x="13384" y="51912"/>
                  </a:lnTo>
                  <a:lnTo>
                    <a:pt x="26881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968"/>
            <p:cNvSpPr/>
            <p:nvPr/>
          </p:nvSpPr>
          <p:spPr bwMode="auto">
            <a:xfrm>
              <a:off x="1857375" y="1064419"/>
              <a:ext cx="84392" cy="293258"/>
            </a:xfrm>
            <a:custGeom>
              <a:avLst/>
              <a:gdLst/>
              <a:ahLst/>
              <a:cxnLst/>
              <a:rect l="0" t="0" r="0" b="0"/>
              <a:pathLst>
                <a:path w="84392" h="293258">
                  <a:moveTo>
                    <a:pt x="0" y="0"/>
                  </a:moveTo>
                  <a:lnTo>
                    <a:pt x="0" y="33180"/>
                  </a:lnTo>
                  <a:lnTo>
                    <a:pt x="0" y="67584"/>
                  </a:lnTo>
                  <a:lnTo>
                    <a:pt x="3792" y="103104"/>
                  </a:lnTo>
                  <a:lnTo>
                    <a:pt x="7771" y="129961"/>
                  </a:lnTo>
                  <a:lnTo>
                    <a:pt x="12979" y="156979"/>
                  </a:lnTo>
                  <a:lnTo>
                    <a:pt x="20585" y="182216"/>
                  </a:lnTo>
                  <a:lnTo>
                    <a:pt x="27141" y="206662"/>
                  </a:lnTo>
                  <a:lnTo>
                    <a:pt x="37410" y="240621"/>
                  </a:lnTo>
                  <a:lnTo>
                    <a:pt x="50507" y="266557"/>
                  </a:lnTo>
                  <a:lnTo>
                    <a:pt x="67388" y="292248"/>
                  </a:lnTo>
                  <a:lnTo>
                    <a:pt x="68738" y="293257"/>
                  </a:lnTo>
                  <a:lnTo>
                    <a:pt x="69638" y="293136"/>
                  </a:lnTo>
                  <a:lnTo>
                    <a:pt x="81223" y="273029"/>
                  </a:lnTo>
                  <a:lnTo>
                    <a:pt x="84391" y="251730"/>
                  </a:lnTo>
                  <a:lnTo>
                    <a:pt x="81537" y="232895"/>
                  </a:lnTo>
                  <a:lnTo>
                    <a:pt x="6429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969"/>
            <p:cNvSpPr/>
            <p:nvPr/>
          </p:nvSpPr>
          <p:spPr bwMode="auto">
            <a:xfrm>
              <a:off x="1778794" y="1186043"/>
              <a:ext cx="271463" cy="21252"/>
            </a:xfrm>
            <a:custGeom>
              <a:avLst/>
              <a:gdLst/>
              <a:ahLst/>
              <a:cxnLst/>
              <a:rect l="0" t="0" r="0" b="0"/>
              <a:pathLst>
                <a:path w="271463" h="21252">
                  <a:moveTo>
                    <a:pt x="0" y="21251"/>
                  </a:moveTo>
                  <a:lnTo>
                    <a:pt x="3792" y="17458"/>
                  </a:lnTo>
                  <a:lnTo>
                    <a:pt x="25179" y="9066"/>
                  </a:lnTo>
                  <a:lnTo>
                    <a:pt x="54909" y="2912"/>
                  </a:lnTo>
                  <a:lnTo>
                    <a:pt x="89647" y="736"/>
                  </a:lnTo>
                  <a:lnTo>
                    <a:pt x="116043" y="227"/>
                  </a:lnTo>
                  <a:lnTo>
                    <a:pt x="143650" y="0"/>
                  </a:lnTo>
                  <a:lnTo>
                    <a:pt x="171000" y="1487"/>
                  </a:lnTo>
                  <a:lnTo>
                    <a:pt x="196385" y="7440"/>
                  </a:lnTo>
                  <a:lnTo>
                    <a:pt x="229197" y="15924"/>
                  </a:lnTo>
                  <a:lnTo>
                    <a:pt x="271462" y="212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970"/>
            <p:cNvSpPr/>
            <p:nvPr/>
          </p:nvSpPr>
          <p:spPr bwMode="auto">
            <a:xfrm>
              <a:off x="2107519" y="1221581"/>
              <a:ext cx="215855" cy="302549"/>
            </a:xfrm>
            <a:custGeom>
              <a:avLst/>
              <a:gdLst/>
              <a:ahLst/>
              <a:cxnLst/>
              <a:rect l="0" t="0" r="0" b="0"/>
              <a:pathLst>
                <a:path w="215855" h="302549">
                  <a:moveTo>
                    <a:pt x="14175" y="0"/>
                  </a:moveTo>
                  <a:lnTo>
                    <a:pt x="269" y="0"/>
                  </a:lnTo>
                  <a:lnTo>
                    <a:pt x="0" y="3793"/>
                  </a:lnTo>
                  <a:lnTo>
                    <a:pt x="3713" y="13736"/>
                  </a:lnTo>
                  <a:lnTo>
                    <a:pt x="9790" y="20128"/>
                  </a:lnTo>
                  <a:lnTo>
                    <a:pt x="16988" y="26408"/>
                  </a:lnTo>
                  <a:lnTo>
                    <a:pt x="38757" y="51822"/>
                  </a:lnTo>
                  <a:lnTo>
                    <a:pt x="69253" y="74803"/>
                  </a:lnTo>
                  <a:lnTo>
                    <a:pt x="75960" y="76902"/>
                  </a:lnTo>
                  <a:lnTo>
                    <a:pt x="94023" y="78360"/>
                  </a:lnTo>
                  <a:lnTo>
                    <a:pt x="96776" y="76847"/>
                  </a:lnTo>
                  <a:lnTo>
                    <a:pt x="126483" y="41198"/>
                  </a:lnTo>
                  <a:lnTo>
                    <a:pt x="145220" y="20456"/>
                  </a:lnTo>
                  <a:lnTo>
                    <a:pt x="154703" y="13590"/>
                  </a:lnTo>
                  <a:lnTo>
                    <a:pt x="158660" y="12235"/>
                  </a:lnTo>
                  <a:lnTo>
                    <a:pt x="162092" y="12125"/>
                  </a:lnTo>
                  <a:lnTo>
                    <a:pt x="165174" y="12846"/>
                  </a:lnTo>
                  <a:lnTo>
                    <a:pt x="170715" y="19997"/>
                  </a:lnTo>
                  <a:lnTo>
                    <a:pt x="180739" y="47783"/>
                  </a:lnTo>
                  <a:lnTo>
                    <a:pt x="184177" y="78364"/>
                  </a:lnTo>
                  <a:lnTo>
                    <a:pt x="188988" y="112560"/>
                  </a:lnTo>
                  <a:lnTo>
                    <a:pt x="195441" y="147828"/>
                  </a:lnTo>
                  <a:lnTo>
                    <a:pt x="206172" y="183413"/>
                  </a:lnTo>
                  <a:lnTo>
                    <a:pt x="215613" y="219092"/>
                  </a:lnTo>
                  <a:lnTo>
                    <a:pt x="215854" y="251007"/>
                  </a:lnTo>
                  <a:lnTo>
                    <a:pt x="212939" y="282944"/>
                  </a:lnTo>
                  <a:lnTo>
                    <a:pt x="206760" y="291912"/>
                  </a:lnTo>
                  <a:lnTo>
                    <a:pt x="194356" y="301422"/>
                  </a:lnTo>
                  <a:lnTo>
                    <a:pt x="190652" y="302548"/>
                  </a:lnTo>
                  <a:lnTo>
                    <a:pt x="187389" y="302505"/>
                  </a:lnTo>
                  <a:lnTo>
                    <a:pt x="184420" y="301683"/>
                  </a:lnTo>
                  <a:lnTo>
                    <a:pt x="182440" y="299547"/>
                  </a:lnTo>
                  <a:lnTo>
                    <a:pt x="180241" y="292940"/>
                  </a:lnTo>
                  <a:lnTo>
                    <a:pt x="179002" y="276504"/>
                  </a:lnTo>
                  <a:lnTo>
                    <a:pt x="192769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971"/>
            <p:cNvSpPr/>
            <p:nvPr/>
          </p:nvSpPr>
          <p:spPr bwMode="auto">
            <a:xfrm>
              <a:off x="2372019" y="1004420"/>
              <a:ext cx="373277" cy="369353"/>
            </a:xfrm>
            <a:custGeom>
              <a:avLst/>
              <a:gdLst/>
              <a:ahLst/>
              <a:cxnLst/>
              <a:rect l="0" t="0" r="0" b="0"/>
              <a:pathLst>
                <a:path w="373277" h="369353">
                  <a:moveTo>
                    <a:pt x="6850" y="302886"/>
                  </a:moveTo>
                  <a:lnTo>
                    <a:pt x="6850" y="289151"/>
                  </a:lnTo>
                  <a:lnTo>
                    <a:pt x="4733" y="282759"/>
                  </a:lnTo>
                  <a:lnTo>
                    <a:pt x="1940" y="277272"/>
                  </a:lnTo>
                  <a:lnTo>
                    <a:pt x="0" y="268655"/>
                  </a:lnTo>
                  <a:lnTo>
                    <a:pt x="696" y="268953"/>
                  </a:lnTo>
                  <a:lnTo>
                    <a:pt x="3585" y="271401"/>
                  </a:lnTo>
                  <a:lnTo>
                    <a:pt x="5399" y="275134"/>
                  </a:lnTo>
                  <a:lnTo>
                    <a:pt x="5883" y="277241"/>
                  </a:lnTo>
                  <a:lnTo>
                    <a:pt x="22859" y="297179"/>
                  </a:lnTo>
                  <a:lnTo>
                    <a:pt x="53842" y="312328"/>
                  </a:lnTo>
                  <a:lnTo>
                    <a:pt x="68575" y="315738"/>
                  </a:lnTo>
                  <a:lnTo>
                    <a:pt x="78204" y="314419"/>
                  </a:lnTo>
                  <a:lnTo>
                    <a:pt x="87775" y="310393"/>
                  </a:lnTo>
                  <a:lnTo>
                    <a:pt x="102089" y="298408"/>
                  </a:lnTo>
                  <a:lnTo>
                    <a:pt x="114796" y="280922"/>
                  </a:lnTo>
                  <a:lnTo>
                    <a:pt x="124105" y="247920"/>
                  </a:lnTo>
                  <a:lnTo>
                    <a:pt x="124315" y="234536"/>
                  </a:lnTo>
                  <a:lnTo>
                    <a:pt x="121763" y="224090"/>
                  </a:lnTo>
                  <a:lnTo>
                    <a:pt x="117983" y="216801"/>
                  </a:lnTo>
                  <a:lnTo>
                    <a:pt x="113657" y="213032"/>
                  </a:lnTo>
                  <a:lnTo>
                    <a:pt x="111392" y="212027"/>
                  </a:lnTo>
                  <a:lnTo>
                    <a:pt x="108294" y="212945"/>
                  </a:lnTo>
                  <a:lnTo>
                    <a:pt x="100620" y="218198"/>
                  </a:lnTo>
                  <a:lnTo>
                    <a:pt x="91166" y="233872"/>
                  </a:lnTo>
                  <a:lnTo>
                    <a:pt x="83338" y="261183"/>
                  </a:lnTo>
                  <a:lnTo>
                    <a:pt x="75991" y="290618"/>
                  </a:lnTo>
                  <a:lnTo>
                    <a:pt x="76372" y="319448"/>
                  </a:lnTo>
                  <a:lnTo>
                    <a:pt x="83786" y="334324"/>
                  </a:lnTo>
                  <a:lnTo>
                    <a:pt x="107949" y="356809"/>
                  </a:lnTo>
                  <a:lnTo>
                    <a:pt x="132408" y="367900"/>
                  </a:lnTo>
                  <a:lnTo>
                    <a:pt x="150495" y="369352"/>
                  </a:lnTo>
                  <a:lnTo>
                    <a:pt x="168323" y="366558"/>
                  </a:lnTo>
                  <a:lnTo>
                    <a:pt x="184185" y="360024"/>
                  </a:lnTo>
                  <a:lnTo>
                    <a:pt x="210294" y="339836"/>
                  </a:lnTo>
                  <a:lnTo>
                    <a:pt x="234346" y="309954"/>
                  </a:lnTo>
                  <a:lnTo>
                    <a:pt x="249247" y="285390"/>
                  </a:lnTo>
                  <a:lnTo>
                    <a:pt x="263013" y="258598"/>
                  </a:lnTo>
                  <a:lnTo>
                    <a:pt x="274423" y="230815"/>
                  </a:lnTo>
                  <a:lnTo>
                    <a:pt x="284786" y="200475"/>
                  </a:lnTo>
                  <a:lnTo>
                    <a:pt x="293889" y="167677"/>
                  </a:lnTo>
                  <a:lnTo>
                    <a:pt x="297428" y="150040"/>
                  </a:lnTo>
                  <a:lnTo>
                    <a:pt x="302683" y="115098"/>
                  </a:lnTo>
                  <a:lnTo>
                    <a:pt x="305019" y="83694"/>
                  </a:lnTo>
                  <a:lnTo>
                    <a:pt x="303940" y="55978"/>
                  </a:lnTo>
                  <a:lnTo>
                    <a:pt x="298870" y="22295"/>
                  </a:lnTo>
                  <a:lnTo>
                    <a:pt x="296780" y="13432"/>
                  </a:lnTo>
                  <a:lnTo>
                    <a:pt x="293799" y="7523"/>
                  </a:lnTo>
                  <a:lnTo>
                    <a:pt x="290224" y="3583"/>
                  </a:lnTo>
                  <a:lnTo>
                    <a:pt x="286254" y="957"/>
                  </a:lnTo>
                  <a:lnTo>
                    <a:pt x="282019" y="0"/>
                  </a:lnTo>
                  <a:lnTo>
                    <a:pt x="273081" y="1054"/>
                  </a:lnTo>
                  <a:lnTo>
                    <a:pt x="259123" y="9902"/>
                  </a:lnTo>
                  <a:lnTo>
                    <a:pt x="244933" y="30162"/>
                  </a:lnTo>
                  <a:lnTo>
                    <a:pt x="238260" y="63858"/>
                  </a:lnTo>
                  <a:lnTo>
                    <a:pt x="236699" y="90289"/>
                  </a:lnTo>
                  <a:lnTo>
                    <a:pt x="236005" y="118705"/>
                  </a:lnTo>
                  <a:lnTo>
                    <a:pt x="235697" y="149855"/>
                  </a:lnTo>
                  <a:lnTo>
                    <a:pt x="239793" y="180104"/>
                  </a:lnTo>
                  <a:lnTo>
                    <a:pt x="247699" y="209422"/>
                  </a:lnTo>
                  <a:lnTo>
                    <a:pt x="259150" y="238328"/>
                  </a:lnTo>
                  <a:lnTo>
                    <a:pt x="272177" y="264933"/>
                  </a:lnTo>
                  <a:lnTo>
                    <a:pt x="292899" y="300108"/>
                  </a:lnTo>
                  <a:lnTo>
                    <a:pt x="316236" y="328521"/>
                  </a:lnTo>
                  <a:lnTo>
                    <a:pt x="350540" y="355386"/>
                  </a:lnTo>
                  <a:lnTo>
                    <a:pt x="360949" y="361409"/>
                  </a:lnTo>
                  <a:lnTo>
                    <a:pt x="365153" y="362539"/>
                  </a:lnTo>
                  <a:lnTo>
                    <a:pt x="368750" y="362499"/>
                  </a:lnTo>
                  <a:lnTo>
                    <a:pt x="371942" y="361678"/>
                  </a:lnTo>
                  <a:lnTo>
                    <a:pt x="373276" y="358749"/>
                  </a:lnTo>
                  <a:lnTo>
                    <a:pt x="372641" y="349145"/>
                  </a:lnTo>
                  <a:lnTo>
                    <a:pt x="364029" y="322766"/>
                  </a:lnTo>
                  <a:lnTo>
                    <a:pt x="353715" y="299022"/>
                  </a:lnTo>
                  <a:lnTo>
                    <a:pt x="335462" y="260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972"/>
            <p:cNvSpPr/>
            <p:nvPr/>
          </p:nvSpPr>
          <p:spPr bwMode="auto">
            <a:xfrm>
              <a:off x="2507456" y="1150144"/>
              <a:ext cx="271464" cy="14146"/>
            </a:xfrm>
            <a:custGeom>
              <a:avLst/>
              <a:gdLst/>
              <a:ahLst/>
              <a:cxnLst/>
              <a:rect l="0" t="0" r="0" b="0"/>
              <a:pathLst>
                <a:path w="271464" h="14146">
                  <a:moveTo>
                    <a:pt x="0" y="0"/>
                  </a:moveTo>
                  <a:lnTo>
                    <a:pt x="7585" y="3792"/>
                  </a:lnTo>
                  <a:lnTo>
                    <a:pt x="42274" y="7275"/>
                  </a:lnTo>
                  <a:lnTo>
                    <a:pt x="67207" y="10642"/>
                  </a:lnTo>
                  <a:lnTo>
                    <a:pt x="96280" y="12667"/>
                  </a:lnTo>
                  <a:lnTo>
                    <a:pt x="127723" y="13567"/>
                  </a:lnTo>
                  <a:lnTo>
                    <a:pt x="160218" y="13967"/>
                  </a:lnTo>
                  <a:lnTo>
                    <a:pt x="191065" y="14145"/>
                  </a:lnTo>
                  <a:lnTo>
                    <a:pt x="219855" y="13430"/>
                  </a:lnTo>
                  <a:lnTo>
                    <a:pt x="254408" y="9359"/>
                  </a:lnTo>
                  <a:lnTo>
                    <a:pt x="27146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973"/>
            <p:cNvSpPr/>
            <p:nvPr/>
          </p:nvSpPr>
          <p:spPr bwMode="auto">
            <a:xfrm>
              <a:off x="3066126" y="975240"/>
              <a:ext cx="55694" cy="324861"/>
            </a:xfrm>
            <a:custGeom>
              <a:avLst/>
              <a:gdLst/>
              <a:ahLst/>
              <a:cxnLst/>
              <a:rect l="0" t="0" r="0" b="0"/>
              <a:pathLst>
                <a:path w="55694" h="324861">
                  <a:moveTo>
                    <a:pt x="34262" y="10598"/>
                  </a:moveTo>
                  <a:lnTo>
                    <a:pt x="34262" y="654"/>
                  </a:lnTo>
                  <a:lnTo>
                    <a:pt x="33468" y="0"/>
                  </a:lnTo>
                  <a:lnTo>
                    <a:pt x="32145" y="358"/>
                  </a:lnTo>
                  <a:lnTo>
                    <a:pt x="24319" y="6635"/>
                  </a:lnTo>
                  <a:lnTo>
                    <a:pt x="17469" y="17008"/>
                  </a:lnTo>
                  <a:lnTo>
                    <a:pt x="12953" y="51845"/>
                  </a:lnTo>
                  <a:lnTo>
                    <a:pt x="8192" y="86143"/>
                  </a:lnTo>
                  <a:lnTo>
                    <a:pt x="6800" y="112436"/>
                  </a:lnTo>
                  <a:lnTo>
                    <a:pt x="6181" y="142113"/>
                  </a:lnTo>
                  <a:lnTo>
                    <a:pt x="5907" y="173030"/>
                  </a:lnTo>
                  <a:lnTo>
                    <a:pt x="5784" y="202646"/>
                  </a:lnTo>
                  <a:lnTo>
                    <a:pt x="5730" y="229567"/>
                  </a:lnTo>
                  <a:lnTo>
                    <a:pt x="3583" y="264919"/>
                  </a:lnTo>
                  <a:lnTo>
                    <a:pt x="36" y="293385"/>
                  </a:lnTo>
                  <a:lnTo>
                    <a:pt x="0" y="308525"/>
                  </a:lnTo>
                  <a:lnTo>
                    <a:pt x="2630" y="320545"/>
                  </a:lnTo>
                  <a:lnTo>
                    <a:pt x="5237" y="323592"/>
                  </a:lnTo>
                  <a:lnTo>
                    <a:pt x="8562" y="324829"/>
                  </a:lnTo>
                  <a:lnTo>
                    <a:pt x="12366" y="324860"/>
                  </a:lnTo>
                  <a:lnTo>
                    <a:pt x="20826" y="320662"/>
                  </a:lnTo>
                  <a:lnTo>
                    <a:pt x="30671" y="311122"/>
                  </a:lnTo>
                  <a:lnTo>
                    <a:pt x="55693" y="274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974"/>
            <p:cNvSpPr/>
            <p:nvPr/>
          </p:nvSpPr>
          <p:spPr bwMode="auto">
            <a:xfrm>
              <a:off x="3200584" y="1171575"/>
              <a:ext cx="56967" cy="113552"/>
            </a:xfrm>
            <a:custGeom>
              <a:avLst/>
              <a:gdLst/>
              <a:ahLst/>
              <a:cxnLst/>
              <a:rect l="0" t="0" r="0" b="0"/>
              <a:pathLst>
                <a:path w="56967" h="113552">
                  <a:moveTo>
                    <a:pt x="28391" y="0"/>
                  </a:moveTo>
                  <a:lnTo>
                    <a:pt x="18448" y="9943"/>
                  </a:lnTo>
                  <a:lnTo>
                    <a:pt x="2967" y="44885"/>
                  </a:lnTo>
                  <a:lnTo>
                    <a:pt x="0" y="78560"/>
                  </a:lnTo>
                  <a:lnTo>
                    <a:pt x="692" y="87303"/>
                  </a:lnTo>
                  <a:lnTo>
                    <a:pt x="9770" y="105767"/>
                  </a:lnTo>
                  <a:lnTo>
                    <a:pt x="14294" y="110507"/>
                  </a:lnTo>
                  <a:lnTo>
                    <a:pt x="16612" y="111772"/>
                  </a:lnTo>
                  <a:lnTo>
                    <a:pt x="27458" y="113551"/>
                  </a:lnTo>
                  <a:lnTo>
                    <a:pt x="30944" y="112213"/>
                  </a:lnTo>
                  <a:lnTo>
                    <a:pt x="5696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975"/>
            <p:cNvSpPr/>
            <p:nvPr/>
          </p:nvSpPr>
          <p:spPr bwMode="auto">
            <a:xfrm>
              <a:off x="3209325" y="1058268"/>
              <a:ext cx="69657" cy="63302"/>
            </a:xfrm>
            <a:custGeom>
              <a:avLst/>
              <a:gdLst/>
              <a:ahLst/>
              <a:cxnLst/>
              <a:rect l="0" t="0" r="0" b="0"/>
              <a:pathLst>
                <a:path w="69657" h="63302">
                  <a:moveTo>
                    <a:pt x="41081" y="6151"/>
                  </a:moveTo>
                  <a:lnTo>
                    <a:pt x="37289" y="2358"/>
                  </a:lnTo>
                  <a:lnTo>
                    <a:pt x="31194" y="497"/>
                  </a:lnTo>
                  <a:lnTo>
                    <a:pt x="27346" y="0"/>
                  </a:lnTo>
                  <a:lnTo>
                    <a:pt x="14346" y="3094"/>
                  </a:lnTo>
                  <a:lnTo>
                    <a:pt x="4232" y="9037"/>
                  </a:lnTo>
                  <a:lnTo>
                    <a:pt x="2227" y="12044"/>
                  </a:lnTo>
                  <a:lnTo>
                    <a:pt x="0" y="19618"/>
                  </a:lnTo>
                  <a:lnTo>
                    <a:pt x="1127" y="28276"/>
                  </a:lnTo>
                  <a:lnTo>
                    <a:pt x="5068" y="37415"/>
                  </a:lnTo>
                  <a:lnTo>
                    <a:pt x="12111" y="46769"/>
                  </a:lnTo>
                  <a:lnTo>
                    <a:pt x="28793" y="57168"/>
                  </a:lnTo>
                  <a:lnTo>
                    <a:pt x="69656" y="633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976"/>
            <p:cNvSpPr/>
            <p:nvPr/>
          </p:nvSpPr>
          <p:spPr bwMode="auto">
            <a:xfrm>
              <a:off x="3395107" y="1135856"/>
              <a:ext cx="176347" cy="141342"/>
            </a:xfrm>
            <a:custGeom>
              <a:avLst/>
              <a:gdLst/>
              <a:ahLst/>
              <a:cxnLst/>
              <a:rect l="0" t="0" r="0" b="0"/>
              <a:pathLst>
                <a:path w="176347" h="141342">
                  <a:moveTo>
                    <a:pt x="76756" y="0"/>
                  </a:moveTo>
                  <a:lnTo>
                    <a:pt x="51919" y="794"/>
                  </a:lnTo>
                  <a:lnTo>
                    <a:pt x="19546" y="14474"/>
                  </a:lnTo>
                  <a:lnTo>
                    <a:pt x="4336" y="23849"/>
                  </a:lnTo>
                  <a:lnTo>
                    <a:pt x="913" y="30708"/>
                  </a:lnTo>
                  <a:lnTo>
                    <a:pt x="0" y="34760"/>
                  </a:lnTo>
                  <a:lnTo>
                    <a:pt x="979" y="37461"/>
                  </a:lnTo>
                  <a:lnTo>
                    <a:pt x="3219" y="39261"/>
                  </a:lnTo>
                  <a:lnTo>
                    <a:pt x="29942" y="48092"/>
                  </a:lnTo>
                  <a:lnTo>
                    <a:pt x="60063" y="54907"/>
                  </a:lnTo>
                  <a:lnTo>
                    <a:pt x="94123" y="61954"/>
                  </a:lnTo>
                  <a:lnTo>
                    <a:pt x="128556" y="69862"/>
                  </a:lnTo>
                  <a:lnTo>
                    <a:pt x="157632" y="81907"/>
                  </a:lnTo>
                  <a:lnTo>
                    <a:pt x="171174" y="90907"/>
                  </a:lnTo>
                  <a:lnTo>
                    <a:pt x="174626" y="95530"/>
                  </a:lnTo>
                  <a:lnTo>
                    <a:pt x="176134" y="100199"/>
                  </a:lnTo>
                  <a:lnTo>
                    <a:pt x="176346" y="104900"/>
                  </a:lnTo>
                  <a:lnTo>
                    <a:pt x="174105" y="109621"/>
                  </a:lnTo>
                  <a:lnTo>
                    <a:pt x="165266" y="119100"/>
                  </a:lnTo>
                  <a:lnTo>
                    <a:pt x="139317" y="129569"/>
                  </a:lnTo>
                  <a:lnTo>
                    <a:pt x="115673" y="135109"/>
                  </a:lnTo>
                  <a:lnTo>
                    <a:pt x="90083" y="139424"/>
                  </a:lnTo>
                  <a:lnTo>
                    <a:pt x="65481" y="141341"/>
                  </a:lnTo>
                  <a:lnTo>
                    <a:pt x="41317" y="140077"/>
                  </a:lnTo>
                  <a:lnTo>
                    <a:pt x="20524" y="136075"/>
                  </a:lnTo>
                  <a:lnTo>
                    <a:pt x="8637" y="129005"/>
                  </a:lnTo>
                  <a:lnTo>
                    <a:pt x="2824" y="120571"/>
                  </a:lnTo>
                  <a:lnTo>
                    <a:pt x="1274" y="116100"/>
                  </a:lnTo>
                  <a:lnTo>
                    <a:pt x="3416" y="110737"/>
                  </a:lnTo>
                  <a:lnTo>
                    <a:pt x="31783" y="82905"/>
                  </a:lnTo>
                  <a:lnTo>
                    <a:pt x="6246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1977"/>
            <p:cNvSpPr/>
            <p:nvPr/>
          </p:nvSpPr>
          <p:spPr bwMode="auto">
            <a:xfrm>
              <a:off x="3679033" y="982384"/>
              <a:ext cx="142874" cy="315749"/>
            </a:xfrm>
            <a:custGeom>
              <a:avLst/>
              <a:gdLst/>
              <a:ahLst/>
              <a:cxnLst/>
              <a:rect l="0" t="0" r="0" b="0"/>
              <a:pathLst>
                <a:path w="142874" h="315749">
                  <a:moveTo>
                    <a:pt x="28573" y="10597"/>
                  </a:moveTo>
                  <a:lnTo>
                    <a:pt x="18630" y="654"/>
                  </a:lnTo>
                  <a:lnTo>
                    <a:pt x="15595" y="0"/>
                  </a:lnTo>
                  <a:lnTo>
                    <a:pt x="7988" y="1389"/>
                  </a:lnTo>
                  <a:lnTo>
                    <a:pt x="5325" y="3665"/>
                  </a:lnTo>
                  <a:lnTo>
                    <a:pt x="2366" y="10427"/>
                  </a:lnTo>
                  <a:lnTo>
                    <a:pt x="310" y="44324"/>
                  </a:lnTo>
                  <a:lnTo>
                    <a:pt x="90" y="76417"/>
                  </a:lnTo>
                  <a:lnTo>
                    <a:pt x="39" y="100969"/>
                  </a:lnTo>
                  <a:lnTo>
                    <a:pt x="16" y="130402"/>
                  </a:lnTo>
                  <a:lnTo>
                    <a:pt x="6" y="159888"/>
                  </a:lnTo>
                  <a:lnTo>
                    <a:pt x="2" y="188074"/>
                  </a:lnTo>
                  <a:lnTo>
                    <a:pt x="0" y="213830"/>
                  </a:lnTo>
                  <a:lnTo>
                    <a:pt x="2116" y="238506"/>
                  </a:lnTo>
                  <a:lnTo>
                    <a:pt x="9886" y="270478"/>
                  </a:lnTo>
                  <a:lnTo>
                    <a:pt x="22243" y="292916"/>
                  </a:lnTo>
                  <a:lnTo>
                    <a:pt x="35958" y="307501"/>
                  </a:lnTo>
                  <a:lnTo>
                    <a:pt x="40640" y="310927"/>
                  </a:lnTo>
                  <a:lnTo>
                    <a:pt x="62399" y="315748"/>
                  </a:lnTo>
                  <a:lnTo>
                    <a:pt x="85162" y="313385"/>
                  </a:lnTo>
                  <a:lnTo>
                    <a:pt x="106988" y="300072"/>
                  </a:lnTo>
                  <a:lnTo>
                    <a:pt x="142873" y="2677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1978"/>
            <p:cNvSpPr/>
            <p:nvPr/>
          </p:nvSpPr>
          <p:spPr bwMode="auto">
            <a:xfrm>
              <a:off x="3550444" y="1107554"/>
              <a:ext cx="307182" cy="28303"/>
            </a:xfrm>
            <a:custGeom>
              <a:avLst/>
              <a:gdLst/>
              <a:ahLst/>
              <a:cxnLst/>
              <a:rect l="0" t="0" r="0" b="0"/>
              <a:pathLst>
                <a:path w="307182" h="28303">
                  <a:moveTo>
                    <a:pt x="0" y="28302"/>
                  </a:moveTo>
                  <a:lnTo>
                    <a:pt x="7585" y="24510"/>
                  </a:lnTo>
                  <a:lnTo>
                    <a:pt x="36570" y="21027"/>
                  </a:lnTo>
                  <a:lnTo>
                    <a:pt x="69926" y="15651"/>
                  </a:lnTo>
                  <a:lnTo>
                    <a:pt x="98811" y="11303"/>
                  </a:lnTo>
                  <a:lnTo>
                    <a:pt x="132287" y="6724"/>
                  </a:lnTo>
                  <a:lnTo>
                    <a:pt x="166744" y="2837"/>
                  </a:lnTo>
                  <a:lnTo>
                    <a:pt x="197933" y="1109"/>
                  </a:lnTo>
                  <a:lnTo>
                    <a:pt x="227670" y="342"/>
                  </a:lnTo>
                  <a:lnTo>
                    <a:pt x="255174" y="0"/>
                  </a:lnTo>
                  <a:lnTo>
                    <a:pt x="286127" y="602"/>
                  </a:lnTo>
                  <a:lnTo>
                    <a:pt x="307181" y="68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1979"/>
            <p:cNvSpPr/>
            <p:nvPr/>
          </p:nvSpPr>
          <p:spPr bwMode="auto">
            <a:xfrm>
              <a:off x="2064639" y="1628862"/>
              <a:ext cx="14193" cy="124232"/>
            </a:xfrm>
            <a:custGeom>
              <a:avLst/>
              <a:gdLst/>
              <a:ahLst/>
              <a:cxnLst/>
              <a:rect l="0" t="0" r="0" b="0"/>
              <a:pathLst>
                <a:path w="14193" h="124232">
                  <a:moveTo>
                    <a:pt x="14192" y="7057"/>
                  </a:moveTo>
                  <a:lnTo>
                    <a:pt x="14192" y="0"/>
                  </a:lnTo>
                  <a:lnTo>
                    <a:pt x="13399" y="24288"/>
                  </a:lnTo>
                  <a:lnTo>
                    <a:pt x="6917" y="58053"/>
                  </a:lnTo>
                  <a:lnTo>
                    <a:pt x="985" y="89120"/>
                  </a:lnTo>
                  <a:lnTo>
                    <a:pt x="0" y="115071"/>
                  </a:lnTo>
                  <a:lnTo>
                    <a:pt x="2064" y="120680"/>
                  </a:lnTo>
                  <a:lnTo>
                    <a:pt x="3725" y="123286"/>
                  </a:lnTo>
                  <a:lnTo>
                    <a:pt x="4833" y="124231"/>
                  </a:lnTo>
                  <a:lnTo>
                    <a:pt x="5571" y="124066"/>
                  </a:lnTo>
                  <a:lnTo>
                    <a:pt x="6064" y="123163"/>
                  </a:lnTo>
                  <a:lnTo>
                    <a:pt x="7049" y="1070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1980"/>
            <p:cNvSpPr/>
            <p:nvPr/>
          </p:nvSpPr>
          <p:spPr bwMode="auto">
            <a:xfrm>
              <a:off x="1889768" y="1585913"/>
              <a:ext cx="224783" cy="285623"/>
            </a:xfrm>
            <a:custGeom>
              <a:avLst/>
              <a:gdLst/>
              <a:ahLst/>
              <a:cxnLst/>
              <a:rect l="0" t="0" r="0" b="0"/>
              <a:pathLst>
                <a:path w="224783" h="285623">
                  <a:moveTo>
                    <a:pt x="31901" y="0"/>
                  </a:moveTo>
                  <a:lnTo>
                    <a:pt x="28108" y="3792"/>
                  </a:lnTo>
                  <a:lnTo>
                    <a:pt x="26246" y="7770"/>
                  </a:lnTo>
                  <a:lnTo>
                    <a:pt x="25750" y="9942"/>
                  </a:lnTo>
                  <a:lnTo>
                    <a:pt x="14340" y="27217"/>
                  </a:lnTo>
                  <a:lnTo>
                    <a:pt x="6942" y="55512"/>
                  </a:lnTo>
                  <a:lnTo>
                    <a:pt x="3603" y="89826"/>
                  </a:lnTo>
                  <a:lnTo>
                    <a:pt x="10" y="116122"/>
                  </a:lnTo>
                  <a:lnTo>
                    <a:pt x="0" y="143685"/>
                  </a:lnTo>
                  <a:lnTo>
                    <a:pt x="2641" y="171810"/>
                  </a:lnTo>
                  <a:lnTo>
                    <a:pt x="6461" y="200185"/>
                  </a:lnTo>
                  <a:lnTo>
                    <a:pt x="20659" y="235350"/>
                  </a:lnTo>
                  <a:lnTo>
                    <a:pt x="43739" y="262085"/>
                  </a:lnTo>
                  <a:lnTo>
                    <a:pt x="74479" y="281296"/>
                  </a:lnTo>
                  <a:lnTo>
                    <a:pt x="99243" y="285622"/>
                  </a:lnTo>
                  <a:lnTo>
                    <a:pt x="126124" y="284105"/>
                  </a:lnTo>
                  <a:lnTo>
                    <a:pt x="153947" y="278140"/>
                  </a:lnTo>
                  <a:lnTo>
                    <a:pt x="182187" y="268080"/>
                  </a:lnTo>
                  <a:lnTo>
                    <a:pt x="224782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1981"/>
            <p:cNvSpPr/>
            <p:nvPr/>
          </p:nvSpPr>
          <p:spPr bwMode="auto">
            <a:xfrm>
              <a:off x="2171700" y="1614488"/>
              <a:ext cx="87114" cy="285751"/>
            </a:xfrm>
            <a:custGeom>
              <a:avLst/>
              <a:gdLst/>
              <a:ahLst/>
              <a:cxnLst/>
              <a:rect l="0" t="0" r="0" b="0"/>
              <a:pathLst>
                <a:path w="87114" h="285751">
                  <a:moveTo>
                    <a:pt x="0" y="0"/>
                  </a:moveTo>
                  <a:lnTo>
                    <a:pt x="3792" y="3792"/>
                  </a:lnTo>
                  <a:lnTo>
                    <a:pt x="9888" y="5654"/>
                  </a:lnTo>
                  <a:lnTo>
                    <a:pt x="19476" y="8069"/>
                  </a:lnTo>
                  <a:lnTo>
                    <a:pt x="49385" y="22554"/>
                  </a:lnTo>
                  <a:lnTo>
                    <a:pt x="63224" y="33043"/>
                  </a:lnTo>
                  <a:lnTo>
                    <a:pt x="79146" y="56798"/>
                  </a:lnTo>
                  <a:lnTo>
                    <a:pt x="86241" y="74720"/>
                  </a:lnTo>
                  <a:lnTo>
                    <a:pt x="87113" y="110245"/>
                  </a:lnTo>
                  <a:lnTo>
                    <a:pt x="82108" y="139220"/>
                  </a:lnTo>
                  <a:lnTo>
                    <a:pt x="73799" y="169826"/>
                  </a:lnTo>
                  <a:lnTo>
                    <a:pt x="62168" y="199303"/>
                  </a:lnTo>
                  <a:lnTo>
                    <a:pt x="49062" y="228279"/>
                  </a:lnTo>
                  <a:lnTo>
                    <a:pt x="28295" y="262900"/>
                  </a:lnTo>
                  <a:lnTo>
                    <a:pt x="7144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1982"/>
            <p:cNvSpPr/>
            <p:nvPr/>
          </p:nvSpPr>
          <p:spPr bwMode="auto">
            <a:xfrm>
              <a:off x="2501098" y="1585971"/>
              <a:ext cx="214138" cy="178204"/>
            </a:xfrm>
            <a:custGeom>
              <a:avLst/>
              <a:gdLst/>
              <a:ahLst/>
              <a:cxnLst/>
              <a:rect l="0" t="0" r="0" b="0"/>
              <a:pathLst>
                <a:path w="214138" h="178204">
                  <a:moveTo>
                    <a:pt x="177808" y="7085"/>
                  </a:moveTo>
                  <a:lnTo>
                    <a:pt x="174016" y="7085"/>
                  </a:lnTo>
                  <a:lnTo>
                    <a:pt x="170037" y="4969"/>
                  </a:lnTo>
                  <a:lnTo>
                    <a:pt x="165623" y="2176"/>
                  </a:lnTo>
                  <a:lnTo>
                    <a:pt x="157882" y="603"/>
                  </a:lnTo>
                  <a:lnTo>
                    <a:pt x="126575" y="0"/>
                  </a:lnTo>
                  <a:lnTo>
                    <a:pt x="98985" y="2070"/>
                  </a:lnTo>
                  <a:lnTo>
                    <a:pt x="74397" y="9887"/>
                  </a:lnTo>
                  <a:lnTo>
                    <a:pt x="50137" y="24778"/>
                  </a:lnTo>
                  <a:lnTo>
                    <a:pt x="36055" y="43006"/>
                  </a:lnTo>
                  <a:lnTo>
                    <a:pt x="33300" y="47701"/>
                  </a:lnTo>
                  <a:lnTo>
                    <a:pt x="32355" y="59268"/>
                  </a:lnTo>
                  <a:lnTo>
                    <a:pt x="33214" y="65686"/>
                  </a:lnTo>
                  <a:lnTo>
                    <a:pt x="40519" y="77051"/>
                  </a:lnTo>
                  <a:lnTo>
                    <a:pt x="45801" y="82304"/>
                  </a:lnTo>
                  <a:lnTo>
                    <a:pt x="72196" y="93490"/>
                  </a:lnTo>
                  <a:lnTo>
                    <a:pt x="105153" y="101831"/>
                  </a:lnTo>
                  <a:lnTo>
                    <a:pt x="140053" y="105537"/>
                  </a:lnTo>
                  <a:lnTo>
                    <a:pt x="175529" y="110428"/>
                  </a:lnTo>
                  <a:lnTo>
                    <a:pt x="205169" y="119191"/>
                  </a:lnTo>
                  <a:lnTo>
                    <a:pt x="213252" y="123850"/>
                  </a:lnTo>
                  <a:lnTo>
                    <a:pt x="214137" y="126203"/>
                  </a:lnTo>
                  <a:lnTo>
                    <a:pt x="213140" y="128566"/>
                  </a:lnTo>
                  <a:lnTo>
                    <a:pt x="206212" y="134102"/>
                  </a:lnTo>
                  <a:lnTo>
                    <a:pt x="182079" y="145350"/>
                  </a:lnTo>
                  <a:lnTo>
                    <a:pt x="155629" y="151350"/>
                  </a:lnTo>
                  <a:lnTo>
                    <a:pt x="125353" y="156664"/>
                  </a:lnTo>
                  <a:lnTo>
                    <a:pt x="94964" y="161671"/>
                  </a:lnTo>
                  <a:lnTo>
                    <a:pt x="68228" y="166542"/>
                  </a:lnTo>
                  <a:lnTo>
                    <a:pt x="43116" y="169236"/>
                  </a:lnTo>
                  <a:lnTo>
                    <a:pt x="13016" y="172870"/>
                  </a:lnTo>
                  <a:lnTo>
                    <a:pt x="393" y="176856"/>
                  </a:lnTo>
                  <a:lnTo>
                    <a:pt x="0" y="177416"/>
                  </a:lnTo>
                  <a:lnTo>
                    <a:pt x="7032" y="178203"/>
                  </a:lnTo>
                  <a:lnTo>
                    <a:pt x="42077" y="1713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1983"/>
            <p:cNvSpPr/>
            <p:nvPr/>
          </p:nvSpPr>
          <p:spPr bwMode="auto">
            <a:xfrm>
              <a:off x="2743200" y="1500188"/>
              <a:ext cx="111812" cy="272396"/>
            </a:xfrm>
            <a:custGeom>
              <a:avLst/>
              <a:gdLst/>
              <a:ahLst/>
              <a:cxnLst/>
              <a:rect l="0" t="0" r="0" b="0"/>
              <a:pathLst>
                <a:path w="111812" h="272396">
                  <a:moveTo>
                    <a:pt x="50006" y="0"/>
                  </a:moveTo>
                  <a:lnTo>
                    <a:pt x="50006" y="3792"/>
                  </a:lnTo>
                  <a:lnTo>
                    <a:pt x="56157" y="30528"/>
                  </a:lnTo>
                  <a:lnTo>
                    <a:pt x="56954" y="64826"/>
                  </a:lnTo>
                  <a:lnTo>
                    <a:pt x="57063" y="89136"/>
                  </a:lnTo>
                  <a:lnTo>
                    <a:pt x="59228" y="115816"/>
                  </a:lnTo>
                  <a:lnTo>
                    <a:pt x="62042" y="142755"/>
                  </a:lnTo>
                  <a:lnTo>
                    <a:pt x="63293" y="167957"/>
                  </a:lnTo>
                  <a:lnTo>
                    <a:pt x="65966" y="194503"/>
                  </a:lnTo>
                  <a:lnTo>
                    <a:pt x="71933" y="229874"/>
                  </a:lnTo>
                  <a:lnTo>
                    <a:pt x="77214" y="246628"/>
                  </a:lnTo>
                  <a:lnTo>
                    <a:pt x="94286" y="271671"/>
                  </a:lnTo>
                  <a:lnTo>
                    <a:pt x="97782" y="272395"/>
                  </a:lnTo>
                  <a:lnTo>
                    <a:pt x="101701" y="271290"/>
                  </a:lnTo>
                  <a:lnTo>
                    <a:pt x="108700" y="266623"/>
                  </a:lnTo>
                  <a:lnTo>
                    <a:pt x="111811" y="261903"/>
                  </a:lnTo>
                  <a:lnTo>
                    <a:pt x="110260" y="258739"/>
                  </a:lnTo>
                  <a:lnTo>
                    <a:pt x="84252" y="237703"/>
                  </a:lnTo>
                  <a:lnTo>
                    <a:pt x="49568" y="218991"/>
                  </a:lnTo>
                  <a:lnTo>
                    <a:pt x="16804" y="206350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1984"/>
            <p:cNvSpPr/>
            <p:nvPr/>
          </p:nvSpPr>
          <p:spPr bwMode="auto">
            <a:xfrm>
              <a:off x="2600325" y="1614933"/>
              <a:ext cx="435770" cy="145228"/>
            </a:xfrm>
            <a:custGeom>
              <a:avLst/>
              <a:gdLst/>
              <a:ahLst/>
              <a:cxnLst/>
              <a:rect l="0" t="0" r="0" b="0"/>
              <a:pathLst>
                <a:path w="435770" h="145228">
                  <a:moveTo>
                    <a:pt x="0" y="63848"/>
                  </a:moveTo>
                  <a:lnTo>
                    <a:pt x="0" y="60056"/>
                  </a:lnTo>
                  <a:lnTo>
                    <a:pt x="794" y="58939"/>
                  </a:lnTo>
                  <a:lnTo>
                    <a:pt x="2117" y="58194"/>
                  </a:lnTo>
                  <a:lnTo>
                    <a:pt x="8878" y="57366"/>
                  </a:lnTo>
                  <a:lnTo>
                    <a:pt x="34998" y="56107"/>
                  </a:lnTo>
                  <a:lnTo>
                    <a:pt x="68666" y="50266"/>
                  </a:lnTo>
                  <a:lnTo>
                    <a:pt x="94812" y="42995"/>
                  </a:lnTo>
                  <a:lnTo>
                    <a:pt x="126541" y="36588"/>
                  </a:lnTo>
                  <a:lnTo>
                    <a:pt x="160222" y="30302"/>
                  </a:lnTo>
                  <a:lnTo>
                    <a:pt x="191066" y="22216"/>
                  </a:lnTo>
                  <a:lnTo>
                    <a:pt x="220649" y="15447"/>
                  </a:lnTo>
                  <a:lnTo>
                    <a:pt x="248085" y="9793"/>
                  </a:lnTo>
                  <a:lnTo>
                    <a:pt x="280587" y="2941"/>
                  </a:lnTo>
                  <a:lnTo>
                    <a:pt x="311189" y="223"/>
                  </a:lnTo>
                  <a:lnTo>
                    <a:pt x="316997" y="0"/>
                  </a:lnTo>
                  <a:lnTo>
                    <a:pt x="320868" y="1439"/>
                  </a:lnTo>
                  <a:lnTo>
                    <a:pt x="323450" y="3986"/>
                  </a:lnTo>
                  <a:lnTo>
                    <a:pt x="326318" y="11049"/>
                  </a:lnTo>
                  <a:lnTo>
                    <a:pt x="327593" y="19480"/>
                  </a:lnTo>
                  <a:lnTo>
                    <a:pt x="323926" y="30635"/>
                  </a:lnTo>
                  <a:lnTo>
                    <a:pt x="312429" y="57199"/>
                  </a:lnTo>
                  <a:lnTo>
                    <a:pt x="307424" y="90287"/>
                  </a:lnTo>
                  <a:lnTo>
                    <a:pt x="301167" y="124068"/>
                  </a:lnTo>
                  <a:lnTo>
                    <a:pt x="302656" y="132417"/>
                  </a:lnTo>
                  <a:lnTo>
                    <a:pt x="307957" y="141580"/>
                  </a:lnTo>
                  <a:lnTo>
                    <a:pt x="310080" y="144244"/>
                  </a:lnTo>
                  <a:lnTo>
                    <a:pt x="311495" y="145227"/>
                  </a:lnTo>
                  <a:lnTo>
                    <a:pt x="312438" y="145088"/>
                  </a:lnTo>
                  <a:lnTo>
                    <a:pt x="317745" y="139162"/>
                  </a:lnTo>
                  <a:lnTo>
                    <a:pt x="319814" y="130659"/>
                  </a:lnTo>
                  <a:lnTo>
                    <a:pt x="323440" y="97671"/>
                  </a:lnTo>
                  <a:lnTo>
                    <a:pt x="329519" y="64392"/>
                  </a:lnTo>
                  <a:lnTo>
                    <a:pt x="335895" y="53242"/>
                  </a:lnTo>
                  <a:lnTo>
                    <a:pt x="346136" y="45112"/>
                  </a:lnTo>
                  <a:lnTo>
                    <a:pt x="374136" y="31659"/>
                  </a:lnTo>
                  <a:lnTo>
                    <a:pt x="407544" y="28594"/>
                  </a:lnTo>
                  <a:lnTo>
                    <a:pt x="435769" y="352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1985"/>
            <p:cNvSpPr/>
            <p:nvPr/>
          </p:nvSpPr>
          <p:spPr bwMode="auto">
            <a:xfrm>
              <a:off x="3100416" y="1664494"/>
              <a:ext cx="21404" cy="111564"/>
            </a:xfrm>
            <a:custGeom>
              <a:avLst/>
              <a:gdLst/>
              <a:ahLst/>
              <a:cxnLst/>
              <a:rect l="0" t="0" r="0" b="0"/>
              <a:pathLst>
                <a:path w="21404" h="111564">
                  <a:moveTo>
                    <a:pt x="21403" y="0"/>
                  </a:moveTo>
                  <a:lnTo>
                    <a:pt x="21403" y="14434"/>
                  </a:lnTo>
                  <a:lnTo>
                    <a:pt x="19286" y="20438"/>
                  </a:lnTo>
                  <a:lnTo>
                    <a:pt x="11460" y="38345"/>
                  </a:lnTo>
                  <a:lnTo>
                    <a:pt x="3704" y="72661"/>
                  </a:lnTo>
                  <a:lnTo>
                    <a:pt x="190" y="107743"/>
                  </a:lnTo>
                  <a:lnTo>
                    <a:pt x="36" y="111563"/>
                  </a:lnTo>
                  <a:lnTo>
                    <a:pt x="0" y="109644"/>
                  </a:lnTo>
                  <a:lnTo>
                    <a:pt x="5630" y="87708"/>
                  </a:lnTo>
                  <a:lnTo>
                    <a:pt x="7115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1986"/>
            <p:cNvSpPr/>
            <p:nvPr/>
          </p:nvSpPr>
          <p:spPr bwMode="auto">
            <a:xfrm>
              <a:off x="3093625" y="1543050"/>
              <a:ext cx="71057" cy="71439"/>
            </a:xfrm>
            <a:custGeom>
              <a:avLst/>
              <a:gdLst/>
              <a:ahLst/>
              <a:cxnLst/>
              <a:rect l="0" t="0" r="0" b="0"/>
              <a:pathLst>
                <a:path w="71057" h="71439">
                  <a:moveTo>
                    <a:pt x="13906" y="0"/>
                  </a:moveTo>
                  <a:lnTo>
                    <a:pt x="10114" y="0"/>
                  </a:lnTo>
                  <a:lnTo>
                    <a:pt x="6135" y="2117"/>
                  </a:lnTo>
                  <a:lnTo>
                    <a:pt x="3963" y="3792"/>
                  </a:lnTo>
                  <a:lnTo>
                    <a:pt x="1550" y="7771"/>
                  </a:lnTo>
                  <a:lnTo>
                    <a:pt x="0" y="16793"/>
                  </a:lnTo>
                  <a:lnTo>
                    <a:pt x="4022" y="23603"/>
                  </a:lnTo>
                  <a:lnTo>
                    <a:pt x="19538" y="40910"/>
                  </a:lnTo>
                  <a:lnTo>
                    <a:pt x="50366" y="58696"/>
                  </a:lnTo>
                  <a:lnTo>
                    <a:pt x="71056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1987"/>
            <p:cNvSpPr/>
            <p:nvPr/>
          </p:nvSpPr>
          <p:spPr bwMode="auto">
            <a:xfrm>
              <a:off x="3250433" y="1627069"/>
              <a:ext cx="271437" cy="128138"/>
            </a:xfrm>
            <a:custGeom>
              <a:avLst/>
              <a:gdLst/>
              <a:ahLst/>
              <a:cxnLst/>
              <a:rect l="0" t="0" r="0" b="0"/>
              <a:pathLst>
                <a:path w="271437" h="128138">
                  <a:moveTo>
                    <a:pt x="14261" y="15994"/>
                  </a:moveTo>
                  <a:lnTo>
                    <a:pt x="14261" y="25936"/>
                  </a:lnTo>
                  <a:lnTo>
                    <a:pt x="7779" y="60100"/>
                  </a:lnTo>
                  <a:lnTo>
                    <a:pt x="5131" y="85560"/>
                  </a:lnTo>
                  <a:lnTo>
                    <a:pt x="1501" y="103281"/>
                  </a:lnTo>
                  <a:lnTo>
                    <a:pt x="63" y="128137"/>
                  </a:lnTo>
                  <a:lnTo>
                    <a:pt x="33" y="128062"/>
                  </a:lnTo>
                  <a:lnTo>
                    <a:pt x="0" y="125862"/>
                  </a:lnTo>
                  <a:lnTo>
                    <a:pt x="4218" y="122239"/>
                  </a:lnTo>
                  <a:lnTo>
                    <a:pt x="11385" y="116395"/>
                  </a:lnTo>
                  <a:lnTo>
                    <a:pt x="37352" y="86542"/>
                  </a:lnTo>
                  <a:lnTo>
                    <a:pt x="65389" y="52977"/>
                  </a:lnTo>
                  <a:lnTo>
                    <a:pt x="98561" y="20006"/>
                  </a:lnTo>
                  <a:lnTo>
                    <a:pt x="120995" y="5012"/>
                  </a:lnTo>
                  <a:lnTo>
                    <a:pt x="133929" y="0"/>
                  </a:lnTo>
                  <a:lnTo>
                    <a:pt x="142324" y="419"/>
                  </a:lnTo>
                  <a:lnTo>
                    <a:pt x="144880" y="2435"/>
                  </a:lnTo>
                  <a:lnTo>
                    <a:pt x="147720" y="8909"/>
                  </a:lnTo>
                  <a:lnTo>
                    <a:pt x="149793" y="39050"/>
                  </a:lnTo>
                  <a:lnTo>
                    <a:pt x="149966" y="73358"/>
                  </a:lnTo>
                  <a:lnTo>
                    <a:pt x="149987" y="97968"/>
                  </a:lnTo>
                  <a:lnTo>
                    <a:pt x="154223" y="108254"/>
                  </a:lnTo>
                  <a:lnTo>
                    <a:pt x="157575" y="113219"/>
                  </a:lnTo>
                  <a:lnTo>
                    <a:pt x="165533" y="118736"/>
                  </a:lnTo>
                  <a:lnTo>
                    <a:pt x="169878" y="120207"/>
                  </a:lnTo>
                  <a:lnTo>
                    <a:pt x="191162" y="118485"/>
                  </a:lnTo>
                  <a:lnTo>
                    <a:pt x="217577" y="105364"/>
                  </a:lnTo>
                  <a:lnTo>
                    <a:pt x="249304" y="86394"/>
                  </a:lnTo>
                  <a:lnTo>
                    <a:pt x="271436" y="73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1988"/>
            <p:cNvSpPr/>
            <p:nvPr/>
          </p:nvSpPr>
          <p:spPr bwMode="auto">
            <a:xfrm>
              <a:off x="3504108" y="1600200"/>
              <a:ext cx="152879" cy="388208"/>
            </a:xfrm>
            <a:custGeom>
              <a:avLst/>
              <a:gdLst/>
              <a:ahLst/>
              <a:cxnLst/>
              <a:rect l="0" t="0" r="0" b="0"/>
              <a:pathLst>
                <a:path w="152879" h="388208">
                  <a:moveTo>
                    <a:pt x="124917" y="0"/>
                  </a:moveTo>
                  <a:lnTo>
                    <a:pt x="94844" y="12185"/>
                  </a:lnTo>
                  <a:lnTo>
                    <a:pt x="65354" y="25720"/>
                  </a:lnTo>
                  <a:lnTo>
                    <a:pt x="32983" y="47061"/>
                  </a:lnTo>
                  <a:lnTo>
                    <a:pt x="6039" y="65770"/>
                  </a:lnTo>
                  <a:lnTo>
                    <a:pt x="645" y="72358"/>
                  </a:lnTo>
                  <a:lnTo>
                    <a:pt x="0" y="75226"/>
                  </a:lnTo>
                  <a:lnTo>
                    <a:pt x="364" y="77932"/>
                  </a:lnTo>
                  <a:lnTo>
                    <a:pt x="1401" y="80530"/>
                  </a:lnTo>
                  <a:lnTo>
                    <a:pt x="4472" y="82261"/>
                  </a:lnTo>
                  <a:lnTo>
                    <a:pt x="33121" y="85269"/>
                  </a:lnTo>
                  <a:lnTo>
                    <a:pt x="66538" y="79932"/>
                  </a:lnTo>
                  <a:lnTo>
                    <a:pt x="94302" y="73513"/>
                  </a:lnTo>
                  <a:lnTo>
                    <a:pt x="127895" y="64233"/>
                  </a:lnTo>
                  <a:lnTo>
                    <a:pt x="134046" y="61872"/>
                  </a:lnTo>
                  <a:lnTo>
                    <a:pt x="138941" y="61886"/>
                  </a:lnTo>
                  <a:lnTo>
                    <a:pt x="142997" y="63482"/>
                  </a:lnTo>
                  <a:lnTo>
                    <a:pt x="146496" y="66134"/>
                  </a:lnTo>
                  <a:lnTo>
                    <a:pt x="150382" y="73314"/>
                  </a:lnTo>
                  <a:lnTo>
                    <a:pt x="152878" y="98443"/>
                  </a:lnTo>
                  <a:lnTo>
                    <a:pt x="145725" y="132356"/>
                  </a:lnTo>
                  <a:lnTo>
                    <a:pt x="139986" y="156721"/>
                  </a:lnTo>
                  <a:lnTo>
                    <a:pt x="135583" y="182366"/>
                  </a:lnTo>
                  <a:lnTo>
                    <a:pt x="133627" y="212285"/>
                  </a:lnTo>
                  <a:lnTo>
                    <a:pt x="128523" y="241986"/>
                  </a:lnTo>
                  <a:lnTo>
                    <a:pt x="121758" y="270268"/>
                  </a:lnTo>
                  <a:lnTo>
                    <a:pt x="116104" y="296067"/>
                  </a:lnTo>
                  <a:lnTo>
                    <a:pt x="110946" y="320763"/>
                  </a:lnTo>
                  <a:lnTo>
                    <a:pt x="103580" y="352745"/>
                  </a:lnTo>
                  <a:lnTo>
                    <a:pt x="97971" y="367913"/>
                  </a:lnTo>
                  <a:lnTo>
                    <a:pt x="90187" y="377300"/>
                  </a:lnTo>
                  <a:lnTo>
                    <a:pt x="76879" y="387048"/>
                  </a:lnTo>
                  <a:lnTo>
                    <a:pt x="73842" y="388207"/>
                  </a:lnTo>
                  <a:lnTo>
                    <a:pt x="71817" y="388186"/>
                  </a:lnTo>
                  <a:lnTo>
                    <a:pt x="70467" y="387378"/>
                  </a:lnTo>
                  <a:lnTo>
                    <a:pt x="64775" y="378657"/>
                  </a:lnTo>
                  <a:lnTo>
                    <a:pt x="58061" y="362226"/>
                  </a:lnTo>
                  <a:lnTo>
                    <a:pt x="58629" y="334692"/>
                  </a:lnTo>
                  <a:lnTo>
                    <a:pt x="63970" y="310677"/>
                  </a:lnTo>
                  <a:lnTo>
                    <a:pt x="74911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1989"/>
            <p:cNvSpPr/>
            <p:nvPr/>
          </p:nvSpPr>
          <p:spPr bwMode="auto">
            <a:xfrm>
              <a:off x="3751414" y="1588941"/>
              <a:ext cx="127879" cy="200554"/>
            </a:xfrm>
            <a:custGeom>
              <a:avLst/>
              <a:gdLst/>
              <a:ahLst/>
              <a:cxnLst/>
              <a:rect l="0" t="0" r="0" b="0"/>
              <a:pathLst>
                <a:path w="127879" h="200554">
                  <a:moveTo>
                    <a:pt x="84780" y="4115"/>
                  </a:moveTo>
                  <a:lnTo>
                    <a:pt x="80988" y="4115"/>
                  </a:lnTo>
                  <a:lnTo>
                    <a:pt x="77009" y="1999"/>
                  </a:lnTo>
                  <a:lnTo>
                    <a:pt x="74837" y="323"/>
                  </a:lnTo>
                  <a:lnTo>
                    <a:pt x="71801" y="0"/>
                  </a:lnTo>
                  <a:lnTo>
                    <a:pt x="40673" y="9353"/>
                  </a:lnTo>
                  <a:lnTo>
                    <a:pt x="20911" y="16956"/>
                  </a:lnTo>
                  <a:lnTo>
                    <a:pt x="9827" y="24639"/>
                  </a:lnTo>
                  <a:lnTo>
                    <a:pt x="3842" y="35462"/>
                  </a:lnTo>
                  <a:lnTo>
                    <a:pt x="0" y="54228"/>
                  </a:lnTo>
                  <a:lnTo>
                    <a:pt x="2067" y="58161"/>
                  </a:lnTo>
                  <a:lnTo>
                    <a:pt x="10712" y="66765"/>
                  </a:lnTo>
                  <a:lnTo>
                    <a:pt x="41368" y="85223"/>
                  </a:lnTo>
                  <a:lnTo>
                    <a:pt x="68654" y="99408"/>
                  </a:lnTo>
                  <a:lnTo>
                    <a:pt x="104201" y="120541"/>
                  </a:lnTo>
                  <a:lnTo>
                    <a:pt x="122813" y="138360"/>
                  </a:lnTo>
                  <a:lnTo>
                    <a:pt x="126804" y="143618"/>
                  </a:lnTo>
                  <a:lnTo>
                    <a:pt x="127878" y="148711"/>
                  </a:lnTo>
                  <a:lnTo>
                    <a:pt x="127005" y="153694"/>
                  </a:lnTo>
                  <a:lnTo>
                    <a:pt x="124836" y="158603"/>
                  </a:lnTo>
                  <a:lnTo>
                    <a:pt x="110407" y="173097"/>
                  </a:lnTo>
                  <a:lnTo>
                    <a:pt x="79288" y="190629"/>
                  </a:lnTo>
                  <a:lnTo>
                    <a:pt x="45927" y="199950"/>
                  </a:lnTo>
                  <a:lnTo>
                    <a:pt x="42209" y="200553"/>
                  </a:lnTo>
                  <a:lnTo>
                    <a:pt x="39731" y="200161"/>
                  </a:lnTo>
                  <a:lnTo>
                    <a:pt x="34774" y="1969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1990"/>
            <p:cNvSpPr/>
            <p:nvPr/>
          </p:nvSpPr>
          <p:spPr bwMode="auto">
            <a:xfrm>
              <a:off x="1838414" y="2128838"/>
              <a:ext cx="326143" cy="268465"/>
            </a:xfrm>
            <a:custGeom>
              <a:avLst/>
              <a:gdLst/>
              <a:ahLst/>
              <a:cxnLst/>
              <a:rect l="0" t="0" r="0" b="0"/>
              <a:pathLst>
                <a:path w="326143" h="268465">
                  <a:moveTo>
                    <a:pt x="54680" y="0"/>
                  </a:moveTo>
                  <a:lnTo>
                    <a:pt x="48183" y="5703"/>
                  </a:lnTo>
                  <a:lnTo>
                    <a:pt x="36792" y="13772"/>
                  </a:lnTo>
                  <a:lnTo>
                    <a:pt x="27944" y="24377"/>
                  </a:lnTo>
                  <a:lnTo>
                    <a:pt x="17830" y="51320"/>
                  </a:lnTo>
                  <a:lnTo>
                    <a:pt x="6014" y="84438"/>
                  </a:lnTo>
                  <a:lnTo>
                    <a:pt x="1301" y="109759"/>
                  </a:lnTo>
                  <a:lnTo>
                    <a:pt x="0" y="136094"/>
                  </a:lnTo>
                  <a:lnTo>
                    <a:pt x="2067" y="161028"/>
                  </a:lnTo>
                  <a:lnTo>
                    <a:pt x="9865" y="185338"/>
                  </a:lnTo>
                  <a:lnTo>
                    <a:pt x="22856" y="208579"/>
                  </a:lnTo>
                  <a:lnTo>
                    <a:pt x="41859" y="229491"/>
                  </a:lnTo>
                  <a:lnTo>
                    <a:pt x="65650" y="245135"/>
                  </a:lnTo>
                  <a:lnTo>
                    <a:pt x="92099" y="256586"/>
                  </a:lnTo>
                  <a:lnTo>
                    <a:pt x="119729" y="264321"/>
                  </a:lnTo>
                  <a:lnTo>
                    <a:pt x="150001" y="268288"/>
                  </a:lnTo>
                  <a:lnTo>
                    <a:pt x="181976" y="268464"/>
                  </a:lnTo>
                  <a:lnTo>
                    <a:pt x="214708" y="263250"/>
                  </a:lnTo>
                  <a:lnTo>
                    <a:pt x="245660" y="253525"/>
                  </a:lnTo>
                  <a:lnTo>
                    <a:pt x="274497" y="240471"/>
                  </a:lnTo>
                  <a:lnTo>
                    <a:pt x="309076" y="218447"/>
                  </a:lnTo>
                  <a:lnTo>
                    <a:pt x="326142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1991"/>
            <p:cNvSpPr/>
            <p:nvPr/>
          </p:nvSpPr>
          <p:spPr bwMode="auto">
            <a:xfrm>
              <a:off x="2214563" y="2114550"/>
              <a:ext cx="76154" cy="278607"/>
            </a:xfrm>
            <a:custGeom>
              <a:avLst/>
              <a:gdLst/>
              <a:ahLst/>
              <a:cxnLst/>
              <a:rect l="0" t="0" r="0" b="0"/>
              <a:pathLst>
                <a:path w="76154" h="278607">
                  <a:moveTo>
                    <a:pt x="0" y="0"/>
                  </a:moveTo>
                  <a:lnTo>
                    <a:pt x="29257" y="31374"/>
                  </a:lnTo>
                  <a:lnTo>
                    <a:pt x="56593" y="65456"/>
                  </a:lnTo>
                  <a:lnTo>
                    <a:pt x="70386" y="100712"/>
                  </a:lnTo>
                  <a:lnTo>
                    <a:pt x="76153" y="130912"/>
                  </a:lnTo>
                  <a:lnTo>
                    <a:pt x="75745" y="164995"/>
                  </a:lnTo>
                  <a:lnTo>
                    <a:pt x="70970" y="188425"/>
                  </a:lnTo>
                  <a:lnTo>
                    <a:pt x="54895" y="223134"/>
                  </a:lnTo>
                  <a:lnTo>
                    <a:pt x="35050" y="252292"/>
                  </a:lnTo>
                  <a:lnTo>
                    <a:pt x="15676" y="270104"/>
                  </a:lnTo>
                  <a:lnTo>
                    <a:pt x="0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1992"/>
            <p:cNvSpPr/>
            <p:nvPr/>
          </p:nvSpPr>
          <p:spPr bwMode="auto">
            <a:xfrm>
              <a:off x="2675707" y="2116413"/>
              <a:ext cx="260375" cy="185738"/>
            </a:xfrm>
            <a:custGeom>
              <a:avLst/>
              <a:gdLst/>
              <a:ahLst/>
              <a:cxnLst/>
              <a:rect l="0" t="0" r="0" b="0"/>
              <a:pathLst>
                <a:path w="260375" h="185738">
                  <a:moveTo>
                    <a:pt x="24631" y="76718"/>
                  </a:moveTo>
                  <a:lnTo>
                    <a:pt x="20838" y="80511"/>
                  </a:lnTo>
                  <a:lnTo>
                    <a:pt x="16860" y="82373"/>
                  </a:lnTo>
                  <a:lnTo>
                    <a:pt x="14688" y="82869"/>
                  </a:lnTo>
                  <a:lnTo>
                    <a:pt x="7838" y="87360"/>
                  </a:lnTo>
                  <a:lnTo>
                    <a:pt x="781" y="93718"/>
                  </a:lnTo>
                  <a:lnTo>
                    <a:pt x="0" y="95989"/>
                  </a:lnTo>
                  <a:lnTo>
                    <a:pt x="272" y="98297"/>
                  </a:lnTo>
                  <a:lnTo>
                    <a:pt x="6414" y="111496"/>
                  </a:lnTo>
                  <a:lnTo>
                    <a:pt x="12830" y="118104"/>
                  </a:lnTo>
                  <a:lnTo>
                    <a:pt x="16764" y="120978"/>
                  </a:lnTo>
                  <a:lnTo>
                    <a:pt x="27484" y="124170"/>
                  </a:lnTo>
                  <a:lnTo>
                    <a:pt x="40980" y="124796"/>
                  </a:lnTo>
                  <a:lnTo>
                    <a:pt x="73398" y="118729"/>
                  </a:lnTo>
                  <a:lnTo>
                    <a:pt x="88374" y="112852"/>
                  </a:lnTo>
                  <a:lnTo>
                    <a:pt x="117391" y="91793"/>
                  </a:lnTo>
                  <a:lnTo>
                    <a:pt x="136781" y="74835"/>
                  </a:lnTo>
                  <a:lnTo>
                    <a:pt x="145913" y="61594"/>
                  </a:lnTo>
                  <a:lnTo>
                    <a:pt x="151775" y="35807"/>
                  </a:lnTo>
                  <a:lnTo>
                    <a:pt x="151783" y="25198"/>
                  </a:lnTo>
                  <a:lnTo>
                    <a:pt x="149141" y="15191"/>
                  </a:lnTo>
                  <a:lnTo>
                    <a:pt x="143204" y="7569"/>
                  </a:lnTo>
                  <a:lnTo>
                    <a:pt x="139398" y="4425"/>
                  </a:lnTo>
                  <a:lnTo>
                    <a:pt x="128819" y="932"/>
                  </a:lnTo>
                  <a:lnTo>
                    <a:pt x="122665" y="0"/>
                  </a:lnTo>
                  <a:lnTo>
                    <a:pt x="109476" y="3198"/>
                  </a:lnTo>
                  <a:lnTo>
                    <a:pt x="94884" y="11499"/>
                  </a:lnTo>
                  <a:lnTo>
                    <a:pt x="61762" y="42698"/>
                  </a:lnTo>
                  <a:lnTo>
                    <a:pt x="41453" y="72194"/>
                  </a:lnTo>
                  <a:lnTo>
                    <a:pt x="27498" y="106070"/>
                  </a:lnTo>
                  <a:lnTo>
                    <a:pt x="22730" y="128657"/>
                  </a:lnTo>
                  <a:lnTo>
                    <a:pt x="23257" y="149279"/>
                  </a:lnTo>
                  <a:lnTo>
                    <a:pt x="28253" y="164795"/>
                  </a:lnTo>
                  <a:lnTo>
                    <a:pt x="31808" y="171155"/>
                  </a:lnTo>
                  <a:lnTo>
                    <a:pt x="44225" y="180338"/>
                  </a:lnTo>
                  <a:lnTo>
                    <a:pt x="51981" y="183898"/>
                  </a:lnTo>
                  <a:lnTo>
                    <a:pt x="71182" y="185737"/>
                  </a:lnTo>
                  <a:lnTo>
                    <a:pt x="93739" y="182321"/>
                  </a:lnTo>
                  <a:lnTo>
                    <a:pt x="119639" y="172865"/>
                  </a:lnTo>
                  <a:lnTo>
                    <a:pt x="147025" y="160725"/>
                  </a:lnTo>
                  <a:lnTo>
                    <a:pt x="174278" y="146598"/>
                  </a:lnTo>
                  <a:lnTo>
                    <a:pt x="199620" y="129737"/>
                  </a:lnTo>
                  <a:lnTo>
                    <a:pt x="224112" y="111659"/>
                  </a:lnTo>
                  <a:lnTo>
                    <a:pt x="260374" y="83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1993"/>
            <p:cNvSpPr/>
            <p:nvPr/>
          </p:nvSpPr>
          <p:spPr bwMode="auto">
            <a:xfrm>
              <a:off x="2946721" y="2112037"/>
              <a:ext cx="196530" cy="193709"/>
            </a:xfrm>
            <a:custGeom>
              <a:avLst/>
              <a:gdLst/>
              <a:ahLst/>
              <a:cxnLst/>
              <a:rect l="0" t="0" r="0" b="0"/>
              <a:pathLst>
                <a:path w="196530" h="193709">
                  <a:moveTo>
                    <a:pt x="32223" y="31088"/>
                  </a:moveTo>
                  <a:lnTo>
                    <a:pt x="15633" y="62151"/>
                  </a:lnTo>
                  <a:lnTo>
                    <a:pt x="8975" y="75850"/>
                  </a:lnTo>
                  <a:lnTo>
                    <a:pt x="2583" y="108398"/>
                  </a:lnTo>
                  <a:lnTo>
                    <a:pt x="0" y="124186"/>
                  </a:lnTo>
                  <a:lnTo>
                    <a:pt x="4809" y="158074"/>
                  </a:lnTo>
                  <a:lnTo>
                    <a:pt x="11135" y="176399"/>
                  </a:lnTo>
                  <a:lnTo>
                    <a:pt x="20385" y="189702"/>
                  </a:lnTo>
                  <a:lnTo>
                    <a:pt x="25109" y="192864"/>
                  </a:lnTo>
                  <a:lnTo>
                    <a:pt x="27480" y="193708"/>
                  </a:lnTo>
                  <a:lnTo>
                    <a:pt x="29061" y="192682"/>
                  </a:lnTo>
                  <a:lnTo>
                    <a:pt x="30818" y="187310"/>
                  </a:lnTo>
                  <a:lnTo>
                    <a:pt x="34154" y="156494"/>
                  </a:lnTo>
                  <a:lnTo>
                    <a:pt x="37822" y="128041"/>
                  </a:lnTo>
                  <a:lnTo>
                    <a:pt x="43142" y="94475"/>
                  </a:lnTo>
                  <a:lnTo>
                    <a:pt x="56889" y="61511"/>
                  </a:lnTo>
                  <a:lnTo>
                    <a:pt x="76044" y="33752"/>
                  </a:lnTo>
                  <a:lnTo>
                    <a:pt x="90592" y="19572"/>
                  </a:lnTo>
                  <a:lnTo>
                    <a:pt x="123686" y="4001"/>
                  </a:lnTo>
                  <a:lnTo>
                    <a:pt x="138754" y="0"/>
                  </a:lnTo>
                  <a:lnTo>
                    <a:pt x="171223" y="2025"/>
                  </a:lnTo>
                  <a:lnTo>
                    <a:pt x="196529" y="9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1994"/>
            <p:cNvSpPr/>
            <p:nvPr/>
          </p:nvSpPr>
          <p:spPr bwMode="auto">
            <a:xfrm>
              <a:off x="3165968" y="2151275"/>
              <a:ext cx="191596" cy="180282"/>
            </a:xfrm>
            <a:custGeom>
              <a:avLst/>
              <a:gdLst/>
              <a:ahLst/>
              <a:cxnLst/>
              <a:rect l="0" t="0" r="0" b="0"/>
              <a:pathLst>
                <a:path w="191596" h="180282">
                  <a:moveTo>
                    <a:pt x="13001" y="41856"/>
                  </a:moveTo>
                  <a:lnTo>
                    <a:pt x="13001" y="45649"/>
                  </a:lnTo>
                  <a:lnTo>
                    <a:pt x="10884" y="49627"/>
                  </a:lnTo>
                  <a:lnTo>
                    <a:pt x="3058" y="58649"/>
                  </a:lnTo>
                  <a:lnTo>
                    <a:pt x="644" y="65459"/>
                  </a:lnTo>
                  <a:lnTo>
                    <a:pt x="0" y="69498"/>
                  </a:lnTo>
                  <a:lnTo>
                    <a:pt x="6654" y="99824"/>
                  </a:lnTo>
                  <a:lnTo>
                    <a:pt x="11767" y="112863"/>
                  </a:lnTo>
                  <a:lnTo>
                    <a:pt x="36329" y="144797"/>
                  </a:lnTo>
                  <a:lnTo>
                    <a:pt x="53579" y="176505"/>
                  </a:lnTo>
                  <a:lnTo>
                    <a:pt x="54340" y="179247"/>
                  </a:lnTo>
                  <a:lnTo>
                    <a:pt x="54054" y="180281"/>
                  </a:lnTo>
                  <a:lnTo>
                    <a:pt x="53070" y="180177"/>
                  </a:lnTo>
                  <a:lnTo>
                    <a:pt x="51620" y="179314"/>
                  </a:lnTo>
                  <a:lnTo>
                    <a:pt x="45787" y="170514"/>
                  </a:lnTo>
                  <a:lnTo>
                    <a:pt x="35911" y="141118"/>
                  </a:lnTo>
                  <a:lnTo>
                    <a:pt x="25521" y="109279"/>
                  </a:lnTo>
                  <a:lnTo>
                    <a:pt x="22534" y="86374"/>
                  </a:lnTo>
                  <a:lnTo>
                    <a:pt x="28437" y="54958"/>
                  </a:lnTo>
                  <a:lnTo>
                    <a:pt x="40241" y="29334"/>
                  </a:lnTo>
                  <a:lnTo>
                    <a:pt x="57584" y="10453"/>
                  </a:lnTo>
                  <a:lnTo>
                    <a:pt x="70915" y="4087"/>
                  </a:lnTo>
                  <a:lnTo>
                    <a:pt x="106461" y="0"/>
                  </a:lnTo>
                  <a:lnTo>
                    <a:pt x="136296" y="3084"/>
                  </a:lnTo>
                  <a:lnTo>
                    <a:pt x="169036" y="5233"/>
                  </a:lnTo>
                  <a:lnTo>
                    <a:pt x="191595" y="61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1995"/>
            <p:cNvSpPr/>
            <p:nvPr/>
          </p:nvSpPr>
          <p:spPr bwMode="auto">
            <a:xfrm>
              <a:off x="3347034" y="2171700"/>
              <a:ext cx="139429" cy="113429"/>
            </a:xfrm>
            <a:custGeom>
              <a:avLst/>
              <a:gdLst/>
              <a:ahLst/>
              <a:cxnLst/>
              <a:rect l="0" t="0" r="0" b="0"/>
              <a:pathLst>
                <a:path w="139429" h="113429">
                  <a:moveTo>
                    <a:pt x="24816" y="0"/>
                  </a:moveTo>
                  <a:lnTo>
                    <a:pt x="19113" y="6497"/>
                  </a:lnTo>
                  <a:lnTo>
                    <a:pt x="8023" y="30528"/>
                  </a:lnTo>
                  <a:lnTo>
                    <a:pt x="1879" y="64551"/>
                  </a:lnTo>
                  <a:lnTo>
                    <a:pt x="0" y="71609"/>
                  </a:lnTo>
                  <a:lnTo>
                    <a:pt x="335" y="77902"/>
                  </a:lnTo>
                  <a:lnTo>
                    <a:pt x="12665" y="104372"/>
                  </a:lnTo>
                  <a:lnTo>
                    <a:pt x="16715" y="107681"/>
                  </a:lnTo>
                  <a:lnTo>
                    <a:pt x="27566" y="111358"/>
                  </a:lnTo>
                  <a:lnTo>
                    <a:pt x="50855" y="113428"/>
                  </a:lnTo>
                  <a:lnTo>
                    <a:pt x="66551" y="109679"/>
                  </a:lnTo>
                  <a:lnTo>
                    <a:pt x="99823" y="94337"/>
                  </a:lnTo>
                  <a:lnTo>
                    <a:pt x="119977" y="80692"/>
                  </a:lnTo>
                  <a:lnTo>
                    <a:pt x="136003" y="62803"/>
                  </a:lnTo>
                  <a:lnTo>
                    <a:pt x="138628" y="56156"/>
                  </a:lnTo>
                  <a:lnTo>
                    <a:pt x="139428" y="42421"/>
                  </a:lnTo>
                  <a:lnTo>
                    <a:pt x="131624" y="21300"/>
                  </a:lnTo>
                  <a:lnTo>
                    <a:pt x="121499" y="11319"/>
                  </a:lnTo>
                  <a:lnTo>
                    <a:pt x="108267" y="5031"/>
                  </a:lnTo>
                  <a:lnTo>
                    <a:pt x="82968" y="2284"/>
                  </a:lnTo>
                  <a:lnTo>
                    <a:pt x="64684" y="4455"/>
                  </a:lnTo>
                  <a:lnTo>
                    <a:pt x="48092" y="12299"/>
                  </a:lnTo>
                  <a:lnTo>
                    <a:pt x="40333" y="17724"/>
                  </a:lnTo>
                  <a:lnTo>
                    <a:pt x="29596" y="32219"/>
                  </a:lnTo>
                  <a:lnTo>
                    <a:pt x="21205" y="53996"/>
                  </a:lnTo>
                  <a:lnTo>
                    <a:pt x="17672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1996"/>
            <p:cNvSpPr/>
            <p:nvPr/>
          </p:nvSpPr>
          <p:spPr bwMode="auto">
            <a:xfrm>
              <a:off x="3614825" y="2107406"/>
              <a:ext cx="142789" cy="141421"/>
            </a:xfrm>
            <a:custGeom>
              <a:avLst/>
              <a:gdLst/>
              <a:ahLst/>
              <a:cxnLst/>
              <a:rect l="0" t="0" r="0" b="0"/>
              <a:pathLst>
                <a:path w="142789" h="141421">
                  <a:moveTo>
                    <a:pt x="7056" y="14288"/>
                  </a:moveTo>
                  <a:lnTo>
                    <a:pt x="7056" y="18080"/>
                  </a:lnTo>
                  <a:lnTo>
                    <a:pt x="4940" y="22059"/>
                  </a:lnTo>
                  <a:lnTo>
                    <a:pt x="3264" y="24231"/>
                  </a:lnTo>
                  <a:lnTo>
                    <a:pt x="1402" y="30878"/>
                  </a:lnTo>
                  <a:lnTo>
                    <a:pt x="0" y="62047"/>
                  </a:lnTo>
                  <a:lnTo>
                    <a:pt x="2041" y="87860"/>
                  </a:lnTo>
                  <a:lnTo>
                    <a:pt x="8733" y="118888"/>
                  </a:lnTo>
                  <a:lnTo>
                    <a:pt x="19374" y="135507"/>
                  </a:lnTo>
                  <a:lnTo>
                    <a:pt x="20031" y="137963"/>
                  </a:lnTo>
                  <a:lnTo>
                    <a:pt x="21262" y="139600"/>
                  </a:lnTo>
                  <a:lnTo>
                    <a:pt x="24747" y="141420"/>
                  </a:lnTo>
                  <a:lnTo>
                    <a:pt x="25994" y="140317"/>
                  </a:lnTo>
                  <a:lnTo>
                    <a:pt x="30112" y="129258"/>
                  </a:lnTo>
                  <a:lnTo>
                    <a:pt x="51402" y="95865"/>
                  </a:lnTo>
                  <a:lnTo>
                    <a:pt x="73976" y="63748"/>
                  </a:lnTo>
                  <a:lnTo>
                    <a:pt x="106672" y="29154"/>
                  </a:lnTo>
                  <a:lnTo>
                    <a:pt x="1427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1997"/>
            <p:cNvSpPr/>
            <p:nvPr/>
          </p:nvSpPr>
          <p:spPr bwMode="auto">
            <a:xfrm>
              <a:off x="3811130" y="2078831"/>
              <a:ext cx="152453" cy="180586"/>
            </a:xfrm>
            <a:custGeom>
              <a:avLst/>
              <a:gdLst/>
              <a:ahLst/>
              <a:cxnLst/>
              <a:rect l="0" t="0" r="0" b="0"/>
              <a:pathLst>
                <a:path w="152453" h="180586">
                  <a:moveTo>
                    <a:pt x="89358" y="0"/>
                  </a:moveTo>
                  <a:lnTo>
                    <a:pt x="89358" y="3793"/>
                  </a:lnTo>
                  <a:lnTo>
                    <a:pt x="90151" y="4910"/>
                  </a:lnTo>
                  <a:lnTo>
                    <a:pt x="91474" y="5655"/>
                  </a:lnTo>
                  <a:lnTo>
                    <a:pt x="93150" y="6151"/>
                  </a:lnTo>
                  <a:lnTo>
                    <a:pt x="93473" y="6482"/>
                  </a:lnTo>
                  <a:lnTo>
                    <a:pt x="92895" y="6703"/>
                  </a:lnTo>
                  <a:lnTo>
                    <a:pt x="91716" y="6850"/>
                  </a:lnTo>
                  <a:lnTo>
                    <a:pt x="59434" y="21606"/>
                  </a:lnTo>
                  <a:lnTo>
                    <a:pt x="28149" y="34783"/>
                  </a:lnTo>
                  <a:lnTo>
                    <a:pt x="8339" y="48054"/>
                  </a:lnTo>
                  <a:lnTo>
                    <a:pt x="1755" y="57341"/>
                  </a:lnTo>
                  <a:lnTo>
                    <a:pt x="0" y="62040"/>
                  </a:lnTo>
                  <a:lnTo>
                    <a:pt x="417" y="66760"/>
                  </a:lnTo>
                  <a:lnTo>
                    <a:pt x="5114" y="76238"/>
                  </a:lnTo>
                  <a:lnTo>
                    <a:pt x="20476" y="90499"/>
                  </a:lnTo>
                  <a:lnTo>
                    <a:pt x="47693" y="104778"/>
                  </a:lnTo>
                  <a:lnTo>
                    <a:pt x="80893" y="115272"/>
                  </a:lnTo>
                  <a:lnTo>
                    <a:pt x="115866" y="127200"/>
                  </a:lnTo>
                  <a:lnTo>
                    <a:pt x="139986" y="136996"/>
                  </a:lnTo>
                  <a:lnTo>
                    <a:pt x="144541" y="140543"/>
                  </a:lnTo>
                  <a:lnTo>
                    <a:pt x="149602" y="148718"/>
                  </a:lnTo>
                  <a:lnTo>
                    <a:pt x="152452" y="162245"/>
                  </a:lnTo>
                  <a:lnTo>
                    <a:pt x="149676" y="166107"/>
                  </a:lnTo>
                  <a:lnTo>
                    <a:pt x="138126" y="172515"/>
                  </a:lnTo>
                  <a:lnTo>
                    <a:pt x="109981" y="180585"/>
                  </a:lnTo>
                  <a:lnTo>
                    <a:pt x="80299" y="180419"/>
                  </a:lnTo>
                  <a:lnTo>
                    <a:pt x="49909" y="173251"/>
                  </a:lnTo>
                  <a:lnTo>
                    <a:pt x="44044" y="168811"/>
                  </a:lnTo>
                  <a:lnTo>
                    <a:pt x="43273" y="165722"/>
                  </a:lnTo>
                  <a:lnTo>
                    <a:pt x="4649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4" name="SMARTInkShape-1998"/>
          <p:cNvSpPr/>
          <p:nvPr/>
        </p:nvSpPr>
        <p:spPr bwMode="auto">
          <a:xfrm>
            <a:off x="1968221" y="2169284"/>
            <a:ext cx="217768" cy="128231"/>
          </a:xfrm>
          <a:custGeom>
            <a:avLst/>
            <a:gdLst/>
            <a:ahLst/>
            <a:cxnLst/>
            <a:rect l="0" t="0" r="0" b="0"/>
            <a:pathLst>
              <a:path w="217768" h="128231">
                <a:moveTo>
                  <a:pt x="10598" y="30991"/>
                </a:moveTo>
                <a:lnTo>
                  <a:pt x="6805" y="30991"/>
                </a:lnTo>
                <a:lnTo>
                  <a:pt x="2827" y="28874"/>
                </a:lnTo>
                <a:lnTo>
                  <a:pt x="655" y="27199"/>
                </a:lnTo>
                <a:lnTo>
                  <a:pt x="0" y="26081"/>
                </a:lnTo>
                <a:lnTo>
                  <a:pt x="358" y="25337"/>
                </a:lnTo>
                <a:lnTo>
                  <a:pt x="1390" y="24840"/>
                </a:lnTo>
                <a:lnTo>
                  <a:pt x="33389" y="16115"/>
                </a:lnTo>
                <a:lnTo>
                  <a:pt x="64665" y="7062"/>
                </a:lnTo>
                <a:lnTo>
                  <a:pt x="92058" y="0"/>
                </a:lnTo>
                <a:lnTo>
                  <a:pt x="120283" y="466"/>
                </a:lnTo>
                <a:lnTo>
                  <a:pt x="137377" y="5630"/>
                </a:lnTo>
                <a:lnTo>
                  <a:pt x="140361" y="9321"/>
                </a:lnTo>
                <a:lnTo>
                  <a:pt x="143676" y="19772"/>
                </a:lnTo>
                <a:lnTo>
                  <a:pt x="140917" y="32355"/>
                </a:lnTo>
                <a:lnTo>
                  <a:pt x="126210" y="63628"/>
                </a:lnTo>
                <a:lnTo>
                  <a:pt x="108018" y="93882"/>
                </a:lnTo>
                <a:lnTo>
                  <a:pt x="88181" y="120980"/>
                </a:lnTo>
                <a:lnTo>
                  <a:pt x="86926" y="124321"/>
                </a:lnTo>
                <a:lnTo>
                  <a:pt x="86883" y="126549"/>
                </a:lnTo>
                <a:lnTo>
                  <a:pt x="87648" y="128034"/>
                </a:lnTo>
                <a:lnTo>
                  <a:pt x="89746" y="128230"/>
                </a:lnTo>
                <a:lnTo>
                  <a:pt x="116516" y="120800"/>
                </a:lnTo>
                <a:lnTo>
                  <a:pt x="146403" y="110341"/>
                </a:lnTo>
                <a:lnTo>
                  <a:pt x="176602" y="97188"/>
                </a:lnTo>
                <a:lnTo>
                  <a:pt x="217767" y="7385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5" name="SMARTInkShape-Group442"/>
          <p:cNvGrpSpPr/>
          <p:nvPr/>
        </p:nvGrpSpPr>
        <p:grpSpPr>
          <a:xfrm>
            <a:off x="5122094" y="1221581"/>
            <a:ext cx="1657326" cy="552102"/>
            <a:chOff x="5122094" y="1221581"/>
            <a:chExt cx="1657326" cy="552102"/>
          </a:xfrm>
        </p:grpSpPr>
        <p:sp>
          <p:nvSpPr>
            <p:cNvPr id="55" name="SMARTInkShape-1999"/>
            <p:cNvSpPr/>
            <p:nvPr/>
          </p:nvSpPr>
          <p:spPr bwMode="auto">
            <a:xfrm>
              <a:off x="5122094" y="1435894"/>
              <a:ext cx="21407" cy="88607"/>
            </a:xfrm>
            <a:custGeom>
              <a:avLst/>
              <a:gdLst/>
              <a:ahLst/>
              <a:cxnLst/>
              <a:rect l="0" t="0" r="0" b="0"/>
              <a:pathLst>
                <a:path w="21407" h="88607">
                  <a:moveTo>
                    <a:pt x="21406" y="0"/>
                  </a:moveTo>
                  <a:lnTo>
                    <a:pt x="7126" y="0"/>
                  </a:lnTo>
                  <a:lnTo>
                    <a:pt x="5002" y="31374"/>
                  </a:lnTo>
                  <a:lnTo>
                    <a:pt x="416" y="63912"/>
                  </a:lnTo>
                  <a:lnTo>
                    <a:pt x="0" y="87666"/>
                  </a:lnTo>
                  <a:lnTo>
                    <a:pt x="786" y="88606"/>
                  </a:lnTo>
                  <a:lnTo>
                    <a:pt x="2103" y="88440"/>
                  </a:lnTo>
                  <a:lnTo>
                    <a:pt x="7252" y="85289"/>
                  </a:lnTo>
                  <a:lnTo>
                    <a:pt x="10617" y="82091"/>
                  </a:lnTo>
                  <a:lnTo>
                    <a:pt x="12642" y="78024"/>
                  </a:lnTo>
                  <a:lnTo>
                    <a:pt x="14262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2000"/>
            <p:cNvSpPr/>
            <p:nvPr/>
          </p:nvSpPr>
          <p:spPr bwMode="auto">
            <a:xfrm>
              <a:off x="5186363" y="1443038"/>
              <a:ext cx="1" cy="81497"/>
            </a:xfrm>
            <a:custGeom>
              <a:avLst/>
              <a:gdLst/>
              <a:ahLst/>
              <a:cxnLst/>
              <a:rect l="0" t="0" r="0" b="0"/>
              <a:pathLst>
                <a:path w="1" h="81497">
                  <a:moveTo>
                    <a:pt x="0" y="0"/>
                  </a:moveTo>
                  <a:lnTo>
                    <a:pt x="0" y="34245"/>
                  </a:lnTo>
                  <a:lnTo>
                    <a:pt x="0" y="69468"/>
                  </a:lnTo>
                  <a:lnTo>
                    <a:pt x="0" y="81496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2001"/>
            <p:cNvSpPr/>
            <p:nvPr/>
          </p:nvSpPr>
          <p:spPr bwMode="auto">
            <a:xfrm>
              <a:off x="5265396" y="1593595"/>
              <a:ext cx="199574" cy="180088"/>
            </a:xfrm>
            <a:custGeom>
              <a:avLst/>
              <a:gdLst/>
              <a:ahLst/>
              <a:cxnLst/>
              <a:rect l="0" t="0" r="0" b="0"/>
              <a:pathLst>
                <a:path w="199574" h="180088">
                  <a:moveTo>
                    <a:pt x="70985" y="70899"/>
                  </a:moveTo>
                  <a:lnTo>
                    <a:pt x="70985" y="67106"/>
                  </a:lnTo>
                  <a:lnTo>
                    <a:pt x="71779" y="65989"/>
                  </a:lnTo>
                  <a:lnTo>
                    <a:pt x="73102" y="65244"/>
                  </a:lnTo>
                  <a:lnTo>
                    <a:pt x="74777" y="64748"/>
                  </a:lnTo>
                  <a:lnTo>
                    <a:pt x="75895" y="63623"/>
                  </a:lnTo>
                  <a:lnTo>
                    <a:pt x="79804" y="56115"/>
                  </a:lnTo>
                  <a:lnTo>
                    <a:pt x="81627" y="53899"/>
                  </a:lnTo>
                  <a:lnTo>
                    <a:pt x="83653" y="47204"/>
                  </a:lnTo>
                  <a:lnTo>
                    <a:pt x="84953" y="29970"/>
                  </a:lnTo>
                  <a:lnTo>
                    <a:pt x="81386" y="15998"/>
                  </a:lnTo>
                  <a:lnTo>
                    <a:pt x="75301" y="5596"/>
                  </a:lnTo>
                  <a:lnTo>
                    <a:pt x="70787" y="2188"/>
                  </a:lnTo>
                  <a:lnTo>
                    <a:pt x="63783" y="269"/>
                  </a:lnTo>
                  <a:lnTo>
                    <a:pt x="61421" y="0"/>
                  </a:lnTo>
                  <a:lnTo>
                    <a:pt x="56680" y="1817"/>
                  </a:lnTo>
                  <a:lnTo>
                    <a:pt x="54305" y="3413"/>
                  </a:lnTo>
                  <a:lnTo>
                    <a:pt x="47169" y="13244"/>
                  </a:lnTo>
                  <a:lnTo>
                    <a:pt x="31944" y="42195"/>
                  </a:lnTo>
                  <a:lnTo>
                    <a:pt x="19113" y="69979"/>
                  </a:lnTo>
                  <a:lnTo>
                    <a:pt x="9931" y="102200"/>
                  </a:lnTo>
                  <a:lnTo>
                    <a:pt x="2977" y="131414"/>
                  </a:lnTo>
                  <a:lnTo>
                    <a:pt x="0" y="166621"/>
                  </a:lnTo>
                  <a:lnTo>
                    <a:pt x="1865" y="175090"/>
                  </a:lnTo>
                  <a:lnTo>
                    <a:pt x="3474" y="178460"/>
                  </a:lnTo>
                  <a:lnTo>
                    <a:pt x="6134" y="179912"/>
                  </a:lnTo>
                  <a:lnTo>
                    <a:pt x="9495" y="180087"/>
                  </a:lnTo>
                  <a:lnTo>
                    <a:pt x="13323" y="179410"/>
                  </a:lnTo>
                  <a:lnTo>
                    <a:pt x="26295" y="170872"/>
                  </a:lnTo>
                  <a:lnTo>
                    <a:pt x="49811" y="147267"/>
                  </a:lnTo>
                  <a:lnTo>
                    <a:pt x="66387" y="121131"/>
                  </a:lnTo>
                  <a:lnTo>
                    <a:pt x="85233" y="88605"/>
                  </a:lnTo>
                  <a:lnTo>
                    <a:pt x="101224" y="55419"/>
                  </a:lnTo>
                  <a:lnTo>
                    <a:pt x="116617" y="24185"/>
                  </a:lnTo>
                  <a:lnTo>
                    <a:pt x="119047" y="15212"/>
                  </a:lnTo>
                  <a:lnTo>
                    <a:pt x="119695" y="13931"/>
                  </a:lnTo>
                  <a:lnTo>
                    <a:pt x="120127" y="13870"/>
                  </a:lnTo>
                  <a:lnTo>
                    <a:pt x="120736" y="25162"/>
                  </a:lnTo>
                  <a:lnTo>
                    <a:pt x="115238" y="56808"/>
                  </a:lnTo>
                  <a:lnTo>
                    <a:pt x="110379" y="89037"/>
                  </a:lnTo>
                  <a:lnTo>
                    <a:pt x="113261" y="122134"/>
                  </a:lnTo>
                  <a:lnTo>
                    <a:pt x="121346" y="155455"/>
                  </a:lnTo>
                  <a:lnTo>
                    <a:pt x="123609" y="162989"/>
                  </a:lnTo>
                  <a:lnTo>
                    <a:pt x="127499" y="168011"/>
                  </a:lnTo>
                  <a:lnTo>
                    <a:pt x="138171" y="173591"/>
                  </a:lnTo>
                  <a:lnTo>
                    <a:pt x="148735" y="173954"/>
                  </a:lnTo>
                  <a:lnTo>
                    <a:pt x="153775" y="172940"/>
                  </a:lnTo>
                  <a:lnTo>
                    <a:pt x="165724" y="163346"/>
                  </a:lnTo>
                  <a:lnTo>
                    <a:pt x="177385" y="147705"/>
                  </a:lnTo>
                  <a:lnTo>
                    <a:pt x="188412" y="114999"/>
                  </a:lnTo>
                  <a:lnTo>
                    <a:pt x="194084" y="86266"/>
                  </a:lnTo>
                  <a:lnTo>
                    <a:pt x="199573" y="56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2002"/>
            <p:cNvSpPr/>
            <p:nvPr/>
          </p:nvSpPr>
          <p:spPr bwMode="auto">
            <a:xfrm>
              <a:off x="5522214" y="1428750"/>
              <a:ext cx="180114" cy="325953"/>
            </a:xfrm>
            <a:custGeom>
              <a:avLst/>
              <a:gdLst/>
              <a:ahLst/>
              <a:cxnLst/>
              <a:rect l="0" t="0" r="0" b="0"/>
              <a:pathLst>
                <a:path w="180114" h="325953">
                  <a:moveTo>
                    <a:pt x="49911" y="0"/>
                  </a:moveTo>
                  <a:lnTo>
                    <a:pt x="46119" y="3792"/>
                  </a:lnTo>
                  <a:lnTo>
                    <a:pt x="44257" y="9888"/>
                  </a:lnTo>
                  <a:lnTo>
                    <a:pt x="41092" y="22244"/>
                  </a:lnTo>
                  <a:lnTo>
                    <a:pt x="28332" y="54311"/>
                  </a:lnTo>
                  <a:lnTo>
                    <a:pt x="23409" y="81973"/>
                  </a:lnTo>
                  <a:lnTo>
                    <a:pt x="19834" y="115305"/>
                  </a:lnTo>
                  <a:lnTo>
                    <a:pt x="15863" y="150317"/>
                  </a:lnTo>
                  <a:lnTo>
                    <a:pt x="12571" y="185826"/>
                  </a:lnTo>
                  <a:lnTo>
                    <a:pt x="8685" y="217249"/>
                  </a:lnTo>
                  <a:lnTo>
                    <a:pt x="5417" y="243758"/>
                  </a:lnTo>
                  <a:lnTo>
                    <a:pt x="631" y="278427"/>
                  </a:lnTo>
                  <a:lnTo>
                    <a:pt x="120" y="287461"/>
                  </a:lnTo>
                  <a:lnTo>
                    <a:pt x="48" y="287684"/>
                  </a:lnTo>
                  <a:lnTo>
                    <a:pt x="0" y="287039"/>
                  </a:lnTo>
                  <a:lnTo>
                    <a:pt x="18615" y="255785"/>
                  </a:lnTo>
                  <a:lnTo>
                    <a:pt x="43641" y="224533"/>
                  </a:lnTo>
                  <a:lnTo>
                    <a:pt x="76424" y="194283"/>
                  </a:lnTo>
                  <a:lnTo>
                    <a:pt x="100100" y="178127"/>
                  </a:lnTo>
                  <a:lnTo>
                    <a:pt x="117725" y="170978"/>
                  </a:lnTo>
                  <a:lnTo>
                    <a:pt x="134026" y="169388"/>
                  </a:lnTo>
                  <a:lnTo>
                    <a:pt x="149208" y="172121"/>
                  </a:lnTo>
                  <a:lnTo>
                    <a:pt x="163893" y="178627"/>
                  </a:lnTo>
                  <a:lnTo>
                    <a:pt x="174124" y="188927"/>
                  </a:lnTo>
                  <a:lnTo>
                    <a:pt x="177964" y="195008"/>
                  </a:lnTo>
                  <a:lnTo>
                    <a:pt x="180113" y="210231"/>
                  </a:lnTo>
                  <a:lnTo>
                    <a:pt x="179574" y="218735"/>
                  </a:lnTo>
                  <a:lnTo>
                    <a:pt x="167440" y="245874"/>
                  </a:lnTo>
                  <a:lnTo>
                    <a:pt x="144971" y="274023"/>
                  </a:lnTo>
                  <a:lnTo>
                    <a:pt x="114413" y="302472"/>
                  </a:lnTo>
                  <a:lnTo>
                    <a:pt x="80223" y="319632"/>
                  </a:lnTo>
                  <a:lnTo>
                    <a:pt x="52542" y="325952"/>
                  </a:lnTo>
                  <a:lnTo>
                    <a:pt x="29260" y="324032"/>
                  </a:lnTo>
                  <a:lnTo>
                    <a:pt x="24237" y="320002"/>
                  </a:lnTo>
                  <a:lnTo>
                    <a:pt x="14192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2003"/>
            <p:cNvSpPr/>
            <p:nvPr/>
          </p:nvSpPr>
          <p:spPr bwMode="auto">
            <a:xfrm>
              <a:off x="5772150" y="1457325"/>
              <a:ext cx="85726" cy="233459"/>
            </a:xfrm>
            <a:custGeom>
              <a:avLst/>
              <a:gdLst/>
              <a:ahLst/>
              <a:cxnLst/>
              <a:rect l="0" t="0" r="0" b="0"/>
              <a:pathLst>
                <a:path w="85726" h="233459">
                  <a:moveTo>
                    <a:pt x="0" y="0"/>
                  </a:moveTo>
                  <a:lnTo>
                    <a:pt x="0" y="9943"/>
                  </a:lnTo>
                  <a:lnTo>
                    <a:pt x="14473" y="45181"/>
                  </a:lnTo>
                  <a:lnTo>
                    <a:pt x="27641" y="75688"/>
                  </a:lnTo>
                  <a:lnTo>
                    <a:pt x="37118" y="106740"/>
                  </a:lnTo>
                  <a:lnTo>
                    <a:pt x="48745" y="137284"/>
                  </a:lnTo>
                  <a:lnTo>
                    <a:pt x="58452" y="166442"/>
                  </a:lnTo>
                  <a:lnTo>
                    <a:pt x="68049" y="199036"/>
                  </a:lnTo>
                  <a:lnTo>
                    <a:pt x="72885" y="224171"/>
                  </a:lnTo>
                  <a:lnTo>
                    <a:pt x="77456" y="233458"/>
                  </a:lnTo>
                  <a:lnTo>
                    <a:pt x="78625" y="232632"/>
                  </a:lnTo>
                  <a:lnTo>
                    <a:pt x="82040" y="227482"/>
                  </a:lnTo>
                  <a:lnTo>
                    <a:pt x="85725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2004"/>
            <p:cNvSpPr/>
            <p:nvPr/>
          </p:nvSpPr>
          <p:spPr bwMode="auto">
            <a:xfrm>
              <a:off x="5922831" y="1564801"/>
              <a:ext cx="156501" cy="126317"/>
            </a:xfrm>
            <a:custGeom>
              <a:avLst/>
              <a:gdLst/>
              <a:ahLst/>
              <a:cxnLst/>
              <a:rect l="0" t="0" r="0" b="0"/>
              <a:pathLst>
                <a:path w="156501" h="126317">
                  <a:moveTo>
                    <a:pt x="13625" y="13968"/>
                  </a:moveTo>
                  <a:lnTo>
                    <a:pt x="13625" y="10175"/>
                  </a:lnTo>
                  <a:lnTo>
                    <a:pt x="12832" y="9058"/>
                  </a:lnTo>
                  <a:lnTo>
                    <a:pt x="11508" y="8313"/>
                  </a:lnTo>
                  <a:lnTo>
                    <a:pt x="9833" y="7817"/>
                  </a:lnTo>
                  <a:lnTo>
                    <a:pt x="8715" y="6692"/>
                  </a:lnTo>
                  <a:lnTo>
                    <a:pt x="6569" y="0"/>
                  </a:lnTo>
                  <a:lnTo>
                    <a:pt x="5689" y="31797"/>
                  </a:lnTo>
                  <a:lnTo>
                    <a:pt x="0" y="66519"/>
                  </a:lnTo>
                  <a:lnTo>
                    <a:pt x="328" y="85366"/>
                  </a:lnTo>
                  <a:lnTo>
                    <a:pt x="6630" y="110446"/>
                  </a:lnTo>
                  <a:lnTo>
                    <a:pt x="9987" y="115849"/>
                  </a:lnTo>
                  <a:lnTo>
                    <a:pt x="14124" y="118780"/>
                  </a:lnTo>
                  <a:lnTo>
                    <a:pt x="16340" y="119561"/>
                  </a:lnTo>
                  <a:lnTo>
                    <a:pt x="18610" y="119288"/>
                  </a:lnTo>
                  <a:lnTo>
                    <a:pt x="23249" y="116869"/>
                  </a:lnTo>
                  <a:lnTo>
                    <a:pt x="32695" y="103144"/>
                  </a:lnTo>
                  <a:lnTo>
                    <a:pt x="52668" y="69268"/>
                  </a:lnTo>
                  <a:lnTo>
                    <a:pt x="70961" y="38797"/>
                  </a:lnTo>
                  <a:lnTo>
                    <a:pt x="89703" y="13621"/>
                  </a:lnTo>
                  <a:lnTo>
                    <a:pt x="97973" y="9845"/>
                  </a:lnTo>
                  <a:lnTo>
                    <a:pt x="101607" y="10426"/>
                  </a:lnTo>
                  <a:lnTo>
                    <a:pt x="104824" y="12400"/>
                  </a:lnTo>
                  <a:lnTo>
                    <a:pt x="107761" y="15304"/>
                  </a:lnTo>
                  <a:lnTo>
                    <a:pt x="111026" y="24880"/>
                  </a:lnTo>
                  <a:lnTo>
                    <a:pt x="114088" y="57327"/>
                  </a:lnTo>
                  <a:lnTo>
                    <a:pt x="123536" y="92614"/>
                  </a:lnTo>
                  <a:lnTo>
                    <a:pt x="129464" y="118389"/>
                  </a:lnTo>
                  <a:lnTo>
                    <a:pt x="133962" y="126316"/>
                  </a:lnTo>
                  <a:lnTo>
                    <a:pt x="138810" y="123167"/>
                  </a:lnTo>
                  <a:lnTo>
                    <a:pt x="142326" y="120105"/>
                  </a:lnTo>
                  <a:lnTo>
                    <a:pt x="156500" y="925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2005"/>
            <p:cNvSpPr/>
            <p:nvPr/>
          </p:nvSpPr>
          <p:spPr bwMode="auto">
            <a:xfrm>
              <a:off x="6181992" y="1557338"/>
              <a:ext cx="133084" cy="78582"/>
            </a:xfrm>
            <a:custGeom>
              <a:avLst/>
              <a:gdLst/>
              <a:ahLst/>
              <a:cxnLst/>
              <a:rect l="0" t="0" r="0" b="0"/>
              <a:pathLst>
                <a:path w="133084" h="78582">
                  <a:moveTo>
                    <a:pt x="54502" y="0"/>
                  </a:moveTo>
                  <a:lnTo>
                    <a:pt x="37911" y="14473"/>
                  </a:lnTo>
                  <a:lnTo>
                    <a:pt x="16099" y="31921"/>
                  </a:lnTo>
                  <a:lnTo>
                    <a:pt x="3612" y="44736"/>
                  </a:lnTo>
                  <a:lnTo>
                    <a:pt x="134" y="51103"/>
                  </a:lnTo>
                  <a:lnTo>
                    <a:pt x="0" y="53912"/>
                  </a:lnTo>
                  <a:lnTo>
                    <a:pt x="1969" y="59150"/>
                  </a:lnTo>
                  <a:lnTo>
                    <a:pt x="9722" y="64124"/>
                  </a:lnTo>
                  <a:lnTo>
                    <a:pt x="21106" y="68187"/>
                  </a:lnTo>
                  <a:lnTo>
                    <a:pt x="49933" y="70795"/>
                  </a:lnTo>
                  <a:lnTo>
                    <a:pt x="76697" y="71247"/>
                  </a:lnTo>
                  <a:lnTo>
                    <a:pt x="100500" y="73497"/>
                  </a:lnTo>
                  <a:lnTo>
                    <a:pt x="13308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2006"/>
            <p:cNvSpPr/>
            <p:nvPr/>
          </p:nvSpPr>
          <p:spPr bwMode="auto">
            <a:xfrm>
              <a:off x="6352423" y="1396429"/>
              <a:ext cx="234116" cy="266085"/>
            </a:xfrm>
            <a:custGeom>
              <a:avLst/>
              <a:gdLst/>
              <a:ahLst/>
              <a:cxnLst/>
              <a:rect l="0" t="0" r="0" b="0"/>
              <a:pathLst>
                <a:path w="234116" h="266085">
                  <a:moveTo>
                    <a:pt x="119815" y="118046"/>
                  </a:moveTo>
                  <a:lnTo>
                    <a:pt x="116022" y="114254"/>
                  </a:lnTo>
                  <a:lnTo>
                    <a:pt x="112044" y="112392"/>
                  </a:lnTo>
                  <a:lnTo>
                    <a:pt x="92173" y="110989"/>
                  </a:lnTo>
                  <a:lnTo>
                    <a:pt x="83452" y="115174"/>
                  </a:lnTo>
                  <a:lnTo>
                    <a:pt x="61126" y="134589"/>
                  </a:lnTo>
                  <a:lnTo>
                    <a:pt x="38695" y="166263"/>
                  </a:lnTo>
                  <a:lnTo>
                    <a:pt x="20638" y="189747"/>
                  </a:lnTo>
                  <a:lnTo>
                    <a:pt x="6620" y="223608"/>
                  </a:lnTo>
                  <a:lnTo>
                    <a:pt x="0" y="249670"/>
                  </a:lnTo>
                  <a:lnTo>
                    <a:pt x="1212" y="258037"/>
                  </a:lnTo>
                  <a:lnTo>
                    <a:pt x="2646" y="261380"/>
                  </a:lnTo>
                  <a:lnTo>
                    <a:pt x="5983" y="263608"/>
                  </a:lnTo>
                  <a:lnTo>
                    <a:pt x="16042" y="266084"/>
                  </a:lnTo>
                  <a:lnTo>
                    <a:pt x="26333" y="265068"/>
                  </a:lnTo>
                  <a:lnTo>
                    <a:pt x="31300" y="263686"/>
                  </a:lnTo>
                  <a:lnTo>
                    <a:pt x="49667" y="250363"/>
                  </a:lnTo>
                  <a:lnTo>
                    <a:pt x="78611" y="217609"/>
                  </a:lnTo>
                  <a:lnTo>
                    <a:pt x="98875" y="192261"/>
                  </a:lnTo>
                  <a:lnTo>
                    <a:pt x="119960" y="161731"/>
                  </a:lnTo>
                  <a:lnTo>
                    <a:pt x="132580" y="141430"/>
                  </a:lnTo>
                  <a:lnTo>
                    <a:pt x="144940" y="107689"/>
                  </a:lnTo>
                  <a:lnTo>
                    <a:pt x="157510" y="73349"/>
                  </a:lnTo>
                  <a:lnTo>
                    <a:pt x="165820" y="43507"/>
                  </a:lnTo>
                  <a:lnTo>
                    <a:pt x="167842" y="20025"/>
                  </a:lnTo>
                  <a:lnTo>
                    <a:pt x="165502" y="8071"/>
                  </a:lnTo>
                  <a:lnTo>
                    <a:pt x="162972" y="4248"/>
                  </a:lnTo>
                  <a:lnTo>
                    <a:pt x="159699" y="1699"/>
                  </a:lnTo>
                  <a:lnTo>
                    <a:pt x="155929" y="0"/>
                  </a:lnTo>
                  <a:lnTo>
                    <a:pt x="147507" y="229"/>
                  </a:lnTo>
                  <a:lnTo>
                    <a:pt x="143039" y="1401"/>
                  </a:lnTo>
                  <a:lnTo>
                    <a:pt x="125373" y="18221"/>
                  </a:lnTo>
                  <a:lnTo>
                    <a:pt x="112642" y="50897"/>
                  </a:lnTo>
                  <a:lnTo>
                    <a:pt x="106573" y="77090"/>
                  </a:lnTo>
                  <a:lnTo>
                    <a:pt x="102023" y="104606"/>
                  </a:lnTo>
                  <a:lnTo>
                    <a:pt x="100001" y="132710"/>
                  </a:lnTo>
                  <a:lnTo>
                    <a:pt x="98862" y="167723"/>
                  </a:lnTo>
                  <a:lnTo>
                    <a:pt x="102318" y="194413"/>
                  </a:lnTo>
                  <a:lnTo>
                    <a:pt x="108334" y="207814"/>
                  </a:lnTo>
                  <a:lnTo>
                    <a:pt x="112161" y="213610"/>
                  </a:lnTo>
                  <a:lnTo>
                    <a:pt x="122762" y="222167"/>
                  </a:lnTo>
                  <a:lnTo>
                    <a:pt x="128924" y="225560"/>
                  </a:lnTo>
                  <a:lnTo>
                    <a:pt x="142119" y="227213"/>
                  </a:lnTo>
                  <a:lnTo>
                    <a:pt x="169994" y="221807"/>
                  </a:lnTo>
                  <a:lnTo>
                    <a:pt x="203340" y="206599"/>
                  </a:lnTo>
                  <a:lnTo>
                    <a:pt x="234115" y="182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2007"/>
            <p:cNvSpPr/>
            <p:nvPr/>
          </p:nvSpPr>
          <p:spPr bwMode="auto">
            <a:xfrm>
              <a:off x="6658305" y="1221581"/>
              <a:ext cx="35390" cy="92440"/>
            </a:xfrm>
            <a:custGeom>
              <a:avLst/>
              <a:gdLst/>
              <a:ahLst/>
              <a:cxnLst/>
              <a:rect l="0" t="0" r="0" b="0"/>
              <a:pathLst>
                <a:path w="35390" h="92440">
                  <a:moveTo>
                    <a:pt x="35389" y="0"/>
                  </a:moveTo>
                  <a:lnTo>
                    <a:pt x="31596" y="3793"/>
                  </a:lnTo>
                  <a:lnTo>
                    <a:pt x="29734" y="7771"/>
                  </a:lnTo>
                  <a:lnTo>
                    <a:pt x="24747" y="20585"/>
                  </a:lnTo>
                  <a:lnTo>
                    <a:pt x="11478" y="45402"/>
                  </a:lnTo>
                  <a:lnTo>
                    <a:pt x="5312" y="69028"/>
                  </a:lnTo>
                  <a:lnTo>
                    <a:pt x="2178" y="75129"/>
                  </a:lnTo>
                  <a:lnTo>
                    <a:pt x="165" y="85514"/>
                  </a:lnTo>
                  <a:lnTo>
                    <a:pt x="0" y="87966"/>
                  </a:lnTo>
                  <a:lnTo>
                    <a:pt x="684" y="89600"/>
                  </a:lnTo>
                  <a:lnTo>
                    <a:pt x="1933" y="90690"/>
                  </a:lnTo>
                  <a:lnTo>
                    <a:pt x="3560" y="91416"/>
                  </a:lnTo>
                  <a:lnTo>
                    <a:pt x="13434" y="92439"/>
                  </a:lnTo>
                  <a:lnTo>
                    <a:pt x="16784" y="90995"/>
                  </a:lnTo>
                  <a:lnTo>
                    <a:pt x="28245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2008"/>
            <p:cNvSpPr/>
            <p:nvPr/>
          </p:nvSpPr>
          <p:spPr bwMode="auto">
            <a:xfrm>
              <a:off x="6758041" y="1221581"/>
              <a:ext cx="21379" cy="94761"/>
            </a:xfrm>
            <a:custGeom>
              <a:avLst/>
              <a:gdLst/>
              <a:ahLst/>
              <a:cxnLst/>
              <a:rect l="0" t="0" r="0" b="0"/>
              <a:pathLst>
                <a:path w="21379" h="94761">
                  <a:moveTo>
                    <a:pt x="21378" y="0"/>
                  </a:moveTo>
                  <a:lnTo>
                    <a:pt x="17585" y="3793"/>
                  </a:lnTo>
                  <a:lnTo>
                    <a:pt x="15723" y="7771"/>
                  </a:lnTo>
                  <a:lnTo>
                    <a:pt x="15227" y="9943"/>
                  </a:lnTo>
                  <a:lnTo>
                    <a:pt x="4611" y="25630"/>
                  </a:lnTo>
                  <a:lnTo>
                    <a:pt x="561" y="53911"/>
                  </a:lnTo>
                  <a:lnTo>
                    <a:pt x="0" y="85627"/>
                  </a:lnTo>
                  <a:lnTo>
                    <a:pt x="2087" y="91767"/>
                  </a:lnTo>
                  <a:lnTo>
                    <a:pt x="3754" y="94516"/>
                  </a:lnTo>
                  <a:lnTo>
                    <a:pt x="4866" y="94760"/>
                  </a:lnTo>
                  <a:lnTo>
                    <a:pt x="5607" y="93336"/>
                  </a:lnTo>
                  <a:lnTo>
                    <a:pt x="709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5" name="SMARTInkShape-Group443"/>
          <p:cNvGrpSpPr/>
          <p:nvPr/>
        </p:nvGrpSpPr>
        <p:grpSpPr>
          <a:xfrm>
            <a:off x="831703" y="2403328"/>
            <a:ext cx="811361" cy="845422"/>
            <a:chOff x="831703" y="2403328"/>
            <a:chExt cx="811361" cy="845422"/>
          </a:xfrm>
        </p:grpSpPr>
        <p:sp>
          <p:nvSpPr>
            <p:cNvPr id="66" name="SMARTInkShape-2009"/>
            <p:cNvSpPr/>
            <p:nvPr/>
          </p:nvSpPr>
          <p:spPr bwMode="auto">
            <a:xfrm>
              <a:off x="864899" y="2895043"/>
              <a:ext cx="239572" cy="299427"/>
            </a:xfrm>
            <a:custGeom>
              <a:avLst/>
              <a:gdLst/>
              <a:ahLst/>
              <a:cxnLst/>
              <a:rect l="0" t="0" r="0" b="0"/>
              <a:pathLst>
                <a:path w="239572" h="299427">
                  <a:moveTo>
                    <a:pt x="56645" y="19607"/>
                  </a:moveTo>
                  <a:lnTo>
                    <a:pt x="56645" y="15815"/>
                  </a:lnTo>
                  <a:lnTo>
                    <a:pt x="55851" y="14697"/>
                  </a:lnTo>
                  <a:lnTo>
                    <a:pt x="54528" y="13953"/>
                  </a:lnTo>
                  <a:lnTo>
                    <a:pt x="52852" y="13456"/>
                  </a:lnTo>
                  <a:lnTo>
                    <a:pt x="51735" y="12331"/>
                  </a:lnTo>
                  <a:lnTo>
                    <a:pt x="50494" y="8965"/>
                  </a:lnTo>
                  <a:lnTo>
                    <a:pt x="49369" y="7750"/>
                  </a:lnTo>
                  <a:lnTo>
                    <a:pt x="46003" y="6400"/>
                  </a:lnTo>
                  <a:lnTo>
                    <a:pt x="43994" y="6833"/>
                  </a:lnTo>
                  <a:lnTo>
                    <a:pt x="37374" y="11236"/>
                  </a:lnTo>
                  <a:lnTo>
                    <a:pt x="32734" y="15357"/>
                  </a:lnTo>
                  <a:lnTo>
                    <a:pt x="14744" y="49063"/>
                  </a:lnTo>
                  <a:lnTo>
                    <a:pt x="3330" y="76931"/>
                  </a:lnTo>
                  <a:lnTo>
                    <a:pt x="0" y="112499"/>
                  </a:lnTo>
                  <a:lnTo>
                    <a:pt x="3437" y="130122"/>
                  </a:lnTo>
                  <a:lnTo>
                    <a:pt x="9482" y="141605"/>
                  </a:lnTo>
                  <a:lnTo>
                    <a:pt x="12503" y="143801"/>
                  </a:lnTo>
                  <a:lnTo>
                    <a:pt x="20093" y="146242"/>
                  </a:lnTo>
                  <a:lnTo>
                    <a:pt x="33291" y="147616"/>
                  </a:lnTo>
                  <a:lnTo>
                    <a:pt x="37901" y="145428"/>
                  </a:lnTo>
                  <a:lnTo>
                    <a:pt x="47256" y="136646"/>
                  </a:lnTo>
                  <a:lnTo>
                    <a:pt x="57655" y="118314"/>
                  </a:lnTo>
                  <a:lnTo>
                    <a:pt x="61971" y="101594"/>
                  </a:lnTo>
                  <a:lnTo>
                    <a:pt x="62636" y="76019"/>
                  </a:lnTo>
                  <a:lnTo>
                    <a:pt x="59837" y="62141"/>
                  </a:lnTo>
                  <a:lnTo>
                    <a:pt x="53830" y="52270"/>
                  </a:lnTo>
                  <a:lnTo>
                    <a:pt x="46663" y="46030"/>
                  </a:lnTo>
                  <a:lnTo>
                    <a:pt x="40831" y="43257"/>
                  </a:lnTo>
                  <a:lnTo>
                    <a:pt x="38165" y="43311"/>
                  </a:lnTo>
                  <a:lnTo>
                    <a:pt x="33086" y="45488"/>
                  </a:lnTo>
                  <a:lnTo>
                    <a:pt x="25764" y="51176"/>
                  </a:lnTo>
                  <a:lnTo>
                    <a:pt x="23076" y="55598"/>
                  </a:lnTo>
                  <a:lnTo>
                    <a:pt x="22359" y="57889"/>
                  </a:lnTo>
                  <a:lnTo>
                    <a:pt x="22675" y="60210"/>
                  </a:lnTo>
                  <a:lnTo>
                    <a:pt x="25143" y="64905"/>
                  </a:lnTo>
                  <a:lnTo>
                    <a:pt x="26912" y="66474"/>
                  </a:lnTo>
                  <a:lnTo>
                    <a:pt x="30995" y="68218"/>
                  </a:lnTo>
                  <a:lnTo>
                    <a:pt x="49133" y="65408"/>
                  </a:lnTo>
                  <a:lnTo>
                    <a:pt x="84500" y="51643"/>
                  </a:lnTo>
                  <a:lnTo>
                    <a:pt x="118168" y="38272"/>
                  </a:lnTo>
                  <a:lnTo>
                    <a:pt x="144313" y="28961"/>
                  </a:lnTo>
                  <a:lnTo>
                    <a:pt x="169692" y="19531"/>
                  </a:lnTo>
                  <a:lnTo>
                    <a:pt x="204176" y="7414"/>
                  </a:lnTo>
                  <a:lnTo>
                    <a:pt x="232895" y="0"/>
                  </a:lnTo>
                  <a:lnTo>
                    <a:pt x="236057" y="1774"/>
                  </a:lnTo>
                  <a:lnTo>
                    <a:pt x="238166" y="5337"/>
                  </a:lnTo>
                  <a:lnTo>
                    <a:pt x="239571" y="10094"/>
                  </a:lnTo>
                  <a:lnTo>
                    <a:pt x="237757" y="31958"/>
                  </a:lnTo>
                  <a:lnTo>
                    <a:pt x="224608" y="66129"/>
                  </a:lnTo>
                  <a:lnTo>
                    <a:pt x="210141" y="96904"/>
                  </a:lnTo>
                  <a:lnTo>
                    <a:pt x="193921" y="130955"/>
                  </a:lnTo>
                  <a:lnTo>
                    <a:pt x="178775" y="164609"/>
                  </a:lnTo>
                  <a:lnTo>
                    <a:pt x="164106" y="195971"/>
                  </a:lnTo>
                  <a:lnTo>
                    <a:pt x="150443" y="224991"/>
                  </a:lnTo>
                  <a:lnTo>
                    <a:pt x="139079" y="251118"/>
                  </a:lnTo>
                  <a:lnTo>
                    <a:pt x="127548" y="280555"/>
                  </a:lnTo>
                  <a:lnTo>
                    <a:pt x="122897" y="296773"/>
                  </a:lnTo>
                  <a:lnTo>
                    <a:pt x="123832" y="298841"/>
                  </a:lnTo>
                  <a:lnTo>
                    <a:pt x="126042" y="299426"/>
                  </a:lnTo>
                  <a:lnTo>
                    <a:pt x="129104" y="299021"/>
                  </a:lnTo>
                  <a:lnTo>
                    <a:pt x="136738" y="290106"/>
                  </a:lnTo>
                  <a:lnTo>
                    <a:pt x="158367" y="254719"/>
                  </a:lnTo>
                  <a:lnTo>
                    <a:pt x="174803" y="221121"/>
                  </a:lnTo>
                  <a:lnTo>
                    <a:pt x="185232" y="1982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2010"/>
            <p:cNvSpPr/>
            <p:nvPr/>
          </p:nvSpPr>
          <p:spPr bwMode="auto">
            <a:xfrm>
              <a:off x="1064808" y="3144178"/>
              <a:ext cx="54334" cy="97638"/>
            </a:xfrm>
            <a:custGeom>
              <a:avLst/>
              <a:gdLst/>
              <a:ahLst/>
              <a:cxnLst/>
              <a:rect l="0" t="0" r="0" b="0"/>
              <a:pathLst>
                <a:path w="54334" h="97638">
                  <a:moveTo>
                    <a:pt x="21042" y="13360"/>
                  </a:moveTo>
                  <a:lnTo>
                    <a:pt x="17250" y="17152"/>
                  </a:lnTo>
                  <a:lnTo>
                    <a:pt x="15388" y="23247"/>
                  </a:lnTo>
                  <a:lnTo>
                    <a:pt x="12223" y="35603"/>
                  </a:lnTo>
                  <a:lnTo>
                    <a:pt x="1580" y="63437"/>
                  </a:lnTo>
                  <a:lnTo>
                    <a:pt x="0" y="78637"/>
                  </a:lnTo>
                  <a:lnTo>
                    <a:pt x="1900" y="84176"/>
                  </a:lnTo>
                  <a:lnTo>
                    <a:pt x="4597" y="89284"/>
                  </a:lnTo>
                  <a:lnTo>
                    <a:pt x="5796" y="94199"/>
                  </a:lnTo>
                  <a:lnTo>
                    <a:pt x="6909" y="95828"/>
                  </a:lnTo>
                  <a:lnTo>
                    <a:pt x="8445" y="96913"/>
                  </a:lnTo>
                  <a:lnTo>
                    <a:pt x="10263" y="97637"/>
                  </a:lnTo>
                  <a:lnTo>
                    <a:pt x="16516" y="96325"/>
                  </a:lnTo>
                  <a:lnTo>
                    <a:pt x="20406" y="94863"/>
                  </a:lnTo>
                  <a:lnTo>
                    <a:pt x="26845" y="89006"/>
                  </a:lnTo>
                  <a:lnTo>
                    <a:pt x="44472" y="58875"/>
                  </a:lnTo>
                  <a:lnTo>
                    <a:pt x="51299" y="43113"/>
                  </a:lnTo>
                  <a:lnTo>
                    <a:pt x="54333" y="28171"/>
                  </a:lnTo>
                  <a:lnTo>
                    <a:pt x="51449" y="13592"/>
                  </a:lnTo>
                  <a:lnTo>
                    <a:pt x="48457" y="6371"/>
                  </a:lnTo>
                  <a:lnTo>
                    <a:pt x="44875" y="2350"/>
                  </a:lnTo>
                  <a:lnTo>
                    <a:pt x="40899" y="464"/>
                  </a:lnTo>
                  <a:lnTo>
                    <a:pt x="36661" y="0"/>
                  </a:lnTo>
                  <a:lnTo>
                    <a:pt x="27719" y="3718"/>
                  </a:lnTo>
                  <a:lnTo>
                    <a:pt x="18453" y="11456"/>
                  </a:lnTo>
                  <a:lnTo>
                    <a:pt x="5899" y="28406"/>
                  </a:lnTo>
                  <a:lnTo>
                    <a:pt x="2406" y="38832"/>
                  </a:lnTo>
                  <a:lnTo>
                    <a:pt x="2970" y="48758"/>
                  </a:lnTo>
                  <a:lnTo>
                    <a:pt x="4231" y="53627"/>
                  </a:lnTo>
                  <a:lnTo>
                    <a:pt x="6660" y="56874"/>
                  </a:lnTo>
                  <a:lnTo>
                    <a:pt x="9866" y="59037"/>
                  </a:lnTo>
                  <a:lnTo>
                    <a:pt x="13592" y="60480"/>
                  </a:lnTo>
                  <a:lnTo>
                    <a:pt x="24081" y="57850"/>
                  </a:lnTo>
                  <a:lnTo>
                    <a:pt x="42473" y="490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2011"/>
            <p:cNvSpPr/>
            <p:nvPr/>
          </p:nvSpPr>
          <p:spPr bwMode="auto">
            <a:xfrm>
              <a:off x="1207425" y="2943225"/>
              <a:ext cx="127177" cy="259177"/>
            </a:xfrm>
            <a:custGeom>
              <a:avLst/>
              <a:gdLst/>
              <a:ahLst/>
              <a:cxnLst/>
              <a:rect l="0" t="0" r="0" b="0"/>
              <a:pathLst>
                <a:path w="127177" h="259177">
                  <a:moveTo>
                    <a:pt x="42731" y="0"/>
                  </a:moveTo>
                  <a:lnTo>
                    <a:pt x="42731" y="3792"/>
                  </a:lnTo>
                  <a:lnTo>
                    <a:pt x="32788" y="26736"/>
                  </a:lnTo>
                  <a:lnTo>
                    <a:pt x="15591" y="57848"/>
                  </a:lnTo>
                  <a:lnTo>
                    <a:pt x="3233" y="92961"/>
                  </a:lnTo>
                  <a:lnTo>
                    <a:pt x="0" y="126344"/>
                  </a:lnTo>
                  <a:lnTo>
                    <a:pt x="750" y="127092"/>
                  </a:lnTo>
                  <a:lnTo>
                    <a:pt x="3700" y="127923"/>
                  </a:lnTo>
                  <a:lnTo>
                    <a:pt x="5598" y="127351"/>
                  </a:lnTo>
                  <a:lnTo>
                    <a:pt x="20457" y="118586"/>
                  </a:lnTo>
                  <a:lnTo>
                    <a:pt x="27011" y="109855"/>
                  </a:lnTo>
                  <a:lnTo>
                    <a:pt x="31776" y="98831"/>
                  </a:lnTo>
                  <a:lnTo>
                    <a:pt x="40162" y="64252"/>
                  </a:lnTo>
                  <a:lnTo>
                    <a:pt x="42581" y="30829"/>
                  </a:lnTo>
                  <a:lnTo>
                    <a:pt x="42631" y="27696"/>
                  </a:lnTo>
                  <a:lnTo>
                    <a:pt x="43458" y="25608"/>
                  </a:lnTo>
                  <a:lnTo>
                    <a:pt x="44803" y="24216"/>
                  </a:lnTo>
                  <a:lnTo>
                    <a:pt x="48415" y="22669"/>
                  </a:lnTo>
                  <a:lnTo>
                    <a:pt x="52666" y="21981"/>
                  </a:lnTo>
                  <a:lnTo>
                    <a:pt x="63314" y="25386"/>
                  </a:lnTo>
                  <a:lnTo>
                    <a:pt x="93636" y="39780"/>
                  </a:lnTo>
                  <a:lnTo>
                    <a:pt x="108967" y="43536"/>
                  </a:lnTo>
                  <a:lnTo>
                    <a:pt x="118736" y="50041"/>
                  </a:lnTo>
                  <a:lnTo>
                    <a:pt x="124136" y="58224"/>
                  </a:lnTo>
                  <a:lnTo>
                    <a:pt x="127176" y="73873"/>
                  </a:lnTo>
                  <a:lnTo>
                    <a:pt x="125960" y="95707"/>
                  </a:lnTo>
                  <a:lnTo>
                    <a:pt x="120997" y="113974"/>
                  </a:lnTo>
                  <a:lnTo>
                    <a:pt x="105609" y="145777"/>
                  </a:lnTo>
                  <a:lnTo>
                    <a:pt x="90642" y="176455"/>
                  </a:lnTo>
                  <a:lnTo>
                    <a:pt x="76153" y="208740"/>
                  </a:lnTo>
                  <a:lnTo>
                    <a:pt x="59152" y="239670"/>
                  </a:lnTo>
                  <a:lnTo>
                    <a:pt x="52624" y="254105"/>
                  </a:lnTo>
                  <a:lnTo>
                    <a:pt x="51707" y="257509"/>
                  </a:lnTo>
                  <a:lnTo>
                    <a:pt x="51890" y="258986"/>
                  </a:lnTo>
                  <a:lnTo>
                    <a:pt x="52806" y="259176"/>
                  </a:lnTo>
                  <a:lnTo>
                    <a:pt x="72780" y="246032"/>
                  </a:lnTo>
                  <a:lnTo>
                    <a:pt x="105505" y="210701"/>
                  </a:lnTo>
                  <a:lnTo>
                    <a:pt x="114169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2012"/>
            <p:cNvSpPr/>
            <p:nvPr/>
          </p:nvSpPr>
          <p:spPr bwMode="auto">
            <a:xfrm>
              <a:off x="1323115" y="3136106"/>
              <a:ext cx="86850" cy="112644"/>
            </a:xfrm>
            <a:custGeom>
              <a:avLst/>
              <a:gdLst/>
              <a:ahLst/>
              <a:cxnLst/>
              <a:rect l="0" t="0" r="0" b="0"/>
              <a:pathLst>
                <a:path w="86850" h="112644">
                  <a:moveTo>
                    <a:pt x="48485" y="0"/>
                  </a:moveTo>
                  <a:lnTo>
                    <a:pt x="30597" y="30073"/>
                  </a:lnTo>
                  <a:lnTo>
                    <a:pt x="11636" y="64491"/>
                  </a:lnTo>
                  <a:lnTo>
                    <a:pt x="0" y="99589"/>
                  </a:lnTo>
                  <a:lnTo>
                    <a:pt x="286" y="102905"/>
                  </a:lnTo>
                  <a:lnTo>
                    <a:pt x="2722" y="108706"/>
                  </a:lnTo>
                  <a:lnTo>
                    <a:pt x="5276" y="110571"/>
                  </a:lnTo>
                  <a:lnTo>
                    <a:pt x="12348" y="112643"/>
                  </a:lnTo>
                  <a:lnTo>
                    <a:pt x="20782" y="111447"/>
                  </a:lnTo>
                  <a:lnTo>
                    <a:pt x="25254" y="110017"/>
                  </a:lnTo>
                  <a:lnTo>
                    <a:pt x="56332" y="84220"/>
                  </a:lnTo>
                  <a:lnTo>
                    <a:pt x="68642" y="70769"/>
                  </a:lnTo>
                  <a:lnTo>
                    <a:pt x="85790" y="35631"/>
                  </a:lnTo>
                  <a:lnTo>
                    <a:pt x="86849" y="30898"/>
                  </a:lnTo>
                  <a:lnTo>
                    <a:pt x="86761" y="27742"/>
                  </a:lnTo>
                  <a:lnTo>
                    <a:pt x="85908" y="25639"/>
                  </a:lnTo>
                  <a:lnTo>
                    <a:pt x="83753" y="25030"/>
                  </a:lnTo>
                  <a:lnTo>
                    <a:pt x="77124" y="26470"/>
                  </a:lnTo>
                  <a:lnTo>
                    <a:pt x="59934" y="34657"/>
                  </a:lnTo>
                  <a:lnTo>
                    <a:pt x="32570" y="53359"/>
                  </a:lnTo>
                  <a:lnTo>
                    <a:pt x="26066" y="55465"/>
                  </a:lnTo>
                  <a:lnTo>
                    <a:pt x="24014" y="55233"/>
                  </a:lnTo>
                  <a:lnTo>
                    <a:pt x="22646" y="54285"/>
                  </a:lnTo>
                  <a:lnTo>
                    <a:pt x="21734" y="52859"/>
                  </a:lnTo>
                  <a:lnTo>
                    <a:pt x="22837" y="47041"/>
                  </a:lnTo>
                  <a:lnTo>
                    <a:pt x="2705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2013"/>
            <p:cNvSpPr/>
            <p:nvPr/>
          </p:nvSpPr>
          <p:spPr bwMode="auto">
            <a:xfrm>
              <a:off x="1016275" y="2412642"/>
              <a:ext cx="198164" cy="262872"/>
            </a:xfrm>
            <a:custGeom>
              <a:avLst/>
              <a:gdLst/>
              <a:ahLst/>
              <a:cxnLst/>
              <a:rect l="0" t="0" r="0" b="0"/>
              <a:pathLst>
                <a:path w="198164" h="262872">
                  <a:moveTo>
                    <a:pt x="105294" y="80527"/>
                  </a:moveTo>
                  <a:lnTo>
                    <a:pt x="74230" y="97117"/>
                  </a:lnTo>
                  <a:lnTo>
                    <a:pt x="47652" y="118111"/>
                  </a:lnTo>
                  <a:lnTo>
                    <a:pt x="30359" y="145814"/>
                  </a:lnTo>
                  <a:lnTo>
                    <a:pt x="15181" y="179158"/>
                  </a:lnTo>
                  <a:lnTo>
                    <a:pt x="4422" y="210381"/>
                  </a:lnTo>
                  <a:lnTo>
                    <a:pt x="0" y="235948"/>
                  </a:lnTo>
                  <a:lnTo>
                    <a:pt x="2482" y="254812"/>
                  </a:lnTo>
                  <a:lnTo>
                    <a:pt x="5002" y="258629"/>
                  </a:lnTo>
                  <a:lnTo>
                    <a:pt x="8270" y="261174"/>
                  </a:lnTo>
                  <a:lnTo>
                    <a:pt x="12036" y="262871"/>
                  </a:lnTo>
                  <a:lnTo>
                    <a:pt x="16929" y="262414"/>
                  </a:lnTo>
                  <a:lnTo>
                    <a:pt x="28714" y="257674"/>
                  </a:lnTo>
                  <a:lnTo>
                    <a:pt x="48737" y="242288"/>
                  </a:lnTo>
                  <a:lnTo>
                    <a:pt x="65958" y="215063"/>
                  </a:lnTo>
                  <a:lnTo>
                    <a:pt x="81115" y="181861"/>
                  </a:lnTo>
                  <a:lnTo>
                    <a:pt x="90844" y="156520"/>
                  </a:lnTo>
                  <a:lnTo>
                    <a:pt x="100459" y="130177"/>
                  </a:lnTo>
                  <a:lnTo>
                    <a:pt x="110024" y="105239"/>
                  </a:lnTo>
                  <a:lnTo>
                    <a:pt x="115334" y="78810"/>
                  </a:lnTo>
                  <a:lnTo>
                    <a:pt x="118323" y="43505"/>
                  </a:lnTo>
                  <a:lnTo>
                    <a:pt x="118622" y="9212"/>
                  </a:lnTo>
                  <a:lnTo>
                    <a:pt x="115715" y="1735"/>
                  </a:lnTo>
                  <a:lnTo>
                    <a:pt x="113829" y="218"/>
                  </a:lnTo>
                  <a:lnTo>
                    <a:pt x="111778" y="0"/>
                  </a:lnTo>
                  <a:lnTo>
                    <a:pt x="109616" y="648"/>
                  </a:lnTo>
                  <a:lnTo>
                    <a:pt x="105098" y="7719"/>
                  </a:lnTo>
                  <a:lnTo>
                    <a:pt x="95730" y="31661"/>
                  </a:lnTo>
                  <a:lnTo>
                    <a:pt x="92406" y="59875"/>
                  </a:lnTo>
                  <a:lnTo>
                    <a:pt x="95213" y="93369"/>
                  </a:lnTo>
                  <a:lnTo>
                    <a:pt x="101078" y="118778"/>
                  </a:lnTo>
                  <a:lnTo>
                    <a:pt x="108976" y="144359"/>
                  </a:lnTo>
                  <a:lnTo>
                    <a:pt x="123936" y="175816"/>
                  </a:lnTo>
                  <a:lnTo>
                    <a:pt x="146977" y="198983"/>
                  </a:lnTo>
                  <a:lnTo>
                    <a:pt x="161920" y="208051"/>
                  </a:lnTo>
                  <a:lnTo>
                    <a:pt x="198163" y="2162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2014"/>
            <p:cNvSpPr/>
            <p:nvPr/>
          </p:nvSpPr>
          <p:spPr bwMode="auto">
            <a:xfrm>
              <a:off x="1178719" y="2514600"/>
              <a:ext cx="178595" cy="139519"/>
            </a:xfrm>
            <a:custGeom>
              <a:avLst/>
              <a:gdLst/>
              <a:ahLst/>
              <a:cxnLst/>
              <a:rect l="0" t="0" r="0" b="0"/>
              <a:pathLst>
                <a:path w="178595" h="139519">
                  <a:moveTo>
                    <a:pt x="0" y="92869"/>
                  </a:moveTo>
                  <a:lnTo>
                    <a:pt x="0" y="115812"/>
                  </a:lnTo>
                  <a:lnTo>
                    <a:pt x="794" y="117689"/>
                  </a:lnTo>
                  <a:lnTo>
                    <a:pt x="2116" y="118941"/>
                  </a:lnTo>
                  <a:lnTo>
                    <a:pt x="3792" y="119775"/>
                  </a:lnTo>
                  <a:lnTo>
                    <a:pt x="13735" y="120949"/>
                  </a:lnTo>
                  <a:lnTo>
                    <a:pt x="22244" y="116991"/>
                  </a:lnTo>
                  <a:lnTo>
                    <a:pt x="57848" y="88244"/>
                  </a:lnTo>
                  <a:lnTo>
                    <a:pt x="82070" y="57648"/>
                  </a:lnTo>
                  <a:lnTo>
                    <a:pt x="95645" y="25351"/>
                  </a:lnTo>
                  <a:lnTo>
                    <a:pt x="98071" y="15765"/>
                  </a:lnTo>
                  <a:lnTo>
                    <a:pt x="97033" y="6742"/>
                  </a:lnTo>
                  <a:lnTo>
                    <a:pt x="95645" y="2113"/>
                  </a:lnTo>
                  <a:lnTo>
                    <a:pt x="93132" y="615"/>
                  </a:lnTo>
                  <a:lnTo>
                    <a:pt x="89869" y="1204"/>
                  </a:lnTo>
                  <a:lnTo>
                    <a:pt x="86106" y="3184"/>
                  </a:lnTo>
                  <a:lnTo>
                    <a:pt x="79809" y="9617"/>
                  </a:lnTo>
                  <a:lnTo>
                    <a:pt x="57017" y="42688"/>
                  </a:lnTo>
                  <a:lnTo>
                    <a:pt x="46615" y="69710"/>
                  </a:lnTo>
                  <a:lnTo>
                    <a:pt x="38106" y="105169"/>
                  </a:lnTo>
                  <a:lnTo>
                    <a:pt x="37310" y="112975"/>
                  </a:lnTo>
                  <a:lnTo>
                    <a:pt x="40659" y="125882"/>
                  </a:lnTo>
                  <a:lnTo>
                    <a:pt x="43775" y="131546"/>
                  </a:lnTo>
                  <a:lnTo>
                    <a:pt x="47439" y="135323"/>
                  </a:lnTo>
                  <a:lnTo>
                    <a:pt x="55744" y="139518"/>
                  </a:lnTo>
                  <a:lnTo>
                    <a:pt x="66844" y="137150"/>
                  </a:lnTo>
                  <a:lnTo>
                    <a:pt x="93372" y="122694"/>
                  </a:lnTo>
                  <a:lnTo>
                    <a:pt x="118241" y="101618"/>
                  </a:lnTo>
                  <a:lnTo>
                    <a:pt x="141926" y="67680"/>
                  </a:lnTo>
                  <a:lnTo>
                    <a:pt x="156741" y="41192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2015"/>
            <p:cNvSpPr/>
            <p:nvPr/>
          </p:nvSpPr>
          <p:spPr bwMode="auto">
            <a:xfrm>
              <a:off x="1291627" y="2403328"/>
              <a:ext cx="165699" cy="225187"/>
            </a:xfrm>
            <a:custGeom>
              <a:avLst/>
              <a:gdLst/>
              <a:ahLst/>
              <a:cxnLst/>
              <a:rect l="0" t="0" r="0" b="0"/>
              <a:pathLst>
                <a:path w="165699" h="225187">
                  <a:moveTo>
                    <a:pt x="122836" y="4116"/>
                  </a:moveTo>
                  <a:lnTo>
                    <a:pt x="116685" y="4116"/>
                  </a:lnTo>
                  <a:lnTo>
                    <a:pt x="112194" y="323"/>
                  </a:lnTo>
                  <a:lnTo>
                    <a:pt x="110185" y="0"/>
                  </a:lnTo>
                  <a:lnTo>
                    <a:pt x="108052" y="578"/>
                  </a:lnTo>
                  <a:lnTo>
                    <a:pt x="103565" y="2543"/>
                  </a:lnTo>
                  <a:lnTo>
                    <a:pt x="96576" y="4444"/>
                  </a:lnTo>
                  <a:lnTo>
                    <a:pt x="91850" y="7701"/>
                  </a:lnTo>
                  <a:lnTo>
                    <a:pt x="73797" y="34626"/>
                  </a:lnTo>
                  <a:lnTo>
                    <a:pt x="66494" y="68939"/>
                  </a:lnTo>
                  <a:lnTo>
                    <a:pt x="62605" y="93251"/>
                  </a:lnTo>
                  <a:lnTo>
                    <a:pt x="62464" y="117815"/>
                  </a:lnTo>
                  <a:lnTo>
                    <a:pt x="64731" y="151840"/>
                  </a:lnTo>
                  <a:lnTo>
                    <a:pt x="67519" y="179913"/>
                  </a:lnTo>
                  <a:lnTo>
                    <a:pt x="71780" y="210732"/>
                  </a:lnTo>
                  <a:lnTo>
                    <a:pt x="72519" y="221175"/>
                  </a:lnTo>
                  <a:lnTo>
                    <a:pt x="71828" y="222641"/>
                  </a:lnTo>
                  <a:lnTo>
                    <a:pt x="70574" y="223618"/>
                  </a:lnTo>
                  <a:lnTo>
                    <a:pt x="66271" y="224703"/>
                  </a:lnTo>
                  <a:lnTo>
                    <a:pt x="59067" y="225186"/>
                  </a:lnTo>
                  <a:lnTo>
                    <a:pt x="26034" y="209444"/>
                  </a:lnTo>
                  <a:lnTo>
                    <a:pt x="11163" y="194335"/>
                  </a:lnTo>
                  <a:lnTo>
                    <a:pt x="494" y="178569"/>
                  </a:lnTo>
                  <a:lnTo>
                    <a:pt x="0" y="173600"/>
                  </a:lnTo>
                  <a:lnTo>
                    <a:pt x="3683" y="163844"/>
                  </a:lnTo>
                  <a:lnTo>
                    <a:pt x="14683" y="149427"/>
                  </a:lnTo>
                  <a:lnTo>
                    <a:pt x="35581" y="135101"/>
                  </a:lnTo>
                  <a:lnTo>
                    <a:pt x="71087" y="122535"/>
                  </a:lnTo>
                  <a:lnTo>
                    <a:pt x="99212" y="118842"/>
                  </a:lnTo>
                  <a:lnTo>
                    <a:pt x="126860" y="113868"/>
                  </a:lnTo>
                  <a:lnTo>
                    <a:pt x="165698" y="111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2016"/>
            <p:cNvSpPr/>
            <p:nvPr/>
          </p:nvSpPr>
          <p:spPr bwMode="auto">
            <a:xfrm>
              <a:off x="1414463" y="2493169"/>
              <a:ext cx="146672" cy="191027"/>
            </a:xfrm>
            <a:custGeom>
              <a:avLst/>
              <a:gdLst/>
              <a:ahLst/>
              <a:cxnLst/>
              <a:rect l="0" t="0" r="0" b="0"/>
              <a:pathLst>
                <a:path w="146672" h="191027">
                  <a:moveTo>
                    <a:pt x="135731" y="0"/>
                  </a:moveTo>
                  <a:lnTo>
                    <a:pt x="131938" y="0"/>
                  </a:lnTo>
                  <a:lnTo>
                    <a:pt x="98710" y="12185"/>
                  </a:lnTo>
                  <a:lnTo>
                    <a:pt x="64122" y="23849"/>
                  </a:lnTo>
                  <a:lnTo>
                    <a:pt x="31359" y="44254"/>
                  </a:lnTo>
                  <a:lnTo>
                    <a:pt x="28050" y="47759"/>
                  </a:lnTo>
                  <a:lnTo>
                    <a:pt x="24372" y="55886"/>
                  </a:lnTo>
                  <a:lnTo>
                    <a:pt x="24979" y="60276"/>
                  </a:lnTo>
                  <a:lnTo>
                    <a:pt x="29887" y="69387"/>
                  </a:lnTo>
                  <a:lnTo>
                    <a:pt x="39477" y="76612"/>
                  </a:lnTo>
                  <a:lnTo>
                    <a:pt x="68828" y="87717"/>
                  </a:lnTo>
                  <a:lnTo>
                    <a:pt x="104406" y="103257"/>
                  </a:lnTo>
                  <a:lnTo>
                    <a:pt x="138720" y="126320"/>
                  </a:lnTo>
                  <a:lnTo>
                    <a:pt x="144997" y="137898"/>
                  </a:lnTo>
                  <a:lnTo>
                    <a:pt x="146671" y="144320"/>
                  </a:lnTo>
                  <a:lnTo>
                    <a:pt x="145405" y="150188"/>
                  </a:lnTo>
                  <a:lnTo>
                    <a:pt x="137649" y="160942"/>
                  </a:lnTo>
                  <a:lnTo>
                    <a:pt x="119895" y="175921"/>
                  </a:lnTo>
                  <a:lnTo>
                    <a:pt x="91969" y="186621"/>
                  </a:lnTo>
                  <a:lnTo>
                    <a:pt x="58559" y="191026"/>
                  </a:lnTo>
                  <a:lnTo>
                    <a:pt x="31109" y="188539"/>
                  </a:lnTo>
                  <a:lnTo>
                    <a:pt x="19647" y="182749"/>
                  </a:lnTo>
                  <a:lnTo>
                    <a:pt x="11907" y="174090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2017"/>
            <p:cNvSpPr/>
            <p:nvPr/>
          </p:nvSpPr>
          <p:spPr bwMode="auto">
            <a:xfrm>
              <a:off x="831703" y="2678906"/>
              <a:ext cx="811361" cy="128589"/>
            </a:xfrm>
            <a:custGeom>
              <a:avLst/>
              <a:gdLst/>
              <a:ahLst/>
              <a:cxnLst/>
              <a:rect l="0" t="0" r="0" b="0"/>
              <a:pathLst>
                <a:path w="811361" h="128589">
                  <a:moveTo>
                    <a:pt x="4116" y="128588"/>
                  </a:moveTo>
                  <a:lnTo>
                    <a:pt x="0" y="128588"/>
                  </a:lnTo>
                  <a:lnTo>
                    <a:pt x="1757" y="128588"/>
                  </a:lnTo>
                  <a:lnTo>
                    <a:pt x="5184" y="126471"/>
                  </a:lnTo>
                  <a:lnTo>
                    <a:pt x="7209" y="124795"/>
                  </a:lnTo>
                  <a:lnTo>
                    <a:pt x="36447" y="120518"/>
                  </a:lnTo>
                  <a:lnTo>
                    <a:pt x="65846" y="114153"/>
                  </a:lnTo>
                  <a:lnTo>
                    <a:pt x="84163" y="110234"/>
                  </a:lnTo>
                  <a:lnTo>
                    <a:pt x="104312" y="106033"/>
                  </a:lnTo>
                  <a:lnTo>
                    <a:pt x="125682" y="101645"/>
                  </a:lnTo>
                  <a:lnTo>
                    <a:pt x="151041" y="96338"/>
                  </a:lnTo>
                  <a:lnTo>
                    <a:pt x="179060" y="90420"/>
                  </a:lnTo>
                  <a:lnTo>
                    <a:pt x="208851" y="84092"/>
                  </a:lnTo>
                  <a:lnTo>
                    <a:pt x="241412" y="78287"/>
                  </a:lnTo>
                  <a:lnTo>
                    <a:pt x="275820" y="72829"/>
                  </a:lnTo>
                  <a:lnTo>
                    <a:pt x="311458" y="67603"/>
                  </a:lnTo>
                  <a:lnTo>
                    <a:pt x="347917" y="62531"/>
                  </a:lnTo>
                  <a:lnTo>
                    <a:pt x="384923" y="57562"/>
                  </a:lnTo>
                  <a:lnTo>
                    <a:pt x="422293" y="52663"/>
                  </a:lnTo>
                  <a:lnTo>
                    <a:pt x="458320" y="47808"/>
                  </a:lnTo>
                  <a:lnTo>
                    <a:pt x="493450" y="42985"/>
                  </a:lnTo>
                  <a:lnTo>
                    <a:pt x="527982" y="38182"/>
                  </a:lnTo>
                  <a:lnTo>
                    <a:pt x="562116" y="34186"/>
                  </a:lnTo>
                  <a:lnTo>
                    <a:pt x="595985" y="30728"/>
                  </a:lnTo>
                  <a:lnTo>
                    <a:pt x="629676" y="27629"/>
                  </a:lnTo>
                  <a:lnTo>
                    <a:pt x="659281" y="23976"/>
                  </a:lnTo>
                  <a:lnTo>
                    <a:pt x="686162" y="19953"/>
                  </a:lnTo>
                  <a:lnTo>
                    <a:pt x="711225" y="15683"/>
                  </a:lnTo>
                  <a:lnTo>
                    <a:pt x="732697" y="12837"/>
                  </a:lnTo>
                  <a:lnTo>
                    <a:pt x="751774" y="10939"/>
                  </a:lnTo>
                  <a:lnTo>
                    <a:pt x="782496" y="8037"/>
                  </a:lnTo>
                  <a:lnTo>
                    <a:pt x="808804" y="1823"/>
                  </a:lnTo>
                  <a:lnTo>
                    <a:pt x="8113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5" name="SMARTInkShape-Group444"/>
          <p:cNvGrpSpPr/>
          <p:nvPr/>
        </p:nvGrpSpPr>
        <p:grpSpPr>
          <a:xfrm>
            <a:off x="8878" y="2087463"/>
            <a:ext cx="755504" cy="648420"/>
            <a:chOff x="8878" y="2087463"/>
            <a:chExt cx="755504" cy="648420"/>
          </a:xfrm>
        </p:grpSpPr>
        <p:sp>
          <p:nvSpPr>
            <p:cNvPr id="76" name="SMARTInkShape-2018"/>
            <p:cNvSpPr/>
            <p:nvPr/>
          </p:nvSpPr>
          <p:spPr bwMode="auto">
            <a:xfrm>
              <a:off x="507206" y="2336006"/>
              <a:ext cx="21433" cy="88371"/>
            </a:xfrm>
            <a:custGeom>
              <a:avLst/>
              <a:gdLst/>
              <a:ahLst/>
              <a:cxnLst/>
              <a:rect l="0" t="0" r="0" b="0"/>
              <a:pathLst>
                <a:path w="21433" h="88371">
                  <a:moveTo>
                    <a:pt x="0" y="7144"/>
                  </a:moveTo>
                  <a:lnTo>
                    <a:pt x="3793" y="7144"/>
                  </a:lnTo>
                  <a:lnTo>
                    <a:pt x="4910" y="6350"/>
                  </a:lnTo>
                  <a:lnTo>
                    <a:pt x="5655" y="5027"/>
                  </a:lnTo>
                  <a:lnTo>
                    <a:pt x="6151" y="3352"/>
                  </a:lnTo>
                  <a:lnTo>
                    <a:pt x="7276" y="2234"/>
                  </a:lnTo>
                  <a:lnTo>
                    <a:pt x="10642" y="993"/>
                  </a:lnTo>
                  <a:lnTo>
                    <a:pt x="12651" y="1456"/>
                  </a:lnTo>
                  <a:lnTo>
                    <a:pt x="17000" y="4087"/>
                  </a:lnTo>
                  <a:lnTo>
                    <a:pt x="18477" y="6693"/>
                  </a:lnTo>
                  <a:lnTo>
                    <a:pt x="20118" y="13823"/>
                  </a:lnTo>
                  <a:lnTo>
                    <a:pt x="18731" y="22283"/>
                  </a:lnTo>
                  <a:lnTo>
                    <a:pt x="15604" y="38088"/>
                  </a:lnTo>
                  <a:lnTo>
                    <a:pt x="10755" y="64762"/>
                  </a:lnTo>
                  <a:lnTo>
                    <a:pt x="1310" y="87311"/>
                  </a:lnTo>
                  <a:lnTo>
                    <a:pt x="1667" y="88370"/>
                  </a:lnTo>
                  <a:lnTo>
                    <a:pt x="2699" y="88282"/>
                  </a:lnTo>
                  <a:lnTo>
                    <a:pt x="4181" y="87430"/>
                  </a:lnTo>
                  <a:lnTo>
                    <a:pt x="5827" y="82249"/>
                  </a:lnTo>
                  <a:lnTo>
                    <a:pt x="12674" y="48461"/>
                  </a:lnTo>
                  <a:lnTo>
                    <a:pt x="18484" y="16476"/>
                  </a:lnTo>
                  <a:lnTo>
                    <a:pt x="214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2019"/>
            <p:cNvSpPr/>
            <p:nvPr/>
          </p:nvSpPr>
          <p:spPr bwMode="auto">
            <a:xfrm>
              <a:off x="592931" y="2087463"/>
              <a:ext cx="35720" cy="258192"/>
            </a:xfrm>
            <a:custGeom>
              <a:avLst/>
              <a:gdLst/>
              <a:ahLst/>
              <a:cxnLst/>
              <a:rect l="0" t="0" r="0" b="0"/>
              <a:pathLst>
                <a:path w="35720" h="258192">
                  <a:moveTo>
                    <a:pt x="0" y="34231"/>
                  </a:moveTo>
                  <a:lnTo>
                    <a:pt x="0" y="0"/>
                  </a:lnTo>
                  <a:lnTo>
                    <a:pt x="0" y="29079"/>
                  </a:lnTo>
                  <a:lnTo>
                    <a:pt x="0" y="56693"/>
                  </a:lnTo>
                  <a:lnTo>
                    <a:pt x="0" y="80727"/>
                  </a:lnTo>
                  <a:lnTo>
                    <a:pt x="0" y="107283"/>
                  </a:lnTo>
                  <a:lnTo>
                    <a:pt x="0" y="134961"/>
                  </a:lnTo>
                  <a:lnTo>
                    <a:pt x="0" y="161020"/>
                  </a:lnTo>
                  <a:lnTo>
                    <a:pt x="2117" y="195888"/>
                  </a:lnTo>
                  <a:lnTo>
                    <a:pt x="7771" y="224210"/>
                  </a:lnTo>
                  <a:lnTo>
                    <a:pt x="14474" y="243450"/>
                  </a:lnTo>
                  <a:lnTo>
                    <a:pt x="19927" y="251042"/>
                  </a:lnTo>
                  <a:lnTo>
                    <a:pt x="27642" y="257062"/>
                  </a:lnTo>
                  <a:lnTo>
                    <a:pt x="30334" y="258191"/>
                  </a:lnTo>
                  <a:lnTo>
                    <a:pt x="32129" y="258150"/>
                  </a:lnTo>
                  <a:lnTo>
                    <a:pt x="33326" y="257329"/>
                  </a:lnTo>
                  <a:lnTo>
                    <a:pt x="34655" y="252184"/>
                  </a:lnTo>
                  <a:lnTo>
                    <a:pt x="35719" y="2199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2020"/>
            <p:cNvSpPr/>
            <p:nvPr/>
          </p:nvSpPr>
          <p:spPr bwMode="auto">
            <a:xfrm>
              <a:off x="146491" y="2378869"/>
              <a:ext cx="617891" cy="357014"/>
            </a:xfrm>
            <a:custGeom>
              <a:avLst/>
              <a:gdLst/>
              <a:ahLst/>
              <a:cxnLst/>
              <a:rect l="0" t="0" r="0" b="0"/>
              <a:pathLst>
                <a:path w="617891" h="357014">
                  <a:moveTo>
                    <a:pt x="24959" y="342900"/>
                  </a:moveTo>
                  <a:lnTo>
                    <a:pt x="6507" y="355201"/>
                  </a:lnTo>
                  <a:lnTo>
                    <a:pt x="0" y="356795"/>
                  </a:lnTo>
                  <a:lnTo>
                    <a:pt x="382" y="356926"/>
                  </a:lnTo>
                  <a:lnTo>
                    <a:pt x="1431" y="357013"/>
                  </a:lnTo>
                  <a:lnTo>
                    <a:pt x="2130" y="356277"/>
                  </a:lnTo>
                  <a:lnTo>
                    <a:pt x="2906" y="353343"/>
                  </a:lnTo>
                  <a:lnTo>
                    <a:pt x="33509" y="342611"/>
                  </a:lnTo>
                  <a:lnTo>
                    <a:pt x="60773" y="329013"/>
                  </a:lnTo>
                  <a:lnTo>
                    <a:pt x="78998" y="320148"/>
                  </a:lnTo>
                  <a:lnTo>
                    <a:pt x="99879" y="310270"/>
                  </a:lnTo>
                  <a:lnTo>
                    <a:pt x="122530" y="299715"/>
                  </a:lnTo>
                  <a:lnTo>
                    <a:pt x="148744" y="286329"/>
                  </a:lnTo>
                  <a:lnTo>
                    <a:pt x="177332" y="271055"/>
                  </a:lnTo>
                  <a:lnTo>
                    <a:pt x="207504" y="254522"/>
                  </a:lnTo>
                  <a:lnTo>
                    <a:pt x="237937" y="237944"/>
                  </a:lnTo>
                  <a:lnTo>
                    <a:pt x="268544" y="221335"/>
                  </a:lnTo>
                  <a:lnTo>
                    <a:pt x="299268" y="204707"/>
                  </a:lnTo>
                  <a:lnTo>
                    <a:pt x="330069" y="188065"/>
                  </a:lnTo>
                  <a:lnTo>
                    <a:pt x="360922" y="171414"/>
                  </a:lnTo>
                  <a:lnTo>
                    <a:pt x="391809" y="154757"/>
                  </a:lnTo>
                  <a:lnTo>
                    <a:pt x="420338" y="138890"/>
                  </a:lnTo>
                  <a:lnTo>
                    <a:pt x="447295" y="123550"/>
                  </a:lnTo>
                  <a:lnTo>
                    <a:pt x="473204" y="108560"/>
                  </a:lnTo>
                  <a:lnTo>
                    <a:pt x="496033" y="94598"/>
                  </a:lnTo>
                  <a:lnTo>
                    <a:pt x="516808" y="81322"/>
                  </a:lnTo>
                  <a:lnTo>
                    <a:pt x="552327" y="57574"/>
                  </a:lnTo>
                  <a:lnTo>
                    <a:pt x="578697" y="39082"/>
                  </a:lnTo>
                  <a:lnTo>
                    <a:pt x="61789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2021"/>
            <p:cNvSpPr/>
            <p:nvPr/>
          </p:nvSpPr>
          <p:spPr bwMode="auto">
            <a:xfrm>
              <a:off x="8878" y="2421826"/>
              <a:ext cx="62561" cy="131310"/>
            </a:xfrm>
            <a:custGeom>
              <a:avLst/>
              <a:gdLst/>
              <a:ahLst/>
              <a:cxnLst/>
              <a:rect l="0" t="0" r="0" b="0"/>
              <a:pathLst>
                <a:path w="62561" h="131310">
                  <a:moveTo>
                    <a:pt x="62560" y="14193"/>
                  </a:moveTo>
                  <a:lnTo>
                    <a:pt x="62560" y="10400"/>
                  </a:lnTo>
                  <a:lnTo>
                    <a:pt x="61766" y="9283"/>
                  </a:lnTo>
                  <a:lnTo>
                    <a:pt x="60443" y="8538"/>
                  </a:lnTo>
                  <a:lnTo>
                    <a:pt x="58767" y="8042"/>
                  </a:lnTo>
                  <a:lnTo>
                    <a:pt x="57650" y="6917"/>
                  </a:lnTo>
                  <a:lnTo>
                    <a:pt x="55710" y="985"/>
                  </a:lnTo>
                  <a:lnTo>
                    <a:pt x="53430" y="385"/>
                  </a:lnTo>
                  <a:lnTo>
                    <a:pt x="45498" y="0"/>
                  </a:lnTo>
                  <a:lnTo>
                    <a:pt x="40954" y="2064"/>
                  </a:lnTo>
                  <a:lnTo>
                    <a:pt x="31569" y="9857"/>
                  </a:lnTo>
                  <a:lnTo>
                    <a:pt x="17313" y="33698"/>
                  </a:lnTo>
                  <a:lnTo>
                    <a:pt x="5409" y="64886"/>
                  </a:lnTo>
                  <a:lnTo>
                    <a:pt x="382" y="85834"/>
                  </a:lnTo>
                  <a:lnTo>
                    <a:pt x="0" y="99215"/>
                  </a:lnTo>
                  <a:lnTo>
                    <a:pt x="4248" y="114879"/>
                  </a:lnTo>
                  <a:lnTo>
                    <a:pt x="8333" y="121913"/>
                  </a:lnTo>
                  <a:lnTo>
                    <a:pt x="18887" y="130336"/>
                  </a:lnTo>
                  <a:lnTo>
                    <a:pt x="23126" y="131309"/>
                  </a:lnTo>
                  <a:lnTo>
                    <a:pt x="41128" y="128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2022"/>
            <p:cNvSpPr/>
            <p:nvPr/>
          </p:nvSpPr>
          <p:spPr bwMode="auto">
            <a:xfrm>
              <a:off x="100420" y="2457450"/>
              <a:ext cx="56405" cy="71314"/>
            </a:xfrm>
            <a:custGeom>
              <a:avLst/>
              <a:gdLst/>
              <a:ahLst/>
              <a:cxnLst/>
              <a:rect l="0" t="0" r="0" b="0"/>
              <a:pathLst>
                <a:path w="56405" h="71314">
                  <a:moveTo>
                    <a:pt x="21024" y="0"/>
                  </a:moveTo>
                  <a:lnTo>
                    <a:pt x="1654" y="34153"/>
                  </a:lnTo>
                  <a:lnTo>
                    <a:pt x="0" y="44934"/>
                  </a:lnTo>
                  <a:lnTo>
                    <a:pt x="1890" y="49869"/>
                  </a:lnTo>
                  <a:lnTo>
                    <a:pt x="16396" y="66667"/>
                  </a:lnTo>
                  <a:lnTo>
                    <a:pt x="21084" y="69317"/>
                  </a:lnTo>
                  <a:lnTo>
                    <a:pt x="30302" y="70809"/>
                  </a:lnTo>
                  <a:lnTo>
                    <a:pt x="43847" y="71313"/>
                  </a:lnTo>
                  <a:lnTo>
                    <a:pt x="45764" y="70561"/>
                  </a:lnTo>
                  <a:lnTo>
                    <a:pt x="47042" y="69266"/>
                  </a:lnTo>
                  <a:lnTo>
                    <a:pt x="50958" y="63650"/>
                  </a:lnTo>
                  <a:lnTo>
                    <a:pt x="52886" y="61483"/>
                  </a:lnTo>
                  <a:lnTo>
                    <a:pt x="55029" y="54843"/>
                  </a:lnTo>
                  <a:lnTo>
                    <a:pt x="56404" y="41437"/>
                  </a:lnTo>
                  <a:lnTo>
                    <a:pt x="54475" y="36144"/>
                  </a:lnTo>
                  <a:lnTo>
                    <a:pt x="46770" y="26277"/>
                  </a:lnTo>
                  <a:lnTo>
                    <a:pt x="42256" y="23585"/>
                  </a:lnTo>
                  <a:lnTo>
                    <a:pt x="32891" y="21857"/>
                  </a:lnTo>
                  <a:lnTo>
                    <a:pt x="25775" y="21557"/>
                  </a:lnTo>
                  <a:lnTo>
                    <a:pt x="21019" y="23604"/>
                  </a:lnTo>
                  <a:lnTo>
                    <a:pt x="18639" y="25261"/>
                  </a:lnTo>
                  <a:lnTo>
                    <a:pt x="15995" y="29219"/>
                  </a:lnTo>
                  <a:lnTo>
                    <a:pt x="15290" y="31385"/>
                  </a:lnTo>
                  <a:lnTo>
                    <a:pt x="15614" y="33624"/>
                  </a:lnTo>
                  <a:lnTo>
                    <a:pt x="21024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2023"/>
            <p:cNvSpPr/>
            <p:nvPr/>
          </p:nvSpPr>
          <p:spPr bwMode="auto">
            <a:xfrm>
              <a:off x="207169" y="2421731"/>
              <a:ext cx="35720" cy="78139"/>
            </a:xfrm>
            <a:custGeom>
              <a:avLst/>
              <a:gdLst/>
              <a:ahLst/>
              <a:cxnLst/>
              <a:rect l="0" t="0" r="0" b="0"/>
              <a:pathLst>
                <a:path w="35720" h="78139">
                  <a:moveTo>
                    <a:pt x="0" y="0"/>
                  </a:moveTo>
                  <a:lnTo>
                    <a:pt x="0" y="16793"/>
                  </a:lnTo>
                  <a:lnTo>
                    <a:pt x="2116" y="21487"/>
                  </a:lnTo>
                  <a:lnTo>
                    <a:pt x="4909" y="26218"/>
                  </a:lnTo>
                  <a:lnTo>
                    <a:pt x="6702" y="35724"/>
                  </a:lnTo>
                  <a:lnTo>
                    <a:pt x="6849" y="38103"/>
                  </a:lnTo>
                  <a:lnTo>
                    <a:pt x="9129" y="42864"/>
                  </a:lnTo>
                  <a:lnTo>
                    <a:pt x="10849" y="45245"/>
                  </a:lnTo>
                  <a:lnTo>
                    <a:pt x="20349" y="73525"/>
                  </a:lnTo>
                  <a:lnTo>
                    <a:pt x="21503" y="75210"/>
                  </a:lnTo>
                  <a:lnTo>
                    <a:pt x="23067" y="76334"/>
                  </a:lnTo>
                  <a:lnTo>
                    <a:pt x="27487" y="78138"/>
                  </a:lnTo>
                  <a:lnTo>
                    <a:pt x="27849" y="77492"/>
                  </a:lnTo>
                  <a:lnTo>
                    <a:pt x="28569" y="45085"/>
                  </a:lnTo>
                  <a:lnTo>
                    <a:pt x="29367" y="32585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2024"/>
            <p:cNvSpPr/>
            <p:nvPr/>
          </p:nvSpPr>
          <p:spPr bwMode="auto">
            <a:xfrm>
              <a:off x="251024" y="2415996"/>
              <a:ext cx="84733" cy="53321"/>
            </a:xfrm>
            <a:custGeom>
              <a:avLst/>
              <a:gdLst/>
              <a:ahLst/>
              <a:cxnLst/>
              <a:rect l="0" t="0" r="0" b="0"/>
              <a:pathLst>
                <a:path w="84733" h="53321">
                  <a:moveTo>
                    <a:pt x="6151" y="27167"/>
                  </a:moveTo>
                  <a:lnTo>
                    <a:pt x="6151" y="30959"/>
                  </a:lnTo>
                  <a:lnTo>
                    <a:pt x="4034" y="34937"/>
                  </a:lnTo>
                  <a:lnTo>
                    <a:pt x="0" y="40167"/>
                  </a:lnTo>
                  <a:lnTo>
                    <a:pt x="463" y="40596"/>
                  </a:lnTo>
                  <a:lnTo>
                    <a:pt x="6341" y="41379"/>
                  </a:lnTo>
                  <a:lnTo>
                    <a:pt x="9675" y="41421"/>
                  </a:lnTo>
                  <a:lnTo>
                    <a:pt x="13803" y="39322"/>
                  </a:lnTo>
                  <a:lnTo>
                    <a:pt x="30267" y="24454"/>
                  </a:lnTo>
                  <a:lnTo>
                    <a:pt x="32744" y="19875"/>
                  </a:lnTo>
                  <a:lnTo>
                    <a:pt x="34335" y="10469"/>
                  </a:lnTo>
                  <a:lnTo>
                    <a:pt x="32435" y="5722"/>
                  </a:lnTo>
                  <a:lnTo>
                    <a:pt x="28541" y="0"/>
                  </a:lnTo>
                  <a:lnTo>
                    <a:pt x="27428" y="324"/>
                  </a:lnTo>
                  <a:lnTo>
                    <a:pt x="24074" y="2801"/>
                  </a:lnTo>
                  <a:lnTo>
                    <a:pt x="22054" y="6548"/>
                  </a:lnTo>
                  <a:lnTo>
                    <a:pt x="21516" y="8658"/>
                  </a:lnTo>
                  <a:lnTo>
                    <a:pt x="20363" y="10065"/>
                  </a:lnTo>
                  <a:lnTo>
                    <a:pt x="16965" y="11628"/>
                  </a:lnTo>
                  <a:lnTo>
                    <a:pt x="15742" y="13633"/>
                  </a:lnTo>
                  <a:lnTo>
                    <a:pt x="13617" y="28863"/>
                  </a:lnTo>
                  <a:lnTo>
                    <a:pt x="15555" y="34006"/>
                  </a:lnTo>
                  <a:lnTo>
                    <a:pt x="27059" y="47568"/>
                  </a:lnTo>
                  <a:lnTo>
                    <a:pt x="39785" y="52109"/>
                  </a:lnTo>
                  <a:lnTo>
                    <a:pt x="47624" y="53320"/>
                  </a:lnTo>
                  <a:lnTo>
                    <a:pt x="62683" y="50432"/>
                  </a:lnTo>
                  <a:lnTo>
                    <a:pt x="84732" y="414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2025"/>
            <p:cNvSpPr/>
            <p:nvPr/>
          </p:nvSpPr>
          <p:spPr bwMode="auto">
            <a:xfrm>
              <a:off x="357188" y="2336326"/>
              <a:ext cx="92869" cy="90832"/>
            </a:xfrm>
            <a:custGeom>
              <a:avLst/>
              <a:gdLst/>
              <a:ahLst/>
              <a:cxnLst/>
              <a:rect l="0" t="0" r="0" b="0"/>
              <a:pathLst>
                <a:path w="92869" h="90832">
                  <a:moveTo>
                    <a:pt x="0" y="13968"/>
                  </a:moveTo>
                  <a:lnTo>
                    <a:pt x="0" y="10175"/>
                  </a:lnTo>
                  <a:lnTo>
                    <a:pt x="793" y="9058"/>
                  </a:lnTo>
                  <a:lnTo>
                    <a:pt x="2116" y="8313"/>
                  </a:lnTo>
                  <a:lnTo>
                    <a:pt x="3792" y="7817"/>
                  </a:lnTo>
                  <a:lnTo>
                    <a:pt x="12978" y="2111"/>
                  </a:lnTo>
                  <a:lnTo>
                    <a:pt x="29999" y="0"/>
                  </a:lnTo>
                  <a:lnTo>
                    <a:pt x="31906" y="687"/>
                  </a:lnTo>
                  <a:lnTo>
                    <a:pt x="33177" y="1939"/>
                  </a:lnTo>
                  <a:lnTo>
                    <a:pt x="34024" y="3568"/>
                  </a:lnTo>
                  <a:lnTo>
                    <a:pt x="35216" y="13444"/>
                  </a:lnTo>
                  <a:lnTo>
                    <a:pt x="29916" y="35913"/>
                  </a:lnTo>
                  <a:lnTo>
                    <a:pt x="21225" y="54345"/>
                  </a:lnTo>
                  <a:lnTo>
                    <a:pt x="10291" y="69203"/>
                  </a:lnTo>
                  <a:lnTo>
                    <a:pt x="7558" y="86750"/>
                  </a:lnTo>
                  <a:lnTo>
                    <a:pt x="9007" y="88683"/>
                  </a:lnTo>
                  <a:lnTo>
                    <a:pt x="14851" y="90831"/>
                  </a:lnTo>
                  <a:lnTo>
                    <a:pt x="34651" y="84455"/>
                  </a:lnTo>
                  <a:lnTo>
                    <a:pt x="64082" y="68872"/>
                  </a:lnTo>
                  <a:lnTo>
                    <a:pt x="92868" y="56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2026"/>
            <p:cNvSpPr/>
            <p:nvPr/>
          </p:nvSpPr>
          <p:spPr bwMode="auto">
            <a:xfrm>
              <a:off x="450152" y="2358209"/>
              <a:ext cx="85630" cy="74285"/>
            </a:xfrm>
            <a:custGeom>
              <a:avLst/>
              <a:gdLst/>
              <a:ahLst/>
              <a:cxnLst/>
              <a:rect l="0" t="0" r="0" b="0"/>
              <a:pathLst>
                <a:path w="85630" h="74285">
                  <a:moveTo>
                    <a:pt x="21336" y="20660"/>
                  </a:moveTo>
                  <a:lnTo>
                    <a:pt x="27486" y="20660"/>
                  </a:lnTo>
                  <a:lnTo>
                    <a:pt x="27817" y="19866"/>
                  </a:lnTo>
                  <a:lnTo>
                    <a:pt x="28392" y="14509"/>
                  </a:lnTo>
                  <a:lnTo>
                    <a:pt x="27627" y="14178"/>
                  </a:lnTo>
                  <a:lnTo>
                    <a:pt x="24661" y="13810"/>
                  </a:lnTo>
                  <a:lnTo>
                    <a:pt x="20697" y="15763"/>
                  </a:lnTo>
                  <a:lnTo>
                    <a:pt x="10780" y="24166"/>
                  </a:lnTo>
                  <a:lnTo>
                    <a:pt x="8707" y="28303"/>
                  </a:lnTo>
                  <a:lnTo>
                    <a:pt x="0" y="62027"/>
                  </a:lnTo>
                  <a:lnTo>
                    <a:pt x="3725" y="66871"/>
                  </a:lnTo>
                  <a:lnTo>
                    <a:pt x="5626" y="67343"/>
                  </a:lnTo>
                  <a:lnTo>
                    <a:pt x="7688" y="66863"/>
                  </a:lnTo>
                  <a:lnTo>
                    <a:pt x="12095" y="65007"/>
                  </a:lnTo>
                  <a:lnTo>
                    <a:pt x="16699" y="64182"/>
                  </a:lnTo>
                  <a:lnTo>
                    <a:pt x="21392" y="59582"/>
                  </a:lnTo>
                  <a:lnTo>
                    <a:pt x="40652" y="28328"/>
                  </a:lnTo>
                  <a:lnTo>
                    <a:pt x="42488" y="15966"/>
                  </a:lnTo>
                  <a:lnTo>
                    <a:pt x="42643" y="11166"/>
                  </a:lnTo>
                  <a:lnTo>
                    <a:pt x="41890" y="9568"/>
                  </a:lnTo>
                  <a:lnTo>
                    <a:pt x="40595" y="8503"/>
                  </a:lnTo>
                  <a:lnTo>
                    <a:pt x="37039" y="7319"/>
                  </a:lnTo>
                  <a:lnTo>
                    <a:pt x="32813" y="6793"/>
                  </a:lnTo>
                  <a:lnTo>
                    <a:pt x="30575" y="8240"/>
                  </a:lnTo>
                  <a:lnTo>
                    <a:pt x="21279" y="21970"/>
                  </a:lnTo>
                  <a:lnTo>
                    <a:pt x="9160" y="47233"/>
                  </a:lnTo>
                  <a:lnTo>
                    <a:pt x="7465" y="62157"/>
                  </a:lnTo>
                  <a:lnTo>
                    <a:pt x="8120" y="64993"/>
                  </a:lnTo>
                  <a:lnTo>
                    <a:pt x="9350" y="66884"/>
                  </a:lnTo>
                  <a:lnTo>
                    <a:pt x="17028" y="73711"/>
                  </a:lnTo>
                  <a:lnTo>
                    <a:pt x="19257" y="74284"/>
                  </a:lnTo>
                  <a:lnTo>
                    <a:pt x="21538" y="73872"/>
                  </a:lnTo>
                  <a:lnTo>
                    <a:pt x="26982" y="72091"/>
                  </a:lnTo>
                  <a:lnTo>
                    <a:pt x="38178" y="70294"/>
                  </a:lnTo>
                  <a:lnTo>
                    <a:pt x="46875" y="65088"/>
                  </a:lnTo>
                  <a:lnTo>
                    <a:pt x="52001" y="60779"/>
                  </a:lnTo>
                  <a:lnTo>
                    <a:pt x="54808" y="56217"/>
                  </a:lnTo>
                  <a:lnTo>
                    <a:pt x="56389" y="47070"/>
                  </a:lnTo>
                  <a:lnTo>
                    <a:pt x="56923" y="29757"/>
                  </a:lnTo>
                  <a:lnTo>
                    <a:pt x="54879" y="22586"/>
                  </a:lnTo>
                  <a:lnTo>
                    <a:pt x="52119" y="16754"/>
                  </a:lnTo>
                  <a:lnTo>
                    <a:pt x="50892" y="11515"/>
                  </a:lnTo>
                  <a:lnTo>
                    <a:pt x="48977" y="9801"/>
                  </a:lnTo>
                  <a:lnTo>
                    <a:pt x="42617" y="7896"/>
                  </a:lnTo>
                  <a:lnTo>
                    <a:pt x="39492" y="8182"/>
                  </a:lnTo>
                  <a:lnTo>
                    <a:pt x="33903" y="10616"/>
                  </a:lnTo>
                  <a:lnTo>
                    <a:pt x="26294" y="16449"/>
                  </a:lnTo>
                  <a:lnTo>
                    <a:pt x="19012" y="30789"/>
                  </a:lnTo>
                  <a:lnTo>
                    <a:pt x="14827" y="54028"/>
                  </a:lnTo>
                  <a:lnTo>
                    <a:pt x="14615" y="57193"/>
                  </a:lnTo>
                  <a:lnTo>
                    <a:pt x="16497" y="62826"/>
                  </a:lnTo>
                  <a:lnTo>
                    <a:pt x="20380" y="69117"/>
                  </a:lnTo>
                  <a:lnTo>
                    <a:pt x="28637" y="70207"/>
                  </a:lnTo>
                  <a:lnTo>
                    <a:pt x="34635" y="68345"/>
                  </a:lnTo>
                  <a:lnTo>
                    <a:pt x="48193" y="57660"/>
                  </a:lnTo>
                  <a:lnTo>
                    <a:pt x="56026" y="50069"/>
                  </a:lnTo>
                  <a:lnTo>
                    <a:pt x="60566" y="39287"/>
                  </a:lnTo>
                  <a:lnTo>
                    <a:pt x="63378" y="28145"/>
                  </a:lnTo>
                  <a:lnTo>
                    <a:pt x="67273" y="20547"/>
                  </a:lnTo>
                  <a:lnTo>
                    <a:pt x="67835" y="16616"/>
                  </a:lnTo>
                  <a:lnTo>
                    <a:pt x="66344" y="8015"/>
                  </a:lnTo>
                  <a:lnTo>
                    <a:pt x="64835" y="5086"/>
                  </a:lnTo>
                  <a:lnTo>
                    <a:pt x="63035" y="3133"/>
                  </a:lnTo>
                  <a:lnTo>
                    <a:pt x="58919" y="964"/>
                  </a:lnTo>
                  <a:lnTo>
                    <a:pt x="54443" y="0"/>
                  </a:lnTo>
                  <a:lnTo>
                    <a:pt x="52139" y="537"/>
                  </a:lnTo>
                  <a:lnTo>
                    <a:pt x="45103" y="5084"/>
                  </a:lnTo>
                  <a:lnTo>
                    <a:pt x="40365" y="9239"/>
                  </a:lnTo>
                  <a:lnTo>
                    <a:pt x="37731" y="15849"/>
                  </a:lnTo>
                  <a:lnTo>
                    <a:pt x="36039" y="33027"/>
                  </a:lnTo>
                  <a:lnTo>
                    <a:pt x="37925" y="40179"/>
                  </a:lnTo>
                  <a:lnTo>
                    <a:pt x="39539" y="43198"/>
                  </a:lnTo>
                  <a:lnTo>
                    <a:pt x="41408" y="45210"/>
                  </a:lnTo>
                  <a:lnTo>
                    <a:pt x="45603" y="47446"/>
                  </a:lnTo>
                  <a:lnTo>
                    <a:pt x="52229" y="46323"/>
                  </a:lnTo>
                  <a:lnTo>
                    <a:pt x="60466" y="42384"/>
                  </a:lnTo>
                  <a:lnTo>
                    <a:pt x="69419" y="35342"/>
                  </a:lnTo>
                  <a:lnTo>
                    <a:pt x="85629" y="63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4" name="SMARTInkShape-Group445"/>
          <p:cNvGrpSpPr/>
          <p:nvPr/>
        </p:nvGrpSpPr>
        <p:grpSpPr>
          <a:xfrm>
            <a:off x="1207294" y="3451451"/>
            <a:ext cx="50007" cy="1497474"/>
            <a:chOff x="1207294" y="3451451"/>
            <a:chExt cx="50007" cy="1497474"/>
          </a:xfrm>
        </p:grpSpPr>
        <p:sp>
          <p:nvSpPr>
            <p:cNvPr id="86" name="SMARTInkShape-2027"/>
            <p:cNvSpPr/>
            <p:nvPr/>
          </p:nvSpPr>
          <p:spPr bwMode="auto">
            <a:xfrm>
              <a:off x="1207294" y="3451451"/>
              <a:ext cx="35720" cy="34700"/>
            </a:xfrm>
            <a:custGeom>
              <a:avLst/>
              <a:gdLst/>
              <a:ahLst/>
              <a:cxnLst/>
              <a:rect l="0" t="0" r="0" b="0"/>
              <a:pathLst>
                <a:path w="35720" h="34700">
                  <a:moveTo>
                    <a:pt x="0" y="27555"/>
                  </a:moveTo>
                  <a:lnTo>
                    <a:pt x="0" y="16627"/>
                  </a:lnTo>
                  <a:lnTo>
                    <a:pt x="794" y="15507"/>
                  </a:lnTo>
                  <a:lnTo>
                    <a:pt x="2116" y="14761"/>
                  </a:lnTo>
                  <a:lnTo>
                    <a:pt x="6150" y="13562"/>
                  </a:lnTo>
                  <a:lnTo>
                    <a:pt x="6702" y="11282"/>
                  </a:lnTo>
                  <a:lnTo>
                    <a:pt x="6849" y="9563"/>
                  </a:lnTo>
                  <a:lnTo>
                    <a:pt x="7741" y="8416"/>
                  </a:lnTo>
                  <a:lnTo>
                    <a:pt x="14402" y="5531"/>
                  </a:lnTo>
                  <a:lnTo>
                    <a:pt x="17778" y="2421"/>
                  </a:lnTo>
                  <a:lnTo>
                    <a:pt x="24041" y="510"/>
                  </a:lnTo>
                  <a:lnTo>
                    <a:pt x="27933" y="0"/>
                  </a:lnTo>
                  <a:lnTo>
                    <a:pt x="30528" y="454"/>
                  </a:lnTo>
                  <a:lnTo>
                    <a:pt x="32258" y="1550"/>
                  </a:lnTo>
                  <a:lnTo>
                    <a:pt x="35035" y="5221"/>
                  </a:lnTo>
                  <a:lnTo>
                    <a:pt x="35719" y="34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2028"/>
            <p:cNvSpPr/>
            <p:nvPr/>
          </p:nvSpPr>
          <p:spPr bwMode="auto">
            <a:xfrm>
              <a:off x="1214438" y="3650456"/>
              <a:ext cx="28576" cy="42864"/>
            </a:xfrm>
            <a:custGeom>
              <a:avLst/>
              <a:gdLst/>
              <a:ahLst/>
              <a:cxnLst/>
              <a:rect l="0" t="0" r="0" b="0"/>
              <a:pathLst>
                <a:path w="28576" h="42864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7"/>
                  </a:lnTo>
                  <a:lnTo>
                    <a:pt x="6849" y="9943"/>
                  </a:lnTo>
                  <a:lnTo>
                    <a:pt x="7056" y="16793"/>
                  </a:lnTo>
                  <a:lnTo>
                    <a:pt x="9221" y="21487"/>
                  </a:lnTo>
                  <a:lnTo>
                    <a:pt x="12036" y="26218"/>
                  </a:lnTo>
                  <a:lnTo>
                    <a:pt x="14414" y="33345"/>
                  </a:lnTo>
                  <a:lnTo>
                    <a:pt x="17783" y="38103"/>
                  </a:lnTo>
                  <a:lnTo>
                    <a:pt x="21926" y="40747"/>
                  </a:lnTo>
                  <a:lnTo>
                    <a:pt x="28575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2029"/>
            <p:cNvSpPr/>
            <p:nvPr/>
          </p:nvSpPr>
          <p:spPr bwMode="auto">
            <a:xfrm>
              <a:off x="1235869" y="3793331"/>
              <a:ext cx="14288" cy="57151"/>
            </a:xfrm>
            <a:custGeom>
              <a:avLst/>
              <a:gdLst/>
              <a:ahLst/>
              <a:cxnLst/>
              <a:rect l="0" t="0" r="0" b="0"/>
              <a:pathLst>
                <a:path w="14288" h="57151">
                  <a:moveTo>
                    <a:pt x="0" y="0"/>
                  </a:moveTo>
                  <a:lnTo>
                    <a:pt x="0" y="7057"/>
                  </a:lnTo>
                  <a:lnTo>
                    <a:pt x="3792" y="7118"/>
                  </a:lnTo>
                  <a:lnTo>
                    <a:pt x="4909" y="6333"/>
                  </a:lnTo>
                  <a:lnTo>
                    <a:pt x="5654" y="5016"/>
                  </a:lnTo>
                  <a:lnTo>
                    <a:pt x="6151" y="3344"/>
                  </a:lnTo>
                  <a:lnTo>
                    <a:pt x="6482" y="3023"/>
                  </a:lnTo>
                  <a:lnTo>
                    <a:pt x="6702" y="3603"/>
                  </a:lnTo>
                  <a:lnTo>
                    <a:pt x="7920" y="19984"/>
                  </a:lnTo>
                  <a:lnTo>
                    <a:pt x="13292" y="37126"/>
                  </a:lnTo>
                  <a:lnTo>
                    <a:pt x="14287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2030"/>
            <p:cNvSpPr/>
            <p:nvPr/>
          </p:nvSpPr>
          <p:spPr bwMode="auto">
            <a:xfrm>
              <a:off x="1228725" y="3973005"/>
              <a:ext cx="14289" cy="20352"/>
            </a:xfrm>
            <a:custGeom>
              <a:avLst/>
              <a:gdLst/>
              <a:ahLst/>
              <a:cxnLst/>
              <a:rect l="0" t="0" r="0" b="0"/>
              <a:pathLst>
                <a:path w="14289" h="20352">
                  <a:moveTo>
                    <a:pt x="0" y="13208"/>
                  </a:moveTo>
                  <a:lnTo>
                    <a:pt x="0" y="9415"/>
                  </a:lnTo>
                  <a:lnTo>
                    <a:pt x="794" y="8298"/>
                  </a:lnTo>
                  <a:lnTo>
                    <a:pt x="2117" y="7553"/>
                  </a:lnTo>
                  <a:lnTo>
                    <a:pt x="3792" y="7057"/>
                  </a:lnTo>
                  <a:lnTo>
                    <a:pt x="4909" y="5932"/>
                  </a:lnTo>
                  <a:lnTo>
                    <a:pt x="6850" y="0"/>
                  </a:lnTo>
                  <a:lnTo>
                    <a:pt x="7920" y="11168"/>
                  </a:lnTo>
                  <a:lnTo>
                    <a:pt x="14288" y="20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2031"/>
            <p:cNvSpPr/>
            <p:nvPr/>
          </p:nvSpPr>
          <p:spPr bwMode="auto">
            <a:xfrm>
              <a:off x="1235869" y="4086225"/>
              <a:ext cx="14288" cy="50007"/>
            </a:xfrm>
            <a:custGeom>
              <a:avLst/>
              <a:gdLst/>
              <a:ahLst/>
              <a:cxnLst/>
              <a:rect l="0" t="0" r="0" b="0"/>
              <a:pathLst>
                <a:path w="14288" h="50007">
                  <a:moveTo>
                    <a:pt x="0" y="0"/>
                  </a:moveTo>
                  <a:lnTo>
                    <a:pt x="0" y="35632"/>
                  </a:lnTo>
                  <a:lnTo>
                    <a:pt x="0" y="38042"/>
                  </a:lnTo>
                  <a:lnTo>
                    <a:pt x="2116" y="42837"/>
                  </a:lnTo>
                  <a:lnTo>
                    <a:pt x="3792" y="45226"/>
                  </a:lnTo>
                  <a:lnTo>
                    <a:pt x="7771" y="47882"/>
                  </a:lnTo>
                  <a:lnTo>
                    <a:pt x="14287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2032"/>
            <p:cNvSpPr/>
            <p:nvPr/>
          </p:nvSpPr>
          <p:spPr bwMode="auto">
            <a:xfrm>
              <a:off x="1236163" y="4307681"/>
              <a:ext cx="13994" cy="78583"/>
            </a:xfrm>
            <a:custGeom>
              <a:avLst/>
              <a:gdLst/>
              <a:ahLst/>
              <a:cxnLst/>
              <a:rect l="0" t="0" r="0" b="0"/>
              <a:pathLst>
                <a:path w="13994" h="78583">
                  <a:moveTo>
                    <a:pt x="6850" y="0"/>
                  </a:moveTo>
                  <a:lnTo>
                    <a:pt x="6850" y="3792"/>
                  </a:lnTo>
                  <a:lnTo>
                    <a:pt x="6056" y="4910"/>
                  </a:lnTo>
                  <a:lnTo>
                    <a:pt x="4733" y="5655"/>
                  </a:lnTo>
                  <a:lnTo>
                    <a:pt x="3057" y="6151"/>
                  </a:lnTo>
                  <a:lnTo>
                    <a:pt x="1940" y="8070"/>
                  </a:lnTo>
                  <a:lnTo>
                    <a:pt x="0" y="26943"/>
                  </a:lnTo>
                  <a:lnTo>
                    <a:pt x="558" y="45392"/>
                  </a:lnTo>
                  <a:lnTo>
                    <a:pt x="13993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2033"/>
            <p:cNvSpPr/>
            <p:nvPr/>
          </p:nvSpPr>
          <p:spPr bwMode="auto">
            <a:xfrm>
              <a:off x="1214438" y="4697405"/>
              <a:ext cx="28576" cy="31759"/>
            </a:xfrm>
            <a:custGeom>
              <a:avLst/>
              <a:gdLst/>
              <a:ahLst/>
              <a:cxnLst/>
              <a:rect l="0" t="0" r="0" b="0"/>
              <a:pathLst>
                <a:path w="28576" h="31759">
                  <a:moveTo>
                    <a:pt x="0" y="31758"/>
                  </a:moveTo>
                  <a:lnTo>
                    <a:pt x="0" y="21815"/>
                  </a:lnTo>
                  <a:lnTo>
                    <a:pt x="2116" y="17284"/>
                  </a:lnTo>
                  <a:lnTo>
                    <a:pt x="16792" y="790"/>
                  </a:lnTo>
                  <a:lnTo>
                    <a:pt x="19132" y="0"/>
                  </a:lnTo>
                  <a:lnTo>
                    <a:pt x="21486" y="267"/>
                  </a:lnTo>
                  <a:lnTo>
                    <a:pt x="23849" y="1239"/>
                  </a:lnTo>
                  <a:lnTo>
                    <a:pt x="25424" y="2681"/>
                  </a:lnTo>
                  <a:lnTo>
                    <a:pt x="28575" y="103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2034"/>
            <p:cNvSpPr/>
            <p:nvPr/>
          </p:nvSpPr>
          <p:spPr bwMode="auto">
            <a:xfrm>
              <a:off x="1228725" y="4907756"/>
              <a:ext cx="28576" cy="41169"/>
            </a:xfrm>
            <a:custGeom>
              <a:avLst/>
              <a:gdLst/>
              <a:ahLst/>
              <a:cxnLst/>
              <a:rect l="0" t="0" r="0" b="0"/>
              <a:pathLst>
                <a:path w="28576" h="41169">
                  <a:moveTo>
                    <a:pt x="28575" y="7144"/>
                  </a:moveTo>
                  <a:lnTo>
                    <a:pt x="24783" y="10936"/>
                  </a:lnTo>
                  <a:lnTo>
                    <a:pt x="22921" y="14915"/>
                  </a:lnTo>
                  <a:lnTo>
                    <a:pt x="17933" y="27729"/>
                  </a:lnTo>
                  <a:lnTo>
                    <a:pt x="11575" y="37144"/>
                  </a:lnTo>
                  <a:lnTo>
                    <a:pt x="6997" y="40321"/>
                  </a:lnTo>
                  <a:lnTo>
                    <a:pt x="4664" y="41168"/>
                  </a:lnTo>
                  <a:lnTo>
                    <a:pt x="3110" y="40145"/>
                  </a:lnTo>
                  <a:lnTo>
                    <a:pt x="1382" y="3477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6" name="SMARTInkShape-Group446"/>
          <p:cNvGrpSpPr/>
          <p:nvPr/>
        </p:nvGrpSpPr>
        <p:grpSpPr>
          <a:xfrm>
            <a:off x="6165153" y="2228850"/>
            <a:ext cx="2085844" cy="711390"/>
            <a:chOff x="6165153" y="2228850"/>
            <a:chExt cx="2085844" cy="711390"/>
          </a:xfrm>
        </p:grpSpPr>
        <p:sp>
          <p:nvSpPr>
            <p:cNvPr id="95" name="SMARTInkShape-2035"/>
            <p:cNvSpPr/>
            <p:nvPr/>
          </p:nvSpPr>
          <p:spPr bwMode="auto">
            <a:xfrm>
              <a:off x="6165153" y="2257550"/>
              <a:ext cx="235282" cy="226867"/>
            </a:xfrm>
            <a:custGeom>
              <a:avLst/>
              <a:gdLst/>
              <a:ahLst/>
              <a:cxnLst/>
              <a:rect l="0" t="0" r="0" b="0"/>
              <a:pathLst>
                <a:path w="235282" h="226867">
                  <a:moveTo>
                    <a:pt x="64197" y="14163"/>
                  </a:moveTo>
                  <a:lnTo>
                    <a:pt x="60405" y="14163"/>
                  </a:lnTo>
                  <a:lnTo>
                    <a:pt x="59287" y="14956"/>
                  </a:lnTo>
                  <a:lnTo>
                    <a:pt x="58543" y="16279"/>
                  </a:lnTo>
                  <a:lnTo>
                    <a:pt x="57494" y="24050"/>
                  </a:lnTo>
                  <a:lnTo>
                    <a:pt x="58043" y="32844"/>
                  </a:lnTo>
                  <a:lnTo>
                    <a:pt x="63230" y="64747"/>
                  </a:lnTo>
                  <a:lnTo>
                    <a:pt x="67703" y="93356"/>
                  </a:lnTo>
                  <a:lnTo>
                    <a:pt x="70263" y="123176"/>
                  </a:lnTo>
                  <a:lnTo>
                    <a:pt x="71021" y="152120"/>
                  </a:lnTo>
                  <a:lnTo>
                    <a:pt x="71246" y="180804"/>
                  </a:lnTo>
                  <a:lnTo>
                    <a:pt x="71333" y="214317"/>
                  </a:lnTo>
                  <a:lnTo>
                    <a:pt x="69221" y="220331"/>
                  </a:lnTo>
                  <a:lnTo>
                    <a:pt x="65189" y="226866"/>
                  </a:lnTo>
                  <a:lnTo>
                    <a:pt x="64064" y="226609"/>
                  </a:lnTo>
                  <a:lnTo>
                    <a:pt x="54341" y="218391"/>
                  </a:lnTo>
                  <a:lnTo>
                    <a:pt x="27838" y="183288"/>
                  </a:lnTo>
                  <a:lnTo>
                    <a:pt x="20256" y="171086"/>
                  </a:lnTo>
                  <a:lnTo>
                    <a:pt x="11197" y="137829"/>
                  </a:lnTo>
                  <a:lnTo>
                    <a:pt x="7073" y="107470"/>
                  </a:lnTo>
                  <a:lnTo>
                    <a:pt x="1004" y="75163"/>
                  </a:lnTo>
                  <a:lnTo>
                    <a:pt x="48" y="44420"/>
                  </a:lnTo>
                  <a:lnTo>
                    <a:pt x="0" y="39097"/>
                  </a:lnTo>
                  <a:lnTo>
                    <a:pt x="1555" y="34754"/>
                  </a:lnTo>
                  <a:lnTo>
                    <a:pt x="7517" y="27812"/>
                  </a:lnTo>
                  <a:lnTo>
                    <a:pt x="23590" y="19442"/>
                  </a:lnTo>
                  <a:lnTo>
                    <a:pt x="56059" y="9502"/>
                  </a:lnTo>
                  <a:lnTo>
                    <a:pt x="84452" y="3080"/>
                  </a:lnTo>
                  <a:lnTo>
                    <a:pt x="118441" y="825"/>
                  </a:lnTo>
                  <a:lnTo>
                    <a:pt x="144662" y="297"/>
                  </a:lnTo>
                  <a:lnTo>
                    <a:pt x="178614" y="0"/>
                  </a:lnTo>
                  <a:lnTo>
                    <a:pt x="208782" y="3704"/>
                  </a:lnTo>
                  <a:lnTo>
                    <a:pt x="230245" y="9829"/>
                  </a:lnTo>
                  <a:lnTo>
                    <a:pt x="233633" y="12861"/>
                  </a:lnTo>
                  <a:lnTo>
                    <a:pt x="235098" y="16470"/>
                  </a:lnTo>
                  <a:lnTo>
                    <a:pt x="235281" y="20463"/>
                  </a:lnTo>
                  <a:lnTo>
                    <a:pt x="229134" y="31250"/>
                  </a:lnTo>
                  <a:lnTo>
                    <a:pt x="205785" y="53786"/>
                  </a:lnTo>
                  <a:lnTo>
                    <a:pt x="177675" y="72469"/>
                  </a:lnTo>
                  <a:lnTo>
                    <a:pt x="144211" y="85502"/>
                  </a:lnTo>
                  <a:lnTo>
                    <a:pt x="109159" y="94390"/>
                  </a:lnTo>
                  <a:lnTo>
                    <a:pt x="91853" y="95328"/>
                  </a:lnTo>
                  <a:lnTo>
                    <a:pt x="79663" y="93098"/>
                  </a:lnTo>
                  <a:lnTo>
                    <a:pt x="71600" y="89462"/>
                  </a:lnTo>
                  <a:lnTo>
                    <a:pt x="69926" y="87381"/>
                  </a:lnTo>
                  <a:lnTo>
                    <a:pt x="69604" y="85200"/>
                  </a:lnTo>
                  <a:lnTo>
                    <a:pt x="70183" y="82952"/>
                  </a:lnTo>
                  <a:lnTo>
                    <a:pt x="85628" y="64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2036"/>
            <p:cNvSpPr/>
            <p:nvPr/>
          </p:nvSpPr>
          <p:spPr bwMode="auto">
            <a:xfrm>
              <a:off x="6436519" y="2240340"/>
              <a:ext cx="150020" cy="130427"/>
            </a:xfrm>
            <a:custGeom>
              <a:avLst/>
              <a:gdLst/>
              <a:ahLst/>
              <a:cxnLst/>
              <a:rect l="0" t="0" r="0" b="0"/>
              <a:pathLst>
                <a:path w="150020" h="130427">
                  <a:moveTo>
                    <a:pt x="0" y="2798"/>
                  </a:moveTo>
                  <a:lnTo>
                    <a:pt x="9943" y="2798"/>
                  </a:lnTo>
                  <a:lnTo>
                    <a:pt x="14473" y="4914"/>
                  </a:lnTo>
                  <a:lnTo>
                    <a:pt x="23849" y="12740"/>
                  </a:lnTo>
                  <a:lnTo>
                    <a:pt x="30967" y="23382"/>
                  </a:lnTo>
                  <a:lnTo>
                    <a:pt x="34310" y="40382"/>
                  </a:lnTo>
                  <a:lnTo>
                    <a:pt x="35533" y="74481"/>
                  </a:lnTo>
                  <a:lnTo>
                    <a:pt x="33547" y="95739"/>
                  </a:lnTo>
                  <a:lnTo>
                    <a:pt x="25764" y="120463"/>
                  </a:lnTo>
                  <a:lnTo>
                    <a:pt x="21240" y="126531"/>
                  </a:lnTo>
                  <a:lnTo>
                    <a:pt x="18923" y="128149"/>
                  </a:lnTo>
                  <a:lnTo>
                    <a:pt x="18172" y="129228"/>
                  </a:lnTo>
                  <a:lnTo>
                    <a:pt x="18465" y="129947"/>
                  </a:lnTo>
                  <a:lnTo>
                    <a:pt x="19453" y="130426"/>
                  </a:lnTo>
                  <a:lnTo>
                    <a:pt x="20906" y="129158"/>
                  </a:lnTo>
                  <a:lnTo>
                    <a:pt x="26743" y="118995"/>
                  </a:lnTo>
                  <a:lnTo>
                    <a:pt x="41965" y="87832"/>
                  </a:lnTo>
                  <a:lnTo>
                    <a:pt x="59824" y="54902"/>
                  </a:lnTo>
                  <a:lnTo>
                    <a:pt x="74699" y="32788"/>
                  </a:lnTo>
                  <a:lnTo>
                    <a:pt x="103793" y="9471"/>
                  </a:lnTo>
                  <a:lnTo>
                    <a:pt x="118772" y="982"/>
                  </a:lnTo>
                  <a:lnTo>
                    <a:pt x="122837" y="0"/>
                  </a:lnTo>
                  <a:lnTo>
                    <a:pt x="126342" y="139"/>
                  </a:lnTo>
                  <a:lnTo>
                    <a:pt x="132351" y="2410"/>
                  </a:lnTo>
                  <a:lnTo>
                    <a:pt x="150019" y="170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2037"/>
            <p:cNvSpPr/>
            <p:nvPr/>
          </p:nvSpPr>
          <p:spPr bwMode="auto">
            <a:xfrm>
              <a:off x="6546974" y="2264569"/>
              <a:ext cx="106001" cy="120573"/>
            </a:xfrm>
            <a:custGeom>
              <a:avLst/>
              <a:gdLst/>
              <a:ahLst/>
              <a:cxnLst/>
              <a:rect l="0" t="0" r="0" b="0"/>
              <a:pathLst>
                <a:path w="106001" h="120573">
                  <a:moveTo>
                    <a:pt x="25276" y="0"/>
                  </a:moveTo>
                  <a:lnTo>
                    <a:pt x="10802" y="16590"/>
                  </a:lnTo>
                  <a:lnTo>
                    <a:pt x="8483" y="20585"/>
                  </a:lnTo>
                  <a:lnTo>
                    <a:pt x="2339" y="50835"/>
                  </a:lnTo>
                  <a:lnTo>
                    <a:pt x="0" y="64662"/>
                  </a:lnTo>
                  <a:lnTo>
                    <a:pt x="3146" y="85040"/>
                  </a:lnTo>
                  <a:lnTo>
                    <a:pt x="13591" y="111515"/>
                  </a:lnTo>
                  <a:lnTo>
                    <a:pt x="16693" y="114824"/>
                  </a:lnTo>
                  <a:lnTo>
                    <a:pt x="24371" y="118502"/>
                  </a:lnTo>
                  <a:lnTo>
                    <a:pt x="41412" y="120572"/>
                  </a:lnTo>
                  <a:lnTo>
                    <a:pt x="52556" y="116823"/>
                  </a:lnTo>
                  <a:lnTo>
                    <a:pt x="87967" y="86809"/>
                  </a:lnTo>
                  <a:lnTo>
                    <a:pt x="97589" y="75094"/>
                  </a:lnTo>
                  <a:lnTo>
                    <a:pt x="104511" y="59304"/>
                  </a:lnTo>
                  <a:lnTo>
                    <a:pt x="106000" y="43820"/>
                  </a:lnTo>
                  <a:lnTo>
                    <a:pt x="103222" y="29794"/>
                  </a:lnTo>
                  <a:lnTo>
                    <a:pt x="96696" y="18269"/>
                  </a:lnTo>
                  <a:lnTo>
                    <a:pt x="88504" y="12088"/>
                  </a:lnTo>
                  <a:lnTo>
                    <a:pt x="78777" y="9341"/>
                  </a:lnTo>
                  <a:lnTo>
                    <a:pt x="66517" y="8120"/>
                  </a:lnTo>
                  <a:lnTo>
                    <a:pt x="55247" y="11811"/>
                  </a:lnTo>
                  <a:lnTo>
                    <a:pt x="45741" y="18743"/>
                  </a:lnTo>
                  <a:lnTo>
                    <a:pt x="30538" y="40754"/>
                  </a:lnTo>
                  <a:lnTo>
                    <a:pt x="26836" y="54849"/>
                  </a:lnTo>
                  <a:lnTo>
                    <a:pt x="28086" y="64329"/>
                  </a:lnTo>
                  <a:lnTo>
                    <a:pt x="29530" y="69080"/>
                  </a:lnTo>
                  <a:lnTo>
                    <a:pt x="32875" y="72247"/>
                  </a:lnTo>
                  <a:lnTo>
                    <a:pt x="42941" y="75766"/>
                  </a:lnTo>
                  <a:lnTo>
                    <a:pt x="53236" y="75213"/>
                  </a:lnTo>
                  <a:lnTo>
                    <a:pt x="68139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" name="SMARTInkShape-2038"/>
            <p:cNvSpPr/>
            <p:nvPr/>
          </p:nvSpPr>
          <p:spPr bwMode="auto">
            <a:xfrm>
              <a:off x="6691733" y="2228850"/>
              <a:ext cx="237706" cy="325293"/>
            </a:xfrm>
            <a:custGeom>
              <a:avLst/>
              <a:gdLst/>
              <a:ahLst/>
              <a:cxnLst/>
              <a:rect l="0" t="0" r="0" b="0"/>
              <a:pathLst>
                <a:path w="237706" h="325293">
                  <a:moveTo>
                    <a:pt x="73398" y="0"/>
                  </a:moveTo>
                  <a:lnTo>
                    <a:pt x="69605" y="0"/>
                  </a:lnTo>
                  <a:lnTo>
                    <a:pt x="65627" y="2117"/>
                  </a:lnTo>
                  <a:lnTo>
                    <a:pt x="61214" y="6497"/>
                  </a:lnTo>
                  <a:lnTo>
                    <a:pt x="33571" y="40441"/>
                  </a:lnTo>
                  <a:lnTo>
                    <a:pt x="26761" y="52288"/>
                  </a:lnTo>
                  <a:lnTo>
                    <a:pt x="24057" y="63804"/>
                  </a:lnTo>
                  <a:lnTo>
                    <a:pt x="23835" y="66348"/>
                  </a:lnTo>
                  <a:lnTo>
                    <a:pt x="24482" y="68045"/>
                  </a:lnTo>
                  <a:lnTo>
                    <a:pt x="25706" y="69176"/>
                  </a:lnTo>
                  <a:lnTo>
                    <a:pt x="27316" y="69930"/>
                  </a:lnTo>
                  <a:lnTo>
                    <a:pt x="29183" y="68845"/>
                  </a:lnTo>
                  <a:lnTo>
                    <a:pt x="40000" y="57814"/>
                  </a:lnTo>
                  <a:lnTo>
                    <a:pt x="47442" y="51889"/>
                  </a:lnTo>
                  <a:lnTo>
                    <a:pt x="56094" y="41215"/>
                  </a:lnTo>
                  <a:lnTo>
                    <a:pt x="62891" y="36554"/>
                  </a:lnTo>
                  <a:lnTo>
                    <a:pt x="65258" y="32086"/>
                  </a:lnTo>
                  <a:lnTo>
                    <a:pt x="65590" y="32503"/>
                  </a:lnTo>
                  <a:lnTo>
                    <a:pt x="66123" y="42668"/>
                  </a:lnTo>
                  <a:lnTo>
                    <a:pt x="60583" y="74469"/>
                  </a:lnTo>
                  <a:lnTo>
                    <a:pt x="61663" y="103027"/>
                  </a:lnTo>
                  <a:lnTo>
                    <a:pt x="69127" y="136625"/>
                  </a:lnTo>
                  <a:lnTo>
                    <a:pt x="77850" y="160735"/>
                  </a:lnTo>
                  <a:lnTo>
                    <a:pt x="89665" y="187325"/>
                  </a:lnTo>
                  <a:lnTo>
                    <a:pt x="100736" y="212902"/>
                  </a:lnTo>
                  <a:lnTo>
                    <a:pt x="110948" y="237498"/>
                  </a:lnTo>
                  <a:lnTo>
                    <a:pt x="124035" y="272864"/>
                  </a:lnTo>
                  <a:lnTo>
                    <a:pt x="127825" y="302217"/>
                  </a:lnTo>
                  <a:lnTo>
                    <a:pt x="125899" y="315823"/>
                  </a:lnTo>
                  <a:lnTo>
                    <a:pt x="123480" y="320086"/>
                  </a:lnTo>
                  <a:lnTo>
                    <a:pt x="120280" y="322928"/>
                  </a:lnTo>
                  <a:lnTo>
                    <a:pt x="116559" y="324823"/>
                  </a:lnTo>
                  <a:lnTo>
                    <a:pt x="112490" y="325292"/>
                  </a:lnTo>
                  <a:lnTo>
                    <a:pt x="103737" y="323697"/>
                  </a:lnTo>
                  <a:lnTo>
                    <a:pt x="74569" y="309709"/>
                  </a:lnTo>
                  <a:lnTo>
                    <a:pt x="42938" y="284838"/>
                  </a:lnTo>
                  <a:lnTo>
                    <a:pt x="13935" y="256995"/>
                  </a:lnTo>
                  <a:lnTo>
                    <a:pt x="1717" y="235690"/>
                  </a:lnTo>
                  <a:lnTo>
                    <a:pt x="0" y="221433"/>
                  </a:lnTo>
                  <a:lnTo>
                    <a:pt x="2677" y="206365"/>
                  </a:lnTo>
                  <a:lnTo>
                    <a:pt x="19447" y="170821"/>
                  </a:lnTo>
                  <a:lnTo>
                    <a:pt x="45455" y="137018"/>
                  </a:lnTo>
                  <a:lnTo>
                    <a:pt x="79227" y="102501"/>
                  </a:lnTo>
                  <a:lnTo>
                    <a:pt x="114355" y="74046"/>
                  </a:lnTo>
                  <a:lnTo>
                    <a:pt x="144459" y="56695"/>
                  </a:lnTo>
                  <a:lnTo>
                    <a:pt x="170137" y="50593"/>
                  </a:lnTo>
                  <a:lnTo>
                    <a:pt x="171228" y="51191"/>
                  </a:lnTo>
                  <a:lnTo>
                    <a:pt x="171956" y="52384"/>
                  </a:lnTo>
                  <a:lnTo>
                    <a:pt x="172441" y="53973"/>
                  </a:lnTo>
                  <a:lnTo>
                    <a:pt x="171971" y="55825"/>
                  </a:lnTo>
                  <a:lnTo>
                    <a:pt x="156592" y="89954"/>
                  </a:lnTo>
                  <a:lnTo>
                    <a:pt x="149554" y="108409"/>
                  </a:lnTo>
                  <a:lnTo>
                    <a:pt x="149049" y="119884"/>
                  </a:lnTo>
                  <a:lnTo>
                    <a:pt x="155193" y="140186"/>
                  </a:lnTo>
                  <a:lnTo>
                    <a:pt x="159493" y="145648"/>
                  </a:lnTo>
                  <a:lnTo>
                    <a:pt x="161751" y="147105"/>
                  </a:lnTo>
                  <a:lnTo>
                    <a:pt x="172514" y="149155"/>
                  </a:lnTo>
                  <a:lnTo>
                    <a:pt x="185757" y="145971"/>
                  </a:lnTo>
                  <a:lnTo>
                    <a:pt x="192920" y="140017"/>
                  </a:lnTo>
                  <a:lnTo>
                    <a:pt x="195942" y="136207"/>
                  </a:lnTo>
                  <a:lnTo>
                    <a:pt x="199300" y="125624"/>
                  </a:lnTo>
                  <a:lnTo>
                    <a:pt x="206541" y="92478"/>
                  </a:lnTo>
                  <a:lnTo>
                    <a:pt x="209695" y="60585"/>
                  </a:lnTo>
                  <a:lnTo>
                    <a:pt x="214765" y="48025"/>
                  </a:lnTo>
                  <a:lnTo>
                    <a:pt x="219043" y="41718"/>
                  </a:lnTo>
                  <a:lnTo>
                    <a:pt x="223590" y="38385"/>
                  </a:lnTo>
                  <a:lnTo>
                    <a:pt x="230612" y="36509"/>
                  </a:lnTo>
                  <a:lnTo>
                    <a:pt x="23770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2039"/>
            <p:cNvSpPr/>
            <p:nvPr/>
          </p:nvSpPr>
          <p:spPr bwMode="auto">
            <a:xfrm>
              <a:off x="6951978" y="2257425"/>
              <a:ext cx="463236" cy="125833"/>
            </a:xfrm>
            <a:custGeom>
              <a:avLst/>
              <a:gdLst/>
              <a:ahLst/>
              <a:cxnLst/>
              <a:rect l="0" t="0" r="0" b="0"/>
              <a:pathLst>
                <a:path w="463236" h="125833">
                  <a:moveTo>
                    <a:pt x="34610" y="0"/>
                  </a:moveTo>
                  <a:lnTo>
                    <a:pt x="30817" y="0"/>
                  </a:lnTo>
                  <a:lnTo>
                    <a:pt x="26839" y="2117"/>
                  </a:lnTo>
                  <a:lnTo>
                    <a:pt x="24667" y="3792"/>
                  </a:lnTo>
                  <a:lnTo>
                    <a:pt x="22253" y="9888"/>
                  </a:lnTo>
                  <a:lnTo>
                    <a:pt x="18777" y="22244"/>
                  </a:lnTo>
                  <a:lnTo>
                    <a:pt x="9006" y="51054"/>
                  </a:lnTo>
                  <a:lnTo>
                    <a:pt x="2633" y="85863"/>
                  </a:lnTo>
                  <a:lnTo>
                    <a:pt x="0" y="103405"/>
                  </a:lnTo>
                  <a:lnTo>
                    <a:pt x="3012" y="118656"/>
                  </a:lnTo>
                  <a:lnTo>
                    <a:pt x="4813" y="121967"/>
                  </a:lnTo>
                  <a:lnTo>
                    <a:pt x="6808" y="124174"/>
                  </a:lnTo>
                  <a:lnTo>
                    <a:pt x="8931" y="125645"/>
                  </a:lnTo>
                  <a:lnTo>
                    <a:pt x="11140" y="125832"/>
                  </a:lnTo>
                  <a:lnTo>
                    <a:pt x="30333" y="118386"/>
                  </a:lnTo>
                  <a:lnTo>
                    <a:pt x="40911" y="109766"/>
                  </a:lnTo>
                  <a:lnTo>
                    <a:pt x="69571" y="77984"/>
                  </a:lnTo>
                  <a:lnTo>
                    <a:pt x="86270" y="42784"/>
                  </a:lnTo>
                  <a:lnTo>
                    <a:pt x="98807" y="17021"/>
                  </a:lnTo>
                  <a:lnTo>
                    <a:pt x="102829" y="12327"/>
                  </a:lnTo>
                  <a:lnTo>
                    <a:pt x="103902" y="12187"/>
                  </a:lnTo>
                  <a:lnTo>
                    <a:pt x="104617" y="12887"/>
                  </a:lnTo>
                  <a:lnTo>
                    <a:pt x="104300" y="14148"/>
                  </a:lnTo>
                  <a:lnTo>
                    <a:pt x="100855" y="20508"/>
                  </a:lnTo>
                  <a:lnTo>
                    <a:pt x="96901" y="55885"/>
                  </a:lnTo>
                  <a:lnTo>
                    <a:pt x="95187" y="61069"/>
                  </a:lnTo>
                  <a:lnTo>
                    <a:pt x="95400" y="71063"/>
                  </a:lnTo>
                  <a:lnTo>
                    <a:pt x="100030" y="94407"/>
                  </a:lnTo>
                  <a:lnTo>
                    <a:pt x="106283" y="100961"/>
                  </a:lnTo>
                  <a:lnTo>
                    <a:pt x="112237" y="104403"/>
                  </a:lnTo>
                  <a:lnTo>
                    <a:pt x="122168" y="106340"/>
                  </a:lnTo>
                  <a:lnTo>
                    <a:pt x="126319" y="106612"/>
                  </a:lnTo>
                  <a:lnTo>
                    <a:pt x="135165" y="102681"/>
                  </a:lnTo>
                  <a:lnTo>
                    <a:pt x="164209" y="82754"/>
                  </a:lnTo>
                  <a:lnTo>
                    <a:pt x="189855" y="62061"/>
                  </a:lnTo>
                  <a:lnTo>
                    <a:pt x="215945" y="31123"/>
                  </a:lnTo>
                  <a:lnTo>
                    <a:pt x="218391" y="26532"/>
                  </a:lnTo>
                  <a:lnTo>
                    <a:pt x="219042" y="26420"/>
                  </a:lnTo>
                  <a:lnTo>
                    <a:pt x="219477" y="27138"/>
                  </a:lnTo>
                  <a:lnTo>
                    <a:pt x="220089" y="31942"/>
                  </a:lnTo>
                  <a:lnTo>
                    <a:pt x="208941" y="64777"/>
                  </a:lnTo>
                  <a:lnTo>
                    <a:pt x="200574" y="99901"/>
                  </a:lnTo>
                  <a:lnTo>
                    <a:pt x="199013" y="123400"/>
                  </a:lnTo>
                  <a:lnTo>
                    <a:pt x="200568" y="124336"/>
                  </a:lnTo>
                  <a:lnTo>
                    <a:pt x="206529" y="123258"/>
                  </a:lnTo>
                  <a:lnTo>
                    <a:pt x="212354" y="118017"/>
                  </a:lnTo>
                  <a:lnTo>
                    <a:pt x="237304" y="88335"/>
                  </a:lnTo>
                  <a:lnTo>
                    <a:pt x="259945" y="57665"/>
                  </a:lnTo>
                  <a:lnTo>
                    <a:pt x="288062" y="23616"/>
                  </a:lnTo>
                  <a:lnTo>
                    <a:pt x="296782" y="10397"/>
                  </a:lnTo>
                  <a:lnTo>
                    <a:pt x="297497" y="10107"/>
                  </a:lnTo>
                  <a:lnTo>
                    <a:pt x="297974" y="10707"/>
                  </a:lnTo>
                  <a:lnTo>
                    <a:pt x="298293" y="11900"/>
                  </a:lnTo>
                  <a:lnTo>
                    <a:pt x="280224" y="45793"/>
                  </a:lnTo>
                  <a:lnTo>
                    <a:pt x="268017" y="78967"/>
                  </a:lnTo>
                  <a:lnTo>
                    <a:pt x="264634" y="92542"/>
                  </a:lnTo>
                  <a:lnTo>
                    <a:pt x="264953" y="95826"/>
                  </a:lnTo>
                  <a:lnTo>
                    <a:pt x="267425" y="101591"/>
                  </a:lnTo>
                  <a:lnTo>
                    <a:pt x="269194" y="103446"/>
                  </a:lnTo>
                  <a:lnTo>
                    <a:pt x="273277" y="105507"/>
                  </a:lnTo>
                  <a:lnTo>
                    <a:pt x="279855" y="104307"/>
                  </a:lnTo>
                  <a:lnTo>
                    <a:pt x="288070" y="100334"/>
                  </a:lnTo>
                  <a:lnTo>
                    <a:pt x="320598" y="70107"/>
                  </a:lnTo>
                  <a:lnTo>
                    <a:pt x="353857" y="35544"/>
                  </a:lnTo>
                  <a:lnTo>
                    <a:pt x="388803" y="6576"/>
                  </a:lnTo>
                  <a:lnTo>
                    <a:pt x="392975" y="5178"/>
                  </a:lnTo>
                  <a:lnTo>
                    <a:pt x="396552" y="5039"/>
                  </a:lnTo>
                  <a:lnTo>
                    <a:pt x="399729" y="5741"/>
                  </a:lnTo>
                  <a:lnTo>
                    <a:pt x="401848" y="7796"/>
                  </a:lnTo>
                  <a:lnTo>
                    <a:pt x="404202" y="14313"/>
                  </a:lnTo>
                  <a:lnTo>
                    <a:pt x="409711" y="46843"/>
                  </a:lnTo>
                  <a:lnTo>
                    <a:pt x="420536" y="69218"/>
                  </a:lnTo>
                  <a:lnTo>
                    <a:pt x="425207" y="74420"/>
                  </a:lnTo>
                  <a:lnTo>
                    <a:pt x="429930" y="76732"/>
                  </a:lnTo>
                  <a:lnTo>
                    <a:pt x="432300" y="76554"/>
                  </a:lnTo>
                  <a:lnTo>
                    <a:pt x="437051" y="74241"/>
                  </a:lnTo>
                  <a:lnTo>
                    <a:pt x="463235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2040"/>
            <p:cNvSpPr/>
            <p:nvPr/>
          </p:nvSpPr>
          <p:spPr bwMode="auto">
            <a:xfrm>
              <a:off x="6455035" y="2671763"/>
              <a:ext cx="31491" cy="125838"/>
            </a:xfrm>
            <a:custGeom>
              <a:avLst/>
              <a:gdLst/>
              <a:ahLst/>
              <a:cxnLst/>
              <a:rect l="0" t="0" r="0" b="0"/>
              <a:pathLst>
                <a:path w="31491" h="125838">
                  <a:moveTo>
                    <a:pt x="31490" y="0"/>
                  </a:moveTo>
                  <a:lnTo>
                    <a:pt x="30696" y="24370"/>
                  </a:lnTo>
                  <a:lnTo>
                    <a:pt x="17017" y="59299"/>
                  </a:lnTo>
                  <a:lnTo>
                    <a:pt x="5272" y="92357"/>
                  </a:lnTo>
                  <a:lnTo>
                    <a:pt x="523" y="103489"/>
                  </a:lnTo>
                  <a:lnTo>
                    <a:pt x="0" y="113728"/>
                  </a:lnTo>
                  <a:lnTo>
                    <a:pt x="2339" y="125652"/>
                  </a:lnTo>
                  <a:lnTo>
                    <a:pt x="3325" y="125837"/>
                  </a:lnTo>
                  <a:lnTo>
                    <a:pt x="6537" y="123925"/>
                  </a:lnTo>
                  <a:lnTo>
                    <a:pt x="12807" y="114594"/>
                  </a:lnTo>
                  <a:lnTo>
                    <a:pt x="2434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2041"/>
            <p:cNvSpPr/>
            <p:nvPr/>
          </p:nvSpPr>
          <p:spPr bwMode="auto">
            <a:xfrm>
              <a:off x="6452119" y="2575037"/>
              <a:ext cx="62982" cy="25289"/>
            </a:xfrm>
            <a:custGeom>
              <a:avLst/>
              <a:gdLst/>
              <a:ahLst/>
              <a:cxnLst/>
              <a:rect l="0" t="0" r="0" b="0"/>
              <a:pathLst>
                <a:path w="62982" h="25289">
                  <a:moveTo>
                    <a:pt x="20119" y="25288"/>
                  </a:moveTo>
                  <a:lnTo>
                    <a:pt x="0" y="5170"/>
                  </a:lnTo>
                  <a:lnTo>
                    <a:pt x="356" y="3939"/>
                  </a:lnTo>
                  <a:lnTo>
                    <a:pt x="2868" y="453"/>
                  </a:lnTo>
                  <a:lnTo>
                    <a:pt x="4650" y="0"/>
                  </a:lnTo>
                  <a:lnTo>
                    <a:pt x="6631" y="492"/>
                  </a:lnTo>
                  <a:lnTo>
                    <a:pt x="8746" y="1613"/>
                  </a:lnTo>
                  <a:lnTo>
                    <a:pt x="36304" y="5313"/>
                  </a:lnTo>
                  <a:lnTo>
                    <a:pt x="62981" y="25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2042"/>
            <p:cNvSpPr/>
            <p:nvPr/>
          </p:nvSpPr>
          <p:spPr bwMode="auto">
            <a:xfrm>
              <a:off x="6536534" y="2702580"/>
              <a:ext cx="150017" cy="124369"/>
            </a:xfrm>
            <a:custGeom>
              <a:avLst/>
              <a:gdLst/>
              <a:ahLst/>
              <a:cxnLst/>
              <a:rect l="0" t="0" r="0" b="0"/>
              <a:pathLst>
                <a:path w="150017" h="124369">
                  <a:moveTo>
                    <a:pt x="14285" y="19189"/>
                  </a:moveTo>
                  <a:lnTo>
                    <a:pt x="10492" y="19189"/>
                  </a:lnTo>
                  <a:lnTo>
                    <a:pt x="9375" y="20776"/>
                  </a:lnTo>
                  <a:lnTo>
                    <a:pt x="1078" y="52774"/>
                  </a:lnTo>
                  <a:lnTo>
                    <a:pt x="139" y="84142"/>
                  </a:lnTo>
                  <a:lnTo>
                    <a:pt x="3" y="114701"/>
                  </a:lnTo>
                  <a:lnTo>
                    <a:pt x="0" y="113761"/>
                  </a:lnTo>
                  <a:lnTo>
                    <a:pt x="19884" y="98472"/>
                  </a:lnTo>
                  <a:lnTo>
                    <a:pt x="39432" y="68347"/>
                  </a:lnTo>
                  <a:lnTo>
                    <a:pt x="65427" y="33365"/>
                  </a:lnTo>
                  <a:lnTo>
                    <a:pt x="75917" y="13600"/>
                  </a:lnTo>
                  <a:lnTo>
                    <a:pt x="84274" y="5328"/>
                  </a:lnTo>
                  <a:lnTo>
                    <a:pt x="91165" y="1122"/>
                  </a:lnTo>
                  <a:lnTo>
                    <a:pt x="94113" y="0"/>
                  </a:lnTo>
                  <a:lnTo>
                    <a:pt x="96872" y="840"/>
                  </a:lnTo>
                  <a:lnTo>
                    <a:pt x="102055" y="6007"/>
                  </a:lnTo>
                  <a:lnTo>
                    <a:pt x="104888" y="15711"/>
                  </a:lnTo>
                  <a:lnTo>
                    <a:pt x="106855" y="49040"/>
                  </a:lnTo>
                  <a:lnTo>
                    <a:pt x="107095" y="82088"/>
                  </a:lnTo>
                  <a:lnTo>
                    <a:pt x="109253" y="102384"/>
                  </a:lnTo>
                  <a:lnTo>
                    <a:pt x="113300" y="119672"/>
                  </a:lnTo>
                  <a:lnTo>
                    <a:pt x="115220" y="121896"/>
                  </a:lnTo>
                  <a:lnTo>
                    <a:pt x="121587" y="124368"/>
                  </a:lnTo>
                  <a:lnTo>
                    <a:pt x="124713" y="123439"/>
                  </a:lnTo>
                  <a:lnTo>
                    <a:pt x="130303" y="118175"/>
                  </a:lnTo>
                  <a:lnTo>
                    <a:pt x="150016" y="834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" name="SMARTInkShape-2043"/>
            <p:cNvSpPr/>
            <p:nvPr/>
          </p:nvSpPr>
          <p:spPr bwMode="auto">
            <a:xfrm>
              <a:off x="6751892" y="2564606"/>
              <a:ext cx="27528" cy="233740"/>
            </a:xfrm>
            <a:custGeom>
              <a:avLst/>
              <a:gdLst/>
              <a:ahLst/>
              <a:cxnLst/>
              <a:rect l="0" t="0" r="0" b="0"/>
              <a:pathLst>
                <a:path w="27528" h="233740">
                  <a:moveTo>
                    <a:pt x="20383" y="0"/>
                  </a:moveTo>
                  <a:lnTo>
                    <a:pt x="20383" y="6151"/>
                  </a:lnTo>
                  <a:lnTo>
                    <a:pt x="14728" y="22555"/>
                  </a:lnTo>
                  <a:lnTo>
                    <a:pt x="13435" y="52683"/>
                  </a:lnTo>
                  <a:lnTo>
                    <a:pt x="12504" y="82373"/>
                  </a:lnTo>
                  <a:lnTo>
                    <a:pt x="7553" y="113219"/>
                  </a:lnTo>
                  <a:lnTo>
                    <a:pt x="3303" y="138426"/>
                  </a:lnTo>
                  <a:lnTo>
                    <a:pt x="242" y="171808"/>
                  </a:lnTo>
                  <a:lnTo>
                    <a:pt x="0" y="205035"/>
                  </a:lnTo>
                  <a:lnTo>
                    <a:pt x="5136" y="228976"/>
                  </a:lnTo>
                  <a:lnTo>
                    <a:pt x="6250" y="231232"/>
                  </a:lnTo>
                  <a:lnTo>
                    <a:pt x="7785" y="232736"/>
                  </a:lnTo>
                  <a:lnTo>
                    <a:pt x="9604" y="233739"/>
                  </a:lnTo>
                  <a:lnTo>
                    <a:pt x="11609" y="232819"/>
                  </a:lnTo>
                  <a:lnTo>
                    <a:pt x="22863" y="219474"/>
                  </a:lnTo>
                  <a:lnTo>
                    <a:pt x="25454" y="210257"/>
                  </a:lnTo>
                  <a:lnTo>
                    <a:pt x="27527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" name="SMARTInkShape-2044"/>
            <p:cNvSpPr/>
            <p:nvPr/>
          </p:nvSpPr>
          <p:spPr bwMode="auto">
            <a:xfrm>
              <a:off x="6650831" y="2657475"/>
              <a:ext cx="192883" cy="35720"/>
            </a:xfrm>
            <a:custGeom>
              <a:avLst/>
              <a:gdLst/>
              <a:ahLst/>
              <a:cxnLst/>
              <a:rect l="0" t="0" r="0" b="0"/>
              <a:pathLst>
                <a:path w="192883" h="35720">
                  <a:moveTo>
                    <a:pt x="0" y="35719"/>
                  </a:moveTo>
                  <a:lnTo>
                    <a:pt x="0" y="31926"/>
                  </a:lnTo>
                  <a:lnTo>
                    <a:pt x="1588" y="30809"/>
                  </a:lnTo>
                  <a:lnTo>
                    <a:pt x="33180" y="20935"/>
                  </a:lnTo>
                  <a:lnTo>
                    <a:pt x="67584" y="15601"/>
                  </a:lnTo>
                  <a:lnTo>
                    <a:pt x="99312" y="10884"/>
                  </a:lnTo>
                  <a:lnTo>
                    <a:pt x="130056" y="4460"/>
                  </a:lnTo>
                  <a:lnTo>
                    <a:pt x="162392" y="5790"/>
                  </a:lnTo>
                  <a:lnTo>
                    <a:pt x="186142" y="6965"/>
                  </a:lnTo>
                  <a:lnTo>
                    <a:pt x="188389" y="6231"/>
                  </a:lnTo>
                  <a:lnTo>
                    <a:pt x="189886" y="4948"/>
                  </a:lnTo>
                  <a:lnTo>
                    <a:pt x="1928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" name="SMARTInkShape-2045"/>
            <p:cNvSpPr/>
            <p:nvPr/>
          </p:nvSpPr>
          <p:spPr bwMode="auto">
            <a:xfrm>
              <a:off x="7029450" y="2679200"/>
              <a:ext cx="7145" cy="21139"/>
            </a:xfrm>
            <a:custGeom>
              <a:avLst/>
              <a:gdLst/>
              <a:ahLst/>
              <a:cxnLst/>
              <a:rect l="0" t="0" r="0" b="0"/>
              <a:pathLst>
                <a:path w="7145" h="21139">
                  <a:moveTo>
                    <a:pt x="7144" y="6850"/>
                  </a:moveTo>
                  <a:lnTo>
                    <a:pt x="7144" y="0"/>
                  </a:lnTo>
                  <a:lnTo>
                    <a:pt x="7144" y="5883"/>
                  </a:lnTo>
                  <a:lnTo>
                    <a:pt x="26" y="13966"/>
                  </a:lnTo>
                  <a:lnTo>
                    <a:pt x="0" y="211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" name="SMARTInkShape-2046"/>
            <p:cNvSpPr/>
            <p:nvPr/>
          </p:nvSpPr>
          <p:spPr bwMode="auto">
            <a:xfrm>
              <a:off x="7008019" y="2807494"/>
              <a:ext cx="21113" cy="7145"/>
            </a:xfrm>
            <a:custGeom>
              <a:avLst/>
              <a:gdLst/>
              <a:ahLst/>
              <a:cxnLst/>
              <a:rect l="0" t="0" r="0" b="0"/>
              <a:pathLst>
                <a:path w="21113" h="7145">
                  <a:moveTo>
                    <a:pt x="7144" y="7144"/>
                  </a:moveTo>
                  <a:lnTo>
                    <a:pt x="13294" y="7144"/>
                  </a:lnTo>
                  <a:lnTo>
                    <a:pt x="20350" y="993"/>
                  </a:lnTo>
                  <a:lnTo>
                    <a:pt x="20711" y="1455"/>
                  </a:lnTo>
                  <a:lnTo>
                    <a:pt x="21112" y="4086"/>
                  </a:lnTo>
                  <a:lnTo>
                    <a:pt x="20424" y="5105"/>
                  </a:lnTo>
                  <a:lnTo>
                    <a:pt x="19172" y="5785"/>
                  </a:lnTo>
                  <a:lnTo>
                    <a:pt x="11460" y="6875"/>
                  </a:lnTo>
                  <a:lnTo>
                    <a:pt x="4630" y="7064"/>
                  </a:lnTo>
                  <a:lnTo>
                    <a:pt x="3086" y="6297"/>
                  </a:lnTo>
                  <a:lnTo>
                    <a:pt x="2058" y="499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" name="SMARTInkShape-2047"/>
            <p:cNvSpPr/>
            <p:nvPr/>
          </p:nvSpPr>
          <p:spPr bwMode="auto">
            <a:xfrm>
              <a:off x="7373431" y="2650331"/>
              <a:ext cx="163226" cy="140917"/>
            </a:xfrm>
            <a:custGeom>
              <a:avLst/>
              <a:gdLst/>
              <a:ahLst/>
              <a:cxnLst/>
              <a:rect l="0" t="0" r="0" b="0"/>
              <a:pathLst>
                <a:path w="163226" h="140917">
                  <a:moveTo>
                    <a:pt x="13207" y="0"/>
                  </a:moveTo>
                  <a:lnTo>
                    <a:pt x="7056" y="0"/>
                  </a:lnTo>
                  <a:lnTo>
                    <a:pt x="0" y="6151"/>
                  </a:lnTo>
                  <a:lnTo>
                    <a:pt x="433" y="7276"/>
                  </a:lnTo>
                  <a:lnTo>
                    <a:pt x="3032" y="10642"/>
                  </a:lnTo>
                  <a:lnTo>
                    <a:pt x="4716" y="16901"/>
                  </a:lnTo>
                  <a:lnTo>
                    <a:pt x="11589" y="44941"/>
                  </a:lnTo>
                  <a:lnTo>
                    <a:pt x="20501" y="77346"/>
                  </a:lnTo>
                  <a:lnTo>
                    <a:pt x="33697" y="106912"/>
                  </a:lnTo>
                  <a:lnTo>
                    <a:pt x="50764" y="124723"/>
                  </a:lnTo>
                  <a:lnTo>
                    <a:pt x="70901" y="136262"/>
                  </a:lnTo>
                  <a:lnTo>
                    <a:pt x="91949" y="140916"/>
                  </a:lnTo>
                  <a:lnTo>
                    <a:pt x="113267" y="138502"/>
                  </a:lnTo>
                  <a:lnTo>
                    <a:pt x="127080" y="132760"/>
                  </a:lnTo>
                  <a:lnTo>
                    <a:pt x="153872" y="99125"/>
                  </a:lnTo>
                  <a:lnTo>
                    <a:pt x="16322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" name="SMARTInkShape-2048"/>
            <p:cNvSpPr/>
            <p:nvPr/>
          </p:nvSpPr>
          <p:spPr bwMode="auto">
            <a:xfrm>
              <a:off x="7332881" y="2643188"/>
              <a:ext cx="189489" cy="180465"/>
            </a:xfrm>
            <a:custGeom>
              <a:avLst/>
              <a:gdLst/>
              <a:ahLst/>
              <a:cxnLst/>
              <a:rect l="0" t="0" r="0" b="0"/>
              <a:pathLst>
                <a:path w="189489" h="180465">
                  <a:moveTo>
                    <a:pt x="189488" y="0"/>
                  </a:moveTo>
                  <a:lnTo>
                    <a:pt x="181904" y="3792"/>
                  </a:lnTo>
                  <a:lnTo>
                    <a:pt x="159414" y="8863"/>
                  </a:lnTo>
                  <a:lnTo>
                    <a:pt x="127809" y="30325"/>
                  </a:lnTo>
                  <a:lnTo>
                    <a:pt x="95277" y="54758"/>
                  </a:lnTo>
                  <a:lnTo>
                    <a:pt x="62620" y="85016"/>
                  </a:lnTo>
                  <a:lnTo>
                    <a:pt x="34951" y="114089"/>
                  </a:lnTo>
                  <a:lnTo>
                    <a:pt x="8062" y="148566"/>
                  </a:lnTo>
                  <a:lnTo>
                    <a:pt x="0" y="167227"/>
                  </a:lnTo>
                  <a:lnTo>
                    <a:pt x="1250" y="171809"/>
                  </a:lnTo>
                  <a:lnTo>
                    <a:pt x="4465" y="175658"/>
                  </a:lnTo>
                  <a:lnTo>
                    <a:pt x="8989" y="179018"/>
                  </a:lnTo>
                  <a:lnTo>
                    <a:pt x="13593" y="180464"/>
                  </a:lnTo>
                  <a:lnTo>
                    <a:pt x="22941" y="179954"/>
                  </a:lnTo>
                  <a:lnTo>
                    <a:pt x="54078" y="166662"/>
                  </a:lnTo>
                  <a:lnTo>
                    <a:pt x="9661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" name="SMARTInkShape-2049"/>
            <p:cNvSpPr/>
            <p:nvPr/>
          </p:nvSpPr>
          <p:spPr bwMode="auto">
            <a:xfrm>
              <a:off x="7508081" y="2801343"/>
              <a:ext cx="85726" cy="134739"/>
            </a:xfrm>
            <a:custGeom>
              <a:avLst/>
              <a:gdLst/>
              <a:ahLst/>
              <a:cxnLst/>
              <a:rect l="0" t="0" r="0" b="0"/>
              <a:pathLst>
                <a:path w="85726" h="134739">
                  <a:moveTo>
                    <a:pt x="85725" y="6151"/>
                  </a:moveTo>
                  <a:lnTo>
                    <a:pt x="85725" y="0"/>
                  </a:lnTo>
                  <a:lnTo>
                    <a:pt x="85725" y="3094"/>
                  </a:lnTo>
                  <a:lnTo>
                    <a:pt x="83608" y="6908"/>
                  </a:lnTo>
                  <a:lnTo>
                    <a:pt x="80022" y="12838"/>
                  </a:lnTo>
                  <a:lnTo>
                    <a:pt x="68932" y="42750"/>
                  </a:lnTo>
                  <a:lnTo>
                    <a:pt x="48894" y="76322"/>
                  </a:lnTo>
                  <a:lnTo>
                    <a:pt x="28826" y="109294"/>
                  </a:lnTo>
                  <a:lnTo>
                    <a:pt x="14362" y="124289"/>
                  </a:lnTo>
                  <a:lnTo>
                    <a:pt x="0" y="134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" name="SMARTInkShape-2050"/>
            <p:cNvSpPr/>
            <p:nvPr/>
          </p:nvSpPr>
          <p:spPr bwMode="auto">
            <a:xfrm>
              <a:off x="7679531" y="2650331"/>
              <a:ext cx="124536" cy="289909"/>
            </a:xfrm>
            <a:custGeom>
              <a:avLst/>
              <a:gdLst/>
              <a:ahLst/>
              <a:cxnLst/>
              <a:rect l="0" t="0" r="0" b="0"/>
              <a:pathLst>
                <a:path w="124536" h="289909">
                  <a:moveTo>
                    <a:pt x="0" y="0"/>
                  </a:moveTo>
                  <a:lnTo>
                    <a:pt x="0" y="31318"/>
                  </a:lnTo>
                  <a:lnTo>
                    <a:pt x="794" y="63679"/>
                  </a:lnTo>
                  <a:lnTo>
                    <a:pt x="3793" y="71429"/>
                  </a:lnTo>
                  <a:lnTo>
                    <a:pt x="9888" y="77519"/>
                  </a:lnTo>
                  <a:lnTo>
                    <a:pt x="24362" y="85411"/>
                  </a:lnTo>
                  <a:lnTo>
                    <a:pt x="30529" y="87897"/>
                  </a:lnTo>
                  <a:lnTo>
                    <a:pt x="43731" y="88542"/>
                  </a:lnTo>
                  <a:lnTo>
                    <a:pt x="67817" y="82489"/>
                  </a:lnTo>
                  <a:lnTo>
                    <a:pt x="97522" y="62831"/>
                  </a:lnTo>
                  <a:lnTo>
                    <a:pt x="104992" y="53325"/>
                  </a:lnTo>
                  <a:lnTo>
                    <a:pt x="118777" y="32334"/>
                  </a:lnTo>
                  <a:lnTo>
                    <a:pt x="124535" y="25809"/>
                  </a:lnTo>
                  <a:lnTo>
                    <a:pt x="124298" y="25937"/>
                  </a:lnTo>
                  <a:lnTo>
                    <a:pt x="123347" y="26816"/>
                  </a:lnTo>
                  <a:lnTo>
                    <a:pt x="122290" y="29910"/>
                  </a:lnTo>
                  <a:lnTo>
                    <a:pt x="119401" y="60638"/>
                  </a:lnTo>
                  <a:lnTo>
                    <a:pt x="115308" y="95939"/>
                  </a:lnTo>
                  <a:lnTo>
                    <a:pt x="114599" y="127822"/>
                  </a:lnTo>
                  <a:lnTo>
                    <a:pt x="114389" y="162404"/>
                  </a:lnTo>
                  <a:lnTo>
                    <a:pt x="114327" y="193993"/>
                  </a:lnTo>
                  <a:lnTo>
                    <a:pt x="118101" y="223462"/>
                  </a:lnTo>
                  <a:lnTo>
                    <a:pt x="116661" y="248509"/>
                  </a:lnTo>
                  <a:lnTo>
                    <a:pt x="111207" y="267219"/>
                  </a:lnTo>
                  <a:lnTo>
                    <a:pt x="102607" y="277779"/>
                  </a:lnTo>
                  <a:lnTo>
                    <a:pt x="91640" y="286176"/>
                  </a:lnTo>
                  <a:lnTo>
                    <a:pt x="81476" y="289908"/>
                  </a:lnTo>
                  <a:lnTo>
                    <a:pt x="63035" y="288217"/>
                  </a:lnTo>
                  <a:lnTo>
                    <a:pt x="51564" y="280497"/>
                  </a:lnTo>
                  <a:lnTo>
                    <a:pt x="35719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" name="SMARTInkShape-2051"/>
            <p:cNvSpPr/>
            <p:nvPr/>
          </p:nvSpPr>
          <p:spPr bwMode="auto">
            <a:xfrm>
              <a:off x="7858125" y="2786063"/>
              <a:ext cx="35720" cy="124202"/>
            </a:xfrm>
            <a:custGeom>
              <a:avLst/>
              <a:gdLst/>
              <a:ahLst/>
              <a:cxnLst/>
              <a:rect l="0" t="0" r="0" b="0"/>
              <a:pathLst>
                <a:path w="35720" h="124202">
                  <a:moveTo>
                    <a:pt x="35719" y="0"/>
                  </a:moveTo>
                  <a:lnTo>
                    <a:pt x="25077" y="0"/>
                  </a:lnTo>
                  <a:lnTo>
                    <a:pt x="20935" y="4233"/>
                  </a:lnTo>
                  <a:lnTo>
                    <a:pt x="17242" y="11406"/>
                  </a:lnTo>
                  <a:lnTo>
                    <a:pt x="9637" y="43968"/>
                  </a:lnTo>
                  <a:lnTo>
                    <a:pt x="7637" y="73772"/>
                  </a:lnTo>
                  <a:lnTo>
                    <a:pt x="5173" y="96471"/>
                  </a:lnTo>
                  <a:lnTo>
                    <a:pt x="454" y="120505"/>
                  </a:lnTo>
                  <a:lnTo>
                    <a:pt x="202" y="124201"/>
                  </a:lnTo>
                  <a:lnTo>
                    <a:pt x="135" y="124076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" name="SMARTInkShape-2052"/>
            <p:cNvSpPr/>
            <p:nvPr/>
          </p:nvSpPr>
          <p:spPr bwMode="auto">
            <a:xfrm>
              <a:off x="7922419" y="2636469"/>
              <a:ext cx="157163" cy="149128"/>
            </a:xfrm>
            <a:custGeom>
              <a:avLst/>
              <a:gdLst/>
              <a:ahLst/>
              <a:cxnLst/>
              <a:rect l="0" t="0" r="0" b="0"/>
              <a:pathLst>
                <a:path w="157163" h="149128">
                  <a:moveTo>
                    <a:pt x="0" y="42437"/>
                  </a:moveTo>
                  <a:lnTo>
                    <a:pt x="3793" y="42437"/>
                  </a:lnTo>
                  <a:lnTo>
                    <a:pt x="7771" y="40321"/>
                  </a:lnTo>
                  <a:lnTo>
                    <a:pt x="31374" y="22310"/>
                  </a:lnTo>
                  <a:lnTo>
                    <a:pt x="61495" y="11739"/>
                  </a:lnTo>
                  <a:lnTo>
                    <a:pt x="92316" y="2801"/>
                  </a:lnTo>
                  <a:lnTo>
                    <a:pt x="124722" y="0"/>
                  </a:lnTo>
                  <a:lnTo>
                    <a:pt x="135071" y="3997"/>
                  </a:lnTo>
                  <a:lnTo>
                    <a:pt x="140054" y="7285"/>
                  </a:lnTo>
                  <a:lnTo>
                    <a:pt x="143375" y="11065"/>
                  </a:lnTo>
                  <a:lnTo>
                    <a:pt x="147067" y="19498"/>
                  </a:lnTo>
                  <a:lnTo>
                    <a:pt x="146590" y="30655"/>
                  </a:lnTo>
                  <a:lnTo>
                    <a:pt x="142145" y="44344"/>
                  </a:lnTo>
                  <a:lnTo>
                    <a:pt x="122005" y="76887"/>
                  </a:lnTo>
                  <a:lnTo>
                    <a:pt x="98712" y="106480"/>
                  </a:lnTo>
                  <a:lnTo>
                    <a:pt x="83381" y="128760"/>
                  </a:lnTo>
                  <a:lnTo>
                    <a:pt x="80714" y="135836"/>
                  </a:lnTo>
                  <a:lnTo>
                    <a:pt x="80797" y="138834"/>
                  </a:lnTo>
                  <a:lnTo>
                    <a:pt x="83006" y="144283"/>
                  </a:lnTo>
                  <a:lnTo>
                    <a:pt x="85499" y="146053"/>
                  </a:lnTo>
                  <a:lnTo>
                    <a:pt x="92503" y="148020"/>
                  </a:lnTo>
                  <a:lnTo>
                    <a:pt x="109164" y="149127"/>
                  </a:lnTo>
                  <a:lnTo>
                    <a:pt x="120220" y="145153"/>
                  </a:lnTo>
                  <a:lnTo>
                    <a:pt x="157162" y="128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" name="SMARTInkShape-2053"/>
            <p:cNvSpPr/>
            <p:nvPr/>
          </p:nvSpPr>
          <p:spPr bwMode="auto">
            <a:xfrm>
              <a:off x="7936706" y="2700338"/>
              <a:ext cx="157164" cy="50007"/>
            </a:xfrm>
            <a:custGeom>
              <a:avLst/>
              <a:gdLst/>
              <a:ahLst/>
              <a:cxnLst/>
              <a:rect l="0" t="0" r="0" b="0"/>
              <a:pathLst>
                <a:path w="157164" h="50007">
                  <a:moveTo>
                    <a:pt x="0" y="50006"/>
                  </a:moveTo>
                  <a:lnTo>
                    <a:pt x="3793" y="50006"/>
                  </a:lnTo>
                  <a:lnTo>
                    <a:pt x="38076" y="35533"/>
                  </a:lnTo>
                  <a:lnTo>
                    <a:pt x="59966" y="30636"/>
                  </a:lnTo>
                  <a:lnTo>
                    <a:pt x="92014" y="25189"/>
                  </a:lnTo>
                  <a:lnTo>
                    <a:pt x="126358" y="14155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" name="SMARTInkShape-2054"/>
            <p:cNvSpPr/>
            <p:nvPr/>
          </p:nvSpPr>
          <p:spPr bwMode="auto">
            <a:xfrm>
              <a:off x="8222459" y="2614613"/>
              <a:ext cx="14286" cy="14288"/>
            </a:xfrm>
            <a:custGeom>
              <a:avLst/>
              <a:gdLst/>
              <a:ahLst/>
              <a:cxnLst/>
              <a:rect l="0" t="0" r="0" b="0"/>
              <a:pathLst>
                <a:path w="14286" h="14288">
                  <a:moveTo>
                    <a:pt x="7141" y="0"/>
                  </a:moveTo>
                  <a:lnTo>
                    <a:pt x="7141" y="6150"/>
                  </a:lnTo>
                  <a:lnTo>
                    <a:pt x="6347" y="6481"/>
                  </a:lnTo>
                  <a:lnTo>
                    <a:pt x="0" y="7143"/>
                  </a:lnTo>
                  <a:lnTo>
                    <a:pt x="3790" y="10935"/>
                  </a:lnTo>
                  <a:lnTo>
                    <a:pt x="7768" y="12797"/>
                  </a:lnTo>
                  <a:lnTo>
                    <a:pt x="1428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" name="SMARTInkShape-2055"/>
            <p:cNvSpPr/>
            <p:nvPr/>
          </p:nvSpPr>
          <p:spPr bwMode="auto">
            <a:xfrm>
              <a:off x="8193881" y="2757488"/>
              <a:ext cx="57116" cy="121444"/>
            </a:xfrm>
            <a:custGeom>
              <a:avLst/>
              <a:gdLst/>
              <a:ahLst/>
              <a:cxnLst/>
              <a:rect l="0" t="0" r="0" b="0"/>
              <a:pathLst>
                <a:path w="57116" h="121444">
                  <a:moveTo>
                    <a:pt x="35719" y="0"/>
                  </a:moveTo>
                  <a:lnTo>
                    <a:pt x="35719" y="3792"/>
                  </a:lnTo>
                  <a:lnTo>
                    <a:pt x="37836" y="7770"/>
                  </a:lnTo>
                  <a:lnTo>
                    <a:pt x="39512" y="9942"/>
                  </a:lnTo>
                  <a:lnTo>
                    <a:pt x="43490" y="12356"/>
                  </a:lnTo>
                  <a:lnTo>
                    <a:pt x="47904" y="14222"/>
                  </a:lnTo>
                  <a:lnTo>
                    <a:pt x="52512" y="17698"/>
                  </a:lnTo>
                  <a:lnTo>
                    <a:pt x="55088" y="24005"/>
                  </a:lnTo>
                  <a:lnTo>
                    <a:pt x="57030" y="54919"/>
                  </a:lnTo>
                  <a:lnTo>
                    <a:pt x="57115" y="72893"/>
                  </a:lnTo>
                  <a:lnTo>
                    <a:pt x="52901" y="84255"/>
                  </a:lnTo>
                  <a:lnTo>
                    <a:pt x="37261" y="104484"/>
                  </a:lnTo>
                  <a:lnTo>
                    <a:pt x="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3" name="SMARTInkShape-Group447"/>
          <p:cNvGrpSpPr/>
          <p:nvPr/>
        </p:nvGrpSpPr>
        <p:grpSpPr>
          <a:xfrm>
            <a:off x="6259031" y="3043238"/>
            <a:ext cx="868885" cy="376635"/>
            <a:chOff x="6259031" y="3043238"/>
            <a:chExt cx="868885" cy="376635"/>
          </a:xfrm>
        </p:grpSpPr>
        <p:sp>
          <p:nvSpPr>
            <p:cNvPr id="117" name="SMARTInkShape-2056"/>
            <p:cNvSpPr/>
            <p:nvPr/>
          </p:nvSpPr>
          <p:spPr bwMode="auto">
            <a:xfrm>
              <a:off x="6259031" y="3043238"/>
              <a:ext cx="151068" cy="232776"/>
            </a:xfrm>
            <a:custGeom>
              <a:avLst/>
              <a:gdLst/>
              <a:ahLst/>
              <a:cxnLst/>
              <a:rect l="0" t="0" r="0" b="0"/>
              <a:pathLst>
                <a:path w="151068" h="232776">
                  <a:moveTo>
                    <a:pt x="20325" y="0"/>
                  </a:moveTo>
                  <a:lnTo>
                    <a:pt x="14622" y="6496"/>
                  </a:lnTo>
                  <a:lnTo>
                    <a:pt x="10382" y="13735"/>
                  </a:lnTo>
                  <a:lnTo>
                    <a:pt x="4493" y="43730"/>
                  </a:lnTo>
                  <a:lnTo>
                    <a:pt x="0" y="71609"/>
                  </a:lnTo>
                  <a:lnTo>
                    <a:pt x="4816" y="104955"/>
                  </a:lnTo>
                  <a:lnTo>
                    <a:pt x="13411" y="135296"/>
                  </a:lnTo>
                  <a:lnTo>
                    <a:pt x="24324" y="169805"/>
                  </a:lnTo>
                  <a:lnTo>
                    <a:pt x="27347" y="185069"/>
                  </a:lnTo>
                  <a:lnTo>
                    <a:pt x="27433" y="181747"/>
                  </a:lnTo>
                  <a:lnTo>
                    <a:pt x="34742" y="149499"/>
                  </a:lnTo>
                  <a:lnTo>
                    <a:pt x="40913" y="133107"/>
                  </a:lnTo>
                  <a:lnTo>
                    <a:pt x="48261" y="120277"/>
                  </a:lnTo>
                  <a:lnTo>
                    <a:pt x="58935" y="110871"/>
                  </a:lnTo>
                  <a:lnTo>
                    <a:pt x="85190" y="98364"/>
                  </a:lnTo>
                  <a:lnTo>
                    <a:pt x="106219" y="94497"/>
                  </a:lnTo>
                  <a:lnTo>
                    <a:pt x="123739" y="97143"/>
                  </a:lnTo>
                  <a:lnTo>
                    <a:pt x="138984" y="102954"/>
                  </a:lnTo>
                  <a:lnTo>
                    <a:pt x="146617" y="109522"/>
                  </a:lnTo>
                  <a:lnTo>
                    <a:pt x="149763" y="113496"/>
                  </a:lnTo>
                  <a:lnTo>
                    <a:pt x="151067" y="117732"/>
                  </a:lnTo>
                  <a:lnTo>
                    <a:pt x="150399" y="126673"/>
                  </a:lnTo>
                  <a:lnTo>
                    <a:pt x="137006" y="151845"/>
                  </a:lnTo>
                  <a:lnTo>
                    <a:pt x="110137" y="184451"/>
                  </a:lnTo>
                  <a:lnTo>
                    <a:pt x="74490" y="210266"/>
                  </a:lnTo>
                  <a:lnTo>
                    <a:pt x="45362" y="232775"/>
                  </a:lnTo>
                  <a:lnTo>
                    <a:pt x="50409" y="227279"/>
                  </a:lnTo>
                  <a:lnTo>
                    <a:pt x="84619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" name="SMARTInkShape-2057"/>
            <p:cNvSpPr/>
            <p:nvPr/>
          </p:nvSpPr>
          <p:spPr bwMode="auto">
            <a:xfrm>
              <a:off x="6472238" y="3147611"/>
              <a:ext cx="185738" cy="122133"/>
            </a:xfrm>
            <a:custGeom>
              <a:avLst/>
              <a:gdLst/>
              <a:ahLst/>
              <a:cxnLst/>
              <a:rect l="0" t="0" r="0" b="0"/>
              <a:pathLst>
                <a:path w="185738" h="122133">
                  <a:moveTo>
                    <a:pt x="0" y="81364"/>
                  </a:moveTo>
                  <a:lnTo>
                    <a:pt x="9942" y="81364"/>
                  </a:lnTo>
                  <a:lnTo>
                    <a:pt x="45180" y="66891"/>
                  </a:lnTo>
                  <a:lnTo>
                    <a:pt x="75687" y="57515"/>
                  </a:lnTo>
                  <a:lnTo>
                    <a:pt x="107377" y="48019"/>
                  </a:lnTo>
                  <a:lnTo>
                    <a:pt x="139155" y="38500"/>
                  </a:lnTo>
                  <a:lnTo>
                    <a:pt x="145157" y="36119"/>
                  </a:lnTo>
                  <a:lnTo>
                    <a:pt x="153944" y="27124"/>
                  </a:lnTo>
                  <a:lnTo>
                    <a:pt x="157398" y="21391"/>
                  </a:lnTo>
                  <a:lnTo>
                    <a:pt x="158907" y="16776"/>
                  </a:lnTo>
                  <a:lnTo>
                    <a:pt x="159118" y="12905"/>
                  </a:lnTo>
                  <a:lnTo>
                    <a:pt x="158467" y="9531"/>
                  </a:lnTo>
                  <a:lnTo>
                    <a:pt x="153509" y="3665"/>
                  </a:lnTo>
                  <a:lnTo>
                    <a:pt x="149964" y="990"/>
                  </a:lnTo>
                  <a:lnTo>
                    <a:pt x="145220" y="0"/>
                  </a:lnTo>
                  <a:lnTo>
                    <a:pt x="133598" y="1017"/>
                  </a:lnTo>
                  <a:lnTo>
                    <a:pt x="106083" y="9844"/>
                  </a:lnTo>
                  <a:lnTo>
                    <a:pt x="76587" y="26306"/>
                  </a:lnTo>
                  <a:lnTo>
                    <a:pt x="49583" y="53202"/>
                  </a:lnTo>
                  <a:lnTo>
                    <a:pt x="38970" y="67260"/>
                  </a:lnTo>
                  <a:lnTo>
                    <a:pt x="35311" y="81446"/>
                  </a:lnTo>
                  <a:lnTo>
                    <a:pt x="35447" y="88562"/>
                  </a:lnTo>
                  <a:lnTo>
                    <a:pt x="39831" y="100703"/>
                  </a:lnTo>
                  <a:lnTo>
                    <a:pt x="43222" y="106163"/>
                  </a:lnTo>
                  <a:lnTo>
                    <a:pt x="55457" y="114346"/>
                  </a:lnTo>
                  <a:lnTo>
                    <a:pt x="72273" y="119835"/>
                  </a:lnTo>
                  <a:lnTo>
                    <a:pt x="104052" y="122132"/>
                  </a:lnTo>
                  <a:lnTo>
                    <a:pt x="138603" y="117344"/>
                  </a:lnTo>
                  <a:lnTo>
                    <a:pt x="170008" y="107812"/>
                  </a:lnTo>
                  <a:lnTo>
                    <a:pt x="185737" y="102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" name="SMARTInkShape-2058"/>
            <p:cNvSpPr/>
            <p:nvPr/>
          </p:nvSpPr>
          <p:spPr bwMode="auto">
            <a:xfrm>
              <a:off x="6687969" y="3164681"/>
              <a:ext cx="104782" cy="255192"/>
            </a:xfrm>
            <a:custGeom>
              <a:avLst/>
              <a:gdLst/>
              <a:ahLst/>
              <a:cxnLst/>
              <a:rect l="0" t="0" r="0" b="0"/>
              <a:pathLst>
                <a:path w="104782" h="255192">
                  <a:moveTo>
                    <a:pt x="62875" y="0"/>
                  </a:moveTo>
                  <a:lnTo>
                    <a:pt x="35441" y="0"/>
                  </a:lnTo>
                  <a:lnTo>
                    <a:pt x="31885" y="1588"/>
                  </a:lnTo>
                  <a:lnTo>
                    <a:pt x="17940" y="16094"/>
                  </a:lnTo>
                  <a:lnTo>
                    <a:pt x="1774" y="39786"/>
                  </a:lnTo>
                  <a:lnTo>
                    <a:pt x="0" y="44935"/>
                  </a:lnTo>
                  <a:lnTo>
                    <a:pt x="1114" y="46625"/>
                  </a:lnTo>
                  <a:lnTo>
                    <a:pt x="6587" y="48504"/>
                  </a:lnTo>
                  <a:lnTo>
                    <a:pt x="18591" y="49561"/>
                  </a:lnTo>
                  <a:lnTo>
                    <a:pt x="49341" y="42177"/>
                  </a:lnTo>
                  <a:lnTo>
                    <a:pt x="83611" y="30072"/>
                  </a:lnTo>
                  <a:lnTo>
                    <a:pt x="104781" y="14996"/>
                  </a:lnTo>
                  <a:lnTo>
                    <a:pt x="99957" y="32039"/>
                  </a:lnTo>
                  <a:lnTo>
                    <a:pt x="98773" y="65544"/>
                  </a:lnTo>
                  <a:lnTo>
                    <a:pt x="98629" y="100730"/>
                  </a:lnTo>
                  <a:lnTo>
                    <a:pt x="98604" y="130917"/>
                  </a:lnTo>
                  <a:lnTo>
                    <a:pt x="100714" y="160763"/>
                  </a:lnTo>
                  <a:lnTo>
                    <a:pt x="104745" y="195974"/>
                  </a:lnTo>
                  <a:lnTo>
                    <a:pt x="104747" y="227006"/>
                  </a:lnTo>
                  <a:lnTo>
                    <a:pt x="101858" y="238740"/>
                  </a:lnTo>
                  <a:lnTo>
                    <a:pt x="95811" y="247130"/>
                  </a:lnTo>
                  <a:lnTo>
                    <a:pt x="91976" y="250478"/>
                  </a:lnTo>
                  <a:lnTo>
                    <a:pt x="81365" y="254199"/>
                  </a:lnTo>
                  <a:lnTo>
                    <a:pt x="75202" y="255191"/>
                  </a:lnTo>
                  <a:lnTo>
                    <a:pt x="68712" y="253471"/>
                  </a:lnTo>
                  <a:lnTo>
                    <a:pt x="55150" y="245210"/>
                  </a:lnTo>
                  <a:lnTo>
                    <a:pt x="37920" y="227172"/>
                  </a:lnTo>
                  <a:lnTo>
                    <a:pt x="23579" y="194833"/>
                  </a:lnTo>
                  <a:lnTo>
                    <a:pt x="15220" y="164692"/>
                  </a:lnTo>
                  <a:lnTo>
                    <a:pt x="14707" y="150984"/>
                  </a:lnTo>
                  <a:lnTo>
                    <a:pt x="20012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" name="SMARTInkShape-2059"/>
            <p:cNvSpPr/>
            <p:nvPr/>
          </p:nvSpPr>
          <p:spPr bwMode="auto">
            <a:xfrm>
              <a:off x="6852579" y="3164681"/>
              <a:ext cx="48285" cy="91042"/>
            </a:xfrm>
            <a:custGeom>
              <a:avLst/>
              <a:gdLst/>
              <a:ahLst/>
              <a:cxnLst/>
              <a:rect l="0" t="0" r="0" b="0"/>
              <a:pathLst>
                <a:path w="48285" h="91042">
                  <a:moveTo>
                    <a:pt x="48284" y="0"/>
                  </a:moveTo>
                  <a:lnTo>
                    <a:pt x="44491" y="0"/>
                  </a:lnTo>
                  <a:lnTo>
                    <a:pt x="43374" y="794"/>
                  </a:lnTo>
                  <a:lnTo>
                    <a:pt x="42629" y="2117"/>
                  </a:lnTo>
                  <a:lnTo>
                    <a:pt x="42133" y="3792"/>
                  </a:lnTo>
                  <a:lnTo>
                    <a:pt x="40214" y="4910"/>
                  </a:lnTo>
                  <a:lnTo>
                    <a:pt x="30723" y="7276"/>
                  </a:lnTo>
                  <a:lnTo>
                    <a:pt x="21738" y="13445"/>
                  </a:lnTo>
                  <a:lnTo>
                    <a:pt x="6998" y="29350"/>
                  </a:lnTo>
                  <a:lnTo>
                    <a:pt x="2153" y="38444"/>
                  </a:lnTo>
                  <a:lnTo>
                    <a:pt x="0" y="47778"/>
                  </a:lnTo>
                  <a:lnTo>
                    <a:pt x="1159" y="57218"/>
                  </a:lnTo>
                  <a:lnTo>
                    <a:pt x="7164" y="83615"/>
                  </a:lnTo>
                  <a:lnTo>
                    <a:pt x="8963" y="86699"/>
                  </a:lnTo>
                  <a:lnTo>
                    <a:pt x="11752" y="88756"/>
                  </a:lnTo>
                  <a:lnTo>
                    <a:pt x="19083" y="91041"/>
                  </a:lnTo>
                  <a:lnTo>
                    <a:pt x="27633" y="89940"/>
                  </a:lnTo>
                  <a:lnTo>
                    <a:pt x="35137" y="86805"/>
                  </a:lnTo>
                  <a:lnTo>
                    <a:pt x="37138" y="84857"/>
                  </a:lnTo>
                  <a:lnTo>
                    <a:pt x="4114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" name="SMARTInkShape-2060"/>
            <p:cNvSpPr/>
            <p:nvPr/>
          </p:nvSpPr>
          <p:spPr bwMode="auto">
            <a:xfrm>
              <a:off x="6886575" y="3057612"/>
              <a:ext cx="42864" cy="21345"/>
            </a:xfrm>
            <a:custGeom>
              <a:avLst/>
              <a:gdLst/>
              <a:ahLst/>
              <a:cxnLst/>
              <a:rect l="0" t="0" r="0" b="0"/>
              <a:pathLst>
                <a:path w="42864" h="21345">
                  <a:moveTo>
                    <a:pt x="0" y="7057"/>
                  </a:moveTo>
                  <a:lnTo>
                    <a:pt x="0" y="207"/>
                  </a:lnTo>
                  <a:lnTo>
                    <a:pt x="3793" y="0"/>
                  </a:lnTo>
                  <a:lnTo>
                    <a:pt x="7771" y="2068"/>
                  </a:lnTo>
                  <a:lnTo>
                    <a:pt x="9943" y="3731"/>
                  </a:lnTo>
                  <a:lnTo>
                    <a:pt x="16590" y="5579"/>
                  </a:lnTo>
                  <a:lnTo>
                    <a:pt x="29257" y="8735"/>
                  </a:lnTo>
                  <a:lnTo>
                    <a:pt x="36816" y="12565"/>
                  </a:lnTo>
                  <a:lnTo>
                    <a:pt x="42863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" name="SMARTInkShape-2061"/>
            <p:cNvSpPr/>
            <p:nvPr/>
          </p:nvSpPr>
          <p:spPr bwMode="auto">
            <a:xfrm>
              <a:off x="6965159" y="3128963"/>
              <a:ext cx="162757" cy="164307"/>
            </a:xfrm>
            <a:custGeom>
              <a:avLst/>
              <a:gdLst/>
              <a:ahLst/>
              <a:cxnLst/>
              <a:rect l="0" t="0" r="0" b="0"/>
              <a:pathLst>
                <a:path w="162757" h="164307">
                  <a:moveTo>
                    <a:pt x="14285" y="0"/>
                  </a:moveTo>
                  <a:lnTo>
                    <a:pt x="13491" y="24836"/>
                  </a:lnTo>
                  <a:lnTo>
                    <a:pt x="2893" y="58180"/>
                  </a:lnTo>
                  <a:lnTo>
                    <a:pt x="379" y="93004"/>
                  </a:lnTo>
                  <a:lnTo>
                    <a:pt x="48" y="126488"/>
                  </a:lnTo>
                  <a:lnTo>
                    <a:pt x="0" y="148066"/>
                  </a:lnTo>
                  <a:lnTo>
                    <a:pt x="793" y="147923"/>
                  </a:lnTo>
                  <a:lnTo>
                    <a:pt x="13733" y="136111"/>
                  </a:lnTo>
                  <a:lnTo>
                    <a:pt x="35957" y="106265"/>
                  </a:lnTo>
                  <a:lnTo>
                    <a:pt x="58606" y="78405"/>
                  </a:lnTo>
                  <a:lnTo>
                    <a:pt x="82803" y="64682"/>
                  </a:lnTo>
                  <a:lnTo>
                    <a:pt x="106288" y="59381"/>
                  </a:lnTo>
                  <a:lnTo>
                    <a:pt x="118940" y="60258"/>
                  </a:lnTo>
                  <a:lnTo>
                    <a:pt x="129854" y="64087"/>
                  </a:lnTo>
                  <a:lnTo>
                    <a:pt x="139996" y="71081"/>
                  </a:lnTo>
                  <a:lnTo>
                    <a:pt x="147680" y="81598"/>
                  </a:lnTo>
                  <a:lnTo>
                    <a:pt x="160821" y="109787"/>
                  </a:lnTo>
                  <a:lnTo>
                    <a:pt x="162756" y="122613"/>
                  </a:lnTo>
                  <a:lnTo>
                    <a:pt x="158017" y="154465"/>
                  </a:lnTo>
                  <a:lnTo>
                    <a:pt x="156938" y="157745"/>
                  </a:lnTo>
                  <a:lnTo>
                    <a:pt x="155424" y="159932"/>
                  </a:lnTo>
                  <a:lnTo>
                    <a:pt x="153622" y="161390"/>
                  </a:lnTo>
                  <a:lnTo>
                    <a:pt x="153213" y="162362"/>
                  </a:lnTo>
                  <a:lnTo>
                    <a:pt x="153735" y="163010"/>
                  </a:lnTo>
                  <a:lnTo>
                    <a:pt x="15716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30" name="SMARTInkShape-Group448"/>
          <p:cNvGrpSpPr/>
          <p:nvPr/>
        </p:nvGrpSpPr>
        <p:grpSpPr>
          <a:xfrm>
            <a:off x="6686645" y="3408153"/>
            <a:ext cx="707137" cy="334922"/>
            <a:chOff x="6686645" y="3408153"/>
            <a:chExt cx="707137" cy="334922"/>
          </a:xfrm>
        </p:grpSpPr>
        <p:sp>
          <p:nvSpPr>
            <p:cNvPr id="124" name="SMARTInkShape-2062"/>
            <p:cNvSpPr/>
            <p:nvPr/>
          </p:nvSpPr>
          <p:spPr bwMode="auto">
            <a:xfrm>
              <a:off x="6700845" y="3572169"/>
              <a:ext cx="14281" cy="105009"/>
            </a:xfrm>
            <a:custGeom>
              <a:avLst/>
              <a:gdLst/>
              <a:ahLst/>
              <a:cxnLst/>
              <a:rect l="0" t="0" r="0" b="0"/>
              <a:pathLst>
                <a:path w="14281" h="105009">
                  <a:moveTo>
                    <a:pt x="14280" y="6850"/>
                  </a:moveTo>
                  <a:lnTo>
                    <a:pt x="8129" y="699"/>
                  </a:lnTo>
                  <a:lnTo>
                    <a:pt x="3638" y="0"/>
                  </a:lnTo>
                  <a:lnTo>
                    <a:pt x="2423" y="696"/>
                  </a:lnTo>
                  <a:lnTo>
                    <a:pt x="1613" y="1954"/>
                  </a:lnTo>
                  <a:lnTo>
                    <a:pt x="472" y="7516"/>
                  </a:lnTo>
                  <a:lnTo>
                    <a:pt x="0" y="40617"/>
                  </a:lnTo>
                  <a:lnTo>
                    <a:pt x="4110" y="64232"/>
                  </a:lnTo>
                  <a:lnTo>
                    <a:pt x="2359" y="80032"/>
                  </a:lnTo>
                  <a:lnTo>
                    <a:pt x="6350" y="100605"/>
                  </a:lnTo>
                  <a:lnTo>
                    <a:pt x="7406" y="102691"/>
                  </a:lnTo>
                  <a:lnTo>
                    <a:pt x="8904" y="104081"/>
                  </a:lnTo>
                  <a:lnTo>
                    <a:pt x="10696" y="105008"/>
                  </a:lnTo>
                  <a:lnTo>
                    <a:pt x="11891" y="104833"/>
                  </a:lnTo>
                  <a:lnTo>
                    <a:pt x="12687" y="103921"/>
                  </a:lnTo>
                  <a:lnTo>
                    <a:pt x="13572" y="100792"/>
                  </a:lnTo>
                  <a:lnTo>
                    <a:pt x="14280" y="640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" name="SMARTInkShape-2063"/>
            <p:cNvSpPr/>
            <p:nvPr/>
          </p:nvSpPr>
          <p:spPr bwMode="auto">
            <a:xfrm>
              <a:off x="6686645" y="3479999"/>
              <a:ext cx="14194" cy="20440"/>
            </a:xfrm>
            <a:custGeom>
              <a:avLst/>
              <a:gdLst/>
              <a:ahLst/>
              <a:cxnLst/>
              <a:rect l="0" t="0" r="0" b="0"/>
              <a:pathLst>
                <a:path w="14194" h="20440">
                  <a:moveTo>
                    <a:pt x="14193" y="6151"/>
                  </a:moveTo>
                  <a:lnTo>
                    <a:pt x="3551" y="6151"/>
                  </a:lnTo>
                  <a:lnTo>
                    <a:pt x="2336" y="5357"/>
                  </a:lnTo>
                  <a:lnTo>
                    <a:pt x="1525" y="4034"/>
                  </a:lnTo>
                  <a:lnTo>
                    <a:pt x="224" y="0"/>
                  </a:lnTo>
                  <a:lnTo>
                    <a:pt x="0" y="3094"/>
                  </a:lnTo>
                  <a:lnTo>
                    <a:pt x="762" y="4113"/>
                  </a:lnTo>
                  <a:lnTo>
                    <a:pt x="3726" y="5245"/>
                  </a:lnTo>
                  <a:lnTo>
                    <a:pt x="4833" y="6341"/>
                  </a:lnTo>
                  <a:lnTo>
                    <a:pt x="8728" y="13803"/>
                  </a:lnTo>
                  <a:lnTo>
                    <a:pt x="14193" y="204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" name="SMARTInkShape-2064"/>
            <p:cNvSpPr/>
            <p:nvPr/>
          </p:nvSpPr>
          <p:spPr bwMode="auto">
            <a:xfrm>
              <a:off x="6773718" y="3567481"/>
              <a:ext cx="148577" cy="117823"/>
            </a:xfrm>
            <a:custGeom>
              <a:avLst/>
              <a:gdLst/>
              <a:ahLst/>
              <a:cxnLst/>
              <a:rect l="0" t="0" r="0" b="0"/>
              <a:pathLst>
                <a:path w="148577" h="117823">
                  <a:moveTo>
                    <a:pt x="55707" y="4394"/>
                  </a:moveTo>
                  <a:lnTo>
                    <a:pt x="49556" y="4394"/>
                  </a:lnTo>
                  <a:lnTo>
                    <a:pt x="37353" y="10891"/>
                  </a:lnTo>
                  <a:lnTo>
                    <a:pt x="28764" y="18129"/>
                  </a:lnTo>
                  <a:lnTo>
                    <a:pt x="18796" y="34922"/>
                  </a:lnTo>
                  <a:lnTo>
                    <a:pt x="5857" y="66828"/>
                  </a:lnTo>
                  <a:lnTo>
                    <a:pt x="0" y="83578"/>
                  </a:lnTo>
                  <a:lnTo>
                    <a:pt x="312" y="86552"/>
                  </a:lnTo>
                  <a:lnTo>
                    <a:pt x="2777" y="91974"/>
                  </a:lnTo>
                  <a:lnTo>
                    <a:pt x="4545" y="93737"/>
                  </a:lnTo>
                  <a:lnTo>
                    <a:pt x="8627" y="95696"/>
                  </a:lnTo>
                  <a:lnTo>
                    <a:pt x="28568" y="97125"/>
                  </a:lnTo>
                  <a:lnTo>
                    <a:pt x="35973" y="92968"/>
                  </a:lnTo>
                  <a:lnTo>
                    <a:pt x="40170" y="89637"/>
                  </a:lnTo>
                  <a:lnTo>
                    <a:pt x="44832" y="81703"/>
                  </a:lnTo>
                  <a:lnTo>
                    <a:pt x="56007" y="46518"/>
                  </a:lnTo>
                  <a:lnTo>
                    <a:pt x="61397" y="33434"/>
                  </a:lnTo>
                  <a:lnTo>
                    <a:pt x="81250" y="3850"/>
                  </a:lnTo>
                  <a:lnTo>
                    <a:pt x="86374" y="184"/>
                  </a:lnTo>
                  <a:lnTo>
                    <a:pt x="88852" y="0"/>
                  </a:lnTo>
                  <a:lnTo>
                    <a:pt x="93721" y="1912"/>
                  </a:lnTo>
                  <a:lnTo>
                    <a:pt x="98532" y="9641"/>
                  </a:lnTo>
                  <a:lnTo>
                    <a:pt x="109677" y="40804"/>
                  </a:lnTo>
                  <a:lnTo>
                    <a:pt x="112438" y="75923"/>
                  </a:lnTo>
                  <a:lnTo>
                    <a:pt x="118971" y="108759"/>
                  </a:lnTo>
                  <a:lnTo>
                    <a:pt x="120108" y="112070"/>
                  </a:lnTo>
                  <a:lnTo>
                    <a:pt x="121660" y="114278"/>
                  </a:lnTo>
                  <a:lnTo>
                    <a:pt x="126061" y="117822"/>
                  </a:lnTo>
                  <a:lnTo>
                    <a:pt x="130616" y="110851"/>
                  </a:lnTo>
                  <a:lnTo>
                    <a:pt x="141575" y="79826"/>
                  </a:lnTo>
                  <a:lnTo>
                    <a:pt x="148576" y="544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7" name="SMARTInkShape-2065"/>
            <p:cNvSpPr/>
            <p:nvPr/>
          </p:nvSpPr>
          <p:spPr bwMode="auto">
            <a:xfrm>
              <a:off x="6965545" y="3545178"/>
              <a:ext cx="98868" cy="197897"/>
            </a:xfrm>
            <a:custGeom>
              <a:avLst/>
              <a:gdLst/>
              <a:ahLst/>
              <a:cxnLst/>
              <a:rect l="0" t="0" r="0" b="0"/>
              <a:pathLst>
                <a:path w="98868" h="197897">
                  <a:moveTo>
                    <a:pt x="28186" y="26697"/>
                  </a:moveTo>
                  <a:lnTo>
                    <a:pt x="7162" y="26697"/>
                  </a:lnTo>
                  <a:lnTo>
                    <a:pt x="10668" y="30489"/>
                  </a:lnTo>
                  <a:lnTo>
                    <a:pt x="12463" y="36584"/>
                  </a:lnTo>
                  <a:lnTo>
                    <a:pt x="15590" y="48941"/>
                  </a:lnTo>
                  <a:lnTo>
                    <a:pt x="18619" y="59602"/>
                  </a:lnTo>
                  <a:lnTo>
                    <a:pt x="19531" y="82660"/>
                  </a:lnTo>
                  <a:lnTo>
                    <a:pt x="15247" y="112188"/>
                  </a:lnTo>
                  <a:lnTo>
                    <a:pt x="10373" y="140951"/>
                  </a:lnTo>
                  <a:lnTo>
                    <a:pt x="921" y="173912"/>
                  </a:lnTo>
                  <a:lnTo>
                    <a:pt x="0" y="188497"/>
                  </a:lnTo>
                  <a:lnTo>
                    <a:pt x="664" y="191714"/>
                  </a:lnTo>
                  <a:lnTo>
                    <a:pt x="1900" y="193858"/>
                  </a:lnTo>
                  <a:lnTo>
                    <a:pt x="3519" y="195288"/>
                  </a:lnTo>
                  <a:lnTo>
                    <a:pt x="7433" y="196876"/>
                  </a:lnTo>
                  <a:lnTo>
                    <a:pt x="16413" y="197896"/>
                  </a:lnTo>
                  <a:lnTo>
                    <a:pt x="17957" y="196392"/>
                  </a:lnTo>
                  <a:lnTo>
                    <a:pt x="19671" y="190488"/>
                  </a:lnTo>
                  <a:lnTo>
                    <a:pt x="20862" y="161420"/>
                  </a:lnTo>
                  <a:lnTo>
                    <a:pt x="21007" y="133654"/>
                  </a:lnTo>
                  <a:lnTo>
                    <a:pt x="17240" y="104778"/>
                  </a:lnTo>
                  <a:lnTo>
                    <a:pt x="14889" y="74879"/>
                  </a:lnTo>
                  <a:lnTo>
                    <a:pt x="9185" y="42829"/>
                  </a:lnTo>
                  <a:lnTo>
                    <a:pt x="8269" y="25568"/>
                  </a:lnTo>
                  <a:lnTo>
                    <a:pt x="10868" y="15347"/>
                  </a:lnTo>
                  <a:lnTo>
                    <a:pt x="16785" y="7630"/>
                  </a:lnTo>
                  <a:lnTo>
                    <a:pt x="24706" y="2348"/>
                  </a:lnTo>
                  <a:lnTo>
                    <a:pt x="33518" y="0"/>
                  </a:lnTo>
                  <a:lnTo>
                    <a:pt x="51197" y="2471"/>
                  </a:lnTo>
                  <a:lnTo>
                    <a:pt x="72008" y="10417"/>
                  </a:lnTo>
                  <a:lnTo>
                    <a:pt x="91009" y="25778"/>
                  </a:lnTo>
                  <a:lnTo>
                    <a:pt x="95795" y="34491"/>
                  </a:lnTo>
                  <a:lnTo>
                    <a:pt x="98867" y="53019"/>
                  </a:lnTo>
                  <a:lnTo>
                    <a:pt x="95054" y="64590"/>
                  </a:lnTo>
                  <a:lnTo>
                    <a:pt x="88068" y="76082"/>
                  </a:lnTo>
                  <a:lnTo>
                    <a:pt x="53105" y="103474"/>
                  </a:lnTo>
                  <a:lnTo>
                    <a:pt x="49561" y="106456"/>
                  </a:lnTo>
                  <a:lnTo>
                    <a:pt x="46405" y="107651"/>
                  </a:lnTo>
                  <a:lnTo>
                    <a:pt x="43507" y="107654"/>
                  </a:lnTo>
                  <a:lnTo>
                    <a:pt x="40782" y="106862"/>
                  </a:lnTo>
                  <a:lnTo>
                    <a:pt x="38964" y="105540"/>
                  </a:lnTo>
                  <a:lnTo>
                    <a:pt x="37753" y="103866"/>
                  </a:lnTo>
                  <a:lnTo>
                    <a:pt x="35330" y="98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8" name="SMARTInkShape-2066"/>
            <p:cNvSpPr/>
            <p:nvPr/>
          </p:nvSpPr>
          <p:spPr bwMode="auto">
            <a:xfrm>
              <a:off x="7079638" y="3408153"/>
              <a:ext cx="253076" cy="251981"/>
            </a:xfrm>
            <a:custGeom>
              <a:avLst/>
              <a:gdLst/>
              <a:ahLst/>
              <a:cxnLst/>
              <a:rect l="0" t="0" r="0" b="0"/>
              <a:pathLst>
                <a:path w="253076" h="251981">
                  <a:moveTo>
                    <a:pt x="21250" y="163722"/>
                  </a:moveTo>
                  <a:lnTo>
                    <a:pt x="15099" y="163722"/>
                  </a:lnTo>
                  <a:lnTo>
                    <a:pt x="6815" y="167514"/>
                  </a:lnTo>
                  <a:lnTo>
                    <a:pt x="4483" y="170219"/>
                  </a:lnTo>
                  <a:lnTo>
                    <a:pt x="1891" y="177457"/>
                  </a:lnTo>
                  <a:lnTo>
                    <a:pt x="0" y="200572"/>
                  </a:lnTo>
                  <a:lnTo>
                    <a:pt x="5985" y="218358"/>
                  </a:lnTo>
                  <a:lnTo>
                    <a:pt x="10761" y="219755"/>
                  </a:lnTo>
                  <a:lnTo>
                    <a:pt x="22970" y="220651"/>
                  </a:lnTo>
                  <a:lnTo>
                    <a:pt x="34371" y="217014"/>
                  </a:lnTo>
                  <a:lnTo>
                    <a:pt x="62783" y="198619"/>
                  </a:lnTo>
                  <a:lnTo>
                    <a:pt x="90454" y="170794"/>
                  </a:lnTo>
                  <a:lnTo>
                    <a:pt x="101771" y="155594"/>
                  </a:lnTo>
                  <a:lnTo>
                    <a:pt x="106778" y="152172"/>
                  </a:lnTo>
                  <a:lnTo>
                    <a:pt x="109225" y="151259"/>
                  </a:lnTo>
                  <a:lnTo>
                    <a:pt x="110062" y="151445"/>
                  </a:lnTo>
                  <a:lnTo>
                    <a:pt x="109827" y="152362"/>
                  </a:lnTo>
                  <a:lnTo>
                    <a:pt x="103745" y="163330"/>
                  </a:lnTo>
                  <a:lnTo>
                    <a:pt x="100604" y="180784"/>
                  </a:lnTo>
                  <a:lnTo>
                    <a:pt x="100853" y="194795"/>
                  </a:lnTo>
                  <a:lnTo>
                    <a:pt x="103725" y="204255"/>
                  </a:lnTo>
                  <a:lnTo>
                    <a:pt x="105602" y="207413"/>
                  </a:lnTo>
                  <a:lnTo>
                    <a:pt x="109805" y="210921"/>
                  </a:lnTo>
                  <a:lnTo>
                    <a:pt x="120425" y="216689"/>
                  </a:lnTo>
                  <a:lnTo>
                    <a:pt x="123879" y="217290"/>
                  </a:lnTo>
                  <a:lnTo>
                    <a:pt x="126976" y="216896"/>
                  </a:lnTo>
                  <a:lnTo>
                    <a:pt x="145233" y="206769"/>
                  </a:lnTo>
                  <a:lnTo>
                    <a:pt x="161085" y="194028"/>
                  </a:lnTo>
                  <a:lnTo>
                    <a:pt x="181457" y="164093"/>
                  </a:lnTo>
                  <a:lnTo>
                    <a:pt x="199952" y="136933"/>
                  </a:lnTo>
                  <a:lnTo>
                    <a:pt x="216632" y="107983"/>
                  </a:lnTo>
                  <a:lnTo>
                    <a:pt x="233922" y="76210"/>
                  </a:lnTo>
                  <a:lnTo>
                    <a:pt x="243087" y="43336"/>
                  </a:lnTo>
                  <a:lnTo>
                    <a:pt x="253075" y="13196"/>
                  </a:lnTo>
                  <a:lnTo>
                    <a:pt x="250431" y="1387"/>
                  </a:lnTo>
                  <a:lnTo>
                    <a:pt x="249443" y="730"/>
                  </a:lnTo>
                  <a:lnTo>
                    <a:pt x="246230" y="0"/>
                  </a:lnTo>
                  <a:lnTo>
                    <a:pt x="244261" y="1393"/>
                  </a:lnTo>
                  <a:lnTo>
                    <a:pt x="220114" y="34433"/>
                  </a:lnTo>
                  <a:lnTo>
                    <a:pt x="197967" y="67804"/>
                  </a:lnTo>
                  <a:lnTo>
                    <a:pt x="182089" y="100641"/>
                  </a:lnTo>
                  <a:lnTo>
                    <a:pt x="172358" y="133390"/>
                  </a:lnTo>
                  <a:lnTo>
                    <a:pt x="166564" y="163201"/>
                  </a:lnTo>
                  <a:lnTo>
                    <a:pt x="166964" y="192143"/>
                  </a:lnTo>
                  <a:lnTo>
                    <a:pt x="170943" y="210485"/>
                  </a:lnTo>
                  <a:lnTo>
                    <a:pt x="182108" y="232611"/>
                  </a:lnTo>
                  <a:lnTo>
                    <a:pt x="190903" y="241435"/>
                  </a:lnTo>
                  <a:lnTo>
                    <a:pt x="208571" y="250866"/>
                  </a:lnTo>
                  <a:lnTo>
                    <a:pt x="213599" y="251980"/>
                  </a:lnTo>
                  <a:lnTo>
                    <a:pt x="221303" y="251102"/>
                  </a:lnTo>
                  <a:lnTo>
                    <a:pt x="233895" y="246145"/>
                  </a:lnTo>
                  <a:lnTo>
                    <a:pt x="236832" y="243277"/>
                  </a:lnTo>
                  <a:lnTo>
                    <a:pt x="240095" y="235857"/>
                  </a:lnTo>
                  <a:lnTo>
                    <a:pt x="241932" y="222754"/>
                  </a:lnTo>
                  <a:lnTo>
                    <a:pt x="236012" y="211390"/>
                  </a:lnTo>
                  <a:lnTo>
                    <a:pt x="205311" y="177701"/>
                  </a:lnTo>
                  <a:lnTo>
                    <a:pt x="171268" y="1494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9" name="SMARTInkShape-2067"/>
            <p:cNvSpPr/>
            <p:nvPr/>
          </p:nvSpPr>
          <p:spPr bwMode="auto">
            <a:xfrm>
              <a:off x="7122319" y="3486150"/>
              <a:ext cx="271463" cy="7145"/>
            </a:xfrm>
            <a:custGeom>
              <a:avLst/>
              <a:gdLst/>
              <a:ahLst/>
              <a:cxnLst/>
              <a:rect l="0" t="0" r="0" b="0"/>
              <a:pathLst>
                <a:path w="271463" h="7145">
                  <a:moveTo>
                    <a:pt x="0" y="7144"/>
                  </a:moveTo>
                  <a:lnTo>
                    <a:pt x="32132" y="7144"/>
                  </a:lnTo>
                  <a:lnTo>
                    <a:pt x="64554" y="5027"/>
                  </a:lnTo>
                  <a:lnTo>
                    <a:pt x="93778" y="3028"/>
                  </a:lnTo>
                  <a:lnTo>
                    <a:pt x="125287" y="4785"/>
                  </a:lnTo>
                  <a:lnTo>
                    <a:pt x="157813" y="6096"/>
                  </a:lnTo>
                  <a:lnTo>
                    <a:pt x="189201" y="6678"/>
                  </a:lnTo>
                  <a:lnTo>
                    <a:pt x="216380" y="6937"/>
                  </a:lnTo>
                  <a:lnTo>
                    <a:pt x="250203" y="3290"/>
                  </a:lnTo>
                  <a:lnTo>
                    <a:pt x="2714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35" name="SMARTInkShape-Group449"/>
          <p:cNvGrpSpPr/>
          <p:nvPr/>
        </p:nvGrpSpPr>
        <p:grpSpPr>
          <a:xfrm>
            <a:off x="7600828" y="3429000"/>
            <a:ext cx="385886" cy="378620"/>
            <a:chOff x="7600828" y="3429000"/>
            <a:chExt cx="385886" cy="378620"/>
          </a:xfrm>
        </p:grpSpPr>
        <p:sp>
          <p:nvSpPr>
            <p:cNvPr id="131" name="SMARTInkShape-2068"/>
            <p:cNvSpPr/>
            <p:nvPr/>
          </p:nvSpPr>
          <p:spPr bwMode="auto">
            <a:xfrm>
              <a:off x="7608094" y="3450431"/>
              <a:ext cx="200026" cy="150020"/>
            </a:xfrm>
            <a:custGeom>
              <a:avLst/>
              <a:gdLst/>
              <a:ahLst/>
              <a:cxnLst/>
              <a:rect l="0" t="0" r="0" b="0"/>
              <a:pathLst>
                <a:path w="200026" h="150020">
                  <a:moveTo>
                    <a:pt x="0" y="0"/>
                  </a:moveTo>
                  <a:lnTo>
                    <a:pt x="3793" y="3792"/>
                  </a:lnTo>
                  <a:lnTo>
                    <a:pt x="7771" y="5655"/>
                  </a:lnTo>
                  <a:lnTo>
                    <a:pt x="9943" y="6151"/>
                  </a:lnTo>
                  <a:lnTo>
                    <a:pt x="14473" y="10936"/>
                  </a:lnTo>
                  <a:lnTo>
                    <a:pt x="19926" y="17560"/>
                  </a:lnTo>
                  <a:lnTo>
                    <a:pt x="52314" y="41286"/>
                  </a:lnTo>
                  <a:lnTo>
                    <a:pt x="86029" y="55355"/>
                  </a:lnTo>
                  <a:lnTo>
                    <a:pt x="116476" y="72024"/>
                  </a:lnTo>
                  <a:lnTo>
                    <a:pt x="143520" y="85899"/>
                  </a:lnTo>
                  <a:lnTo>
                    <a:pt x="160624" y="96121"/>
                  </a:lnTo>
                  <a:lnTo>
                    <a:pt x="189701" y="125224"/>
                  </a:lnTo>
                  <a:lnTo>
                    <a:pt x="195437" y="135295"/>
                  </a:lnTo>
                  <a:lnTo>
                    <a:pt x="20002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2" name="SMARTInkShape-2069"/>
            <p:cNvSpPr/>
            <p:nvPr/>
          </p:nvSpPr>
          <p:spPr bwMode="auto">
            <a:xfrm>
              <a:off x="7600828" y="3436144"/>
              <a:ext cx="142998" cy="183637"/>
            </a:xfrm>
            <a:custGeom>
              <a:avLst/>
              <a:gdLst/>
              <a:ahLst/>
              <a:cxnLst/>
              <a:rect l="0" t="0" r="0" b="0"/>
              <a:pathLst>
                <a:path w="142998" h="183637">
                  <a:moveTo>
                    <a:pt x="142997" y="0"/>
                  </a:moveTo>
                  <a:lnTo>
                    <a:pt x="116261" y="30528"/>
                  </a:lnTo>
                  <a:lnTo>
                    <a:pt x="86240" y="63239"/>
                  </a:lnTo>
                  <a:lnTo>
                    <a:pt x="59858" y="91674"/>
                  </a:lnTo>
                  <a:lnTo>
                    <a:pt x="36607" y="124088"/>
                  </a:lnTo>
                  <a:lnTo>
                    <a:pt x="9534" y="159654"/>
                  </a:lnTo>
                  <a:lnTo>
                    <a:pt x="1130" y="170970"/>
                  </a:lnTo>
                  <a:lnTo>
                    <a:pt x="0" y="175099"/>
                  </a:lnTo>
                  <a:lnTo>
                    <a:pt x="41" y="178645"/>
                  </a:lnTo>
                  <a:lnTo>
                    <a:pt x="1655" y="181009"/>
                  </a:lnTo>
                  <a:lnTo>
                    <a:pt x="4319" y="182585"/>
                  </a:lnTo>
                  <a:lnTo>
                    <a:pt x="7683" y="183636"/>
                  </a:lnTo>
                  <a:lnTo>
                    <a:pt x="17770" y="180570"/>
                  </a:lnTo>
                  <a:lnTo>
                    <a:pt x="53099" y="157922"/>
                  </a:lnTo>
                  <a:lnTo>
                    <a:pt x="64416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3" name="SMARTInkShape-2070"/>
            <p:cNvSpPr/>
            <p:nvPr/>
          </p:nvSpPr>
          <p:spPr bwMode="auto">
            <a:xfrm>
              <a:off x="7958167" y="3429000"/>
              <a:ext cx="28547" cy="14289"/>
            </a:xfrm>
            <a:custGeom>
              <a:avLst/>
              <a:gdLst/>
              <a:ahLst/>
              <a:cxnLst/>
              <a:rect l="0" t="0" r="0" b="0"/>
              <a:pathLst>
                <a:path w="28547" h="14289">
                  <a:moveTo>
                    <a:pt x="21402" y="14288"/>
                  </a:moveTo>
                  <a:lnTo>
                    <a:pt x="17609" y="10495"/>
                  </a:lnTo>
                  <a:lnTo>
                    <a:pt x="13631" y="8633"/>
                  </a:lnTo>
                  <a:lnTo>
                    <a:pt x="0" y="7145"/>
                  </a:lnTo>
                  <a:lnTo>
                    <a:pt x="16971" y="7144"/>
                  </a:lnTo>
                  <a:lnTo>
                    <a:pt x="21549" y="5027"/>
                  </a:lnTo>
                  <a:lnTo>
                    <a:pt x="2854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4" name="SMARTInkShape-2071"/>
            <p:cNvSpPr/>
            <p:nvPr/>
          </p:nvSpPr>
          <p:spPr bwMode="auto">
            <a:xfrm>
              <a:off x="7786688" y="3600450"/>
              <a:ext cx="178594" cy="207170"/>
            </a:xfrm>
            <a:custGeom>
              <a:avLst/>
              <a:gdLst/>
              <a:ahLst/>
              <a:cxnLst/>
              <a:rect l="0" t="0" r="0" b="0"/>
              <a:pathLst>
                <a:path w="178594" h="207170">
                  <a:moveTo>
                    <a:pt x="178593" y="0"/>
                  </a:moveTo>
                  <a:lnTo>
                    <a:pt x="178593" y="31921"/>
                  </a:lnTo>
                  <a:lnTo>
                    <a:pt x="178593" y="40910"/>
                  </a:lnTo>
                  <a:lnTo>
                    <a:pt x="163052" y="74238"/>
                  </a:lnTo>
                  <a:lnTo>
                    <a:pt x="145413" y="100842"/>
                  </a:lnTo>
                  <a:lnTo>
                    <a:pt x="117962" y="130950"/>
                  </a:lnTo>
                  <a:lnTo>
                    <a:pt x="94496" y="151862"/>
                  </a:lnTo>
                  <a:lnTo>
                    <a:pt x="65546" y="169095"/>
                  </a:lnTo>
                  <a:lnTo>
                    <a:pt x="38392" y="184691"/>
                  </a:lnTo>
                  <a:lnTo>
                    <a:pt x="0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6" name="SMARTInkShape-Group450"/>
          <p:cNvGrpSpPr/>
          <p:nvPr/>
        </p:nvGrpSpPr>
        <p:grpSpPr>
          <a:xfrm>
            <a:off x="6650831" y="3743325"/>
            <a:ext cx="1635920" cy="740657"/>
            <a:chOff x="6650831" y="3743325"/>
            <a:chExt cx="1635920" cy="740657"/>
          </a:xfrm>
        </p:grpSpPr>
        <p:sp>
          <p:nvSpPr>
            <p:cNvPr id="136" name="SMARTInkShape-2072"/>
            <p:cNvSpPr/>
            <p:nvPr/>
          </p:nvSpPr>
          <p:spPr bwMode="auto">
            <a:xfrm>
              <a:off x="6729709" y="3950494"/>
              <a:ext cx="49711" cy="102847"/>
            </a:xfrm>
            <a:custGeom>
              <a:avLst/>
              <a:gdLst/>
              <a:ahLst/>
              <a:cxnLst/>
              <a:rect l="0" t="0" r="0" b="0"/>
              <a:pathLst>
                <a:path w="49711" h="102847">
                  <a:moveTo>
                    <a:pt x="13991" y="0"/>
                  </a:moveTo>
                  <a:lnTo>
                    <a:pt x="10198" y="3792"/>
                  </a:lnTo>
                  <a:lnTo>
                    <a:pt x="8336" y="9887"/>
                  </a:lnTo>
                  <a:lnTo>
                    <a:pt x="6978" y="41613"/>
                  </a:lnTo>
                  <a:lnTo>
                    <a:pt x="4769" y="58897"/>
                  </a:lnTo>
                  <a:lnTo>
                    <a:pt x="0" y="93523"/>
                  </a:lnTo>
                  <a:lnTo>
                    <a:pt x="1952" y="99245"/>
                  </a:lnTo>
                  <a:lnTo>
                    <a:pt x="3584" y="101882"/>
                  </a:lnTo>
                  <a:lnTo>
                    <a:pt x="5465" y="102846"/>
                  </a:lnTo>
                  <a:lnTo>
                    <a:pt x="7514" y="102695"/>
                  </a:lnTo>
                  <a:lnTo>
                    <a:pt x="9673" y="101801"/>
                  </a:lnTo>
                  <a:lnTo>
                    <a:pt x="24545" y="88165"/>
                  </a:lnTo>
                  <a:lnTo>
                    <a:pt x="37314" y="69250"/>
                  </a:lnTo>
                  <a:lnTo>
                    <a:pt x="4971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7" name="SMARTInkShape-2073"/>
            <p:cNvSpPr/>
            <p:nvPr/>
          </p:nvSpPr>
          <p:spPr bwMode="auto">
            <a:xfrm>
              <a:off x="6715532" y="3843366"/>
              <a:ext cx="35313" cy="14260"/>
            </a:xfrm>
            <a:custGeom>
              <a:avLst/>
              <a:gdLst/>
              <a:ahLst/>
              <a:cxnLst/>
              <a:rect l="0" t="0" r="0" b="0"/>
              <a:pathLst>
                <a:path w="35313" h="14260">
                  <a:moveTo>
                    <a:pt x="21024" y="14259"/>
                  </a:moveTo>
                  <a:lnTo>
                    <a:pt x="17231" y="14259"/>
                  </a:lnTo>
                  <a:lnTo>
                    <a:pt x="13253" y="12142"/>
                  </a:lnTo>
                  <a:lnTo>
                    <a:pt x="8840" y="9350"/>
                  </a:lnTo>
                  <a:lnTo>
                    <a:pt x="4231" y="8108"/>
                  </a:lnTo>
                  <a:lnTo>
                    <a:pt x="2685" y="6983"/>
                  </a:lnTo>
                  <a:lnTo>
                    <a:pt x="1655" y="5440"/>
                  </a:lnTo>
                  <a:lnTo>
                    <a:pt x="0" y="1052"/>
                  </a:lnTo>
                  <a:lnTo>
                    <a:pt x="658" y="692"/>
                  </a:lnTo>
                  <a:lnTo>
                    <a:pt x="22547" y="0"/>
                  </a:lnTo>
                  <a:lnTo>
                    <a:pt x="27787" y="2101"/>
                  </a:lnTo>
                  <a:lnTo>
                    <a:pt x="35312" y="7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8" name="SMARTInkShape-2074"/>
            <p:cNvSpPr/>
            <p:nvPr/>
          </p:nvSpPr>
          <p:spPr bwMode="auto">
            <a:xfrm>
              <a:off x="6822281" y="3948861"/>
              <a:ext cx="157164" cy="113242"/>
            </a:xfrm>
            <a:custGeom>
              <a:avLst/>
              <a:gdLst/>
              <a:ahLst/>
              <a:cxnLst/>
              <a:rect l="0" t="0" r="0" b="0"/>
              <a:pathLst>
                <a:path w="157164" h="113242">
                  <a:moveTo>
                    <a:pt x="0" y="15920"/>
                  </a:moveTo>
                  <a:lnTo>
                    <a:pt x="3793" y="19712"/>
                  </a:lnTo>
                  <a:lnTo>
                    <a:pt x="5655" y="25808"/>
                  </a:lnTo>
                  <a:lnTo>
                    <a:pt x="10849" y="60354"/>
                  </a:lnTo>
                  <a:lnTo>
                    <a:pt x="13986" y="91840"/>
                  </a:lnTo>
                  <a:lnTo>
                    <a:pt x="14198" y="106325"/>
                  </a:lnTo>
                  <a:lnTo>
                    <a:pt x="15022" y="109527"/>
                  </a:lnTo>
                  <a:lnTo>
                    <a:pt x="16364" y="111662"/>
                  </a:lnTo>
                  <a:lnTo>
                    <a:pt x="18053" y="113086"/>
                  </a:lnTo>
                  <a:lnTo>
                    <a:pt x="19973" y="113241"/>
                  </a:lnTo>
                  <a:lnTo>
                    <a:pt x="24224" y="111297"/>
                  </a:lnTo>
                  <a:lnTo>
                    <a:pt x="41427" y="87923"/>
                  </a:lnTo>
                  <a:lnTo>
                    <a:pt x="49581" y="69005"/>
                  </a:lnTo>
                  <a:lnTo>
                    <a:pt x="63240" y="37960"/>
                  </a:lnTo>
                  <a:lnTo>
                    <a:pt x="76593" y="16100"/>
                  </a:lnTo>
                  <a:lnTo>
                    <a:pt x="88017" y="5946"/>
                  </a:lnTo>
                  <a:lnTo>
                    <a:pt x="94397" y="2127"/>
                  </a:lnTo>
                  <a:lnTo>
                    <a:pt x="105719" y="0"/>
                  </a:lnTo>
                  <a:lnTo>
                    <a:pt x="115248" y="1701"/>
                  </a:lnTo>
                  <a:lnTo>
                    <a:pt x="122130" y="5103"/>
                  </a:lnTo>
                  <a:lnTo>
                    <a:pt x="130467" y="15273"/>
                  </a:lnTo>
                  <a:lnTo>
                    <a:pt x="137964" y="32132"/>
                  </a:lnTo>
                  <a:lnTo>
                    <a:pt x="142229" y="66180"/>
                  </a:lnTo>
                  <a:lnTo>
                    <a:pt x="141794" y="79533"/>
                  </a:lnTo>
                  <a:lnTo>
                    <a:pt x="138674" y="95182"/>
                  </a:lnTo>
                  <a:lnTo>
                    <a:pt x="142165" y="106840"/>
                  </a:lnTo>
                  <a:lnTo>
                    <a:pt x="143195" y="105902"/>
                  </a:lnTo>
                  <a:lnTo>
                    <a:pt x="150553" y="90874"/>
                  </a:lnTo>
                  <a:lnTo>
                    <a:pt x="157163" y="73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9" name="SMARTInkShape-2075"/>
            <p:cNvSpPr/>
            <p:nvPr/>
          </p:nvSpPr>
          <p:spPr bwMode="auto">
            <a:xfrm>
              <a:off x="7050994" y="3931853"/>
              <a:ext cx="105216" cy="199411"/>
            </a:xfrm>
            <a:custGeom>
              <a:avLst/>
              <a:gdLst/>
              <a:ahLst/>
              <a:cxnLst/>
              <a:rect l="0" t="0" r="0" b="0"/>
              <a:pathLst>
                <a:path w="105216" h="199411">
                  <a:moveTo>
                    <a:pt x="14175" y="18641"/>
                  </a:moveTo>
                  <a:lnTo>
                    <a:pt x="4232" y="18641"/>
                  </a:lnTo>
                  <a:lnTo>
                    <a:pt x="2783" y="19435"/>
                  </a:lnTo>
                  <a:lnTo>
                    <a:pt x="1818" y="20757"/>
                  </a:lnTo>
                  <a:lnTo>
                    <a:pt x="745" y="24344"/>
                  </a:lnTo>
                  <a:lnTo>
                    <a:pt x="0" y="39226"/>
                  </a:lnTo>
                  <a:lnTo>
                    <a:pt x="3713" y="52433"/>
                  </a:lnTo>
                  <a:lnTo>
                    <a:pt x="20019" y="85738"/>
                  </a:lnTo>
                  <a:lnTo>
                    <a:pt x="25961" y="112340"/>
                  </a:lnTo>
                  <a:lnTo>
                    <a:pt x="29838" y="140331"/>
                  </a:lnTo>
                  <a:lnTo>
                    <a:pt x="32249" y="157656"/>
                  </a:lnTo>
                  <a:lnTo>
                    <a:pt x="28106" y="191130"/>
                  </a:lnTo>
                  <a:lnTo>
                    <a:pt x="24864" y="197961"/>
                  </a:lnTo>
                  <a:lnTo>
                    <a:pt x="23683" y="199306"/>
                  </a:lnTo>
                  <a:lnTo>
                    <a:pt x="22894" y="199410"/>
                  </a:lnTo>
                  <a:lnTo>
                    <a:pt x="22369" y="198684"/>
                  </a:lnTo>
                  <a:lnTo>
                    <a:pt x="11467" y="163740"/>
                  </a:lnTo>
                  <a:lnTo>
                    <a:pt x="8346" y="136951"/>
                  </a:lnTo>
                  <a:lnTo>
                    <a:pt x="7420" y="101321"/>
                  </a:lnTo>
                  <a:lnTo>
                    <a:pt x="7146" y="68186"/>
                  </a:lnTo>
                  <a:lnTo>
                    <a:pt x="10857" y="38260"/>
                  </a:lnTo>
                  <a:lnTo>
                    <a:pt x="23827" y="6628"/>
                  </a:lnTo>
                  <a:lnTo>
                    <a:pt x="26959" y="3488"/>
                  </a:lnTo>
                  <a:lnTo>
                    <a:pt x="34673" y="0"/>
                  </a:lnTo>
                  <a:lnTo>
                    <a:pt x="43394" y="566"/>
                  </a:lnTo>
                  <a:lnTo>
                    <a:pt x="76125" y="7924"/>
                  </a:lnTo>
                  <a:lnTo>
                    <a:pt x="100873" y="17334"/>
                  </a:lnTo>
                  <a:lnTo>
                    <a:pt x="102930" y="19357"/>
                  </a:lnTo>
                  <a:lnTo>
                    <a:pt x="105215" y="25838"/>
                  </a:lnTo>
                  <a:lnTo>
                    <a:pt x="105031" y="28995"/>
                  </a:lnTo>
                  <a:lnTo>
                    <a:pt x="102710" y="34620"/>
                  </a:lnTo>
                  <a:lnTo>
                    <a:pt x="96939" y="42249"/>
                  </a:lnTo>
                  <a:lnTo>
                    <a:pt x="90382" y="45008"/>
                  </a:lnTo>
                  <a:lnTo>
                    <a:pt x="64181" y="472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0" name="SMARTInkShape-2076"/>
            <p:cNvSpPr/>
            <p:nvPr/>
          </p:nvSpPr>
          <p:spPr bwMode="auto">
            <a:xfrm>
              <a:off x="7165181" y="3830104"/>
              <a:ext cx="171057" cy="168571"/>
            </a:xfrm>
            <a:custGeom>
              <a:avLst/>
              <a:gdLst/>
              <a:ahLst/>
              <a:cxnLst/>
              <a:rect l="0" t="0" r="0" b="0"/>
              <a:pathLst>
                <a:path w="171057" h="168571">
                  <a:moveTo>
                    <a:pt x="0" y="91815"/>
                  </a:moveTo>
                  <a:lnTo>
                    <a:pt x="6151" y="91815"/>
                  </a:lnTo>
                  <a:lnTo>
                    <a:pt x="6482" y="92609"/>
                  </a:lnTo>
                  <a:lnTo>
                    <a:pt x="6849" y="95607"/>
                  </a:lnTo>
                  <a:lnTo>
                    <a:pt x="9130" y="99586"/>
                  </a:lnTo>
                  <a:lnTo>
                    <a:pt x="10849" y="101758"/>
                  </a:lnTo>
                  <a:lnTo>
                    <a:pt x="12759" y="108405"/>
                  </a:lnTo>
                  <a:lnTo>
                    <a:pt x="14198" y="139574"/>
                  </a:lnTo>
                  <a:lnTo>
                    <a:pt x="20430" y="164234"/>
                  </a:lnTo>
                  <a:lnTo>
                    <a:pt x="21558" y="166288"/>
                  </a:lnTo>
                  <a:lnTo>
                    <a:pt x="23103" y="167657"/>
                  </a:lnTo>
                  <a:lnTo>
                    <a:pt x="24927" y="168570"/>
                  </a:lnTo>
                  <a:lnTo>
                    <a:pt x="26144" y="168385"/>
                  </a:lnTo>
                  <a:lnTo>
                    <a:pt x="26954" y="167468"/>
                  </a:lnTo>
                  <a:lnTo>
                    <a:pt x="27494" y="166063"/>
                  </a:lnTo>
                  <a:lnTo>
                    <a:pt x="38181" y="158104"/>
                  </a:lnTo>
                  <a:lnTo>
                    <a:pt x="62566" y="123331"/>
                  </a:lnTo>
                  <a:lnTo>
                    <a:pt x="83104" y="98329"/>
                  </a:lnTo>
                  <a:lnTo>
                    <a:pt x="85565" y="97745"/>
                  </a:lnTo>
                  <a:lnTo>
                    <a:pt x="88000" y="98150"/>
                  </a:lnTo>
                  <a:lnTo>
                    <a:pt x="92822" y="100716"/>
                  </a:lnTo>
                  <a:lnTo>
                    <a:pt x="95219" y="102511"/>
                  </a:lnTo>
                  <a:lnTo>
                    <a:pt x="97882" y="106623"/>
                  </a:lnTo>
                  <a:lnTo>
                    <a:pt x="99066" y="111890"/>
                  </a:lnTo>
                  <a:lnTo>
                    <a:pt x="99592" y="119522"/>
                  </a:lnTo>
                  <a:lnTo>
                    <a:pt x="96095" y="132744"/>
                  </a:lnTo>
                  <a:lnTo>
                    <a:pt x="90033" y="142924"/>
                  </a:lnTo>
                  <a:lnTo>
                    <a:pt x="89391" y="145731"/>
                  </a:lnTo>
                  <a:lnTo>
                    <a:pt x="89756" y="148397"/>
                  </a:lnTo>
                  <a:lnTo>
                    <a:pt x="90793" y="150967"/>
                  </a:lnTo>
                  <a:lnTo>
                    <a:pt x="92279" y="152681"/>
                  </a:lnTo>
                  <a:lnTo>
                    <a:pt x="96047" y="154585"/>
                  </a:lnTo>
                  <a:lnTo>
                    <a:pt x="102630" y="155657"/>
                  </a:lnTo>
                  <a:lnTo>
                    <a:pt x="104933" y="154220"/>
                  </a:lnTo>
                  <a:lnTo>
                    <a:pt x="129981" y="122512"/>
                  </a:lnTo>
                  <a:lnTo>
                    <a:pt x="148400" y="89037"/>
                  </a:lnTo>
                  <a:lnTo>
                    <a:pt x="155431" y="56958"/>
                  </a:lnTo>
                  <a:lnTo>
                    <a:pt x="162524" y="23576"/>
                  </a:lnTo>
                  <a:lnTo>
                    <a:pt x="171056" y="0"/>
                  </a:lnTo>
                  <a:lnTo>
                    <a:pt x="163748" y="10635"/>
                  </a:lnTo>
                  <a:lnTo>
                    <a:pt x="156876" y="41266"/>
                  </a:lnTo>
                  <a:lnTo>
                    <a:pt x="143995" y="75774"/>
                  </a:lnTo>
                  <a:lnTo>
                    <a:pt x="138180" y="100556"/>
                  </a:lnTo>
                  <a:lnTo>
                    <a:pt x="136848" y="134594"/>
                  </a:lnTo>
                  <a:lnTo>
                    <a:pt x="139668" y="142048"/>
                  </a:lnTo>
                  <a:lnTo>
                    <a:pt x="145717" y="150708"/>
                  </a:lnTo>
                  <a:lnTo>
                    <a:pt x="147945" y="151714"/>
                  </a:lnTo>
                  <a:lnTo>
                    <a:pt x="150224" y="151591"/>
                  </a:lnTo>
                  <a:lnTo>
                    <a:pt x="152537" y="150716"/>
                  </a:lnTo>
                  <a:lnTo>
                    <a:pt x="157223" y="145510"/>
                  </a:lnTo>
                  <a:lnTo>
                    <a:pt x="159584" y="141899"/>
                  </a:lnTo>
                  <a:lnTo>
                    <a:pt x="160365" y="137904"/>
                  </a:lnTo>
                  <a:lnTo>
                    <a:pt x="155960" y="105027"/>
                  </a:lnTo>
                  <a:lnTo>
                    <a:pt x="142875" y="775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1" name="SMARTInkShape-2077"/>
            <p:cNvSpPr/>
            <p:nvPr/>
          </p:nvSpPr>
          <p:spPr bwMode="auto">
            <a:xfrm>
              <a:off x="7244755" y="3879056"/>
              <a:ext cx="184746" cy="7145"/>
            </a:xfrm>
            <a:custGeom>
              <a:avLst/>
              <a:gdLst/>
              <a:ahLst/>
              <a:cxnLst/>
              <a:rect l="0" t="0" r="0" b="0"/>
              <a:pathLst>
                <a:path w="184746" h="7145">
                  <a:moveTo>
                    <a:pt x="6151" y="0"/>
                  </a:moveTo>
                  <a:lnTo>
                    <a:pt x="0" y="0"/>
                  </a:lnTo>
                  <a:lnTo>
                    <a:pt x="33353" y="0"/>
                  </a:lnTo>
                  <a:lnTo>
                    <a:pt x="63335" y="3792"/>
                  </a:lnTo>
                  <a:lnTo>
                    <a:pt x="97354" y="6151"/>
                  </a:lnTo>
                  <a:lnTo>
                    <a:pt x="132569" y="6850"/>
                  </a:lnTo>
                  <a:lnTo>
                    <a:pt x="164347" y="7057"/>
                  </a:lnTo>
                  <a:lnTo>
                    <a:pt x="18474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2" name="SMARTInkShape-2078"/>
            <p:cNvSpPr/>
            <p:nvPr/>
          </p:nvSpPr>
          <p:spPr bwMode="auto">
            <a:xfrm>
              <a:off x="7695226" y="3821906"/>
              <a:ext cx="112591" cy="260186"/>
            </a:xfrm>
            <a:custGeom>
              <a:avLst/>
              <a:gdLst/>
              <a:ahLst/>
              <a:cxnLst/>
              <a:rect l="0" t="0" r="0" b="0"/>
              <a:pathLst>
                <a:path w="112591" h="260186">
                  <a:moveTo>
                    <a:pt x="34312" y="0"/>
                  </a:moveTo>
                  <a:lnTo>
                    <a:pt x="34312" y="3792"/>
                  </a:lnTo>
                  <a:lnTo>
                    <a:pt x="32195" y="7771"/>
                  </a:lnTo>
                  <a:lnTo>
                    <a:pt x="17519" y="33792"/>
                  </a:lnTo>
                  <a:lnTo>
                    <a:pt x="0" y="69326"/>
                  </a:lnTo>
                  <a:lnTo>
                    <a:pt x="1119" y="70030"/>
                  </a:lnTo>
                  <a:lnTo>
                    <a:pt x="14810" y="71252"/>
                  </a:lnTo>
                  <a:lnTo>
                    <a:pt x="49396" y="51535"/>
                  </a:lnTo>
                  <a:lnTo>
                    <a:pt x="70834" y="33170"/>
                  </a:lnTo>
                  <a:lnTo>
                    <a:pt x="86177" y="13296"/>
                  </a:lnTo>
                  <a:lnTo>
                    <a:pt x="88733" y="12039"/>
                  </a:lnTo>
                  <a:lnTo>
                    <a:pt x="91230" y="11995"/>
                  </a:lnTo>
                  <a:lnTo>
                    <a:pt x="93688" y="12759"/>
                  </a:lnTo>
                  <a:lnTo>
                    <a:pt x="95327" y="14856"/>
                  </a:lnTo>
                  <a:lnTo>
                    <a:pt x="104068" y="45291"/>
                  </a:lnTo>
                  <a:lnTo>
                    <a:pt x="106321" y="78901"/>
                  </a:lnTo>
                  <a:lnTo>
                    <a:pt x="111360" y="109336"/>
                  </a:lnTo>
                  <a:lnTo>
                    <a:pt x="112590" y="141895"/>
                  </a:lnTo>
                  <a:lnTo>
                    <a:pt x="107130" y="171256"/>
                  </a:lnTo>
                  <a:lnTo>
                    <a:pt x="98408" y="199987"/>
                  </a:lnTo>
                  <a:lnTo>
                    <a:pt x="92167" y="214296"/>
                  </a:lnTo>
                  <a:lnTo>
                    <a:pt x="81456" y="228592"/>
                  </a:lnTo>
                  <a:lnTo>
                    <a:pt x="66642" y="238651"/>
                  </a:lnTo>
                  <a:lnTo>
                    <a:pt x="35053" y="251576"/>
                  </a:lnTo>
                  <a:lnTo>
                    <a:pt x="17290" y="260185"/>
                  </a:lnTo>
                  <a:lnTo>
                    <a:pt x="14232" y="259975"/>
                  </a:lnTo>
                  <a:lnTo>
                    <a:pt x="11400" y="259042"/>
                  </a:lnTo>
                  <a:lnTo>
                    <a:pt x="11100" y="258420"/>
                  </a:lnTo>
                  <a:lnTo>
                    <a:pt x="15000" y="257728"/>
                  </a:lnTo>
                  <a:lnTo>
                    <a:pt x="17468" y="255163"/>
                  </a:lnTo>
                  <a:lnTo>
                    <a:pt x="33319" y="223602"/>
                  </a:lnTo>
                  <a:lnTo>
                    <a:pt x="50421" y="193076"/>
                  </a:lnTo>
                  <a:lnTo>
                    <a:pt x="6288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3" name="SMARTInkShape-2079"/>
            <p:cNvSpPr/>
            <p:nvPr/>
          </p:nvSpPr>
          <p:spPr bwMode="auto">
            <a:xfrm>
              <a:off x="8001000" y="3743325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0" y="0"/>
                  </a:moveTo>
                  <a:lnTo>
                    <a:pt x="6151" y="6151"/>
                  </a:lnTo>
                  <a:lnTo>
                    <a:pt x="714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4" name="SMARTInkShape-2080"/>
            <p:cNvSpPr/>
            <p:nvPr/>
          </p:nvSpPr>
          <p:spPr bwMode="auto">
            <a:xfrm>
              <a:off x="7958138" y="3907631"/>
              <a:ext cx="85064" cy="135733"/>
            </a:xfrm>
            <a:custGeom>
              <a:avLst/>
              <a:gdLst/>
              <a:ahLst/>
              <a:cxnLst/>
              <a:rect l="0" t="0" r="0" b="0"/>
              <a:pathLst>
                <a:path w="85064" h="135733">
                  <a:moveTo>
                    <a:pt x="78581" y="0"/>
                  </a:moveTo>
                  <a:lnTo>
                    <a:pt x="78581" y="3792"/>
                  </a:lnTo>
                  <a:lnTo>
                    <a:pt x="80698" y="7771"/>
                  </a:lnTo>
                  <a:lnTo>
                    <a:pt x="83491" y="12185"/>
                  </a:lnTo>
                  <a:lnTo>
                    <a:pt x="85063" y="19927"/>
                  </a:lnTo>
                  <a:lnTo>
                    <a:pt x="84735" y="32715"/>
                  </a:lnTo>
                  <a:lnTo>
                    <a:pt x="79548" y="64839"/>
                  </a:lnTo>
                  <a:lnTo>
                    <a:pt x="71282" y="85887"/>
                  </a:lnTo>
                  <a:lnTo>
                    <a:pt x="54987" y="103412"/>
                  </a:lnTo>
                  <a:lnTo>
                    <a:pt x="21146" y="126292"/>
                  </a:lnTo>
                  <a:lnTo>
                    <a:pt x="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5" name="SMARTInkShape-2081"/>
            <p:cNvSpPr/>
            <p:nvPr/>
          </p:nvSpPr>
          <p:spPr bwMode="auto">
            <a:xfrm>
              <a:off x="6708068" y="4289983"/>
              <a:ext cx="149933" cy="144857"/>
            </a:xfrm>
            <a:custGeom>
              <a:avLst/>
              <a:gdLst/>
              <a:ahLst/>
              <a:cxnLst/>
              <a:rect l="0" t="0" r="0" b="0"/>
              <a:pathLst>
                <a:path w="149933" h="144857">
                  <a:moveTo>
                    <a:pt x="7057" y="17698"/>
                  </a:moveTo>
                  <a:lnTo>
                    <a:pt x="208" y="17698"/>
                  </a:lnTo>
                  <a:lnTo>
                    <a:pt x="0" y="13906"/>
                  </a:lnTo>
                  <a:lnTo>
                    <a:pt x="2069" y="9927"/>
                  </a:lnTo>
                  <a:lnTo>
                    <a:pt x="3732" y="7755"/>
                  </a:lnTo>
                  <a:lnTo>
                    <a:pt x="11929" y="5342"/>
                  </a:lnTo>
                  <a:lnTo>
                    <a:pt x="27815" y="1866"/>
                  </a:lnTo>
                  <a:lnTo>
                    <a:pt x="32802" y="0"/>
                  </a:lnTo>
                  <a:lnTo>
                    <a:pt x="62825" y="1914"/>
                  </a:lnTo>
                  <a:lnTo>
                    <a:pt x="84435" y="4554"/>
                  </a:lnTo>
                  <a:lnTo>
                    <a:pt x="95952" y="10798"/>
                  </a:lnTo>
                  <a:lnTo>
                    <a:pt x="107568" y="23239"/>
                  </a:lnTo>
                  <a:lnTo>
                    <a:pt x="111260" y="32331"/>
                  </a:lnTo>
                  <a:lnTo>
                    <a:pt x="112244" y="36979"/>
                  </a:lnTo>
                  <a:lnTo>
                    <a:pt x="109838" y="54897"/>
                  </a:lnTo>
                  <a:lnTo>
                    <a:pt x="100305" y="71494"/>
                  </a:lnTo>
                  <a:lnTo>
                    <a:pt x="73557" y="104749"/>
                  </a:lnTo>
                  <a:lnTo>
                    <a:pt x="66977" y="117663"/>
                  </a:lnTo>
                  <a:lnTo>
                    <a:pt x="66847" y="120854"/>
                  </a:lnTo>
                  <a:lnTo>
                    <a:pt x="68820" y="126516"/>
                  </a:lnTo>
                  <a:lnTo>
                    <a:pt x="74459" y="131679"/>
                  </a:lnTo>
                  <a:lnTo>
                    <a:pt x="94807" y="141460"/>
                  </a:lnTo>
                  <a:lnTo>
                    <a:pt x="118606" y="144856"/>
                  </a:lnTo>
                  <a:lnTo>
                    <a:pt x="149932" y="139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6" name="SMARTInkShape-2082"/>
            <p:cNvSpPr/>
            <p:nvPr/>
          </p:nvSpPr>
          <p:spPr bwMode="auto">
            <a:xfrm>
              <a:off x="6650831" y="4336256"/>
              <a:ext cx="285751" cy="50008"/>
            </a:xfrm>
            <a:custGeom>
              <a:avLst/>
              <a:gdLst/>
              <a:ahLst/>
              <a:cxnLst/>
              <a:rect l="0" t="0" r="0" b="0"/>
              <a:pathLst>
                <a:path w="285751" h="50008">
                  <a:moveTo>
                    <a:pt x="0" y="50007"/>
                  </a:moveTo>
                  <a:lnTo>
                    <a:pt x="27471" y="46214"/>
                  </a:lnTo>
                  <a:lnTo>
                    <a:pt x="61056" y="43856"/>
                  </a:lnTo>
                  <a:lnTo>
                    <a:pt x="89578" y="41187"/>
                  </a:lnTo>
                  <a:lnTo>
                    <a:pt x="120775" y="37355"/>
                  </a:lnTo>
                  <a:lnTo>
                    <a:pt x="153161" y="33007"/>
                  </a:lnTo>
                  <a:lnTo>
                    <a:pt x="186076" y="28428"/>
                  </a:lnTo>
                  <a:lnTo>
                    <a:pt x="217638" y="22954"/>
                  </a:lnTo>
                  <a:lnTo>
                    <a:pt x="244895" y="15229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7" name="SMARTInkShape-2083"/>
            <p:cNvSpPr/>
            <p:nvPr/>
          </p:nvSpPr>
          <p:spPr bwMode="auto">
            <a:xfrm>
              <a:off x="6972300" y="4308343"/>
              <a:ext cx="114301" cy="6483"/>
            </a:xfrm>
            <a:custGeom>
              <a:avLst/>
              <a:gdLst/>
              <a:ahLst/>
              <a:cxnLst/>
              <a:rect l="0" t="0" r="0" b="0"/>
              <a:pathLst>
                <a:path w="114301" h="6483">
                  <a:moveTo>
                    <a:pt x="0" y="6482"/>
                  </a:moveTo>
                  <a:lnTo>
                    <a:pt x="30015" y="4365"/>
                  </a:lnTo>
                  <a:lnTo>
                    <a:pt x="65277" y="0"/>
                  </a:lnTo>
                  <a:lnTo>
                    <a:pt x="89103" y="328"/>
                  </a:lnTo>
                  <a:lnTo>
                    <a:pt x="114300" y="6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8" name="SMARTInkShape-2084"/>
            <p:cNvSpPr/>
            <p:nvPr/>
          </p:nvSpPr>
          <p:spPr bwMode="auto">
            <a:xfrm>
              <a:off x="6972300" y="4358133"/>
              <a:ext cx="116392" cy="49562"/>
            </a:xfrm>
            <a:custGeom>
              <a:avLst/>
              <a:gdLst/>
              <a:ahLst/>
              <a:cxnLst/>
              <a:rect l="0" t="0" r="0" b="0"/>
              <a:pathLst>
                <a:path w="116392" h="49562">
                  <a:moveTo>
                    <a:pt x="0" y="49561"/>
                  </a:moveTo>
                  <a:lnTo>
                    <a:pt x="0" y="41976"/>
                  </a:lnTo>
                  <a:lnTo>
                    <a:pt x="1588" y="38948"/>
                  </a:lnTo>
                  <a:lnTo>
                    <a:pt x="19886" y="22126"/>
                  </a:lnTo>
                  <a:lnTo>
                    <a:pt x="48878" y="9775"/>
                  </a:lnTo>
                  <a:lnTo>
                    <a:pt x="78359" y="1809"/>
                  </a:lnTo>
                  <a:lnTo>
                    <a:pt x="103320" y="0"/>
                  </a:lnTo>
                  <a:lnTo>
                    <a:pt x="111537" y="1869"/>
                  </a:lnTo>
                  <a:lnTo>
                    <a:pt x="116247" y="4552"/>
                  </a:lnTo>
                  <a:lnTo>
                    <a:pt x="116391" y="5267"/>
                  </a:lnTo>
                  <a:lnTo>
                    <a:pt x="114300" y="6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9" name="SMARTInkShape-2085"/>
            <p:cNvSpPr/>
            <p:nvPr/>
          </p:nvSpPr>
          <p:spPr bwMode="auto">
            <a:xfrm>
              <a:off x="7336631" y="4214813"/>
              <a:ext cx="235745" cy="177806"/>
            </a:xfrm>
            <a:custGeom>
              <a:avLst/>
              <a:gdLst/>
              <a:ahLst/>
              <a:cxnLst/>
              <a:rect l="0" t="0" r="0" b="0"/>
              <a:pathLst>
                <a:path w="235745" h="177806">
                  <a:moveTo>
                    <a:pt x="0" y="0"/>
                  </a:moveTo>
                  <a:lnTo>
                    <a:pt x="6151" y="0"/>
                  </a:lnTo>
                  <a:lnTo>
                    <a:pt x="17000" y="9942"/>
                  </a:lnTo>
                  <a:lnTo>
                    <a:pt x="32853" y="39144"/>
                  </a:lnTo>
                  <a:lnTo>
                    <a:pt x="57995" y="70703"/>
                  </a:lnTo>
                  <a:lnTo>
                    <a:pt x="86686" y="104776"/>
                  </a:lnTo>
                  <a:lnTo>
                    <a:pt x="119987" y="135261"/>
                  </a:lnTo>
                  <a:lnTo>
                    <a:pt x="142443" y="152789"/>
                  </a:lnTo>
                  <a:lnTo>
                    <a:pt x="177744" y="172608"/>
                  </a:lnTo>
                  <a:lnTo>
                    <a:pt x="195098" y="176820"/>
                  </a:lnTo>
                  <a:lnTo>
                    <a:pt x="208154" y="177805"/>
                  </a:lnTo>
                  <a:lnTo>
                    <a:pt x="219778" y="174010"/>
                  </a:lnTo>
                  <a:lnTo>
                    <a:pt x="235744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0" name="SMARTInkShape-2086"/>
            <p:cNvSpPr/>
            <p:nvPr/>
          </p:nvSpPr>
          <p:spPr bwMode="auto">
            <a:xfrm>
              <a:off x="7315598" y="4243388"/>
              <a:ext cx="221059" cy="176511"/>
            </a:xfrm>
            <a:custGeom>
              <a:avLst/>
              <a:gdLst/>
              <a:ahLst/>
              <a:cxnLst/>
              <a:rect l="0" t="0" r="0" b="0"/>
              <a:pathLst>
                <a:path w="221059" h="176511">
                  <a:moveTo>
                    <a:pt x="221058" y="0"/>
                  </a:moveTo>
                  <a:lnTo>
                    <a:pt x="193512" y="17658"/>
                  </a:lnTo>
                  <a:lnTo>
                    <a:pt x="157863" y="38834"/>
                  </a:lnTo>
                  <a:lnTo>
                    <a:pt x="127884" y="56947"/>
                  </a:lnTo>
                  <a:lnTo>
                    <a:pt x="96040" y="78226"/>
                  </a:lnTo>
                  <a:lnTo>
                    <a:pt x="65482" y="98796"/>
                  </a:lnTo>
                  <a:lnTo>
                    <a:pt x="38407" y="118522"/>
                  </a:lnTo>
                  <a:lnTo>
                    <a:pt x="5856" y="152822"/>
                  </a:lnTo>
                  <a:lnTo>
                    <a:pt x="1390" y="159031"/>
                  </a:lnTo>
                  <a:lnTo>
                    <a:pt x="0" y="163964"/>
                  </a:lnTo>
                  <a:lnTo>
                    <a:pt x="662" y="168047"/>
                  </a:lnTo>
                  <a:lnTo>
                    <a:pt x="2689" y="171562"/>
                  </a:lnTo>
                  <a:lnTo>
                    <a:pt x="6423" y="173906"/>
                  </a:lnTo>
                  <a:lnTo>
                    <a:pt x="16920" y="176510"/>
                  </a:lnTo>
                  <a:lnTo>
                    <a:pt x="47596" y="170391"/>
                  </a:lnTo>
                  <a:lnTo>
                    <a:pt x="75437" y="158544"/>
                  </a:lnTo>
                  <a:lnTo>
                    <a:pt x="121046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1" name="SMARTInkShape-2087"/>
            <p:cNvSpPr/>
            <p:nvPr/>
          </p:nvSpPr>
          <p:spPr bwMode="auto">
            <a:xfrm>
              <a:off x="7686675" y="4257675"/>
              <a:ext cx="164307" cy="35720"/>
            </a:xfrm>
            <a:custGeom>
              <a:avLst/>
              <a:gdLst/>
              <a:ahLst/>
              <a:cxnLst/>
              <a:rect l="0" t="0" r="0" b="0"/>
              <a:pathLst>
                <a:path w="164307" h="35720">
                  <a:moveTo>
                    <a:pt x="0" y="35719"/>
                  </a:moveTo>
                  <a:lnTo>
                    <a:pt x="3793" y="31927"/>
                  </a:lnTo>
                  <a:lnTo>
                    <a:pt x="7771" y="30064"/>
                  </a:lnTo>
                  <a:lnTo>
                    <a:pt x="37585" y="18719"/>
                  </a:lnTo>
                  <a:lnTo>
                    <a:pt x="69572" y="9460"/>
                  </a:lnTo>
                  <a:lnTo>
                    <a:pt x="103877" y="2104"/>
                  </a:lnTo>
                  <a:lnTo>
                    <a:pt x="132643" y="623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2" name="SMARTInkShape-2088"/>
            <p:cNvSpPr/>
            <p:nvPr/>
          </p:nvSpPr>
          <p:spPr bwMode="auto">
            <a:xfrm>
              <a:off x="7710016" y="4207669"/>
              <a:ext cx="119535" cy="141012"/>
            </a:xfrm>
            <a:custGeom>
              <a:avLst/>
              <a:gdLst/>
              <a:ahLst/>
              <a:cxnLst/>
              <a:rect l="0" t="0" r="0" b="0"/>
              <a:pathLst>
                <a:path w="119535" h="141012">
                  <a:moveTo>
                    <a:pt x="69528" y="0"/>
                  </a:moveTo>
                  <a:lnTo>
                    <a:pt x="44364" y="13772"/>
                  </a:lnTo>
                  <a:lnTo>
                    <a:pt x="15678" y="43735"/>
                  </a:lnTo>
                  <a:lnTo>
                    <a:pt x="4536" y="68344"/>
                  </a:lnTo>
                  <a:lnTo>
                    <a:pt x="0" y="95744"/>
                  </a:lnTo>
                  <a:lnTo>
                    <a:pt x="2449" y="116387"/>
                  </a:lnTo>
                  <a:lnTo>
                    <a:pt x="8229" y="125282"/>
                  </a:lnTo>
                  <a:lnTo>
                    <a:pt x="16884" y="131881"/>
                  </a:lnTo>
                  <a:lnTo>
                    <a:pt x="35145" y="139265"/>
                  </a:lnTo>
                  <a:lnTo>
                    <a:pt x="55636" y="141011"/>
                  </a:lnTo>
                  <a:lnTo>
                    <a:pt x="76789" y="136061"/>
                  </a:lnTo>
                  <a:lnTo>
                    <a:pt x="91012" y="128998"/>
                  </a:lnTo>
                  <a:lnTo>
                    <a:pt x="103153" y="116335"/>
                  </a:lnTo>
                  <a:lnTo>
                    <a:pt x="11953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3" name="SMARTInkShape-2089"/>
            <p:cNvSpPr/>
            <p:nvPr/>
          </p:nvSpPr>
          <p:spPr bwMode="auto">
            <a:xfrm>
              <a:off x="7945251" y="4183143"/>
              <a:ext cx="116397" cy="300839"/>
            </a:xfrm>
            <a:custGeom>
              <a:avLst/>
              <a:gdLst/>
              <a:ahLst/>
              <a:cxnLst/>
              <a:rect l="0" t="0" r="0" b="0"/>
              <a:pathLst>
                <a:path w="116397" h="300839">
                  <a:moveTo>
                    <a:pt x="27174" y="3095"/>
                  </a:moveTo>
                  <a:lnTo>
                    <a:pt x="23381" y="3095"/>
                  </a:lnTo>
                  <a:lnTo>
                    <a:pt x="19403" y="5211"/>
                  </a:lnTo>
                  <a:lnTo>
                    <a:pt x="14989" y="9591"/>
                  </a:lnTo>
                  <a:lnTo>
                    <a:pt x="3325" y="29830"/>
                  </a:lnTo>
                  <a:lnTo>
                    <a:pt x="0" y="43736"/>
                  </a:lnTo>
                  <a:lnTo>
                    <a:pt x="1338" y="53172"/>
                  </a:lnTo>
                  <a:lnTo>
                    <a:pt x="2806" y="57911"/>
                  </a:lnTo>
                  <a:lnTo>
                    <a:pt x="5373" y="61070"/>
                  </a:lnTo>
                  <a:lnTo>
                    <a:pt x="25371" y="70349"/>
                  </a:lnTo>
                  <a:lnTo>
                    <a:pt x="36691" y="70556"/>
                  </a:lnTo>
                  <a:lnTo>
                    <a:pt x="59570" y="64222"/>
                  </a:lnTo>
                  <a:lnTo>
                    <a:pt x="84200" y="45226"/>
                  </a:lnTo>
                  <a:lnTo>
                    <a:pt x="96458" y="31453"/>
                  </a:lnTo>
                  <a:lnTo>
                    <a:pt x="103000" y="19435"/>
                  </a:lnTo>
                  <a:lnTo>
                    <a:pt x="105392" y="5746"/>
                  </a:lnTo>
                  <a:lnTo>
                    <a:pt x="105594" y="833"/>
                  </a:lnTo>
                  <a:lnTo>
                    <a:pt x="104855" y="0"/>
                  </a:lnTo>
                  <a:lnTo>
                    <a:pt x="103567" y="237"/>
                  </a:lnTo>
                  <a:lnTo>
                    <a:pt x="101915" y="1190"/>
                  </a:lnTo>
                  <a:lnTo>
                    <a:pt x="101608" y="4206"/>
                  </a:lnTo>
                  <a:lnTo>
                    <a:pt x="106080" y="34629"/>
                  </a:lnTo>
                  <a:lnTo>
                    <a:pt x="111317" y="62945"/>
                  </a:lnTo>
                  <a:lnTo>
                    <a:pt x="112430" y="89620"/>
                  </a:lnTo>
                  <a:lnTo>
                    <a:pt x="114876" y="119748"/>
                  </a:lnTo>
                  <a:lnTo>
                    <a:pt x="116396" y="153810"/>
                  </a:lnTo>
                  <a:lnTo>
                    <a:pt x="113935" y="189039"/>
                  </a:lnTo>
                  <a:lnTo>
                    <a:pt x="110978" y="211943"/>
                  </a:lnTo>
                  <a:lnTo>
                    <a:pt x="96719" y="241893"/>
                  </a:lnTo>
                  <a:lnTo>
                    <a:pt x="75160" y="273749"/>
                  </a:lnTo>
                  <a:lnTo>
                    <a:pt x="61201" y="286898"/>
                  </a:lnTo>
                  <a:lnTo>
                    <a:pt x="32719" y="299690"/>
                  </a:lnTo>
                  <a:lnTo>
                    <a:pt x="28489" y="300838"/>
                  </a:lnTo>
                  <a:lnTo>
                    <a:pt x="25670" y="300808"/>
                  </a:lnTo>
                  <a:lnTo>
                    <a:pt x="23790" y="299995"/>
                  </a:lnTo>
                  <a:lnTo>
                    <a:pt x="22536" y="298659"/>
                  </a:lnTo>
                  <a:lnTo>
                    <a:pt x="23289" y="296182"/>
                  </a:lnTo>
                  <a:lnTo>
                    <a:pt x="55749" y="2602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4" name="SMARTInkShape-2090"/>
            <p:cNvSpPr/>
            <p:nvPr/>
          </p:nvSpPr>
          <p:spPr bwMode="auto">
            <a:xfrm>
              <a:off x="8258175" y="4129088"/>
              <a:ext cx="28576" cy="21432"/>
            </a:xfrm>
            <a:custGeom>
              <a:avLst/>
              <a:gdLst/>
              <a:ahLst/>
              <a:cxnLst/>
              <a:rect l="0" t="0" r="0" b="0"/>
              <a:pathLst>
                <a:path w="28576" h="21432">
                  <a:moveTo>
                    <a:pt x="0" y="0"/>
                  </a:moveTo>
                  <a:lnTo>
                    <a:pt x="20118" y="0"/>
                  </a:lnTo>
                  <a:lnTo>
                    <a:pt x="20555" y="793"/>
                  </a:lnTo>
                  <a:lnTo>
                    <a:pt x="21042" y="3792"/>
                  </a:lnTo>
                  <a:lnTo>
                    <a:pt x="27034" y="14473"/>
                  </a:lnTo>
                  <a:lnTo>
                    <a:pt x="285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5" name="SMARTInkShape-2091"/>
            <p:cNvSpPr/>
            <p:nvPr/>
          </p:nvSpPr>
          <p:spPr bwMode="auto">
            <a:xfrm>
              <a:off x="8115300" y="4314825"/>
              <a:ext cx="150020" cy="164307"/>
            </a:xfrm>
            <a:custGeom>
              <a:avLst/>
              <a:gdLst/>
              <a:ahLst/>
              <a:cxnLst/>
              <a:rect l="0" t="0" r="0" b="0"/>
              <a:pathLst>
                <a:path w="150020" h="164307">
                  <a:moveTo>
                    <a:pt x="150019" y="0"/>
                  </a:moveTo>
                  <a:lnTo>
                    <a:pt x="149225" y="24836"/>
                  </a:lnTo>
                  <a:lnTo>
                    <a:pt x="137040" y="58181"/>
                  </a:lnTo>
                  <a:lnTo>
                    <a:pt x="118645" y="85928"/>
                  </a:lnTo>
                  <a:lnTo>
                    <a:pt x="85356" y="116561"/>
                  </a:lnTo>
                  <a:lnTo>
                    <a:pt x="54960" y="141205"/>
                  </a:lnTo>
                  <a:lnTo>
                    <a:pt x="27926" y="154551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9" name="SMARTInkShape-Group451"/>
          <p:cNvGrpSpPr/>
          <p:nvPr/>
        </p:nvGrpSpPr>
        <p:grpSpPr>
          <a:xfrm>
            <a:off x="6893719" y="4300839"/>
            <a:ext cx="42828" cy="99712"/>
            <a:chOff x="6893719" y="4300839"/>
            <a:chExt cx="42828" cy="99712"/>
          </a:xfrm>
        </p:grpSpPr>
        <p:sp>
          <p:nvSpPr>
            <p:cNvPr id="157" name="SMARTInkShape-2092"/>
            <p:cNvSpPr/>
            <p:nvPr/>
          </p:nvSpPr>
          <p:spPr bwMode="auto">
            <a:xfrm>
              <a:off x="6909026" y="4300839"/>
              <a:ext cx="27521" cy="21131"/>
            </a:xfrm>
            <a:custGeom>
              <a:avLst/>
              <a:gdLst/>
              <a:ahLst/>
              <a:cxnLst/>
              <a:rect l="0" t="0" r="0" b="0"/>
              <a:pathLst>
                <a:path w="27521" h="21131">
                  <a:moveTo>
                    <a:pt x="13268" y="21130"/>
                  </a:moveTo>
                  <a:lnTo>
                    <a:pt x="6419" y="14280"/>
                  </a:lnTo>
                  <a:lnTo>
                    <a:pt x="0" y="14012"/>
                  </a:lnTo>
                  <a:lnTo>
                    <a:pt x="3075" y="10201"/>
                  </a:lnTo>
                  <a:lnTo>
                    <a:pt x="6885" y="8335"/>
                  </a:lnTo>
                  <a:lnTo>
                    <a:pt x="18130" y="6245"/>
                  </a:lnTo>
                  <a:lnTo>
                    <a:pt x="27141" y="0"/>
                  </a:lnTo>
                  <a:lnTo>
                    <a:pt x="27520" y="5876"/>
                  </a:lnTo>
                  <a:lnTo>
                    <a:pt x="26737" y="6198"/>
                  </a:lnTo>
                  <a:lnTo>
                    <a:pt x="23752" y="6556"/>
                  </a:lnTo>
                  <a:lnTo>
                    <a:pt x="19780" y="8832"/>
                  </a:lnTo>
                  <a:lnTo>
                    <a:pt x="15368" y="11695"/>
                  </a:lnTo>
                  <a:lnTo>
                    <a:pt x="7498" y="13684"/>
                  </a:lnTo>
                  <a:lnTo>
                    <a:pt x="7040" y="12991"/>
                  </a:lnTo>
                  <a:lnTo>
                    <a:pt x="6124" y="6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8" name="SMARTInkShape-2093"/>
            <p:cNvSpPr/>
            <p:nvPr/>
          </p:nvSpPr>
          <p:spPr bwMode="auto">
            <a:xfrm>
              <a:off x="6893719" y="4386263"/>
              <a:ext cx="35720" cy="14288"/>
            </a:xfrm>
            <a:custGeom>
              <a:avLst/>
              <a:gdLst/>
              <a:ahLst/>
              <a:cxnLst/>
              <a:rect l="0" t="0" r="0" b="0"/>
              <a:pathLst>
                <a:path w="35720" h="14288">
                  <a:moveTo>
                    <a:pt x="0" y="14287"/>
                  </a:moveTo>
                  <a:lnTo>
                    <a:pt x="16793" y="14287"/>
                  </a:lnTo>
                  <a:lnTo>
                    <a:pt x="21486" y="12170"/>
                  </a:lnTo>
                  <a:lnTo>
                    <a:pt x="27174" y="8136"/>
                  </a:lnTo>
                  <a:lnTo>
                    <a:pt x="31953" y="7437"/>
                  </a:lnTo>
                  <a:lnTo>
                    <a:pt x="33208" y="6546"/>
                  </a:lnTo>
                  <a:lnTo>
                    <a:pt x="34045" y="5157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75" name="SMARTInkShape-Group452"/>
          <p:cNvGrpSpPr/>
          <p:nvPr/>
        </p:nvGrpSpPr>
        <p:grpSpPr>
          <a:xfrm>
            <a:off x="6330762" y="4530060"/>
            <a:ext cx="1941702" cy="920622"/>
            <a:chOff x="6330762" y="4530060"/>
            <a:chExt cx="1941702" cy="920622"/>
          </a:xfrm>
        </p:grpSpPr>
        <p:sp>
          <p:nvSpPr>
            <p:cNvPr id="160" name="SMARTInkShape-2094"/>
            <p:cNvSpPr/>
            <p:nvPr/>
          </p:nvSpPr>
          <p:spPr bwMode="auto">
            <a:xfrm>
              <a:off x="6803694" y="4644725"/>
              <a:ext cx="148321" cy="154216"/>
            </a:xfrm>
            <a:custGeom>
              <a:avLst/>
              <a:gdLst/>
              <a:ahLst/>
              <a:cxnLst/>
              <a:rect l="0" t="0" r="0" b="0"/>
              <a:pathLst>
                <a:path w="148321" h="154216">
                  <a:moveTo>
                    <a:pt x="75737" y="13000"/>
                  </a:moveTo>
                  <a:lnTo>
                    <a:pt x="75737" y="9208"/>
                  </a:lnTo>
                  <a:lnTo>
                    <a:pt x="77854" y="5229"/>
                  </a:lnTo>
                  <a:lnTo>
                    <a:pt x="81888" y="0"/>
                  </a:lnTo>
                  <a:lnTo>
                    <a:pt x="46637" y="28480"/>
                  </a:lnTo>
                  <a:lnTo>
                    <a:pt x="31044" y="45192"/>
                  </a:lnTo>
                  <a:lnTo>
                    <a:pt x="11552" y="76362"/>
                  </a:lnTo>
                  <a:lnTo>
                    <a:pt x="3554" y="91167"/>
                  </a:lnTo>
                  <a:lnTo>
                    <a:pt x="0" y="105685"/>
                  </a:lnTo>
                  <a:lnTo>
                    <a:pt x="1791" y="127245"/>
                  </a:lnTo>
                  <a:lnTo>
                    <a:pt x="7418" y="137330"/>
                  </a:lnTo>
                  <a:lnTo>
                    <a:pt x="16004" y="144458"/>
                  </a:lnTo>
                  <a:lnTo>
                    <a:pt x="34227" y="152139"/>
                  </a:lnTo>
                  <a:lnTo>
                    <a:pt x="47763" y="154215"/>
                  </a:lnTo>
                  <a:lnTo>
                    <a:pt x="72564" y="147798"/>
                  </a:lnTo>
                  <a:lnTo>
                    <a:pt x="103685" y="131408"/>
                  </a:lnTo>
                  <a:lnTo>
                    <a:pt x="124764" y="116787"/>
                  </a:lnTo>
                  <a:lnTo>
                    <a:pt x="140623" y="97727"/>
                  </a:lnTo>
                  <a:lnTo>
                    <a:pt x="147703" y="83994"/>
                  </a:lnTo>
                  <a:lnTo>
                    <a:pt x="148320" y="76998"/>
                  </a:lnTo>
                  <a:lnTo>
                    <a:pt x="144773" y="62875"/>
                  </a:lnTo>
                  <a:lnTo>
                    <a:pt x="133852" y="45329"/>
                  </a:lnTo>
                  <a:lnTo>
                    <a:pt x="112976" y="30075"/>
                  </a:lnTo>
                  <a:lnTo>
                    <a:pt x="90475" y="23087"/>
                  </a:lnTo>
                  <a:lnTo>
                    <a:pt x="62332" y="21519"/>
                  </a:lnTo>
                  <a:lnTo>
                    <a:pt x="50994" y="24194"/>
                  </a:lnTo>
                  <a:lnTo>
                    <a:pt x="47336" y="26019"/>
                  </a:lnTo>
                  <a:lnTo>
                    <a:pt x="44896" y="28029"/>
                  </a:lnTo>
                  <a:lnTo>
                    <a:pt x="43271" y="30163"/>
                  </a:lnTo>
                  <a:lnTo>
                    <a:pt x="43774" y="33174"/>
                  </a:lnTo>
                  <a:lnTo>
                    <a:pt x="48567" y="40751"/>
                  </a:lnTo>
                  <a:lnTo>
                    <a:pt x="58105" y="47294"/>
                  </a:lnTo>
                  <a:lnTo>
                    <a:pt x="70282" y="52055"/>
                  </a:lnTo>
                  <a:lnTo>
                    <a:pt x="97169" y="55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1" name="SMARTInkShape-2095"/>
            <p:cNvSpPr/>
            <p:nvPr/>
          </p:nvSpPr>
          <p:spPr bwMode="auto">
            <a:xfrm>
              <a:off x="6972571" y="4530060"/>
              <a:ext cx="256159" cy="251825"/>
            </a:xfrm>
            <a:custGeom>
              <a:avLst/>
              <a:gdLst/>
              <a:ahLst/>
              <a:cxnLst/>
              <a:rect l="0" t="0" r="0" b="0"/>
              <a:pathLst>
                <a:path w="256159" h="251825">
                  <a:moveTo>
                    <a:pt x="21160" y="141953"/>
                  </a:moveTo>
                  <a:lnTo>
                    <a:pt x="6687" y="158543"/>
                  </a:lnTo>
                  <a:lnTo>
                    <a:pt x="2821" y="166789"/>
                  </a:lnTo>
                  <a:lnTo>
                    <a:pt x="0" y="199339"/>
                  </a:lnTo>
                  <a:lnTo>
                    <a:pt x="603" y="215136"/>
                  </a:lnTo>
                  <a:lnTo>
                    <a:pt x="5890" y="235708"/>
                  </a:lnTo>
                  <a:lnTo>
                    <a:pt x="7012" y="237794"/>
                  </a:lnTo>
                  <a:lnTo>
                    <a:pt x="8552" y="239184"/>
                  </a:lnTo>
                  <a:lnTo>
                    <a:pt x="10373" y="240111"/>
                  </a:lnTo>
                  <a:lnTo>
                    <a:pt x="12382" y="239935"/>
                  </a:lnTo>
                  <a:lnTo>
                    <a:pt x="31691" y="228878"/>
                  </a:lnTo>
                  <a:lnTo>
                    <a:pt x="49934" y="210570"/>
                  </a:lnTo>
                  <a:lnTo>
                    <a:pt x="64082" y="195357"/>
                  </a:lnTo>
                  <a:lnTo>
                    <a:pt x="72780" y="187913"/>
                  </a:lnTo>
                  <a:lnTo>
                    <a:pt x="82139" y="176384"/>
                  </a:lnTo>
                  <a:lnTo>
                    <a:pt x="87421" y="173130"/>
                  </a:lnTo>
                  <a:lnTo>
                    <a:pt x="89146" y="173056"/>
                  </a:lnTo>
                  <a:lnTo>
                    <a:pt x="90297" y="173801"/>
                  </a:lnTo>
                  <a:lnTo>
                    <a:pt x="91065" y="175091"/>
                  </a:lnTo>
                  <a:lnTo>
                    <a:pt x="92508" y="206800"/>
                  </a:lnTo>
                  <a:lnTo>
                    <a:pt x="92586" y="232199"/>
                  </a:lnTo>
                  <a:lnTo>
                    <a:pt x="94177" y="236248"/>
                  </a:lnTo>
                  <a:lnTo>
                    <a:pt x="100179" y="242864"/>
                  </a:lnTo>
                  <a:lnTo>
                    <a:pt x="112483" y="251051"/>
                  </a:lnTo>
                  <a:lnTo>
                    <a:pt x="123660" y="251824"/>
                  </a:lnTo>
                  <a:lnTo>
                    <a:pt x="150239" y="245853"/>
                  </a:lnTo>
                  <a:lnTo>
                    <a:pt x="171325" y="231740"/>
                  </a:lnTo>
                  <a:lnTo>
                    <a:pt x="188861" y="212477"/>
                  </a:lnTo>
                  <a:lnTo>
                    <a:pt x="204111" y="184103"/>
                  </a:lnTo>
                  <a:lnTo>
                    <a:pt x="218685" y="154353"/>
                  </a:lnTo>
                  <a:lnTo>
                    <a:pt x="224042" y="130795"/>
                  </a:lnTo>
                  <a:lnTo>
                    <a:pt x="227217" y="105244"/>
                  </a:lnTo>
                  <a:lnTo>
                    <a:pt x="231275" y="80658"/>
                  </a:lnTo>
                  <a:lnTo>
                    <a:pt x="234229" y="48297"/>
                  </a:lnTo>
                  <a:lnTo>
                    <a:pt x="230686" y="32594"/>
                  </a:lnTo>
                  <a:lnTo>
                    <a:pt x="216733" y="6078"/>
                  </a:lnTo>
                  <a:lnTo>
                    <a:pt x="208350" y="0"/>
                  </a:lnTo>
                  <a:lnTo>
                    <a:pt x="197082" y="28988"/>
                  </a:lnTo>
                  <a:lnTo>
                    <a:pt x="188584" y="62988"/>
                  </a:lnTo>
                  <a:lnTo>
                    <a:pt x="186390" y="95625"/>
                  </a:lnTo>
                  <a:lnTo>
                    <a:pt x="187328" y="129637"/>
                  </a:lnTo>
                  <a:lnTo>
                    <a:pt x="196160" y="159382"/>
                  </a:lnTo>
                  <a:lnTo>
                    <a:pt x="208775" y="191168"/>
                  </a:lnTo>
                  <a:lnTo>
                    <a:pt x="217257" y="204308"/>
                  </a:lnTo>
                  <a:lnTo>
                    <a:pt x="236553" y="222032"/>
                  </a:lnTo>
                  <a:lnTo>
                    <a:pt x="244155" y="225169"/>
                  </a:lnTo>
                  <a:lnTo>
                    <a:pt x="248405" y="226005"/>
                  </a:lnTo>
                  <a:lnTo>
                    <a:pt x="251238" y="225769"/>
                  </a:lnTo>
                  <a:lnTo>
                    <a:pt x="253127" y="224818"/>
                  </a:lnTo>
                  <a:lnTo>
                    <a:pt x="254386" y="223390"/>
                  </a:lnTo>
                  <a:lnTo>
                    <a:pt x="255785" y="219687"/>
                  </a:lnTo>
                  <a:lnTo>
                    <a:pt x="256158" y="217588"/>
                  </a:lnTo>
                  <a:lnTo>
                    <a:pt x="254819" y="215395"/>
                  </a:lnTo>
                  <a:lnTo>
                    <a:pt x="228329" y="1919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2" name="SMARTInkShape-2096"/>
            <p:cNvSpPr/>
            <p:nvPr/>
          </p:nvSpPr>
          <p:spPr bwMode="auto">
            <a:xfrm>
              <a:off x="7044032" y="4629462"/>
              <a:ext cx="228307" cy="28264"/>
            </a:xfrm>
            <a:custGeom>
              <a:avLst/>
              <a:gdLst/>
              <a:ahLst/>
              <a:cxnLst/>
              <a:rect l="0" t="0" r="0" b="0"/>
              <a:pathLst>
                <a:path w="228307" h="28264">
                  <a:moveTo>
                    <a:pt x="6849" y="28263"/>
                  </a:moveTo>
                  <a:lnTo>
                    <a:pt x="3056" y="24471"/>
                  </a:lnTo>
                  <a:lnTo>
                    <a:pt x="1195" y="20492"/>
                  </a:lnTo>
                  <a:lnTo>
                    <a:pt x="0" y="7678"/>
                  </a:lnTo>
                  <a:lnTo>
                    <a:pt x="695" y="5015"/>
                  </a:lnTo>
                  <a:lnTo>
                    <a:pt x="1953" y="3239"/>
                  </a:lnTo>
                  <a:lnTo>
                    <a:pt x="3585" y="2055"/>
                  </a:lnTo>
                  <a:lnTo>
                    <a:pt x="33965" y="0"/>
                  </a:lnTo>
                  <a:lnTo>
                    <a:pt x="67801" y="1897"/>
                  </a:lnTo>
                  <a:lnTo>
                    <a:pt x="94264" y="5433"/>
                  </a:lnTo>
                  <a:lnTo>
                    <a:pt x="121900" y="9649"/>
                  </a:lnTo>
                  <a:lnTo>
                    <a:pt x="147941" y="14169"/>
                  </a:lnTo>
                  <a:lnTo>
                    <a:pt x="180681" y="19060"/>
                  </a:lnTo>
                  <a:lnTo>
                    <a:pt x="213077" y="24505"/>
                  </a:lnTo>
                  <a:lnTo>
                    <a:pt x="228306" y="282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3" name="SMARTInkShape-2097"/>
            <p:cNvSpPr/>
            <p:nvPr/>
          </p:nvSpPr>
          <p:spPr bwMode="auto">
            <a:xfrm>
              <a:off x="7286625" y="4651160"/>
              <a:ext cx="148940" cy="163273"/>
            </a:xfrm>
            <a:custGeom>
              <a:avLst/>
              <a:gdLst/>
              <a:ahLst/>
              <a:cxnLst/>
              <a:rect l="0" t="0" r="0" b="0"/>
              <a:pathLst>
                <a:path w="148940" h="163273">
                  <a:moveTo>
                    <a:pt x="0" y="49428"/>
                  </a:moveTo>
                  <a:lnTo>
                    <a:pt x="0" y="43277"/>
                  </a:lnTo>
                  <a:lnTo>
                    <a:pt x="794" y="42946"/>
                  </a:lnTo>
                  <a:lnTo>
                    <a:pt x="9943" y="42371"/>
                  </a:lnTo>
                  <a:lnTo>
                    <a:pt x="11392" y="43136"/>
                  </a:lnTo>
                  <a:lnTo>
                    <a:pt x="12357" y="44439"/>
                  </a:lnTo>
                  <a:lnTo>
                    <a:pt x="14223" y="48004"/>
                  </a:lnTo>
                  <a:lnTo>
                    <a:pt x="31047" y="76077"/>
                  </a:lnTo>
                  <a:lnTo>
                    <a:pt x="40758" y="105148"/>
                  </a:lnTo>
                  <a:lnTo>
                    <a:pt x="42447" y="125345"/>
                  </a:lnTo>
                  <a:lnTo>
                    <a:pt x="36675" y="150385"/>
                  </a:lnTo>
                  <a:lnTo>
                    <a:pt x="34027" y="155945"/>
                  </a:lnTo>
                  <a:lnTo>
                    <a:pt x="32210" y="158539"/>
                  </a:lnTo>
                  <a:lnTo>
                    <a:pt x="29411" y="160269"/>
                  </a:lnTo>
                  <a:lnTo>
                    <a:pt x="15629" y="163044"/>
                  </a:lnTo>
                  <a:lnTo>
                    <a:pt x="12801" y="163272"/>
                  </a:lnTo>
                  <a:lnTo>
                    <a:pt x="10915" y="162630"/>
                  </a:lnTo>
                  <a:lnTo>
                    <a:pt x="9658" y="161408"/>
                  </a:lnTo>
                  <a:lnTo>
                    <a:pt x="8262" y="157934"/>
                  </a:lnTo>
                  <a:lnTo>
                    <a:pt x="7291" y="139338"/>
                  </a:lnTo>
                  <a:lnTo>
                    <a:pt x="20589" y="106188"/>
                  </a:lnTo>
                  <a:lnTo>
                    <a:pt x="38930" y="70807"/>
                  </a:lnTo>
                  <a:lnTo>
                    <a:pt x="62022" y="35133"/>
                  </a:lnTo>
                  <a:lnTo>
                    <a:pt x="80984" y="13061"/>
                  </a:lnTo>
                  <a:lnTo>
                    <a:pt x="90498" y="6012"/>
                  </a:lnTo>
                  <a:lnTo>
                    <a:pt x="100017" y="2351"/>
                  </a:lnTo>
                  <a:lnTo>
                    <a:pt x="119064" y="0"/>
                  </a:lnTo>
                  <a:lnTo>
                    <a:pt x="123032" y="1394"/>
                  </a:lnTo>
                  <a:lnTo>
                    <a:pt x="137695" y="15566"/>
                  </a:lnTo>
                  <a:lnTo>
                    <a:pt x="145132" y="26871"/>
                  </a:lnTo>
                  <a:lnTo>
                    <a:pt x="148571" y="40275"/>
                  </a:lnTo>
                  <a:lnTo>
                    <a:pt x="148939" y="64729"/>
                  </a:lnTo>
                  <a:lnTo>
                    <a:pt x="146100" y="78453"/>
                  </a:lnTo>
                  <a:lnTo>
                    <a:pt x="136245" y="95775"/>
                  </a:lnTo>
                  <a:lnTo>
                    <a:pt x="125641" y="103893"/>
                  </a:lnTo>
                  <a:lnTo>
                    <a:pt x="112991" y="109353"/>
                  </a:lnTo>
                  <a:lnTo>
                    <a:pt x="99430" y="111780"/>
                  </a:lnTo>
                  <a:lnTo>
                    <a:pt x="78408" y="109354"/>
                  </a:lnTo>
                  <a:lnTo>
                    <a:pt x="60892" y="103608"/>
                  </a:lnTo>
                  <a:lnTo>
                    <a:pt x="57263" y="100629"/>
                  </a:lnTo>
                  <a:lnTo>
                    <a:pt x="53232" y="93086"/>
                  </a:lnTo>
                  <a:lnTo>
                    <a:pt x="53556" y="84442"/>
                  </a:lnTo>
                  <a:lnTo>
                    <a:pt x="57150" y="70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4" name="SMARTInkShape-2098"/>
            <p:cNvSpPr/>
            <p:nvPr/>
          </p:nvSpPr>
          <p:spPr bwMode="auto">
            <a:xfrm>
              <a:off x="7416300" y="4547949"/>
              <a:ext cx="197832" cy="226590"/>
            </a:xfrm>
            <a:custGeom>
              <a:avLst/>
              <a:gdLst/>
              <a:ahLst/>
              <a:cxnLst/>
              <a:rect l="0" t="0" r="0" b="0"/>
              <a:pathLst>
                <a:path w="197832" h="226590">
                  <a:moveTo>
                    <a:pt x="20344" y="124064"/>
                  </a:moveTo>
                  <a:lnTo>
                    <a:pt x="9702" y="134705"/>
                  </a:lnTo>
                  <a:lnTo>
                    <a:pt x="7676" y="140964"/>
                  </a:lnTo>
                  <a:lnTo>
                    <a:pt x="4420" y="153413"/>
                  </a:lnTo>
                  <a:lnTo>
                    <a:pt x="544" y="167155"/>
                  </a:lnTo>
                  <a:lnTo>
                    <a:pt x="0" y="171841"/>
                  </a:lnTo>
                  <a:lnTo>
                    <a:pt x="1512" y="179165"/>
                  </a:lnTo>
                  <a:lnTo>
                    <a:pt x="3027" y="182229"/>
                  </a:lnTo>
                  <a:lnTo>
                    <a:pt x="8943" y="187750"/>
                  </a:lnTo>
                  <a:lnTo>
                    <a:pt x="16864" y="192056"/>
                  </a:lnTo>
                  <a:lnTo>
                    <a:pt x="39563" y="195047"/>
                  </a:lnTo>
                  <a:lnTo>
                    <a:pt x="48994" y="191066"/>
                  </a:lnTo>
                  <a:lnTo>
                    <a:pt x="83155" y="172191"/>
                  </a:lnTo>
                  <a:lnTo>
                    <a:pt x="117770" y="141600"/>
                  </a:lnTo>
                  <a:lnTo>
                    <a:pt x="132107" y="132732"/>
                  </a:lnTo>
                  <a:lnTo>
                    <a:pt x="141427" y="131247"/>
                  </a:lnTo>
                  <a:lnTo>
                    <a:pt x="141756" y="137362"/>
                  </a:lnTo>
                  <a:lnTo>
                    <a:pt x="141785" y="132113"/>
                  </a:lnTo>
                  <a:lnTo>
                    <a:pt x="167401" y="99112"/>
                  </a:lnTo>
                  <a:lnTo>
                    <a:pt x="183604" y="66450"/>
                  </a:lnTo>
                  <a:lnTo>
                    <a:pt x="192832" y="31134"/>
                  </a:lnTo>
                  <a:lnTo>
                    <a:pt x="197731" y="10193"/>
                  </a:lnTo>
                  <a:lnTo>
                    <a:pt x="196285" y="3869"/>
                  </a:lnTo>
                  <a:lnTo>
                    <a:pt x="194787" y="1071"/>
                  </a:lnTo>
                  <a:lnTo>
                    <a:pt x="192996" y="0"/>
                  </a:lnTo>
                  <a:lnTo>
                    <a:pt x="191008" y="80"/>
                  </a:lnTo>
                  <a:lnTo>
                    <a:pt x="188889" y="926"/>
                  </a:lnTo>
                  <a:lnTo>
                    <a:pt x="184417" y="6101"/>
                  </a:lnTo>
                  <a:lnTo>
                    <a:pt x="168225" y="41388"/>
                  </a:lnTo>
                  <a:lnTo>
                    <a:pt x="154683" y="77041"/>
                  </a:lnTo>
                  <a:lnTo>
                    <a:pt x="150636" y="108984"/>
                  </a:lnTo>
                  <a:lnTo>
                    <a:pt x="149436" y="143584"/>
                  </a:lnTo>
                  <a:lnTo>
                    <a:pt x="152873" y="175180"/>
                  </a:lnTo>
                  <a:lnTo>
                    <a:pt x="158919" y="200857"/>
                  </a:lnTo>
                  <a:lnTo>
                    <a:pt x="162734" y="207009"/>
                  </a:lnTo>
                  <a:lnTo>
                    <a:pt x="185086" y="225464"/>
                  </a:lnTo>
                  <a:lnTo>
                    <a:pt x="188116" y="226589"/>
                  </a:lnTo>
                  <a:lnTo>
                    <a:pt x="190929" y="226545"/>
                  </a:lnTo>
                  <a:lnTo>
                    <a:pt x="193599" y="225722"/>
                  </a:lnTo>
                  <a:lnTo>
                    <a:pt x="195378" y="223586"/>
                  </a:lnTo>
                  <a:lnTo>
                    <a:pt x="197355" y="216979"/>
                  </a:lnTo>
                  <a:lnTo>
                    <a:pt x="197831" y="193305"/>
                  </a:lnTo>
                  <a:lnTo>
                    <a:pt x="188988" y="158878"/>
                  </a:lnTo>
                  <a:lnTo>
                    <a:pt x="177506" y="131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5" name="SMARTInkShape-2099"/>
            <p:cNvSpPr/>
            <p:nvPr/>
          </p:nvSpPr>
          <p:spPr bwMode="auto">
            <a:xfrm>
              <a:off x="7500938" y="4600575"/>
              <a:ext cx="150019" cy="21432"/>
            </a:xfrm>
            <a:custGeom>
              <a:avLst/>
              <a:gdLst/>
              <a:ahLst/>
              <a:cxnLst/>
              <a:rect l="0" t="0" r="0" b="0"/>
              <a:pathLst>
                <a:path w="150019" h="21432">
                  <a:moveTo>
                    <a:pt x="0" y="0"/>
                  </a:moveTo>
                  <a:lnTo>
                    <a:pt x="0" y="6151"/>
                  </a:lnTo>
                  <a:lnTo>
                    <a:pt x="7584" y="10642"/>
                  </a:lnTo>
                  <a:lnTo>
                    <a:pt x="38834" y="15924"/>
                  </a:lnTo>
                  <a:lnTo>
                    <a:pt x="67333" y="19800"/>
                  </a:lnTo>
                  <a:lnTo>
                    <a:pt x="96679" y="20948"/>
                  </a:lnTo>
                  <a:lnTo>
                    <a:pt x="131721" y="21336"/>
                  </a:lnTo>
                  <a:lnTo>
                    <a:pt x="15001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6" name="SMARTInkShape-2100"/>
            <p:cNvSpPr/>
            <p:nvPr/>
          </p:nvSpPr>
          <p:spPr bwMode="auto">
            <a:xfrm>
              <a:off x="7880059" y="4543720"/>
              <a:ext cx="157239" cy="156437"/>
            </a:xfrm>
            <a:custGeom>
              <a:avLst/>
              <a:gdLst/>
              <a:ahLst/>
              <a:cxnLst/>
              <a:rect l="0" t="0" r="0" b="0"/>
              <a:pathLst>
                <a:path w="157239" h="156437">
                  <a:moveTo>
                    <a:pt x="35216" y="13993"/>
                  </a:moveTo>
                  <a:lnTo>
                    <a:pt x="25273" y="13993"/>
                  </a:lnTo>
                  <a:lnTo>
                    <a:pt x="0" y="6936"/>
                  </a:lnTo>
                  <a:lnTo>
                    <a:pt x="6887" y="6072"/>
                  </a:lnTo>
                  <a:lnTo>
                    <a:pt x="39982" y="700"/>
                  </a:lnTo>
                  <a:lnTo>
                    <a:pt x="70671" y="0"/>
                  </a:lnTo>
                  <a:lnTo>
                    <a:pt x="104899" y="3585"/>
                  </a:lnTo>
                  <a:lnTo>
                    <a:pt x="136384" y="9674"/>
                  </a:lnTo>
                  <a:lnTo>
                    <a:pt x="154444" y="16505"/>
                  </a:lnTo>
                  <a:lnTo>
                    <a:pt x="156770" y="20430"/>
                  </a:lnTo>
                  <a:lnTo>
                    <a:pt x="157238" y="31141"/>
                  </a:lnTo>
                  <a:lnTo>
                    <a:pt x="149246" y="50559"/>
                  </a:lnTo>
                  <a:lnTo>
                    <a:pt x="134844" y="62259"/>
                  </a:lnTo>
                  <a:lnTo>
                    <a:pt x="104423" y="79887"/>
                  </a:lnTo>
                  <a:lnTo>
                    <a:pt x="74507" y="100192"/>
                  </a:lnTo>
                  <a:lnTo>
                    <a:pt x="39273" y="124594"/>
                  </a:lnTo>
                  <a:lnTo>
                    <a:pt x="29081" y="132734"/>
                  </a:lnTo>
                  <a:lnTo>
                    <a:pt x="26364" y="136016"/>
                  </a:lnTo>
                  <a:lnTo>
                    <a:pt x="25345" y="138998"/>
                  </a:lnTo>
                  <a:lnTo>
                    <a:pt x="25461" y="141779"/>
                  </a:lnTo>
                  <a:lnTo>
                    <a:pt x="26331" y="144428"/>
                  </a:lnTo>
                  <a:lnTo>
                    <a:pt x="33649" y="149487"/>
                  </a:lnTo>
                  <a:lnTo>
                    <a:pt x="44838" y="153587"/>
                  </a:lnTo>
                  <a:lnTo>
                    <a:pt x="78406" y="156436"/>
                  </a:lnTo>
                  <a:lnTo>
                    <a:pt x="111724" y="151156"/>
                  </a:lnTo>
                  <a:lnTo>
                    <a:pt x="127470" y="148032"/>
                  </a:lnTo>
                  <a:lnTo>
                    <a:pt x="142372" y="142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7" name="SMARTInkShape-2101"/>
            <p:cNvSpPr/>
            <p:nvPr/>
          </p:nvSpPr>
          <p:spPr bwMode="auto">
            <a:xfrm>
              <a:off x="7815263" y="4622006"/>
              <a:ext cx="235744" cy="21429"/>
            </a:xfrm>
            <a:custGeom>
              <a:avLst/>
              <a:gdLst/>
              <a:ahLst/>
              <a:cxnLst/>
              <a:rect l="0" t="0" r="0" b="0"/>
              <a:pathLst>
                <a:path w="235744" h="21429">
                  <a:moveTo>
                    <a:pt x="0" y="14288"/>
                  </a:moveTo>
                  <a:lnTo>
                    <a:pt x="3792" y="14288"/>
                  </a:lnTo>
                  <a:lnTo>
                    <a:pt x="34320" y="20439"/>
                  </a:lnTo>
                  <a:lnTo>
                    <a:pt x="64320" y="21137"/>
                  </a:lnTo>
                  <a:lnTo>
                    <a:pt x="88911" y="21301"/>
                  </a:lnTo>
                  <a:lnTo>
                    <a:pt x="114922" y="21373"/>
                  </a:lnTo>
                  <a:lnTo>
                    <a:pt x="139711" y="21406"/>
                  </a:lnTo>
                  <a:lnTo>
                    <a:pt x="163958" y="21420"/>
                  </a:lnTo>
                  <a:lnTo>
                    <a:pt x="195688" y="21428"/>
                  </a:lnTo>
                  <a:lnTo>
                    <a:pt x="218054" y="19314"/>
                  </a:lnTo>
                  <a:lnTo>
                    <a:pt x="223951" y="17638"/>
                  </a:lnTo>
                  <a:lnTo>
                    <a:pt x="227882" y="14934"/>
                  </a:lnTo>
                  <a:lnTo>
                    <a:pt x="230502" y="11544"/>
                  </a:lnTo>
                  <a:lnTo>
                    <a:pt x="2357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8" name="SMARTInkShape-2102"/>
            <p:cNvSpPr/>
            <p:nvPr/>
          </p:nvSpPr>
          <p:spPr bwMode="auto">
            <a:xfrm>
              <a:off x="8186738" y="4537300"/>
              <a:ext cx="57151" cy="13270"/>
            </a:xfrm>
            <a:custGeom>
              <a:avLst/>
              <a:gdLst/>
              <a:ahLst/>
              <a:cxnLst/>
              <a:rect l="0" t="0" r="0" b="0"/>
              <a:pathLst>
                <a:path w="57151" h="13270">
                  <a:moveTo>
                    <a:pt x="0" y="13269"/>
                  </a:moveTo>
                  <a:lnTo>
                    <a:pt x="0" y="9477"/>
                  </a:lnTo>
                  <a:lnTo>
                    <a:pt x="793" y="8359"/>
                  </a:lnTo>
                  <a:lnTo>
                    <a:pt x="2116" y="7614"/>
                  </a:lnTo>
                  <a:lnTo>
                    <a:pt x="12184" y="5527"/>
                  </a:lnTo>
                  <a:lnTo>
                    <a:pt x="19132" y="1273"/>
                  </a:lnTo>
                  <a:lnTo>
                    <a:pt x="23848" y="0"/>
                  </a:lnTo>
                  <a:lnTo>
                    <a:pt x="26218" y="454"/>
                  </a:lnTo>
                  <a:lnTo>
                    <a:pt x="34139" y="4092"/>
                  </a:lnTo>
                  <a:lnTo>
                    <a:pt x="47603" y="5857"/>
                  </a:lnTo>
                  <a:lnTo>
                    <a:pt x="57150" y="132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9" name="SMARTInkShape-2103"/>
            <p:cNvSpPr/>
            <p:nvPr/>
          </p:nvSpPr>
          <p:spPr bwMode="auto">
            <a:xfrm>
              <a:off x="8115300" y="4703616"/>
              <a:ext cx="157164" cy="154135"/>
            </a:xfrm>
            <a:custGeom>
              <a:avLst/>
              <a:gdLst/>
              <a:ahLst/>
              <a:cxnLst/>
              <a:rect l="0" t="0" r="0" b="0"/>
              <a:pathLst>
                <a:path w="157164" h="154135">
                  <a:moveTo>
                    <a:pt x="157163" y="4115"/>
                  </a:moveTo>
                  <a:lnTo>
                    <a:pt x="153370" y="323"/>
                  </a:lnTo>
                  <a:lnTo>
                    <a:pt x="151459" y="0"/>
                  </a:lnTo>
                  <a:lnTo>
                    <a:pt x="149392" y="578"/>
                  </a:lnTo>
                  <a:lnTo>
                    <a:pt x="144978" y="2543"/>
                  </a:lnTo>
                  <a:lnTo>
                    <a:pt x="140370" y="3416"/>
                  </a:lnTo>
                  <a:lnTo>
                    <a:pt x="139617" y="4443"/>
                  </a:lnTo>
                  <a:lnTo>
                    <a:pt x="139909" y="5921"/>
                  </a:lnTo>
                  <a:lnTo>
                    <a:pt x="140898" y="7700"/>
                  </a:lnTo>
                  <a:lnTo>
                    <a:pt x="139880" y="13911"/>
                  </a:lnTo>
                  <a:lnTo>
                    <a:pt x="136961" y="26332"/>
                  </a:lnTo>
                  <a:lnTo>
                    <a:pt x="133979" y="40067"/>
                  </a:lnTo>
                  <a:lnTo>
                    <a:pt x="117097" y="70174"/>
                  </a:lnTo>
                  <a:lnTo>
                    <a:pt x="96344" y="95038"/>
                  </a:lnTo>
                  <a:lnTo>
                    <a:pt x="73775" y="110406"/>
                  </a:lnTo>
                  <a:lnTo>
                    <a:pt x="45754" y="127291"/>
                  </a:lnTo>
                  <a:lnTo>
                    <a:pt x="0" y="1541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0" name="SMARTInkShape-2104"/>
            <p:cNvSpPr/>
            <p:nvPr/>
          </p:nvSpPr>
          <p:spPr bwMode="auto">
            <a:xfrm>
              <a:off x="6330762" y="4956575"/>
              <a:ext cx="355789" cy="212597"/>
            </a:xfrm>
            <a:custGeom>
              <a:avLst/>
              <a:gdLst/>
              <a:ahLst/>
              <a:cxnLst/>
              <a:rect l="0" t="0" r="0" b="0"/>
              <a:pathLst>
                <a:path w="355789" h="212597">
                  <a:moveTo>
                    <a:pt x="27176" y="65481"/>
                  </a:moveTo>
                  <a:lnTo>
                    <a:pt x="17233" y="65481"/>
                  </a:lnTo>
                  <a:lnTo>
                    <a:pt x="12703" y="67598"/>
                  </a:lnTo>
                  <a:lnTo>
                    <a:pt x="3327" y="75424"/>
                  </a:lnTo>
                  <a:lnTo>
                    <a:pt x="701" y="82072"/>
                  </a:lnTo>
                  <a:lnTo>
                    <a:pt x="0" y="86066"/>
                  </a:lnTo>
                  <a:lnTo>
                    <a:pt x="1121" y="90317"/>
                  </a:lnTo>
                  <a:lnTo>
                    <a:pt x="6600" y="99273"/>
                  </a:lnTo>
                  <a:lnTo>
                    <a:pt x="18610" y="109448"/>
                  </a:lnTo>
                  <a:lnTo>
                    <a:pt x="43599" y="113698"/>
                  </a:lnTo>
                  <a:lnTo>
                    <a:pt x="67019" y="112575"/>
                  </a:lnTo>
                  <a:lnTo>
                    <a:pt x="93302" y="109431"/>
                  </a:lnTo>
                  <a:lnTo>
                    <a:pt x="120859" y="105387"/>
                  </a:lnTo>
                  <a:lnTo>
                    <a:pt x="148981" y="98827"/>
                  </a:lnTo>
                  <a:lnTo>
                    <a:pt x="176561" y="90620"/>
                  </a:lnTo>
                  <a:lnTo>
                    <a:pt x="202049" y="81681"/>
                  </a:lnTo>
                  <a:lnTo>
                    <a:pt x="231125" y="67724"/>
                  </a:lnTo>
                  <a:lnTo>
                    <a:pt x="254821" y="49742"/>
                  </a:lnTo>
                  <a:lnTo>
                    <a:pt x="263289" y="36261"/>
                  </a:lnTo>
                  <a:lnTo>
                    <a:pt x="266259" y="23126"/>
                  </a:lnTo>
                  <a:lnTo>
                    <a:pt x="264932" y="11996"/>
                  </a:lnTo>
                  <a:lnTo>
                    <a:pt x="261881" y="7600"/>
                  </a:lnTo>
                  <a:lnTo>
                    <a:pt x="252139" y="598"/>
                  </a:lnTo>
                  <a:lnTo>
                    <a:pt x="245413" y="0"/>
                  </a:lnTo>
                  <a:lnTo>
                    <a:pt x="219191" y="6745"/>
                  </a:lnTo>
                  <a:lnTo>
                    <a:pt x="195066" y="14505"/>
                  </a:lnTo>
                  <a:lnTo>
                    <a:pt x="170585" y="27480"/>
                  </a:lnTo>
                  <a:lnTo>
                    <a:pt x="146476" y="44623"/>
                  </a:lnTo>
                  <a:lnTo>
                    <a:pt x="111384" y="76587"/>
                  </a:lnTo>
                  <a:lnTo>
                    <a:pt x="83700" y="110399"/>
                  </a:lnTo>
                  <a:lnTo>
                    <a:pt x="76110" y="130953"/>
                  </a:lnTo>
                  <a:lnTo>
                    <a:pt x="76970" y="152788"/>
                  </a:lnTo>
                  <a:lnTo>
                    <a:pt x="79422" y="164167"/>
                  </a:lnTo>
                  <a:lnTo>
                    <a:pt x="90613" y="181043"/>
                  </a:lnTo>
                  <a:lnTo>
                    <a:pt x="107757" y="193836"/>
                  </a:lnTo>
                  <a:lnTo>
                    <a:pt x="131252" y="204813"/>
                  </a:lnTo>
                  <a:lnTo>
                    <a:pt x="159686" y="210750"/>
                  </a:lnTo>
                  <a:lnTo>
                    <a:pt x="190844" y="212596"/>
                  </a:lnTo>
                  <a:lnTo>
                    <a:pt x="223213" y="210769"/>
                  </a:lnTo>
                  <a:lnTo>
                    <a:pt x="256120" y="205195"/>
                  </a:lnTo>
                  <a:lnTo>
                    <a:pt x="286884" y="195839"/>
                  </a:lnTo>
                  <a:lnTo>
                    <a:pt x="321261" y="173515"/>
                  </a:lnTo>
                  <a:lnTo>
                    <a:pt x="355788" y="144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1" name="SMARTInkShape-2105"/>
            <p:cNvSpPr/>
            <p:nvPr/>
          </p:nvSpPr>
          <p:spPr bwMode="auto">
            <a:xfrm>
              <a:off x="6616105" y="5014913"/>
              <a:ext cx="249040" cy="154907"/>
            </a:xfrm>
            <a:custGeom>
              <a:avLst/>
              <a:gdLst/>
              <a:ahLst/>
              <a:cxnLst/>
              <a:rect l="0" t="0" r="0" b="0"/>
              <a:pathLst>
                <a:path w="249040" h="154907">
                  <a:moveTo>
                    <a:pt x="6151" y="0"/>
                  </a:moveTo>
                  <a:lnTo>
                    <a:pt x="4034" y="33180"/>
                  </a:lnTo>
                  <a:lnTo>
                    <a:pt x="0" y="67584"/>
                  </a:lnTo>
                  <a:lnTo>
                    <a:pt x="4907" y="99251"/>
                  </a:lnTo>
                  <a:lnTo>
                    <a:pt x="15636" y="128437"/>
                  </a:lnTo>
                  <a:lnTo>
                    <a:pt x="29015" y="149547"/>
                  </a:lnTo>
                  <a:lnTo>
                    <a:pt x="34305" y="153778"/>
                  </a:lnTo>
                  <a:lnTo>
                    <a:pt x="36826" y="154906"/>
                  </a:lnTo>
                  <a:lnTo>
                    <a:pt x="43861" y="154042"/>
                  </a:lnTo>
                  <a:lnTo>
                    <a:pt x="47960" y="152701"/>
                  </a:lnTo>
                  <a:lnTo>
                    <a:pt x="54631" y="144860"/>
                  </a:lnTo>
                  <a:lnTo>
                    <a:pt x="73566" y="112826"/>
                  </a:lnTo>
                  <a:lnTo>
                    <a:pt x="92022" y="77820"/>
                  </a:lnTo>
                  <a:lnTo>
                    <a:pt x="114747" y="44122"/>
                  </a:lnTo>
                  <a:lnTo>
                    <a:pt x="141373" y="16917"/>
                  </a:lnTo>
                  <a:lnTo>
                    <a:pt x="152504" y="11487"/>
                  </a:lnTo>
                  <a:lnTo>
                    <a:pt x="162742" y="11191"/>
                  </a:lnTo>
                  <a:lnTo>
                    <a:pt x="167696" y="12223"/>
                  </a:lnTo>
                  <a:lnTo>
                    <a:pt x="177432" y="19720"/>
                  </a:lnTo>
                  <a:lnTo>
                    <a:pt x="182251" y="25053"/>
                  </a:lnTo>
                  <a:lnTo>
                    <a:pt x="187605" y="37328"/>
                  </a:lnTo>
                  <a:lnTo>
                    <a:pt x="191043" y="68403"/>
                  </a:lnTo>
                  <a:lnTo>
                    <a:pt x="191638" y="95762"/>
                  </a:lnTo>
                  <a:lnTo>
                    <a:pt x="187724" y="126954"/>
                  </a:lnTo>
                  <a:lnTo>
                    <a:pt x="189509" y="138709"/>
                  </a:lnTo>
                  <a:lnTo>
                    <a:pt x="194975" y="150460"/>
                  </a:lnTo>
                  <a:lnTo>
                    <a:pt x="197122" y="151900"/>
                  </a:lnTo>
                  <a:lnTo>
                    <a:pt x="199346" y="152066"/>
                  </a:lnTo>
                  <a:lnTo>
                    <a:pt x="205522" y="149341"/>
                  </a:lnTo>
                  <a:lnTo>
                    <a:pt x="240083" y="127316"/>
                  </a:lnTo>
                  <a:lnTo>
                    <a:pt x="249039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2" name="SMARTInkShape-2106"/>
            <p:cNvSpPr/>
            <p:nvPr/>
          </p:nvSpPr>
          <p:spPr bwMode="auto">
            <a:xfrm>
              <a:off x="6888102" y="4932551"/>
              <a:ext cx="183658" cy="245701"/>
            </a:xfrm>
            <a:custGeom>
              <a:avLst/>
              <a:gdLst/>
              <a:ahLst/>
              <a:cxnLst/>
              <a:rect l="0" t="0" r="0" b="0"/>
              <a:pathLst>
                <a:path w="183658" h="245701">
                  <a:moveTo>
                    <a:pt x="84198" y="132368"/>
                  </a:moveTo>
                  <a:lnTo>
                    <a:pt x="84198" y="128576"/>
                  </a:lnTo>
                  <a:lnTo>
                    <a:pt x="82081" y="124597"/>
                  </a:lnTo>
                  <a:lnTo>
                    <a:pt x="74255" y="115575"/>
                  </a:lnTo>
                  <a:lnTo>
                    <a:pt x="69724" y="112998"/>
                  </a:lnTo>
                  <a:lnTo>
                    <a:pt x="67405" y="112311"/>
                  </a:lnTo>
                  <a:lnTo>
                    <a:pt x="60595" y="113663"/>
                  </a:lnTo>
                  <a:lnTo>
                    <a:pt x="56556" y="115136"/>
                  </a:lnTo>
                  <a:lnTo>
                    <a:pt x="49952" y="123122"/>
                  </a:lnTo>
                  <a:lnTo>
                    <a:pt x="31063" y="155256"/>
                  </a:lnTo>
                  <a:lnTo>
                    <a:pt x="14729" y="188159"/>
                  </a:lnTo>
                  <a:lnTo>
                    <a:pt x="3625" y="217824"/>
                  </a:lnTo>
                  <a:lnTo>
                    <a:pt x="0" y="235652"/>
                  </a:lnTo>
                  <a:lnTo>
                    <a:pt x="285" y="239324"/>
                  </a:lnTo>
                  <a:lnTo>
                    <a:pt x="1268" y="241772"/>
                  </a:lnTo>
                  <a:lnTo>
                    <a:pt x="2718" y="243404"/>
                  </a:lnTo>
                  <a:lnTo>
                    <a:pt x="10678" y="245217"/>
                  </a:lnTo>
                  <a:lnTo>
                    <a:pt x="16135" y="245700"/>
                  </a:lnTo>
                  <a:lnTo>
                    <a:pt x="28548" y="242004"/>
                  </a:lnTo>
                  <a:lnTo>
                    <a:pt x="59712" y="226697"/>
                  </a:lnTo>
                  <a:lnTo>
                    <a:pt x="87085" y="209265"/>
                  </a:lnTo>
                  <a:lnTo>
                    <a:pt x="119076" y="181248"/>
                  </a:lnTo>
                  <a:lnTo>
                    <a:pt x="146209" y="145962"/>
                  </a:lnTo>
                  <a:lnTo>
                    <a:pt x="162103" y="117875"/>
                  </a:lnTo>
                  <a:lnTo>
                    <a:pt x="174750" y="89444"/>
                  </a:lnTo>
                  <a:lnTo>
                    <a:pt x="181408" y="60912"/>
                  </a:lnTo>
                  <a:lnTo>
                    <a:pt x="183657" y="26619"/>
                  </a:lnTo>
                  <a:lnTo>
                    <a:pt x="179731" y="13666"/>
                  </a:lnTo>
                  <a:lnTo>
                    <a:pt x="176461" y="7989"/>
                  </a:lnTo>
                  <a:lnTo>
                    <a:pt x="172694" y="4205"/>
                  </a:lnTo>
                  <a:lnTo>
                    <a:pt x="164275" y="0"/>
                  </a:lnTo>
                  <a:lnTo>
                    <a:pt x="159808" y="466"/>
                  </a:lnTo>
                  <a:lnTo>
                    <a:pt x="144349" y="9502"/>
                  </a:lnTo>
                  <a:lnTo>
                    <a:pt x="128923" y="20611"/>
                  </a:lnTo>
                  <a:lnTo>
                    <a:pt x="109974" y="47837"/>
                  </a:lnTo>
                  <a:lnTo>
                    <a:pt x="98097" y="81039"/>
                  </a:lnTo>
                  <a:lnTo>
                    <a:pt x="92228" y="106380"/>
                  </a:lnTo>
                  <a:lnTo>
                    <a:pt x="87767" y="132724"/>
                  </a:lnTo>
                  <a:lnTo>
                    <a:pt x="85784" y="157662"/>
                  </a:lnTo>
                  <a:lnTo>
                    <a:pt x="91253" y="177741"/>
                  </a:lnTo>
                  <a:lnTo>
                    <a:pt x="110375" y="206241"/>
                  </a:lnTo>
                  <a:lnTo>
                    <a:pt x="134204" y="2252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3" name="SMARTInkShape-2107"/>
            <p:cNvSpPr/>
            <p:nvPr/>
          </p:nvSpPr>
          <p:spPr bwMode="auto">
            <a:xfrm>
              <a:off x="7266187" y="5037337"/>
              <a:ext cx="27583" cy="20439"/>
            </a:xfrm>
            <a:custGeom>
              <a:avLst/>
              <a:gdLst/>
              <a:ahLst/>
              <a:cxnLst/>
              <a:rect l="0" t="0" r="0" b="0"/>
              <a:pathLst>
                <a:path w="27583" h="20439">
                  <a:moveTo>
                    <a:pt x="6151" y="6151"/>
                  </a:moveTo>
                  <a:lnTo>
                    <a:pt x="0" y="6151"/>
                  </a:lnTo>
                  <a:lnTo>
                    <a:pt x="3093" y="6151"/>
                  </a:lnTo>
                  <a:lnTo>
                    <a:pt x="4112" y="5357"/>
                  </a:lnTo>
                  <a:lnTo>
                    <a:pt x="5882" y="0"/>
                  </a:lnTo>
                  <a:lnTo>
                    <a:pt x="6144" y="5882"/>
                  </a:lnTo>
                  <a:lnTo>
                    <a:pt x="9941" y="6071"/>
                  </a:lnTo>
                  <a:lnTo>
                    <a:pt x="13921" y="8232"/>
                  </a:lnTo>
                  <a:lnTo>
                    <a:pt x="16093" y="9919"/>
                  </a:lnTo>
                  <a:lnTo>
                    <a:pt x="18507" y="13911"/>
                  </a:lnTo>
                  <a:lnTo>
                    <a:pt x="19151" y="16086"/>
                  </a:lnTo>
                  <a:lnTo>
                    <a:pt x="20374" y="17537"/>
                  </a:lnTo>
                  <a:lnTo>
                    <a:pt x="27582" y="20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4" name="SMARTInkShape-2108"/>
            <p:cNvSpPr/>
            <p:nvPr/>
          </p:nvSpPr>
          <p:spPr bwMode="auto">
            <a:xfrm>
              <a:off x="7172325" y="5229225"/>
              <a:ext cx="159610" cy="221457"/>
            </a:xfrm>
            <a:custGeom>
              <a:avLst/>
              <a:gdLst/>
              <a:ahLst/>
              <a:cxnLst/>
              <a:rect l="0" t="0" r="0" b="0"/>
              <a:pathLst>
                <a:path w="159610" h="221457">
                  <a:moveTo>
                    <a:pt x="121444" y="0"/>
                  </a:moveTo>
                  <a:lnTo>
                    <a:pt x="137537" y="9943"/>
                  </a:lnTo>
                  <a:lnTo>
                    <a:pt x="148878" y="20585"/>
                  </a:lnTo>
                  <a:lnTo>
                    <a:pt x="158500" y="41377"/>
                  </a:lnTo>
                  <a:lnTo>
                    <a:pt x="159609" y="58607"/>
                  </a:lnTo>
                  <a:lnTo>
                    <a:pt x="155770" y="86156"/>
                  </a:lnTo>
                  <a:lnTo>
                    <a:pt x="149400" y="105760"/>
                  </a:lnTo>
                  <a:lnTo>
                    <a:pt x="127963" y="138316"/>
                  </a:lnTo>
                  <a:lnTo>
                    <a:pt x="101503" y="168423"/>
                  </a:lnTo>
                  <a:lnTo>
                    <a:pt x="73555" y="195865"/>
                  </a:lnTo>
                  <a:lnTo>
                    <a:pt x="45165" y="213168"/>
                  </a:lnTo>
                  <a:lnTo>
                    <a:pt x="13478" y="219819"/>
                  </a:lnTo>
                  <a:lnTo>
                    <a:pt x="0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87" name="SMARTInkShape-Group453"/>
          <p:cNvGrpSpPr/>
          <p:nvPr/>
        </p:nvGrpSpPr>
        <p:grpSpPr>
          <a:xfrm>
            <a:off x="3201808" y="3200400"/>
            <a:ext cx="1338452" cy="372476"/>
            <a:chOff x="3201808" y="3200400"/>
            <a:chExt cx="1338452" cy="372476"/>
          </a:xfrm>
        </p:grpSpPr>
        <p:sp>
          <p:nvSpPr>
            <p:cNvPr id="176" name="SMARTInkShape-2109"/>
            <p:cNvSpPr/>
            <p:nvPr/>
          </p:nvSpPr>
          <p:spPr bwMode="auto">
            <a:xfrm>
              <a:off x="3275215" y="3329013"/>
              <a:ext cx="31054" cy="209720"/>
            </a:xfrm>
            <a:custGeom>
              <a:avLst/>
              <a:gdLst/>
              <a:ahLst/>
              <a:cxnLst/>
              <a:rect l="0" t="0" r="0" b="0"/>
              <a:pathLst>
                <a:path w="31054" h="209720">
                  <a:moveTo>
                    <a:pt x="10910" y="7118"/>
                  </a:moveTo>
                  <a:lnTo>
                    <a:pt x="10910" y="967"/>
                  </a:lnTo>
                  <a:lnTo>
                    <a:pt x="10116" y="636"/>
                  </a:lnTo>
                  <a:lnTo>
                    <a:pt x="4060" y="0"/>
                  </a:lnTo>
                  <a:lnTo>
                    <a:pt x="3031" y="6477"/>
                  </a:lnTo>
                  <a:lnTo>
                    <a:pt x="0" y="13712"/>
                  </a:lnTo>
                  <a:lnTo>
                    <a:pt x="240" y="22220"/>
                  </a:lnTo>
                  <a:lnTo>
                    <a:pt x="3070" y="48201"/>
                  </a:lnTo>
                  <a:lnTo>
                    <a:pt x="4422" y="83907"/>
                  </a:lnTo>
                  <a:lnTo>
                    <a:pt x="8635" y="112862"/>
                  </a:lnTo>
                  <a:lnTo>
                    <a:pt x="11030" y="144636"/>
                  </a:lnTo>
                  <a:lnTo>
                    <a:pt x="16431" y="177510"/>
                  </a:lnTo>
                  <a:lnTo>
                    <a:pt x="17990" y="209719"/>
                  </a:lnTo>
                  <a:lnTo>
                    <a:pt x="18012" y="209654"/>
                  </a:lnTo>
                  <a:lnTo>
                    <a:pt x="18025" y="208817"/>
                  </a:lnTo>
                  <a:lnTo>
                    <a:pt x="27994" y="176027"/>
                  </a:lnTo>
                  <a:lnTo>
                    <a:pt x="31053" y="143772"/>
                  </a:lnTo>
                  <a:lnTo>
                    <a:pt x="29652" y="118653"/>
                  </a:lnTo>
                  <a:lnTo>
                    <a:pt x="25198" y="78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7" name="SMARTInkShape-2110"/>
            <p:cNvSpPr/>
            <p:nvPr/>
          </p:nvSpPr>
          <p:spPr bwMode="auto">
            <a:xfrm>
              <a:off x="3201808" y="3295061"/>
              <a:ext cx="298690" cy="277815"/>
            </a:xfrm>
            <a:custGeom>
              <a:avLst/>
              <a:gdLst/>
              <a:ahLst/>
              <a:cxnLst/>
              <a:rect l="0" t="0" r="0" b="0"/>
              <a:pathLst>
                <a:path w="298690" h="277815">
                  <a:moveTo>
                    <a:pt x="34311" y="55358"/>
                  </a:moveTo>
                  <a:lnTo>
                    <a:pt x="3344" y="55358"/>
                  </a:lnTo>
                  <a:lnTo>
                    <a:pt x="1760" y="54564"/>
                  </a:lnTo>
                  <a:lnTo>
                    <a:pt x="704" y="53241"/>
                  </a:lnTo>
                  <a:lnTo>
                    <a:pt x="0" y="51566"/>
                  </a:lnTo>
                  <a:lnTo>
                    <a:pt x="324" y="50448"/>
                  </a:lnTo>
                  <a:lnTo>
                    <a:pt x="1334" y="49703"/>
                  </a:lnTo>
                  <a:lnTo>
                    <a:pt x="6548" y="48655"/>
                  </a:lnTo>
                  <a:lnTo>
                    <a:pt x="17354" y="46228"/>
                  </a:lnTo>
                  <a:lnTo>
                    <a:pt x="50775" y="36046"/>
                  </a:lnTo>
                  <a:lnTo>
                    <a:pt x="81611" y="28293"/>
                  </a:lnTo>
                  <a:lnTo>
                    <a:pt x="115883" y="17088"/>
                  </a:lnTo>
                  <a:lnTo>
                    <a:pt x="150379" y="8388"/>
                  </a:lnTo>
                  <a:lnTo>
                    <a:pt x="180267" y="1577"/>
                  </a:lnTo>
                  <a:lnTo>
                    <a:pt x="202969" y="0"/>
                  </a:lnTo>
                  <a:lnTo>
                    <a:pt x="211929" y="2444"/>
                  </a:lnTo>
                  <a:lnTo>
                    <a:pt x="213841" y="5000"/>
                  </a:lnTo>
                  <a:lnTo>
                    <a:pt x="214323" y="8292"/>
                  </a:lnTo>
                  <a:lnTo>
                    <a:pt x="213850" y="12075"/>
                  </a:lnTo>
                  <a:lnTo>
                    <a:pt x="201808" y="32567"/>
                  </a:lnTo>
                  <a:lnTo>
                    <a:pt x="169908" y="63027"/>
                  </a:lnTo>
                  <a:lnTo>
                    <a:pt x="137635" y="87969"/>
                  </a:lnTo>
                  <a:lnTo>
                    <a:pt x="104524" y="106119"/>
                  </a:lnTo>
                  <a:lnTo>
                    <a:pt x="73316" y="124357"/>
                  </a:lnTo>
                  <a:lnTo>
                    <a:pt x="64347" y="128887"/>
                  </a:lnTo>
                  <a:lnTo>
                    <a:pt x="63066" y="128983"/>
                  </a:lnTo>
                  <a:lnTo>
                    <a:pt x="63006" y="128254"/>
                  </a:lnTo>
                  <a:lnTo>
                    <a:pt x="90448" y="117100"/>
                  </a:lnTo>
                  <a:lnTo>
                    <a:pt x="123969" y="106725"/>
                  </a:lnTo>
                  <a:lnTo>
                    <a:pt x="150359" y="100412"/>
                  </a:lnTo>
                  <a:lnTo>
                    <a:pt x="177963" y="92315"/>
                  </a:lnTo>
                  <a:lnTo>
                    <a:pt x="206106" y="87658"/>
                  </a:lnTo>
                  <a:lnTo>
                    <a:pt x="232902" y="86382"/>
                  </a:lnTo>
                  <a:lnTo>
                    <a:pt x="255394" y="88461"/>
                  </a:lnTo>
                  <a:lnTo>
                    <a:pt x="273857" y="96264"/>
                  </a:lnTo>
                  <a:lnTo>
                    <a:pt x="288413" y="107670"/>
                  </a:lnTo>
                  <a:lnTo>
                    <a:pt x="297528" y="120676"/>
                  </a:lnTo>
                  <a:lnTo>
                    <a:pt x="298689" y="128272"/>
                  </a:lnTo>
                  <a:lnTo>
                    <a:pt x="295746" y="145179"/>
                  </a:lnTo>
                  <a:lnTo>
                    <a:pt x="277578" y="176340"/>
                  </a:lnTo>
                  <a:lnTo>
                    <a:pt x="254613" y="196969"/>
                  </a:lnTo>
                  <a:lnTo>
                    <a:pt x="226679" y="216721"/>
                  </a:lnTo>
                  <a:lnTo>
                    <a:pt x="198389" y="236083"/>
                  </a:lnTo>
                  <a:lnTo>
                    <a:pt x="169941" y="253155"/>
                  </a:lnTo>
                  <a:lnTo>
                    <a:pt x="142216" y="267093"/>
                  </a:lnTo>
                  <a:lnTo>
                    <a:pt x="106676" y="277814"/>
                  </a:lnTo>
                  <a:lnTo>
                    <a:pt x="91344" y="277788"/>
                  </a:lnTo>
                  <a:lnTo>
                    <a:pt x="87414" y="275082"/>
                  </a:lnTo>
                  <a:lnTo>
                    <a:pt x="85588" y="270897"/>
                  </a:lnTo>
                  <a:lnTo>
                    <a:pt x="85164" y="265725"/>
                  </a:lnTo>
                  <a:lnTo>
                    <a:pt x="92153" y="243278"/>
                  </a:lnTo>
                  <a:lnTo>
                    <a:pt x="111863" y="220311"/>
                  </a:lnTo>
                  <a:lnTo>
                    <a:pt x="145395" y="190839"/>
                  </a:lnTo>
                  <a:lnTo>
                    <a:pt x="170042" y="1696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8" name="SMARTInkShape-2111"/>
            <p:cNvSpPr/>
            <p:nvPr/>
          </p:nvSpPr>
          <p:spPr bwMode="auto">
            <a:xfrm>
              <a:off x="3521956" y="3328988"/>
              <a:ext cx="185651" cy="204853"/>
            </a:xfrm>
            <a:custGeom>
              <a:avLst/>
              <a:gdLst/>
              <a:ahLst/>
              <a:cxnLst/>
              <a:rect l="0" t="0" r="0" b="0"/>
              <a:pathLst>
                <a:path w="185651" h="204853">
                  <a:moveTo>
                    <a:pt x="7057" y="0"/>
                  </a:moveTo>
                  <a:lnTo>
                    <a:pt x="7057" y="30015"/>
                  </a:lnTo>
                  <a:lnTo>
                    <a:pt x="4940" y="50432"/>
                  </a:lnTo>
                  <a:lnTo>
                    <a:pt x="906" y="82458"/>
                  </a:lnTo>
                  <a:lnTo>
                    <a:pt x="207" y="109980"/>
                  </a:lnTo>
                  <a:lnTo>
                    <a:pt x="0" y="138243"/>
                  </a:lnTo>
                  <a:lnTo>
                    <a:pt x="1518" y="170535"/>
                  </a:lnTo>
                  <a:lnTo>
                    <a:pt x="7505" y="185330"/>
                  </a:lnTo>
                  <a:lnTo>
                    <a:pt x="15458" y="195610"/>
                  </a:lnTo>
                  <a:lnTo>
                    <a:pt x="19801" y="199463"/>
                  </a:lnTo>
                  <a:lnTo>
                    <a:pt x="30977" y="203744"/>
                  </a:lnTo>
                  <a:lnTo>
                    <a:pt x="45469" y="204852"/>
                  </a:lnTo>
                  <a:lnTo>
                    <a:pt x="75147" y="201014"/>
                  </a:lnTo>
                  <a:lnTo>
                    <a:pt x="104402" y="194056"/>
                  </a:lnTo>
                  <a:lnTo>
                    <a:pt x="132385" y="182293"/>
                  </a:lnTo>
                  <a:lnTo>
                    <a:pt x="167141" y="163196"/>
                  </a:lnTo>
                  <a:lnTo>
                    <a:pt x="175572" y="155610"/>
                  </a:lnTo>
                  <a:lnTo>
                    <a:pt x="181171" y="147741"/>
                  </a:lnTo>
                  <a:lnTo>
                    <a:pt x="18565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9" name="SMARTInkShape-2112"/>
            <p:cNvSpPr/>
            <p:nvPr/>
          </p:nvSpPr>
          <p:spPr bwMode="auto">
            <a:xfrm>
              <a:off x="3507581" y="3386138"/>
              <a:ext cx="143965" cy="64294"/>
            </a:xfrm>
            <a:custGeom>
              <a:avLst/>
              <a:gdLst/>
              <a:ahLst/>
              <a:cxnLst/>
              <a:rect l="0" t="0" r="0" b="0"/>
              <a:pathLst>
                <a:path w="143965" h="64294">
                  <a:moveTo>
                    <a:pt x="0" y="64293"/>
                  </a:moveTo>
                  <a:lnTo>
                    <a:pt x="31063" y="62177"/>
                  </a:lnTo>
                  <a:lnTo>
                    <a:pt x="61434" y="58142"/>
                  </a:lnTo>
                  <a:lnTo>
                    <a:pt x="88670" y="53651"/>
                  </a:lnTo>
                  <a:lnTo>
                    <a:pt x="119821" y="45816"/>
                  </a:lnTo>
                  <a:lnTo>
                    <a:pt x="131571" y="44175"/>
                  </a:lnTo>
                  <a:lnTo>
                    <a:pt x="136133" y="42150"/>
                  </a:lnTo>
                  <a:lnTo>
                    <a:pt x="143318" y="35666"/>
                  </a:lnTo>
                  <a:lnTo>
                    <a:pt x="143964" y="32508"/>
                  </a:lnTo>
                  <a:lnTo>
                    <a:pt x="142807" y="29610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0" name="SMARTInkShape-2113"/>
            <p:cNvSpPr/>
            <p:nvPr/>
          </p:nvSpPr>
          <p:spPr bwMode="auto">
            <a:xfrm>
              <a:off x="3471863" y="3293269"/>
              <a:ext cx="221457" cy="64295"/>
            </a:xfrm>
            <a:custGeom>
              <a:avLst/>
              <a:gdLst/>
              <a:ahLst/>
              <a:cxnLst/>
              <a:rect l="0" t="0" r="0" b="0"/>
              <a:pathLst>
                <a:path w="221457" h="64295">
                  <a:moveTo>
                    <a:pt x="0" y="64294"/>
                  </a:moveTo>
                  <a:lnTo>
                    <a:pt x="3792" y="60501"/>
                  </a:lnTo>
                  <a:lnTo>
                    <a:pt x="9887" y="58639"/>
                  </a:lnTo>
                  <a:lnTo>
                    <a:pt x="22243" y="55474"/>
                  </a:lnTo>
                  <a:lnTo>
                    <a:pt x="52018" y="47294"/>
                  </a:lnTo>
                  <a:lnTo>
                    <a:pt x="84645" y="36591"/>
                  </a:lnTo>
                  <a:lnTo>
                    <a:pt x="119448" y="27157"/>
                  </a:lnTo>
                  <a:lnTo>
                    <a:pt x="154895" y="15543"/>
                  </a:lnTo>
                  <a:lnTo>
                    <a:pt x="186741" y="9632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1" name="SMARTInkShape-2114"/>
            <p:cNvSpPr/>
            <p:nvPr/>
          </p:nvSpPr>
          <p:spPr bwMode="auto">
            <a:xfrm>
              <a:off x="3703859" y="3278981"/>
              <a:ext cx="204196" cy="227276"/>
            </a:xfrm>
            <a:custGeom>
              <a:avLst/>
              <a:gdLst/>
              <a:ahLst/>
              <a:cxnLst/>
              <a:rect l="0" t="0" r="0" b="0"/>
              <a:pathLst>
                <a:path w="204196" h="227276">
                  <a:moveTo>
                    <a:pt x="160910" y="0"/>
                  </a:moveTo>
                  <a:lnTo>
                    <a:pt x="160910" y="3792"/>
                  </a:lnTo>
                  <a:lnTo>
                    <a:pt x="160116" y="4910"/>
                  </a:lnTo>
                  <a:lnTo>
                    <a:pt x="158793" y="5655"/>
                  </a:lnTo>
                  <a:lnTo>
                    <a:pt x="153634" y="6948"/>
                  </a:lnTo>
                  <a:lnTo>
                    <a:pt x="150268" y="7057"/>
                  </a:lnTo>
                  <a:lnTo>
                    <a:pt x="149053" y="7880"/>
                  </a:lnTo>
                  <a:lnTo>
                    <a:pt x="148242" y="9222"/>
                  </a:lnTo>
                  <a:lnTo>
                    <a:pt x="147702" y="10910"/>
                  </a:lnTo>
                  <a:lnTo>
                    <a:pt x="145755" y="12036"/>
                  </a:lnTo>
                  <a:lnTo>
                    <a:pt x="135429" y="15208"/>
                  </a:lnTo>
                  <a:lnTo>
                    <a:pt x="101546" y="45312"/>
                  </a:lnTo>
                  <a:lnTo>
                    <a:pt x="74747" y="75714"/>
                  </a:lnTo>
                  <a:lnTo>
                    <a:pt x="49832" y="102956"/>
                  </a:lnTo>
                  <a:lnTo>
                    <a:pt x="26133" y="131135"/>
                  </a:lnTo>
                  <a:lnTo>
                    <a:pt x="11615" y="159594"/>
                  </a:lnTo>
                  <a:lnTo>
                    <a:pt x="6079" y="184341"/>
                  </a:lnTo>
                  <a:lnTo>
                    <a:pt x="6900" y="197288"/>
                  </a:lnTo>
                  <a:lnTo>
                    <a:pt x="8230" y="202963"/>
                  </a:lnTo>
                  <a:lnTo>
                    <a:pt x="18175" y="213502"/>
                  </a:lnTo>
                  <a:lnTo>
                    <a:pt x="33178" y="221890"/>
                  </a:lnTo>
                  <a:lnTo>
                    <a:pt x="68680" y="227275"/>
                  </a:lnTo>
                  <a:lnTo>
                    <a:pt x="96806" y="226091"/>
                  </a:lnTo>
                  <a:lnTo>
                    <a:pt x="125247" y="218596"/>
                  </a:lnTo>
                  <a:lnTo>
                    <a:pt x="153783" y="208438"/>
                  </a:lnTo>
                  <a:lnTo>
                    <a:pt x="171236" y="201383"/>
                  </a:lnTo>
                  <a:lnTo>
                    <a:pt x="200555" y="174481"/>
                  </a:lnTo>
                  <a:lnTo>
                    <a:pt x="203215" y="169502"/>
                  </a:lnTo>
                  <a:lnTo>
                    <a:pt x="204195" y="164595"/>
                  </a:lnTo>
                  <a:lnTo>
                    <a:pt x="204054" y="159736"/>
                  </a:lnTo>
                  <a:lnTo>
                    <a:pt x="202373" y="155704"/>
                  </a:lnTo>
                  <a:lnTo>
                    <a:pt x="196271" y="149106"/>
                  </a:lnTo>
                  <a:lnTo>
                    <a:pt x="184034" y="145644"/>
                  </a:lnTo>
                  <a:lnTo>
                    <a:pt x="159295" y="145812"/>
                  </a:lnTo>
                  <a:lnTo>
                    <a:pt x="129740" y="150889"/>
                  </a:lnTo>
                  <a:lnTo>
                    <a:pt x="95847" y="159537"/>
                  </a:lnTo>
                  <a:lnTo>
                    <a:pt x="62786" y="172154"/>
                  </a:lnTo>
                  <a:lnTo>
                    <a:pt x="34998" y="185946"/>
                  </a:lnTo>
                  <a:lnTo>
                    <a:pt x="4246" y="203875"/>
                  </a:lnTo>
                  <a:lnTo>
                    <a:pt x="0" y="209144"/>
                  </a:lnTo>
                  <a:lnTo>
                    <a:pt x="456" y="210073"/>
                  </a:lnTo>
                  <a:lnTo>
                    <a:pt x="5195" y="208989"/>
                  </a:lnTo>
                  <a:lnTo>
                    <a:pt x="32579" y="195328"/>
                  </a:lnTo>
                  <a:lnTo>
                    <a:pt x="60091" y="176409"/>
                  </a:lnTo>
                  <a:lnTo>
                    <a:pt x="10376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2" name="SMARTInkShape-2115"/>
            <p:cNvSpPr/>
            <p:nvPr/>
          </p:nvSpPr>
          <p:spPr bwMode="auto">
            <a:xfrm>
              <a:off x="3973663" y="3317728"/>
              <a:ext cx="62175" cy="208183"/>
            </a:xfrm>
            <a:custGeom>
              <a:avLst/>
              <a:gdLst/>
              <a:ahLst/>
              <a:cxnLst/>
              <a:rect l="0" t="0" r="0" b="0"/>
              <a:pathLst>
                <a:path w="62175" h="208183">
                  <a:moveTo>
                    <a:pt x="48268" y="4116"/>
                  </a:moveTo>
                  <a:lnTo>
                    <a:pt x="52060" y="324"/>
                  </a:lnTo>
                  <a:lnTo>
                    <a:pt x="53971" y="0"/>
                  </a:lnTo>
                  <a:lnTo>
                    <a:pt x="56039" y="578"/>
                  </a:lnTo>
                  <a:lnTo>
                    <a:pt x="58211" y="1757"/>
                  </a:lnTo>
                  <a:lnTo>
                    <a:pt x="59659" y="3338"/>
                  </a:lnTo>
                  <a:lnTo>
                    <a:pt x="61269" y="7209"/>
                  </a:lnTo>
                  <a:lnTo>
                    <a:pt x="62174" y="17644"/>
                  </a:lnTo>
                  <a:lnTo>
                    <a:pt x="55983" y="46799"/>
                  </a:lnTo>
                  <a:lnTo>
                    <a:pt x="44645" y="74618"/>
                  </a:lnTo>
                  <a:lnTo>
                    <a:pt x="32025" y="107644"/>
                  </a:lnTo>
                  <a:lnTo>
                    <a:pt x="22112" y="141771"/>
                  </a:lnTo>
                  <a:lnTo>
                    <a:pt x="10267" y="170756"/>
                  </a:lnTo>
                  <a:lnTo>
                    <a:pt x="869" y="195577"/>
                  </a:lnTo>
                  <a:lnTo>
                    <a:pt x="0" y="200812"/>
                  </a:lnTo>
                  <a:lnTo>
                    <a:pt x="214" y="204303"/>
                  </a:lnTo>
                  <a:lnTo>
                    <a:pt x="1151" y="206630"/>
                  </a:lnTo>
                  <a:lnTo>
                    <a:pt x="2569" y="208182"/>
                  </a:lnTo>
                  <a:lnTo>
                    <a:pt x="3515" y="207628"/>
                  </a:lnTo>
                  <a:lnTo>
                    <a:pt x="15852" y="174532"/>
                  </a:lnTo>
                  <a:lnTo>
                    <a:pt x="26837" y="132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3" name="SMARTInkShape-2116"/>
            <p:cNvSpPr/>
            <p:nvPr/>
          </p:nvSpPr>
          <p:spPr bwMode="auto">
            <a:xfrm>
              <a:off x="4000500" y="3200400"/>
              <a:ext cx="85726" cy="21432"/>
            </a:xfrm>
            <a:custGeom>
              <a:avLst/>
              <a:gdLst/>
              <a:ahLst/>
              <a:cxnLst/>
              <a:rect l="0" t="0" r="0" b="0"/>
              <a:pathLst>
                <a:path w="85726" h="21432">
                  <a:moveTo>
                    <a:pt x="0" y="0"/>
                  </a:moveTo>
                  <a:lnTo>
                    <a:pt x="11407" y="794"/>
                  </a:lnTo>
                  <a:lnTo>
                    <a:pt x="45089" y="14473"/>
                  </a:lnTo>
                  <a:lnTo>
                    <a:pt x="64953" y="19370"/>
                  </a:lnTo>
                  <a:lnTo>
                    <a:pt x="8572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4" name="SMARTInkShape-2117"/>
            <p:cNvSpPr/>
            <p:nvPr/>
          </p:nvSpPr>
          <p:spPr bwMode="auto">
            <a:xfrm>
              <a:off x="4052248" y="3266657"/>
              <a:ext cx="212572" cy="272014"/>
            </a:xfrm>
            <a:custGeom>
              <a:avLst/>
              <a:gdLst/>
              <a:ahLst/>
              <a:cxnLst/>
              <a:rect l="0" t="0" r="0" b="0"/>
              <a:pathLst>
                <a:path w="212572" h="272014">
                  <a:moveTo>
                    <a:pt x="91127" y="55187"/>
                  </a:moveTo>
                  <a:lnTo>
                    <a:pt x="90333" y="68959"/>
                  </a:lnTo>
                  <a:lnTo>
                    <a:pt x="81240" y="92215"/>
                  </a:lnTo>
                  <a:lnTo>
                    <a:pt x="64391" y="123531"/>
                  </a:lnTo>
                  <a:lnTo>
                    <a:pt x="50485" y="154724"/>
                  </a:lnTo>
                  <a:lnTo>
                    <a:pt x="36311" y="189101"/>
                  </a:lnTo>
                  <a:lnTo>
                    <a:pt x="25849" y="220631"/>
                  </a:lnTo>
                  <a:lnTo>
                    <a:pt x="10294" y="252438"/>
                  </a:lnTo>
                  <a:lnTo>
                    <a:pt x="871" y="268011"/>
                  </a:lnTo>
                  <a:lnTo>
                    <a:pt x="0" y="270888"/>
                  </a:lnTo>
                  <a:lnTo>
                    <a:pt x="1007" y="272013"/>
                  </a:lnTo>
                  <a:lnTo>
                    <a:pt x="3266" y="271968"/>
                  </a:lnTo>
                  <a:lnTo>
                    <a:pt x="6359" y="271145"/>
                  </a:lnTo>
                  <a:lnTo>
                    <a:pt x="11913" y="265998"/>
                  </a:lnTo>
                  <a:lnTo>
                    <a:pt x="30072" y="232231"/>
                  </a:lnTo>
                  <a:lnTo>
                    <a:pt x="39120" y="208486"/>
                  </a:lnTo>
                  <a:lnTo>
                    <a:pt x="46317" y="182057"/>
                  </a:lnTo>
                  <a:lnTo>
                    <a:pt x="52955" y="154436"/>
                  </a:lnTo>
                  <a:lnTo>
                    <a:pt x="61197" y="126285"/>
                  </a:lnTo>
                  <a:lnTo>
                    <a:pt x="65919" y="100015"/>
                  </a:lnTo>
                  <a:lnTo>
                    <a:pt x="70693" y="69263"/>
                  </a:lnTo>
                  <a:lnTo>
                    <a:pt x="75625" y="48442"/>
                  </a:lnTo>
                  <a:lnTo>
                    <a:pt x="75236" y="46721"/>
                  </a:lnTo>
                  <a:lnTo>
                    <a:pt x="74183" y="46368"/>
                  </a:lnTo>
                  <a:lnTo>
                    <a:pt x="72687" y="46926"/>
                  </a:lnTo>
                  <a:lnTo>
                    <a:pt x="71690" y="48886"/>
                  </a:lnTo>
                  <a:lnTo>
                    <a:pt x="64962" y="83754"/>
                  </a:lnTo>
                  <a:lnTo>
                    <a:pt x="63266" y="111452"/>
                  </a:lnTo>
                  <a:lnTo>
                    <a:pt x="62764" y="143648"/>
                  </a:lnTo>
                  <a:lnTo>
                    <a:pt x="63409" y="172855"/>
                  </a:lnTo>
                  <a:lnTo>
                    <a:pt x="72503" y="208060"/>
                  </a:lnTo>
                  <a:lnTo>
                    <a:pt x="79146" y="216528"/>
                  </a:lnTo>
                  <a:lnTo>
                    <a:pt x="83140" y="219898"/>
                  </a:lnTo>
                  <a:lnTo>
                    <a:pt x="87389" y="221350"/>
                  </a:lnTo>
                  <a:lnTo>
                    <a:pt x="96345" y="220848"/>
                  </a:lnTo>
                  <a:lnTo>
                    <a:pt x="114104" y="216102"/>
                  </a:lnTo>
                  <a:lnTo>
                    <a:pt x="134448" y="202084"/>
                  </a:lnTo>
                  <a:lnTo>
                    <a:pt x="156952" y="175220"/>
                  </a:lnTo>
                  <a:lnTo>
                    <a:pt x="178801" y="142279"/>
                  </a:lnTo>
                  <a:lnTo>
                    <a:pt x="190418" y="126439"/>
                  </a:lnTo>
                  <a:lnTo>
                    <a:pt x="200627" y="99670"/>
                  </a:lnTo>
                  <a:lnTo>
                    <a:pt x="204479" y="64297"/>
                  </a:lnTo>
                  <a:lnTo>
                    <a:pt x="205240" y="34144"/>
                  </a:lnTo>
                  <a:lnTo>
                    <a:pt x="198573" y="0"/>
                  </a:lnTo>
                  <a:lnTo>
                    <a:pt x="198308" y="14303"/>
                  </a:lnTo>
                  <a:lnTo>
                    <a:pt x="205560" y="37832"/>
                  </a:lnTo>
                  <a:lnTo>
                    <a:pt x="212571" y="48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5" name="SMARTInkShape-2118"/>
            <p:cNvSpPr/>
            <p:nvPr/>
          </p:nvSpPr>
          <p:spPr bwMode="auto">
            <a:xfrm>
              <a:off x="4344489" y="3278981"/>
              <a:ext cx="48918" cy="226612"/>
            </a:xfrm>
            <a:custGeom>
              <a:avLst/>
              <a:gdLst/>
              <a:ahLst/>
              <a:cxnLst/>
              <a:rect l="0" t="0" r="0" b="0"/>
              <a:pathLst>
                <a:path w="48918" h="226612">
                  <a:moveTo>
                    <a:pt x="48917" y="0"/>
                  </a:moveTo>
                  <a:lnTo>
                    <a:pt x="48124" y="11407"/>
                  </a:lnTo>
                  <a:lnTo>
                    <a:pt x="41642" y="39853"/>
                  </a:lnTo>
                  <a:lnTo>
                    <a:pt x="34133" y="72725"/>
                  </a:lnTo>
                  <a:lnTo>
                    <a:pt x="25222" y="100394"/>
                  </a:lnTo>
                  <a:lnTo>
                    <a:pt x="14645" y="128701"/>
                  </a:lnTo>
                  <a:lnTo>
                    <a:pt x="6483" y="157196"/>
                  </a:lnTo>
                  <a:lnTo>
                    <a:pt x="407" y="191477"/>
                  </a:lnTo>
                  <a:lnTo>
                    <a:pt x="0" y="214682"/>
                  </a:lnTo>
                  <a:lnTo>
                    <a:pt x="2835" y="221885"/>
                  </a:lnTo>
                  <a:lnTo>
                    <a:pt x="4702" y="224123"/>
                  </a:lnTo>
                  <a:lnTo>
                    <a:pt x="8893" y="226611"/>
                  </a:lnTo>
                  <a:lnTo>
                    <a:pt x="11916" y="225686"/>
                  </a:lnTo>
                  <a:lnTo>
                    <a:pt x="28915" y="212332"/>
                  </a:lnTo>
                  <a:lnTo>
                    <a:pt x="40521" y="193529"/>
                  </a:lnTo>
                  <a:lnTo>
                    <a:pt x="46430" y="171642"/>
                  </a:lnTo>
                  <a:lnTo>
                    <a:pt x="48917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6" name="SMARTInkShape-2119"/>
            <p:cNvSpPr/>
            <p:nvPr/>
          </p:nvSpPr>
          <p:spPr bwMode="auto">
            <a:xfrm>
              <a:off x="4229100" y="3214688"/>
              <a:ext cx="311160" cy="71438"/>
            </a:xfrm>
            <a:custGeom>
              <a:avLst/>
              <a:gdLst/>
              <a:ahLst/>
              <a:cxnLst/>
              <a:rect l="0" t="0" r="0" b="0"/>
              <a:pathLst>
                <a:path w="311160" h="71438">
                  <a:moveTo>
                    <a:pt x="0" y="71437"/>
                  </a:moveTo>
                  <a:lnTo>
                    <a:pt x="0" y="67645"/>
                  </a:lnTo>
                  <a:lnTo>
                    <a:pt x="2117" y="63666"/>
                  </a:lnTo>
                  <a:lnTo>
                    <a:pt x="6497" y="59252"/>
                  </a:lnTo>
                  <a:lnTo>
                    <a:pt x="38113" y="43796"/>
                  </a:lnTo>
                  <a:lnTo>
                    <a:pt x="70471" y="30527"/>
                  </a:lnTo>
                  <a:lnTo>
                    <a:pt x="97731" y="23357"/>
                  </a:lnTo>
                  <a:lnTo>
                    <a:pt x="128367" y="16730"/>
                  </a:lnTo>
                  <a:lnTo>
                    <a:pt x="160504" y="8494"/>
                  </a:lnTo>
                  <a:lnTo>
                    <a:pt x="193308" y="3775"/>
                  </a:lnTo>
                  <a:lnTo>
                    <a:pt x="224821" y="1677"/>
                  </a:lnTo>
                  <a:lnTo>
                    <a:pt x="252056" y="745"/>
                  </a:lnTo>
                  <a:lnTo>
                    <a:pt x="282117" y="220"/>
                  </a:lnTo>
                  <a:lnTo>
                    <a:pt x="310766" y="6170"/>
                  </a:lnTo>
                  <a:lnTo>
                    <a:pt x="311159" y="5700"/>
                  </a:lnTo>
                  <a:lnTo>
                    <a:pt x="3071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94" name="SMARTInkShape-Group454"/>
          <p:cNvGrpSpPr/>
          <p:nvPr/>
        </p:nvGrpSpPr>
        <p:grpSpPr>
          <a:xfrm>
            <a:off x="1108282" y="5036344"/>
            <a:ext cx="691944" cy="394936"/>
            <a:chOff x="1108282" y="5036344"/>
            <a:chExt cx="691944" cy="394936"/>
          </a:xfrm>
        </p:grpSpPr>
        <p:sp>
          <p:nvSpPr>
            <p:cNvPr id="188" name="SMARTInkShape-2120"/>
            <p:cNvSpPr/>
            <p:nvPr/>
          </p:nvSpPr>
          <p:spPr bwMode="auto">
            <a:xfrm>
              <a:off x="1108282" y="5036344"/>
              <a:ext cx="144413" cy="240555"/>
            </a:xfrm>
            <a:custGeom>
              <a:avLst/>
              <a:gdLst/>
              <a:ahLst/>
              <a:cxnLst/>
              <a:rect l="0" t="0" r="0" b="0"/>
              <a:pathLst>
                <a:path w="144413" h="240555">
                  <a:moveTo>
                    <a:pt x="13287" y="0"/>
                  </a:moveTo>
                  <a:lnTo>
                    <a:pt x="6230" y="0"/>
                  </a:lnTo>
                  <a:lnTo>
                    <a:pt x="1251" y="11406"/>
                  </a:lnTo>
                  <a:lnTo>
                    <a:pt x="0" y="19886"/>
                  </a:lnTo>
                  <a:lnTo>
                    <a:pt x="4106" y="49671"/>
                  </a:lnTo>
                  <a:lnTo>
                    <a:pt x="5540" y="77600"/>
                  </a:lnTo>
                  <a:lnTo>
                    <a:pt x="5964" y="109864"/>
                  </a:lnTo>
                  <a:lnTo>
                    <a:pt x="6090" y="139885"/>
                  </a:lnTo>
                  <a:lnTo>
                    <a:pt x="6127" y="168094"/>
                  </a:lnTo>
                  <a:lnTo>
                    <a:pt x="6141" y="202934"/>
                  </a:lnTo>
                  <a:lnTo>
                    <a:pt x="6142" y="214733"/>
                  </a:lnTo>
                  <a:lnTo>
                    <a:pt x="6936" y="216181"/>
                  </a:lnTo>
                  <a:lnTo>
                    <a:pt x="8259" y="216352"/>
                  </a:lnTo>
                  <a:lnTo>
                    <a:pt x="9935" y="215672"/>
                  </a:lnTo>
                  <a:lnTo>
                    <a:pt x="16086" y="207130"/>
                  </a:lnTo>
                  <a:lnTo>
                    <a:pt x="30185" y="178616"/>
                  </a:lnTo>
                  <a:lnTo>
                    <a:pt x="41224" y="152494"/>
                  </a:lnTo>
                  <a:lnTo>
                    <a:pt x="70076" y="124049"/>
                  </a:lnTo>
                  <a:lnTo>
                    <a:pt x="98940" y="106700"/>
                  </a:lnTo>
                  <a:lnTo>
                    <a:pt x="113268" y="105101"/>
                  </a:lnTo>
                  <a:lnTo>
                    <a:pt x="120422" y="105786"/>
                  </a:lnTo>
                  <a:lnTo>
                    <a:pt x="125985" y="107830"/>
                  </a:lnTo>
                  <a:lnTo>
                    <a:pt x="134283" y="114335"/>
                  </a:lnTo>
                  <a:lnTo>
                    <a:pt x="143417" y="130714"/>
                  </a:lnTo>
                  <a:lnTo>
                    <a:pt x="144412" y="143820"/>
                  </a:lnTo>
                  <a:lnTo>
                    <a:pt x="138583" y="171637"/>
                  </a:lnTo>
                  <a:lnTo>
                    <a:pt x="113472" y="204971"/>
                  </a:lnTo>
                  <a:lnTo>
                    <a:pt x="81396" y="235013"/>
                  </a:lnTo>
                  <a:lnTo>
                    <a:pt x="71074" y="239387"/>
                  </a:lnTo>
                  <a:lnTo>
                    <a:pt x="66099" y="240554"/>
                  </a:lnTo>
                  <a:lnTo>
                    <a:pt x="58455" y="239733"/>
                  </a:lnTo>
                  <a:lnTo>
                    <a:pt x="55305" y="238404"/>
                  </a:lnTo>
                  <a:lnTo>
                    <a:pt x="53999" y="235930"/>
                  </a:lnTo>
                  <a:lnTo>
                    <a:pt x="54664" y="228947"/>
                  </a:lnTo>
                  <a:lnTo>
                    <a:pt x="63293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9" name="SMARTInkShape-2121"/>
            <p:cNvSpPr/>
            <p:nvPr/>
          </p:nvSpPr>
          <p:spPr bwMode="auto">
            <a:xfrm>
              <a:off x="1265596" y="5155541"/>
              <a:ext cx="148868" cy="157037"/>
            </a:xfrm>
            <a:custGeom>
              <a:avLst/>
              <a:gdLst/>
              <a:ahLst/>
              <a:cxnLst/>
              <a:rect l="0" t="0" r="0" b="0"/>
              <a:pathLst>
                <a:path w="148868" h="157037">
                  <a:moveTo>
                    <a:pt x="27423" y="73684"/>
                  </a:moveTo>
                  <a:lnTo>
                    <a:pt x="23630" y="77476"/>
                  </a:lnTo>
                  <a:lnTo>
                    <a:pt x="21769" y="81455"/>
                  </a:lnTo>
                  <a:lnTo>
                    <a:pt x="20573" y="86684"/>
                  </a:lnTo>
                  <a:lnTo>
                    <a:pt x="21269" y="87113"/>
                  </a:lnTo>
                  <a:lnTo>
                    <a:pt x="26456" y="87859"/>
                  </a:lnTo>
                  <a:lnTo>
                    <a:pt x="54133" y="61233"/>
                  </a:lnTo>
                  <a:lnTo>
                    <a:pt x="72294" y="27004"/>
                  </a:lnTo>
                  <a:lnTo>
                    <a:pt x="79700" y="12052"/>
                  </a:lnTo>
                  <a:lnTo>
                    <a:pt x="80530" y="7990"/>
                  </a:lnTo>
                  <a:lnTo>
                    <a:pt x="80290" y="4487"/>
                  </a:lnTo>
                  <a:lnTo>
                    <a:pt x="79337" y="1359"/>
                  </a:lnTo>
                  <a:lnTo>
                    <a:pt x="77907" y="68"/>
                  </a:lnTo>
                  <a:lnTo>
                    <a:pt x="76160" y="0"/>
                  </a:lnTo>
                  <a:lnTo>
                    <a:pt x="74202" y="749"/>
                  </a:lnTo>
                  <a:lnTo>
                    <a:pt x="58859" y="14945"/>
                  </a:lnTo>
                  <a:lnTo>
                    <a:pt x="35837" y="46676"/>
                  </a:lnTo>
                  <a:lnTo>
                    <a:pt x="18539" y="74148"/>
                  </a:lnTo>
                  <a:lnTo>
                    <a:pt x="7599" y="92940"/>
                  </a:lnTo>
                  <a:lnTo>
                    <a:pt x="1441" y="120576"/>
                  </a:lnTo>
                  <a:lnTo>
                    <a:pt x="0" y="136594"/>
                  </a:lnTo>
                  <a:lnTo>
                    <a:pt x="1204" y="142611"/>
                  </a:lnTo>
                  <a:lnTo>
                    <a:pt x="6774" y="151414"/>
                  </a:lnTo>
                  <a:lnTo>
                    <a:pt x="16658" y="155856"/>
                  </a:lnTo>
                  <a:lnTo>
                    <a:pt x="28988" y="157036"/>
                  </a:lnTo>
                  <a:lnTo>
                    <a:pt x="42406" y="154915"/>
                  </a:lnTo>
                  <a:lnTo>
                    <a:pt x="70932" y="141673"/>
                  </a:lnTo>
                  <a:lnTo>
                    <a:pt x="100728" y="122669"/>
                  </a:lnTo>
                  <a:lnTo>
                    <a:pt x="136065" y="92385"/>
                  </a:lnTo>
                  <a:lnTo>
                    <a:pt x="148867" y="808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0" name="SMARTInkShape-2122"/>
            <p:cNvSpPr/>
            <p:nvPr/>
          </p:nvSpPr>
          <p:spPr bwMode="auto">
            <a:xfrm>
              <a:off x="1401583" y="5160483"/>
              <a:ext cx="129350" cy="270797"/>
            </a:xfrm>
            <a:custGeom>
              <a:avLst/>
              <a:gdLst/>
              <a:ahLst/>
              <a:cxnLst/>
              <a:rect l="0" t="0" r="0" b="0"/>
              <a:pathLst>
                <a:path w="129350" h="270797">
                  <a:moveTo>
                    <a:pt x="41455" y="47311"/>
                  </a:moveTo>
                  <a:lnTo>
                    <a:pt x="37662" y="47311"/>
                  </a:lnTo>
                  <a:lnTo>
                    <a:pt x="36545" y="46517"/>
                  </a:lnTo>
                  <a:lnTo>
                    <a:pt x="35800" y="45194"/>
                  </a:lnTo>
                  <a:lnTo>
                    <a:pt x="34605" y="37368"/>
                  </a:lnTo>
                  <a:lnTo>
                    <a:pt x="34316" y="3368"/>
                  </a:lnTo>
                  <a:lnTo>
                    <a:pt x="34313" y="0"/>
                  </a:lnTo>
                  <a:lnTo>
                    <a:pt x="33519" y="689"/>
                  </a:lnTo>
                  <a:lnTo>
                    <a:pt x="17518" y="30960"/>
                  </a:lnTo>
                  <a:lnTo>
                    <a:pt x="5719" y="62267"/>
                  </a:lnTo>
                  <a:lnTo>
                    <a:pt x="0" y="82721"/>
                  </a:lnTo>
                  <a:lnTo>
                    <a:pt x="324" y="85998"/>
                  </a:lnTo>
                  <a:lnTo>
                    <a:pt x="2801" y="91758"/>
                  </a:lnTo>
                  <a:lnTo>
                    <a:pt x="5367" y="93611"/>
                  </a:lnTo>
                  <a:lnTo>
                    <a:pt x="12451" y="95670"/>
                  </a:lnTo>
                  <a:lnTo>
                    <a:pt x="35637" y="91288"/>
                  </a:lnTo>
                  <a:lnTo>
                    <a:pt x="55341" y="84242"/>
                  </a:lnTo>
                  <a:lnTo>
                    <a:pt x="85362" y="63512"/>
                  </a:lnTo>
                  <a:lnTo>
                    <a:pt x="102266" y="53346"/>
                  </a:lnTo>
                  <a:lnTo>
                    <a:pt x="107395" y="52128"/>
                  </a:lnTo>
                  <a:lnTo>
                    <a:pt x="117328" y="52891"/>
                  </a:lnTo>
                  <a:lnTo>
                    <a:pt x="124918" y="55877"/>
                  </a:lnTo>
                  <a:lnTo>
                    <a:pt x="128053" y="57784"/>
                  </a:lnTo>
                  <a:lnTo>
                    <a:pt x="129349" y="61437"/>
                  </a:lnTo>
                  <a:lnTo>
                    <a:pt x="127381" y="77955"/>
                  </a:lnTo>
                  <a:lnTo>
                    <a:pt x="117489" y="106986"/>
                  </a:lnTo>
                  <a:lnTo>
                    <a:pt x="107110" y="135901"/>
                  </a:lnTo>
                  <a:lnTo>
                    <a:pt x="96891" y="169603"/>
                  </a:lnTo>
                  <a:lnTo>
                    <a:pt x="83809" y="202608"/>
                  </a:lnTo>
                  <a:lnTo>
                    <a:pt x="71996" y="230379"/>
                  </a:lnTo>
                  <a:lnTo>
                    <a:pt x="61569" y="265789"/>
                  </a:lnTo>
                  <a:lnTo>
                    <a:pt x="58332" y="270619"/>
                  </a:lnTo>
                  <a:lnTo>
                    <a:pt x="57468" y="270796"/>
                  </a:lnTo>
                  <a:lnTo>
                    <a:pt x="56893" y="270119"/>
                  </a:lnTo>
                  <a:lnTo>
                    <a:pt x="55742" y="254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1" name="SMARTInkShape-2123"/>
            <p:cNvSpPr/>
            <p:nvPr/>
          </p:nvSpPr>
          <p:spPr bwMode="auto">
            <a:xfrm>
              <a:off x="1560366" y="5159101"/>
              <a:ext cx="18404" cy="91556"/>
            </a:xfrm>
            <a:custGeom>
              <a:avLst/>
              <a:gdLst/>
              <a:ahLst/>
              <a:cxnLst/>
              <a:rect l="0" t="0" r="0" b="0"/>
              <a:pathLst>
                <a:path w="18404" h="91556">
                  <a:moveTo>
                    <a:pt x="4115" y="20118"/>
                  </a:moveTo>
                  <a:lnTo>
                    <a:pt x="4115" y="0"/>
                  </a:lnTo>
                  <a:lnTo>
                    <a:pt x="3322" y="23133"/>
                  </a:lnTo>
                  <a:lnTo>
                    <a:pt x="0" y="37769"/>
                  </a:lnTo>
                  <a:lnTo>
                    <a:pt x="4443" y="71066"/>
                  </a:lnTo>
                  <a:lnTo>
                    <a:pt x="9680" y="80899"/>
                  </a:lnTo>
                  <a:lnTo>
                    <a:pt x="18403" y="91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2" name="SMARTInkShape-2124"/>
            <p:cNvSpPr/>
            <p:nvPr/>
          </p:nvSpPr>
          <p:spPr bwMode="auto">
            <a:xfrm>
              <a:off x="1585913" y="5057775"/>
              <a:ext cx="21432" cy="28576"/>
            </a:xfrm>
            <a:custGeom>
              <a:avLst/>
              <a:gdLst/>
              <a:ahLst/>
              <a:cxnLst/>
              <a:rect l="0" t="0" r="0" b="0"/>
              <a:pathLst>
                <a:path w="21432" h="28576">
                  <a:moveTo>
                    <a:pt x="0" y="28575"/>
                  </a:moveTo>
                  <a:lnTo>
                    <a:pt x="0" y="18632"/>
                  </a:lnTo>
                  <a:lnTo>
                    <a:pt x="2116" y="14102"/>
                  </a:lnTo>
                  <a:lnTo>
                    <a:pt x="3792" y="11782"/>
                  </a:lnTo>
                  <a:lnTo>
                    <a:pt x="7770" y="9205"/>
                  </a:lnTo>
                  <a:lnTo>
                    <a:pt x="12185" y="7266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3" name="SMARTInkShape-2125"/>
            <p:cNvSpPr/>
            <p:nvPr/>
          </p:nvSpPr>
          <p:spPr bwMode="auto">
            <a:xfrm>
              <a:off x="1657447" y="5157788"/>
              <a:ext cx="142779" cy="98184"/>
            </a:xfrm>
            <a:custGeom>
              <a:avLst/>
              <a:gdLst/>
              <a:ahLst/>
              <a:cxnLst/>
              <a:rect l="0" t="0" r="0" b="0"/>
              <a:pathLst>
                <a:path w="142779" h="98184">
                  <a:moveTo>
                    <a:pt x="21334" y="0"/>
                  </a:moveTo>
                  <a:lnTo>
                    <a:pt x="21334" y="7584"/>
                  </a:lnTo>
                  <a:lnTo>
                    <a:pt x="19218" y="13425"/>
                  </a:lnTo>
                  <a:lnTo>
                    <a:pt x="11391" y="27434"/>
                  </a:lnTo>
                  <a:lnTo>
                    <a:pt x="2392" y="59604"/>
                  </a:lnTo>
                  <a:lnTo>
                    <a:pt x="0" y="93841"/>
                  </a:lnTo>
                  <a:lnTo>
                    <a:pt x="761" y="95898"/>
                  </a:lnTo>
                  <a:lnTo>
                    <a:pt x="2063" y="97270"/>
                  </a:lnTo>
                  <a:lnTo>
                    <a:pt x="3724" y="98183"/>
                  </a:lnTo>
                  <a:lnTo>
                    <a:pt x="5625" y="97999"/>
                  </a:lnTo>
                  <a:lnTo>
                    <a:pt x="9855" y="95678"/>
                  </a:lnTo>
                  <a:lnTo>
                    <a:pt x="36266" y="61915"/>
                  </a:lnTo>
                  <a:lnTo>
                    <a:pt x="55403" y="34759"/>
                  </a:lnTo>
                  <a:lnTo>
                    <a:pt x="71381" y="25732"/>
                  </a:lnTo>
                  <a:lnTo>
                    <a:pt x="78767" y="23342"/>
                  </a:lnTo>
                  <a:lnTo>
                    <a:pt x="86812" y="24397"/>
                  </a:lnTo>
                  <a:lnTo>
                    <a:pt x="95679" y="28306"/>
                  </a:lnTo>
                  <a:lnTo>
                    <a:pt x="104912" y="35334"/>
                  </a:lnTo>
                  <a:lnTo>
                    <a:pt x="110074" y="43750"/>
                  </a:lnTo>
                  <a:lnTo>
                    <a:pt x="113162" y="51988"/>
                  </a:lnTo>
                  <a:lnTo>
                    <a:pt x="118569" y="61882"/>
                  </a:lnTo>
                  <a:lnTo>
                    <a:pt x="121317" y="73721"/>
                  </a:lnTo>
                  <a:lnTo>
                    <a:pt x="126838" y="85235"/>
                  </a:lnTo>
                  <a:lnTo>
                    <a:pt x="127389" y="87779"/>
                  </a:lnTo>
                  <a:lnTo>
                    <a:pt x="129344" y="89475"/>
                  </a:lnTo>
                  <a:lnTo>
                    <a:pt x="142778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5" name="SMARTInkShape-Group455"/>
          <p:cNvGrpSpPr/>
          <p:nvPr/>
        </p:nvGrpSpPr>
        <p:grpSpPr>
          <a:xfrm>
            <a:off x="3016098" y="4543425"/>
            <a:ext cx="3000409" cy="635001"/>
            <a:chOff x="3016098" y="4543425"/>
            <a:chExt cx="3000409" cy="635001"/>
          </a:xfrm>
        </p:grpSpPr>
        <p:sp>
          <p:nvSpPr>
            <p:cNvPr id="195" name="SMARTInkShape-2126"/>
            <p:cNvSpPr/>
            <p:nvPr/>
          </p:nvSpPr>
          <p:spPr bwMode="auto">
            <a:xfrm>
              <a:off x="3016098" y="4926515"/>
              <a:ext cx="312891" cy="229017"/>
            </a:xfrm>
            <a:custGeom>
              <a:avLst/>
              <a:gdLst/>
              <a:ahLst/>
              <a:cxnLst/>
              <a:rect l="0" t="0" r="0" b="0"/>
              <a:pathLst>
                <a:path w="312891" h="229017">
                  <a:moveTo>
                    <a:pt x="48571" y="45535"/>
                  </a:moveTo>
                  <a:lnTo>
                    <a:pt x="48571" y="76074"/>
                  </a:lnTo>
                  <a:lnTo>
                    <a:pt x="48571" y="105189"/>
                  </a:lnTo>
                  <a:lnTo>
                    <a:pt x="48571" y="132003"/>
                  </a:lnTo>
                  <a:lnTo>
                    <a:pt x="48571" y="165714"/>
                  </a:lnTo>
                  <a:lnTo>
                    <a:pt x="42868" y="195304"/>
                  </a:lnTo>
                  <a:lnTo>
                    <a:pt x="35592" y="215323"/>
                  </a:lnTo>
                  <a:lnTo>
                    <a:pt x="27986" y="223655"/>
                  </a:lnTo>
                  <a:lnTo>
                    <a:pt x="21430" y="227887"/>
                  </a:lnTo>
                  <a:lnTo>
                    <a:pt x="18571" y="229016"/>
                  </a:lnTo>
                  <a:lnTo>
                    <a:pt x="15871" y="228180"/>
                  </a:lnTo>
                  <a:lnTo>
                    <a:pt x="10754" y="223019"/>
                  </a:lnTo>
                  <a:lnTo>
                    <a:pt x="3411" y="207396"/>
                  </a:lnTo>
                  <a:lnTo>
                    <a:pt x="0" y="183893"/>
                  </a:lnTo>
                  <a:lnTo>
                    <a:pt x="2782" y="149236"/>
                  </a:lnTo>
                  <a:lnTo>
                    <a:pt x="10758" y="124697"/>
                  </a:lnTo>
                  <a:lnTo>
                    <a:pt x="28636" y="90687"/>
                  </a:lnTo>
                  <a:lnTo>
                    <a:pt x="51131" y="62617"/>
                  </a:lnTo>
                  <a:lnTo>
                    <a:pt x="82138" y="39220"/>
                  </a:lnTo>
                  <a:lnTo>
                    <a:pt x="107146" y="25266"/>
                  </a:lnTo>
                  <a:lnTo>
                    <a:pt x="131490" y="13773"/>
                  </a:lnTo>
                  <a:lnTo>
                    <a:pt x="155538" y="7606"/>
                  </a:lnTo>
                  <a:lnTo>
                    <a:pt x="189273" y="2018"/>
                  </a:lnTo>
                  <a:lnTo>
                    <a:pt x="209530" y="0"/>
                  </a:lnTo>
                  <a:lnTo>
                    <a:pt x="229117" y="4395"/>
                  </a:lnTo>
                  <a:lnTo>
                    <a:pt x="242055" y="11640"/>
                  </a:lnTo>
                  <a:lnTo>
                    <a:pt x="246616" y="15795"/>
                  </a:lnTo>
                  <a:lnTo>
                    <a:pt x="248864" y="20946"/>
                  </a:lnTo>
                  <a:lnTo>
                    <a:pt x="249244" y="33019"/>
                  </a:lnTo>
                  <a:lnTo>
                    <a:pt x="242534" y="46322"/>
                  </a:lnTo>
                  <a:lnTo>
                    <a:pt x="230027" y="60172"/>
                  </a:lnTo>
                  <a:lnTo>
                    <a:pt x="201466" y="81357"/>
                  </a:lnTo>
                  <a:lnTo>
                    <a:pt x="171749" y="102716"/>
                  </a:lnTo>
                  <a:lnTo>
                    <a:pt x="138955" y="124126"/>
                  </a:lnTo>
                  <a:lnTo>
                    <a:pt x="111158" y="145551"/>
                  </a:lnTo>
                  <a:lnTo>
                    <a:pt x="100729" y="159836"/>
                  </a:lnTo>
                  <a:lnTo>
                    <a:pt x="94188" y="181266"/>
                  </a:lnTo>
                  <a:lnTo>
                    <a:pt x="95651" y="187616"/>
                  </a:lnTo>
                  <a:lnTo>
                    <a:pt x="103626" y="198905"/>
                  </a:lnTo>
                  <a:lnTo>
                    <a:pt x="119342" y="207098"/>
                  </a:lnTo>
                  <a:lnTo>
                    <a:pt x="150503" y="216172"/>
                  </a:lnTo>
                  <a:lnTo>
                    <a:pt x="174043" y="220593"/>
                  </a:lnTo>
                  <a:lnTo>
                    <a:pt x="200380" y="222557"/>
                  </a:lnTo>
                  <a:lnTo>
                    <a:pt x="225843" y="221313"/>
                  </a:lnTo>
                  <a:lnTo>
                    <a:pt x="260375" y="214034"/>
                  </a:lnTo>
                  <a:lnTo>
                    <a:pt x="288598" y="203940"/>
                  </a:lnTo>
                  <a:lnTo>
                    <a:pt x="312890" y="19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6" name="SMARTInkShape-2127"/>
            <p:cNvSpPr/>
            <p:nvPr/>
          </p:nvSpPr>
          <p:spPr bwMode="auto">
            <a:xfrm>
              <a:off x="3314787" y="5005158"/>
              <a:ext cx="221370" cy="115953"/>
            </a:xfrm>
            <a:custGeom>
              <a:avLst/>
              <a:gdLst/>
              <a:ahLst/>
              <a:cxnLst/>
              <a:rect l="0" t="0" r="0" b="0"/>
              <a:pathLst>
                <a:path w="221370" h="115953">
                  <a:moveTo>
                    <a:pt x="7057" y="45473"/>
                  </a:moveTo>
                  <a:lnTo>
                    <a:pt x="0" y="45473"/>
                  </a:lnTo>
                  <a:lnTo>
                    <a:pt x="9864" y="55416"/>
                  </a:lnTo>
                  <a:lnTo>
                    <a:pt x="16507" y="57830"/>
                  </a:lnTo>
                  <a:lnTo>
                    <a:pt x="29171" y="61306"/>
                  </a:lnTo>
                  <a:lnTo>
                    <a:pt x="33706" y="63171"/>
                  </a:lnTo>
                  <a:lnTo>
                    <a:pt x="45095" y="63129"/>
                  </a:lnTo>
                  <a:lnTo>
                    <a:pt x="73097" y="54501"/>
                  </a:lnTo>
                  <a:lnTo>
                    <a:pt x="82974" y="50015"/>
                  </a:lnTo>
                  <a:lnTo>
                    <a:pt x="90540" y="43258"/>
                  </a:lnTo>
                  <a:lnTo>
                    <a:pt x="93669" y="39234"/>
                  </a:lnTo>
                  <a:lnTo>
                    <a:pt x="94960" y="34170"/>
                  </a:lnTo>
                  <a:lnTo>
                    <a:pt x="94279" y="22193"/>
                  </a:lnTo>
                  <a:lnTo>
                    <a:pt x="91331" y="13167"/>
                  </a:lnTo>
                  <a:lnTo>
                    <a:pt x="89433" y="9648"/>
                  </a:lnTo>
                  <a:lnTo>
                    <a:pt x="83091" y="3622"/>
                  </a:lnTo>
                  <a:lnTo>
                    <a:pt x="79178" y="903"/>
                  </a:lnTo>
                  <a:lnTo>
                    <a:pt x="66362" y="0"/>
                  </a:lnTo>
                  <a:lnTo>
                    <a:pt x="50877" y="3038"/>
                  </a:lnTo>
                  <a:lnTo>
                    <a:pt x="36058" y="9680"/>
                  </a:lnTo>
                  <a:lnTo>
                    <a:pt x="18119" y="26136"/>
                  </a:lnTo>
                  <a:lnTo>
                    <a:pt x="6542" y="46094"/>
                  </a:lnTo>
                  <a:lnTo>
                    <a:pt x="4976" y="60037"/>
                  </a:lnTo>
                  <a:lnTo>
                    <a:pt x="10438" y="88390"/>
                  </a:lnTo>
                  <a:lnTo>
                    <a:pt x="20995" y="100531"/>
                  </a:lnTo>
                  <a:lnTo>
                    <a:pt x="36270" y="109631"/>
                  </a:lnTo>
                  <a:lnTo>
                    <a:pt x="64308" y="114754"/>
                  </a:lnTo>
                  <a:lnTo>
                    <a:pt x="88858" y="115952"/>
                  </a:lnTo>
                  <a:lnTo>
                    <a:pt x="113527" y="112251"/>
                  </a:lnTo>
                  <a:lnTo>
                    <a:pt x="137721" y="104522"/>
                  </a:lnTo>
                  <a:lnTo>
                    <a:pt x="161702" y="93148"/>
                  </a:lnTo>
                  <a:lnTo>
                    <a:pt x="185590" y="75923"/>
                  </a:lnTo>
                  <a:lnTo>
                    <a:pt x="221369" y="454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7" name="SMARTInkShape-2128"/>
            <p:cNvSpPr/>
            <p:nvPr/>
          </p:nvSpPr>
          <p:spPr bwMode="auto">
            <a:xfrm>
              <a:off x="3557588" y="4836319"/>
              <a:ext cx="20425" cy="299294"/>
            </a:xfrm>
            <a:custGeom>
              <a:avLst/>
              <a:gdLst/>
              <a:ahLst/>
              <a:cxnLst/>
              <a:rect l="0" t="0" r="0" b="0"/>
              <a:pathLst>
                <a:path w="20425" h="299294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6"/>
                  </a:lnTo>
                  <a:lnTo>
                    <a:pt x="13207" y="30528"/>
                  </a:lnTo>
                  <a:lnTo>
                    <a:pt x="14867" y="64032"/>
                  </a:lnTo>
                  <a:lnTo>
                    <a:pt x="18339" y="97378"/>
                  </a:lnTo>
                  <a:lnTo>
                    <a:pt x="16617" y="123447"/>
                  </a:lnTo>
                  <a:lnTo>
                    <a:pt x="15323" y="153026"/>
                  </a:lnTo>
                  <a:lnTo>
                    <a:pt x="13954" y="183105"/>
                  </a:lnTo>
                  <a:lnTo>
                    <a:pt x="10699" y="209702"/>
                  </a:lnTo>
                  <a:lnTo>
                    <a:pt x="8724" y="234754"/>
                  </a:lnTo>
                  <a:lnTo>
                    <a:pt x="7611" y="266935"/>
                  </a:lnTo>
                  <a:lnTo>
                    <a:pt x="8145" y="282151"/>
                  </a:lnTo>
                  <a:lnTo>
                    <a:pt x="13321" y="297525"/>
                  </a:lnTo>
                  <a:lnTo>
                    <a:pt x="14437" y="298362"/>
                  </a:lnTo>
                  <a:lnTo>
                    <a:pt x="17793" y="299293"/>
                  </a:lnTo>
                  <a:lnTo>
                    <a:pt x="19006" y="297954"/>
                  </a:lnTo>
                  <a:lnTo>
                    <a:pt x="20353" y="292232"/>
                  </a:lnTo>
                  <a:lnTo>
                    <a:pt x="20424" y="269920"/>
                  </a:lnTo>
                  <a:lnTo>
                    <a:pt x="14287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8" name="SMARTInkShape-2129"/>
            <p:cNvSpPr/>
            <p:nvPr/>
          </p:nvSpPr>
          <p:spPr bwMode="auto">
            <a:xfrm>
              <a:off x="3414713" y="4950619"/>
              <a:ext cx="264319" cy="50007"/>
            </a:xfrm>
            <a:custGeom>
              <a:avLst/>
              <a:gdLst/>
              <a:ahLst/>
              <a:cxnLst/>
              <a:rect l="0" t="0" r="0" b="0"/>
              <a:pathLst>
                <a:path w="264319" h="50007">
                  <a:moveTo>
                    <a:pt x="0" y="50006"/>
                  </a:moveTo>
                  <a:lnTo>
                    <a:pt x="9942" y="40063"/>
                  </a:lnTo>
                  <a:lnTo>
                    <a:pt x="37036" y="34989"/>
                  </a:lnTo>
                  <a:lnTo>
                    <a:pt x="68476" y="25360"/>
                  </a:lnTo>
                  <a:lnTo>
                    <a:pt x="103721" y="17127"/>
                  </a:lnTo>
                  <a:lnTo>
                    <a:pt x="130235" y="12110"/>
                  </a:lnTo>
                  <a:lnTo>
                    <a:pt x="157895" y="9351"/>
                  </a:lnTo>
                  <a:lnTo>
                    <a:pt x="185269" y="8124"/>
                  </a:lnTo>
                  <a:lnTo>
                    <a:pt x="210665" y="7580"/>
                  </a:lnTo>
                  <a:lnTo>
                    <a:pt x="246312" y="6436"/>
                  </a:lnTo>
                  <a:lnTo>
                    <a:pt x="2643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9" name="SMARTInkShape-2130"/>
            <p:cNvSpPr/>
            <p:nvPr/>
          </p:nvSpPr>
          <p:spPr bwMode="auto">
            <a:xfrm>
              <a:off x="3651980" y="4981765"/>
              <a:ext cx="405671" cy="139044"/>
            </a:xfrm>
            <a:custGeom>
              <a:avLst/>
              <a:gdLst/>
              <a:ahLst/>
              <a:cxnLst/>
              <a:rect l="0" t="0" r="0" b="0"/>
              <a:pathLst>
                <a:path w="405671" h="139044">
                  <a:moveTo>
                    <a:pt x="62770" y="4573"/>
                  </a:moveTo>
                  <a:lnTo>
                    <a:pt x="30849" y="36494"/>
                  </a:lnTo>
                  <a:lnTo>
                    <a:pt x="18034" y="50896"/>
                  </a:lnTo>
                  <a:lnTo>
                    <a:pt x="3619" y="83610"/>
                  </a:lnTo>
                  <a:lnTo>
                    <a:pt x="0" y="100928"/>
                  </a:lnTo>
                  <a:lnTo>
                    <a:pt x="1270" y="111162"/>
                  </a:lnTo>
                  <a:lnTo>
                    <a:pt x="2720" y="116113"/>
                  </a:lnTo>
                  <a:lnTo>
                    <a:pt x="8564" y="123732"/>
                  </a:lnTo>
                  <a:lnTo>
                    <a:pt x="15660" y="128970"/>
                  </a:lnTo>
                  <a:lnTo>
                    <a:pt x="21459" y="131297"/>
                  </a:lnTo>
                  <a:lnTo>
                    <a:pt x="36772" y="132608"/>
                  </a:lnTo>
                  <a:lnTo>
                    <a:pt x="52597" y="129204"/>
                  </a:lnTo>
                  <a:lnTo>
                    <a:pt x="71133" y="115584"/>
                  </a:lnTo>
                  <a:lnTo>
                    <a:pt x="87914" y="92674"/>
                  </a:lnTo>
                  <a:lnTo>
                    <a:pt x="102897" y="57282"/>
                  </a:lnTo>
                  <a:lnTo>
                    <a:pt x="121157" y="23009"/>
                  </a:lnTo>
                  <a:lnTo>
                    <a:pt x="125897" y="9831"/>
                  </a:lnTo>
                  <a:lnTo>
                    <a:pt x="126286" y="9666"/>
                  </a:lnTo>
                  <a:lnTo>
                    <a:pt x="126545" y="10349"/>
                  </a:lnTo>
                  <a:lnTo>
                    <a:pt x="119758" y="42504"/>
                  </a:lnTo>
                  <a:lnTo>
                    <a:pt x="114390" y="74801"/>
                  </a:lnTo>
                  <a:lnTo>
                    <a:pt x="113095" y="104346"/>
                  </a:lnTo>
                  <a:lnTo>
                    <a:pt x="116663" y="125945"/>
                  </a:lnTo>
                  <a:lnTo>
                    <a:pt x="119336" y="130731"/>
                  </a:lnTo>
                  <a:lnTo>
                    <a:pt x="122706" y="133922"/>
                  </a:lnTo>
                  <a:lnTo>
                    <a:pt x="130683" y="137467"/>
                  </a:lnTo>
                  <a:lnTo>
                    <a:pt x="139520" y="139043"/>
                  </a:lnTo>
                  <a:lnTo>
                    <a:pt x="150856" y="135510"/>
                  </a:lnTo>
                  <a:lnTo>
                    <a:pt x="177536" y="120307"/>
                  </a:lnTo>
                  <a:lnTo>
                    <a:pt x="204943" y="90610"/>
                  </a:lnTo>
                  <a:lnTo>
                    <a:pt x="226467" y="56287"/>
                  </a:lnTo>
                  <a:lnTo>
                    <a:pt x="234743" y="40256"/>
                  </a:lnTo>
                  <a:lnTo>
                    <a:pt x="244284" y="6107"/>
                  </a:lnTo>
                  <a:lnTo>
                    <a:pt x="247256" y="0"/>
                  </a:lnTo>
                  <a:lnTo>
                    <a:pt x="243351" y="9343"/>
                  </a:lnTo>
                  <a:lnTo>
                    <a:pt x="241538" y="41442"/>
                  </a:lnTo>
                  <a:lnTo>
                    <a:pt x="239282" y="66977"/>
                  </a:lnTo>
                  <a:lnTo>
                    <a:pt x="235720" y="84711"/>
                  </a:lnTo>
                  <a:lnTo>
                    <a:pt x="235680" y="97340"/>
                  </a:lnTo>
                  <a:lnTo>
                    <a:pt x="240121" y="112581"/>
                  </a:lnTo>
                  <a:lnTo>
                    <a:pt x="244251" y="119515"/>
                  </a:lnTo>
                  <a:lnTo>
                    <a:pt x="246463" y="120889"/>
                  </a:lnTo>
                  <a:lnTo>
                    <a:pt x="248732" y="121010"/>
                  </a:lnTo>
                  <a:lnTo>
                    <a:pt x="253370" y="119029"/>
                  </a:lnTo>
                  <a:lnTo>
                    <a:pt x="268982" y="105262"/>
                  </a:lnTo>
                  <a:lnTo>
                    <a:pt x="273482" y="94568"/>
                  </a:lnTo>
                  <a:lnTo>
                    <a:pt x="282312" y="62138"/>
                  </a:lnTo>
                  <a:lnTo>
                    <a:pt x="289346" y="40844"/>
                  </a:lnTo>
                  <a:lnTo>
                    <a:pt x="291360" y="12174"/>
                  </a:lnTo>
                  <a:lnTo>
                    <a:pt x="295159" y="11852"/>
                  </a:lnTo>
                  <a:lnTo>
                    <a:pt x="299140" y="13894"/>
                  </a:lnTo>
                  <a:lnTo>
                    <a:pt x="322337" y="35567"/>
                  </a:lnTo>
                  <a:lnTo>
                    <a:pt x="343758" y="67603"/>
                  </a:lnTo>
                  <a:lnTo>
                    <a:pt x="347109" y="81104"/>
                  </a:lnTo>
                  <a:lnTo>
                    <a:pt x="350451" y="98974"/>
                  </a:lnTo>
                  <a:lnTo>
                    <a:pt x="356236" y="110067"/>
                  </a:lnTo>
                  <a:lnTo>
                    <a:pt x="361509" y="117133"/>
                  </a:lnTo>
                  <a:lnTo>
                    <a:pt x="364347" y="118099"/>
                  </a:lnTo>
                  <a:lnTo>
                    <a:pt x="366215" y="118357"/>
                  </a:lnTo>
                  <a:lnTo>
                    <a:pt x="368254" y="116941"/>
                  </a:lnTo>
                  <a:lnTo>
                    <a:pt x="372636" y="111135"/>
                  </a:lnTo>
                  <a:lnTo>
                    <a:pt x="380496" y="81482"/>
                  </a:lnTo>
                  <a:lnTo>
                    <a:pt x="391517" y="47215"/>
                  </a:lnTo>
                  <a:lnTo>
                    <a:pt x="402513" y="14068"/>
                  </a:lnTo>
                  <a:lnTo>
                    <a:pt x="405670" y="45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0" name="SMARTInkShape-2131"/>
            <p:cNvSpPr/>
            <p:nvPr/>
          </p:nvSpPr>
          <p:spPr bwMode="auto">
            <a:xfrm>
              <a:off x="4036306" y="4950619"/>
              <a:ext cx="164220" cy="162772"/>
            </a:xfrm>
            <a:custGeom>
              <a:avLst/>
              <a:gdLst/>
              <a:ahLst/>
              <a:cxnLst/>
              <a:rect l="0" t="0" r="0" b="0"/>
              <a:pathLst>
                <a:path w="164220" h="162772">
                  <a:moveTo>
                    <a:pt x="7057" y="85725"/>
                  </a:moveTo>
                  <a:lnTo>
                    <a:pt x="906" y="79574"/>
                  </a:lnTo>
                  <a:lnTo>
                    <a:pt x="0" y="62574"/>
                  </a:lnTo>
                  <a:lnTo>
                    <a:pt x="765" y="60766"/>
                  </a:lnTo>
                  <a:lnTo>
                    <a:pt x="2068" y="59560"/>
                  </a:lnTo>
                  <a:lnTo>
                    <a:pt x="5633" y="58221"/>
                  </a:lnTo>
                  <a:lnTo>
                    <a:pt x="19970" y="57192"/>
                  </a:lnTo>
                  <a:lnTo>
                    <a:pt x="28459" y="50032"/>
                  </a:lnTo>
                  <a:lnTo>
                    <a:pt x="28488" y="31678"/>
                  </a:lnTo>
                  <a:lnTo>
                    <a:pt x="28488" y="35029"/>
                  </a:lnTo>
                  <a:lnTo>
                    <a:pt x="33397" y="46989"/>
                  </a:lnTo>
                  <a:lnTo>
                    <a:pt x="35337" y="69285"/>
                  </a:lnTo>
                  <a:lnTo>
                    <a:pt x="29133" y="102407"/>
                  </a:lnTo>
                  <a:lnTo>
                    <a:pt x="28525" y="135732"/>
                  </a:lnTo>
                  <a:lnTo>
                    <a:pt x="28489" y="162771"/>
                  </a:lnTo>
                  <a:lnTo>
                    <a:pt x="29282" y="150443"/>
                  </a:lnTo>
                  <a:lnTo>
                    <a:pt x="38431" y="120559"/>
                  </a:lnTo>
                  <a:lnTo>
                    <a:pt x="49974" y="85608"/>
                  </a:lnTo>
                  <a:lnTo>
                    <a:pt x="61833" y="50784"/>
                  </a:lnTo>
                  <a:lnTo>
                    <a:pt x="71352" y="31316"/>
                  </a:lnTo>
                  <a:lnTo>
                    <a:pt x="78076" y="22009"/>
                  </a:lnTo>
                  <a:lnTo>
                    <a:pt x="112982" y="45285"/>
                  </a:lnTo>
                  <a:lnTo>
                    <a:pt x="126199" y="53983"/>
                  </a:lnTo>
                  <a:lnTo>
                    <a:pt x="134357" y="55742"/>
                  </a:lnTo>
                  <a:lnTo>
                    <a:pt x="141157" y="54407"/>
                  </a:lnTo>
                  <a:lnTo>
                    <a:pt x="149448" y="49194"/>
                  </a:lnTo>
                  <a:lnTo>
                    <a:pt x="151991" y="47083"/>
                  </a:lnTo>
                  <a:lnTo>
                    <a:pt x="154815" y="38388"/>
                  </a:lnTo>
                  <a:lnTo>
                    <a:pt x="1642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1" name="SMARTInkShape-2132"/>
            <p:cNvSpPr/>
            <p:nvPr/>
          </p:nvSpPr>
          <p:spPr bwMode="auto">
            <a:xfrm>
              <a:off x="4317771" y="4693444"/>
              <a:ext cx="154218" cy="484982"/>
            </a:xfrm>
            <a:custGeom>
              <a:avLst/>
              <a:gdLst/>
              <a:ahLst/>
              <a:cxnLst/>
              <a:rect l="0" t="0" r="0" b="0"/>
              <a:pathLst>
                <a:path w="154218" h="484982">
                  <a:moveTo>
                    <a:pt x="111354" y="0"/>
                  </a:moveTo>
                  <a:lnTo>
                    <a:pt x="84618" y="30528"/>
                  </a:lnTo>
                  <a:lnTo>
                    <a:pt x="66920" y="61962"/>
                  </a:lnTo>
                  <a:lnTo>
                    <a:pt x="53506" y="92097"/>
                  </a:lnTo>
                  <a:lnTo>
                    <a:pt x="39606" y="127450"/>
                  </a:lnTo>
                  <a:lnTo>
                    <a:pt x="32566" y="146880"/>
                  </a:lnTo>
                  <a:lnTo>
                    <a:pt x="25491" y="166976"/>
                  </a:lnTo>
                  <a:lnTo>
                    <a:pt x="19187" y="187517"/>
                  </a:lnTo>
                  <a:lnTo>
                    <a:pt x="13397" y="208355"/>
                  </a:lnTo>
                  <a:lnTo>
                    <a:pt x="7949" y="229391"/>
                  </a:lnTo>
                  <a:lnTo>
                    <a:pt x="4318" y="250558"/>
                  </a:lnTo>
                  <a:lnTo>
                    <a:pt x="1896" y="271814"/>
                  </a:lnTo>
                  <a:lnTo>
                    <a:pt x="282" y="293128"/>
                  </a:lnTo>
                  <a:lnTo>
                    <a:pt x="0" y="313687"/>
                  </a:lnTo>
                  <a:lnTo>
                    <a:pt x="605" y="333743"/>
                  </a:lnTo>
                  <a:lnTo>
                    <a:pt x="1803" y="353464"/>
                  </a:lnTo>
                  <a:lnTo>
                    <a:pt x="7367" y="388077"/>
                  </a:lnTo>
                  <a:lnTo>
                    <a:pt x="16719" y="417747"/>
                  </a:lnTo>
                  <a:lnTo>
                    <a:pt x="39834" y="451507"/>
                  </a:lnTo>
                  <a:lnTo>
                    <a:pt x="66791" y="475357"/>
                  </a:lnTo>
                  <a:lnTo>
                    <a:pt x="85463" y="484584"/>
                  </a:lnTo>
                  <a:lnTo>
                    <a:pt x="104345" y="484981"/>
                  </a:lnTo>
                  <a:lnTo>
                    <a:pt x="113825" y="482864"/>
                  </a:lnTo>
                  <a:lnTo>
                    <a:pt x="130708" y="472046"/>
                  </a:lnTo>
                  <a:lnTo>
                    <a:pt x="154217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2" name="SMARTInkShape-2133"/>
            <p:cNvSpPr/>
            <p:nvPr/>
          </p:nvSpPr>
          <p:spPr bwMode="auto">
            <a:xfrm>
              <a:off x="4529155" y="4829175"/>
              <a:ext cx="60234" cy="205180"/>
            </a:xfrm>
            <a:custGeom>
              <a:avLst/>
              <a:gdLst/>
              <a:ahLst/>
              <a:cxnLst/>
              <a:rect l="0" t="0" r="0" b="0"/>
              <a:pathLst>
                <a:path w="60234" h="205180">
                  <a:moveTo>
                    <a:pt x="7126" y="0"/>
                  </a:moveTo>
                  <a:lnTo>
                    <a:pt x="3334" y="0"/>
                  </a:lnTo>
                  <a:lnTo>
                    <a:pt x="2217" y="794"/>
                  </a:lnTo>
                  <a:lnTo>
                    <a:pt x="1472" y="2117"/>
                  </a:lnTo>
                  <a:lnTo>
                    <a:pt x="424" y="9887"/>
                  </a:lnTo>
                  <a:lnTo>
                    <a:pt x="41" y="42724"/>
                  </a:lnTo>
                  <a:lnTo>
                    <a:pt x="0" y="69721"/>
                  </a:lnTo>
                  <a:lnTo>
                    <a:pt x="781" y="97828"/>
                  </a:lnTo>
                  <a:lnTo>
                    <a:pt x="5687" y="126264"/>
                  </a:lnTo>
                  <a:lnTo>
                    <a:pt x="12962" y="154005"/>
                  </a:lnTo>
                  <a:lnTo>
                    <a:pt x="29240" y="182997"/>
                  </a:lnTo>
                  <a:lnTo>
                    <a:pt x="46757" y="202692"/>
                  </a:lnTo>
                  <a:lnTo>
                    <a:pt x="51992" y="205179"/>
                  </a:lnTo>
                  <a:lnTo>
                    <a:pt x="54499" y="205049"/>
                  </a:lnTo>
                  <a:lnTo>
                    <a:pt x="59401" y="202787"/>
                  </a:lnTo>
                  <a:lnTo>
                    <a:pt x="60233" y="200278"/>
                  </a:lnTo>
                  <a:lnTo>
                    <a:pt x="59040" y="193259"/>
                  </a:lnTo>
                  <a:lnTo>
                    <a:pt x="41842" y="159182"/>
                  </a:lnTo>
                  <a:lnTo>
                    <a:pt x="28260" y="127069"/>
                  </a:lnTo>
                  <a:lnTo>
                    <a:pt x="1427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3" name="SMARTInkShape-2134"/>
            <p:cNvSpPr/>
            <p:nvPr/>
          </p:nvSpPr>
          <p:spPr bwMode="auto">
            <a:xfrm>
              <a:off x="4436269" y="4818124"/>
              <a:ext cx="385638" cy="256038"/>
            </a:xfrm>
            <a:custGeom>
              <a:avLst/>
              <a:gdLst/>
              <a:ahLst/>
              <a:cxnLst/>
              <a:rect l="0" t="0" r="0" b="0"/>
              <a:pathLst>
                <a:path w="385638" h="256038">
                  <a:moveTo>
                    <a:pt x="0" y="11051"/>
                  </a:moveTo>
                  <a:lnTo>
                    <a:pt x="20823" y="13168"/>
                  </a:lnTo>
                  <a:lnTo>
                    <a:pt x="37036" y="15167"/>
                  </a:lnTo>
                  <a:lnTo>
                    <a:pt x="70064" y="12623"/>
                  </a:lnTo>
                  <a:lnTo>
                    <a:pt x="98872" y="11750"/>
                  </a:lnTo>
                  <a:lnTo>
                    <a:pt x="132314" y="9245"/>
                  </a:lnTo>
                  <a:lnTo>
                    <a:pt x="150122" y="7466"/>
                  </a:lnTo>
                  <a:lnTo>
                    <a:pt x="168344" y="6280"/>
                  </a:lnTo>
                  <a:lnTo>
                    <a:pt x="186841" y="5489"/>
                  </a:lnTo>
                  <a:lnTo>
                    <a:pt x="205523" y="4962"/>
                  </a:lnTo>
                  <a:lnTo>
                    <a:pt x="241098" y="2259"/>
                  </a:lnTo>
                  <a:lnTo>
                    <a:pt x="273048" y="0"/>
                  </a:lnTo>
                  <a:lnTo>
                    <a:pt x="306504" y="3190"/>
                  </a:lnTo>
                  <a:lnTo>
                    <a:pt x="318257" y="7028"/>
                  </a:lnTo>
                  <a:lnTo>
                    <a:pt x="320121" y="9956"/>
                  </a:lnTo>
                  <a:lnTo>
                    <a:pt x="319777" y="13497"/>
                  </a:lnTo>
                  <a:lnTo>
                    <a:pt x="317959" y="17444"/>
                  </a:lnTo>
                  <a:lnTo>
                    <a:pt x="292648" y="38169"/>
                  </a:lnTo>
                  <a:lnTo>
                    <a:pt x="263944" y="53266"/>
                  </a:lnTo>
                  <a:lnTo>
                    <a:pt x="230021" y="68707"/>
                  </a:lnTo>
                  <a:lnTo>
                    <a:pt x="212085" y="77269"/>
                  </a:lnTo>
                  <a:lnTo>
                    <a:pt x="193777" y="86153"/>
                  </a:lnTo>
                  <a:lnTo>
                    <a:pt x="158619" y="102373"/>
                  </a:lnTo>
                  <a:lnTo>
                    <a:pt x="126854" y="115932"/>
                  </a:lnTo>
                  <a:lnTo>
                    <a:pt x="92708" y="128028"/>
                  </a:lnTo>
                  <a:lnTo>
                    <a:pt x="75006" y="135846"/>
                  </a:lnTo>
                  <a:lnTo>
                    <a:pt x="74610" y="137110"/>
                  </a:lnTo>
                  <a:lnTo>
                    <a:pt x="75933" y="137953"/>
                  </a:lnTo>
                  <a:lnTo>
                    <a:pt x="108956" y="133602"/>
                  </a:lnTo>
                  <a:lnTo>
                    <a:pt x="139441" y="129547"/>
                  </a:lnTo>
                  <a:lnTo>
                    <a:pt x="174157" y="125099"/>
                  </a:lnTo>
                  <a:lnTo>
                    <a:pt x="192305" y="122802"/>
                  </a:lnTo>
                  <a:lnTo>
                    <a:pt x="211547" y="120477"/>
                  </a:lnTo>
                  <a:lnTo>
                    <a:pt x="231519" y="118133"/>
                  </a:lnTo>
                  <a:lnTo>
                    <a:pt x="251977" y="115776"/>
                  </a:lnTo>
                  <a:lnTo>
                    <a:pt x="271966" y="114205"/>
                  </a:lnTo>
                  <a:lnTo>
                    <a:pt x="291642" y="113158"/>
                  </a:lnTo>
                  <a:lnTo>
                    <a:pt x="311109" y="112460"/>
                  </a:lnTo>
                  <a:lnTo>
                    <a:pt x="343323" y="113801"/>
                  </a:lnTo>
                  <a:lnTo>
                    <a:pt x="367694" y="117836"/>
                  </a:lnTo>
                  <a:lnTo>
                    <a:pt x="381171" y="124922"/>
                  </a:lnTo>
                  <a:lnTo>
                    <a:pt x="384289" y="129827"/>
                  </a:lnTo>
                  <a:lnTo>
                    <a:pt x="385637" y="141628"/>
                  </a:lnTo>
                  <a:lnTo>
                    <a:pt x="380916" y="148109"/>
                  </a:lnTo>
                  <a:lnTo>
                    <a:pt x="362971" y="161659"/>
                  </a:lnTo>
                  <a:lnTo>
                    <a:pt x="332770" y="175619"/>
                  </a:lnTo>
                  <a:lnTo>
                    <a:pt x="314715" y="182675"/>
                  </a:lnTo>
                  <a:lnTo>
                    <a:pt x="295535" y="189761"/>
                  </a:lnTo>
                  <a:lnTo>
                    <a:pt x="275605" y="196866"/>
                  </a:lnTo>
                  <a:lnTo>
                    <a:pt x="255174" y="203984"/>
                  </a:lnTo>
                  <a:lnTo>
                    <a:pt x="235203" y="211110"/>
                  </a:lnTo>
                  <a:lnTo>
                    <a:pt x="215540" y="218242"/>
                  </a:lnTo>
                  <a:lnTo>
                    <a:pt x="196080" y="225379"/>
                  </a:lnTo>
                  <a:lnTo>
                    <a:pt x="177551" y="231724"/>
                  </a:lnTo>
                  <a:lnTo>
                    <a:pt x="142147" y="243007"/>
                  </a:lnTo>
                  <a:lnTo>
                    <a:pt x="109939" y="254492"/>
                  </a:lnTo>
                  <a:lnTo>
                    <a:pt x="104689" y="256037"/>
                  </a:lnTo>
                  <a:lnTo>
                    <a:pt x="114892" y="250326"/>
                  </a:lnTo>
                  <a:lnTo>
                    <a:pt x="144373" y="236464"/>
                  </a:lnTo>
                  <a:lnTo>
                    <a:pt x="174497" y="223153"/>
                  </a:lnTo>
                  <a:lnTo>
                    <a:pt x="192531" y="215159"/>
                  </a:lnTo>
                  <a:lnTo>
                    <a:pt x="224476" y="200984"/>
                  </a:lnTo>
                  <a:lnTo>
                    <a:pt x="250031" y="189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4" name="SMARTInkShape-2135"/>
            <p:cNvSpPr/>
            <p:nvPr/>
          </p:nvSpPr>
          <p:spPr bwMode="auto">
            <a:xfrm>
              <a:off x="4822031" y="4814888"/>
              <a:ext cx="171451" cy="240704"/>
            </a:xfrm>
            <a:custGeom>
              <a:avLst/>
              <a:gdLst/>
              <a:ahLst/>
              <a:cxnLst/>
              <a:rect l="0" t="0" r="0" b="0"/>
              <a:pathLst>
                <a:path w="171451" h="240704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4910" y="8069"/>
                  </a:lnTo>
                  <a:lnTo>
                    <a:pt x="12651" y="37158"/>
                  </a:lnTo>
                  <a:lnTo>
                    <a:pt x="19462" y="68811"/>
                  </a:lnTo>
                  <a:lnTo>
                    <a:pt x="20848" y="99234"/>
                  </a:lnTo>
                  <a:lnTo>
                    <a:pt x="21259" y="130474"/>
                  </a:lnTo>
                  <a:lnTo>
                    <a:pt x="19264" y="162748"/>
                  </a:lnTo>
                  <a:lnTo>
                    <a:pt x="17879" y="192419"/>
                  </a:lnTo>
                  <a:lnTo>
                    <a:pt x="24522" y="223304"/>
                  </a:lnTo>
                  <a:lnTo>
                    <a:pt x="31007" y="232332"/>
                  </a:lnTo>
                  <a:lnTo>
                    <a:pt x="34959" y="235850"/>
                  </a:lnTo>
                  <a:lnTo>
                    <a:pt x="45700" y="239760"/>
                  </a:lnTo>
                  <a:lnTo>
                    <a:pt x="58411" y="240703"/>
                  </a:lnTo>
                  <a:lnTo>
                    <a:pt x="79749" y="235978"/>
                  </a:lnTo>
                  <a:lnTo>
                    <a:pt x="105033" y="224083"/>
                  </a:lnTo>
                  <a:lnTo>
                    <a:pt x="138803" y="196078"/>
                  </a:lnTo>
                  <a:lnTo>
                    <a:pt x="165128" y="160608"/>
                  </a:lnTo>
                  <a:lnTo>
                    <a:pt x="171450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5" name="SMARTInkShape-2136"/>
            <p:cNvSpPr/>
            <p:nvPr/>
          </p:nvSpPr>
          <p:spPr bwMode="auto">
            <a:xfrm>
              <a:off x="4787305" y="4872038"/>
              <a:ext cx="189281" cy="100013"/>
            </a:xfrm>
            <a:custGeom>
              <a:avLst/>
              <a:gdLst/>
              <a:ahLst/>
              <a:cxnLst/>
              <a:rect l="0" t="0" r="0" b="0"/>
              <a:pathLst>
                <a:path w="189281" h="100013">
                  <a:moveTo>
                    <a:pt x="6151" y="100012"/>
                  </a:moveTo>
                  <a:lnTo>
                    <a:pt x="2359" y="100012"/>
                  </a:lnTo>
                  <a:lnTo>
                    <a:pt x="1242" y="99218"/>
                  </a:lnTo>
                  <a:lnTo>
                    <a:pt x="497" y="97895"/>
                  </a:lnTo>
                  <a:lnTo>
                    <a:pt x="0" y="96220"/>
                  </a:lnTo>
                  <a:lnTo>
                    <a:pt x="463" y="94309"/>
                  </a:lnTo>
                  <a:lnTo>
                    <a:pt x="3094" y="90069"/>
                  </a:lnTo>
                  <a:lnTo>
                    <a:pt x="12830" y="83219"/>
                  </a:lnTo>
                  <a:lnTo>
                    <a:pt x="42542" y="73794"/>
                  </a:lnTo>
                  <a:lnTo>
                    <a:pt x="75230" y="66668"/>
                  </a:lnTo>
                  <a:lnTo>
                    <a:pt x="101147" y="61909"/>
                  </a:lnTo>
                  <a:lnTo>
                    <a:pt x="134928" y="54767"/>
                  </a:lnTo>
                  <a:lnTo>
                    <a:pt x="165045" y="47625"/>
                  </a:lnTo>
                  <a:lnTo>
                    <a:pt x="182700" y="40481"/>
                  </a:lnTo>
                  <a:lnTo>
                    <a:pt x="185763" y="37306"/>
                  </a:lnTo>
                  <a:lnTo>
                    <a:pt x="189166" y="29545"/>
                  </a:lnTo>
                  <a:lnTo>
                    <a:pt x="189280" y="26046"/>
                  </a:lnTo>
                  <a:lnTo>
                    <a:pt x="187290" y="20042"/>
                  </a:lnTo>
                  <a:lnTo>
                    <a:pt x="1561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6" name="SMARTInkShape-2137"/>
            <p:cNvSpPr/>
            <p:nvPr/>
          </p:nvSpPr>
          <p:spPr bwMode="auto">
            <a:xfrm>
              <a:off x="4772025" y="4745396"/>
              <a:ext cx="250032" cy="48061"/>
            </a:xfrm>
            <a:custGeom>
              <a:avLst/>
              <a:gdLst/>
              <a:ahLst/>
              <a:cxnLst/>
              <a:rect l="0" t="0" r="0" b="0"/>
              <a:pathLst>
                <a:path w="250032" h="48061">
                  <a:moveTo>
                    <a:pt x="0" y="48060"/>
                  </a:moveTo>
                  <a:lnTo>
                    <a:pt x="3792" y="48060"/>
                  </a:lnTo>
                  <a:lnTo>
                    <a:pt x="18682" y="41563"/>
                  </a:lnTo>
                  <a:lnTo>
                    <a:pt x="38608" y="30966"/>
                  </a:lnTo>
                  <a:lnTo>
                    <a:pt x="69736" y="21652"/>
                  </a:lnTo>
                  <a:lnTo>
                    <a:pt x="95288" y="13569"/>
                  </a:lnTo>
                  <a:lnTo>
                    <a:pt x="120402" y="6802"/>
                  </a:lnTo>
                  <a:lnTo>
                    <a:pt x="144793" y="1942"/>
                  </a:lnTo>
                  <a:lnTo>
                    <a:pt x="179250" y="0"/>
                  </a:lnTo>
                  <a:lnTo>
                    <a:pt x="210914" y="6052"/>
                  </a:lnTo>
                  <a:lnTo>
                    <a:pt x="232691" y="11099"/>
                  </a:lnTo>
                  <a:lnTo>
                    <a:pt x="250031" y="123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7" name="SMARTInkShape-2138"/>
            <p:cNvSpPr/>
            <p:nvPr/>
          </p:nvSpPr>
          <p:spPr bwMode="auto">
            <a:xfrm>
              <a:off x="4971255" y="4729163"/>
              <a:ext cx="254034" cy="301305"/>
            </a:xfrm>
            <a:custGeom>
              <a:avLst/>
              <a:gdLst/>
              <a:ahLst/>
              <a:cxnLst/>
              <a:rect l="0" t="0" r="0" b="0"/>
              <a:pathLst>
                <a:path w="254034" h="301305">
                  <a:moveTo>
                    <a:pt x="243683" y="0"/>
                  </a:moveTo>
                  <a:lnTo>
                    <a:pt x="223797" y="0"/>
                  </a:lnTo>
                  <a:lnTo>
                    <a:pt x="193217" y="12200"/>
                  </a:lnTo>
                  <a:lnTo>
                    <a:pt x="160379" y="31660"/>
                  </a:lnTo>
                  <a:lnTo>
                    <a:pt x="134428" y="51113"/>
                  </a:lnTo>
                  <a:lnTo>
                    <a:pt x="107018" y="72987"/>
                  </a:lnTo>
                  <a:lnTo>
                    <a:pt x="79755" y="97526"/>
                  </a:lnTo>
                  <a:lnTo>
                    <a:pt x="54409" y="126953"/>
                  </a:lnTo>
                  <a:lnTo>
                    <a:pt x="32032" y="154319"/>
                  </a:lnTo>
                  <a:lnTo>
                    <a:pt x="13884" y="180505"/>
                  </a:lnTo>
                  <a:lnTo>
                    <a:pt x="3173" y="208018"/>
                  </a:lnTo>
                  <a:lnTo>
                    <a:pt x="0" y="234005"/>
                  </a:lnTo>
                  <a:lnTo>
                    <a:pt x="265" y="246490"/>
                  </a:lnTo>
                  <a:lnTo>
                    <a:pt x="9026" y="266713"/>
                  </a:lnTo>
                  <a:lnTo>
                    <a:pt x="15807" y="275440"/>
                  </a:lnTo>
                  <a:lnTo>
                    <a:pt x="36042" y="287253"/>
                  </a:lnTo>
                  <a:lnTo>
                    <a:pt x="61704" y="295149"/>
                  </a:lnTo>
                  <a:lnTo>
                    <a:pt x="91630" y="301304"/>
                  </a:lnTo>
                  <a:lnTo>
                    <a:pt x="123451" y="300335"/>
                  </a:lnTo>
                  <a:lnTo>
                    <a:pt x="155322" y="294613"/>
                  </a:lnTo>
                  <a:lnTo>
                    <a:pt x="185361" y="286779"/>
                  </a:lnTo>
                  <a:lnTo>
                    <a:pt x="210354" y="275888"/>
                  </a:lnTo>
                  <a:lnTo>
                    <a:pt x="238040" y="256369"/>
                  </a:lnTo>
                  <a:lnTo>
                    <a:pt x="249112" y="242529"/>
                  </a:lnTo>
                  <a:lnTo>
                    <a:pt x="254033" y="228440"/>
                  </a:lnTo>
                  <a:lnTo>
                    <a:pt x="252964" y="221350"/>
                  </a:lnTo>
                  <a:lnTo>
                    <a:pt x="245427" y="207121"/>
                  </a:lnTo>
                  <a:lnTo>
                    <a:pt x="238495" y="202374"/>
                  </a:lnTo>
                  <a:lnTo>
                    <a:pt x="220210" y="197100"/>
                  </a:lnTo>
                  <a:lnTo>
                    <a:pt x="196738" y="194756"/>
                  </a:lnTo>
                  <a:lnTo>
                    <a:pt x="169637" y="195302"/>
                  </a:lnTo>
                  <a:lnTo>
                    <a:pt x="139071" y="200836"/>
                  </a:lnTo>
                  <a:lnTo>
                    <a:pt x="111199" y="208588"/>
                  </a:lnTo>
                  <a:lnTo>
                    <a:pt x="77428" y="223993"/>
                  </a:lnTo>
                  <a:lnTo>
                    <a:pt x="61842" y="236871"/>
                  </a:lnTo>
                  <a:lnTo>
                    <a:pt x="52269" y="250532"/>
                  </a:lnTo>
                  <a:lnTo>
                    <a:pt x="50192" y="255921"/>
                  </a:lnTo>
                  <a:lnTo>
                    <a:pt x="49601" y="260308"/>
                  </a:lnTo>
                  <a:lnTo>
                    <a:pt x="50001" y="264026"/>
                  </a:lnTo>
                  <a:lnTo>
                    <a:pt x="53443" y="267298"/>
                  </a:lnTo>
                  <a:lnTo>
                    <a:pt x="65734" y="273051"/>
                  </a:lnTo>
                  <a:lnTo>
                    <a:pt x="94295" y="273168"/>
                  </a:lnTo>
                  <a:lnTo>
                    <a:pt x="127894" y="260591"/>
                  </a:lnTo>
                  <a:lnTo>
                    <a:pt x="153327" y="246257"/>
                  </a:lnTo>
                  <a:lnTo>
                    <a:pt x="193676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8" name="SMARTInkShape-2139"/>
            <p:cNvSpPr/>
            <p:nvPr/>
          </p:nvSpPr>
          <p:spPr bwMode="auto">
            <a:xfrm>
              <a:off x="5330647" y="4789537"/>
              <a:ext cx="39268" cy="201928"/>
            </a:xfrm>
            <a:custGeom>
              <a:avLst/>
              <a:gdLst/>
              <a:ahLst/>
              <a:cxnLst/>
              <a:rect l="0" t="0" r="0" b="0"/>
              <a:pathLst>
                <a:path w="39268" h="201928">
                  <a:moveTo>
                    <a:pt x="5734" y="11063"/>
                  </a:moveTo>
                  <a:lnTo>
                    <a:pt x="5734" y="7271"/>
                  </a:lnTo>
                  <a:lnTo>
                    <a:pt x="6528" y="6154"/>
                  </a:lnTo>
                  <a:lnTo>
                    <a:pt x="7851" y="5409"/>
                  </a:lnTo>
                  <a:lnTo>
                    <a:pt x="22035" y="0"/>
                  </a:lnTo>
                  <a:lnTo>
                    <a:pt x="23746" y="512"/>
                  </a:lnTo>
                  <a:lnTo>
                    <a:pt x="34074" y="10831"/>
                  </a:lnTo>
                  <a:lnTo>
                    <a:pt x="38173" y="19162"/>
                  </a:lnTo>
                  <a:lnTo>
                    <a:pt x="39267" y="23606"/>
                  </a:lnTo>
                  <a:lnTo>
                    <a:pt x="35318" y="54345"/>
                  </a:lnTo>
                  <a:lnTo>
                    <a:pt x="29140" y="85624"/>
                  </a:lnTo>
                  <a:lnTo>
                    <a:pt x="22283" y="116146"/>
                  </a:lnTo>
                  <a:lnTo>
                    <a:pt x="15224" y="148385"/>
                  </a:lnTo>
                  <a:lnTo>
                    <a:pt x="5727" y="179299"/>
                  </a:lnTo>
                  <a:lnTo>
                    <a:pt x="0" y="197136"/>
                  </a:lnTo>
                  <a:lnTo>
                    <a:pt x="324" y="199406"/>
                  </a:lnTo>
                  <a:lnTo>
                    <a:pt x="1334" y="200918"/>
                  </a:lnTo>
                  <a:lnTo>
                    <a:pt x="2801" y="201927"/>
                  </a:lnTo>
                  <a:lnTo>
                    <a:pt x="4572" y="201012"/>
                  </a:lnTo>
                  <a:lnTo>
                    <a:pt x="12878" y="189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9" name="SMARTInkShape-2140"/>
            <p:cNvSpPr/>
            <p:nvPr/>
          </p:nvSpPr>
          <p:spPr bwMode="auto">
            <a:xfrm>
              <a:off x="5250656" y="4993481"/>
              <a:ext cx="142876" cy="20119"/>
            </a:xfrm>
            <a:custGeom>
              <a:avLst/>
              <a:gdLst/>
              <a:ahLst/>
              <a:cxnLst/>
              <a:rect l="0" t="0" r="0" b="0"/>
              <a:pathLst>
                <a:path w="142876" h="20119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12185" y="4910"/>
                  </a:lnTo>
                  <a:lnTo>
                    <a:pt x="19133" y="7276"/>
                  </a:lnTo>
                  <a:lnTo>
                    <a:pt x="34139" y="18477"/>
                  </a:lnTo>
                  <a:lnTo>
                    <a:pt x="41896" y="20118"/>
                  </a:lnTo>
                  <a:lnTo>
                    <a:pt x="48519" y="18731"/>
                  </a:lnTo>
                  <a:lnTo>
                    <a:pt x="56807" y="14079"/>
                  </a:lnTo>
                  <a:lnTo>
                    <a:pt x="60437" y="10755"/>
                  </a:lnTo>
                  <a:lnTo>
                    <a:pt x="62579" y="6632"/>
                  </a:lnTo>
                  <a:lnTo>
                    <a:pt x="63955" y="1310"/>
                  </a:lnTo>
                  <a:lnTo>
                    <a:pt x="64862" y="873"/>
                  </a:lnTo>
                  <a:lnTo>
                    <a:pt x="91234" y="10"/>
                  </a:lnTo>
                  <a:lnTo>
                    <a:pt x="126500" y="6703"/>
                  </a:lnTo>
                  <a:lnTo>
                    <a:pt x="129577" y="6850"/>
                  </a:lnTo>
                  <a:lnTo>
                    <a:pt x="135113" y="4896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0" name="SMARTInkShape-2141"/>
            <p:cNvSpPr/>
            <p:nvPr/>
          </p:nvSpPr>
          <p:spPr bwMode="auto">
            <a:xfrm>
              <a:off x="5200650" y="4722019"/>
              <a:ext cx="285751" cy="85726"/>
            </a:xfrm>
            <a:custGeom>
              <a:avLst/>
              <a:gdLst/>
              <a:ahLst/>
              <a:cxnLst/>
              <a:rect l="0" t="0" r="0" b="0"/>
              <a:pathLst>
                <a:path w="285751" h="85726">
                  <a:moveTo>
                    <a:pt x="0" y="85725"/>
                  </a:moveTo>
                  <a:lnTo>
                    <a:pt x="35297" y="71252"/>
                  </a:lnTo>
                  <a:lnTo>
                    <a:pt x="68402" y="62122"/>
                  </a:lnTo>
                  <a:lnTo>
                    <a:pt x="94695" y="54597"/>
                  </a:lnTo>
                  <a:lnTo>
                    <a:pt x="122255" y="48607"/>
                  </a:lnTo>
                  <a:lnTo>
                    <a:pt x="150380" y="43299"/>
                  </a:lnTo>
                  <a:lnTo>
                    <a:pt x="177960" y="38294"/>
                  </a:lnTo>
                  <a:lnTo>
                    <a:pt x="203448" y="33424"/>
                  </a:lnTo>
                  <a:lnTo>
                    <a:pt x="228005" y="28613"/>
                  </a:lnTo>
                  <a:lnTo>
                    <a:pt x="257792" y="21442"/>
                  </a:lnTo>
                  <a:lnTo>
                    <a:pt x="270149" y="15880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1" name="SMARTInkShape-2142"/>
            <p:cNvSpPr/>
            <p:nvPr/>
          </p:nvSpPr>
          <p:spPr bwMode="auto">
            <a:xfrm>
              <a:off x="5422536" y="4772025"/>
              <a:ext cx="206740" cy="232702"/>
            </a:xfrm>
            <a:custGeom>
              <a:avLst/>
              <a:gdLst/>
              <a:ahLst/>
              <a:cxnLst/>
              <a:rect l="0" t="0" r="0" b="0"/>
              <a:pathLst>
                <a:path w="206740" h="232702">
                  <a:moveTo>
                    <a:pt x="92439" y="0"/>
                  </a:moveTo>
                  <a:lnTo>
                    <a:pt x="92439" y="9943"/>
                  </a:lnTo>
                  <a:lnTo>
                    <a:pt x="72185" y="39991"/>
                  </a:lnTo>
                  <a:lnTo>
                    <a:pt x="50514" y="74868"/>
                  </a:lnTo>
                  <a:lnTo>
                    <a:pt x="35567" y="108173"/>
                  </a:lnTo>
                  <a:lnTo>
                    <a:pt x="23201" y="141060"/>
                  </a:lnTo>
                  <a:lnTo>
                    <a:pt x="14510" y="170912"/>
                  </a:lnTo>
                  <a:lnTo>
                    <a:pt x="4461" y="205651"/>
                  </a:lnTo>
                  <a:lnTo>
                    <a:pt x="0" y="232370"/>
                  </a:lnTo>
                  <a:lnTo>
                    <a:pt x="650" y="232701"/>
                  </a:lnTo>
                  <a:lnTo>
                    <a:pt x="3490" y="230952"/>
                  </a:lnTo>
                  <a:lnTo>
                    <a:pt x="5281" y="225412"/>
                  </a:lnTo>
                  <a:lnTo>
                    <a:pt x="14359" y="189857"/>
                  </a:lnTo>
                  <a:lnTo>
                    <a:pt x="21150" y="161294"/>
                  </a:lnTo>
                  <a:lnTo>
                    <a:pt x="28189" y="127695"/>
                  </a:lnTo>
                  <a:lnTo>
                    <a:pt x="35302" y="94721"/>
                  </a:lnTo>
                  <a:lnTo>
                    <a:pt x="40320" y="64843"/>
                  </a:lnTo>
                  <a:lnTo>
                    <a:pt x="42309" y="31273"/>
                  </a:lnTo>
                  <a:lnTo>
                    <a:pt x="41557" y="31167"/>
                  </a:lnTo>
                  <a:lnTo>
                    <a:pt x="38604" y="33167"/>
                  </a:lnTo>
                  <a:lnTo>
                    <a:pt x="27955" y="66466"/>
                  </a:lnTo>
                  <a:lnTo>
                    <a:pt x="23062" y="93513"/>
                  </a:lnTo>
                  <a:lnTo>
                    <a:pt x="23728" y="121634"/>
                  </a:lnTo>
                  <a:lnTo>
                    <a:pt x="31065" y="155789"/>
                  </a:lnTo>
                  <a:lnTo>
                    <a:pt x="40951" y="179763"/>
                  </a:lnTo>
                  <a:lnTo>
                    <a:pt x="48653" y="189961"/>
                  </a:lnTo>
                  <a:lnTo>
                    <a:pt x="59485" y="195552"/>
                  </a:lnTo>
                  <a:lnTo>
                    <a:pt x="72237" y="197243"/>
                  </a:lnTo>
                  <a:lnTo>
                    <a:pt x="85842" y="195349"/>
                  </a:lnTo>
                  <a:lnTo>
                    <a:pt x="114772" y="181962"/>
                  </a:lnTo>
                  <a:lnTo>
                    <a:pt x="139449" y="167068"/>
                  </a:lnTo>
                  <a:lnTo>
                    <a:pt x="162815" y="134395"/>
                  </a:lnTo>
                  <a:lnTo>
                    <a:pt x="177849" y="106760"/>
                  </a:lnTo>
                  <a:lnTo>
                    <a:pt x="185962" y="87930"/>
                  </a:lnTo>
                  <a:lnTo>
                    <a:pt x="191169" y="54205"/>
                  </a:lnTo>
                  <a:lnTo>
                    <a:pt x="191489" y="26746"/>
                  </a:lnTo>
                  <a:lnTo>
                    <a:pt x="188584" y="16914"/>
                  </a:lnTo>
                  <a:lnTo>
                    <a:pt x="186698" y="13658"/>
                  </a:lnTo>
                  <a:lnTo>
                    <a:pt x="179445" y="8001"/>
                  </a:lnTo>
                  <a:lnTo>
                    <a:pt x="174751" y="7398"/>
                  </a:lnTo>
                  <a:lnTo>
                    <a:pt x="173507" y="8107"/>
                  </a:lnTo>
                  <a:lnTo>
                    <a:pt x="172678" y="9373"/>
                  </a:lnTo>
                  <a:lnTo>
                    <a:pt x="171512" y="14948"/>
                  </a:lnTo>
                  <a:lnTo>
                    <a:pt x="171348" y="17109"/>
                  </a:lnTo>
                  <a:lnTo>
                    <a:pt x="172033" y="18550"/>
                  </a:lnTo>
                  <a:lnTo>
                    <a:pt x="173282" y="19510"/>
                  </a:lnTo>
                  <a:lnTo>
                    <a:pt x="176788" y="20577"/>
                  </a:lnTo>
                  <a:lnTo>
                    <a:pt x="180992" y="21052"/>
                  </a:lnTo>
                  <a:lnTo>
                    <a:pt x="20673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2" name="SMARTInkShape-2143"/>
            <p:cNvSpPr/>
            <p:nvPr/>
          </p:nvSpPr>
          <p:spPr bwMode="auto">
            <a:xfrm>
              <a:off x="5722276" y="4750594"/>
              <a:ext cx="71306" cy="219458"/>
            </a:xfrm>
            <a:custGeom>
              <a:avLst/>
              <a:gdLst/>
              <a:ahLst/>
              <a:cxnLst/>
              <a:rect l="0" t="0" r="0" b="0"/>
              <a:pathLst>
                <a:path w="71306" h="219458">
                  <a:moveTo>
                    <a:pt x="71305" y="0"/>
                  </a:moveTo>
                  <a:lnTo>
                    <a:pt x="67513" y="0"/>
                  </a:lnTo>
                  <a:lnTo>
                    <a:pt x="66395" y="794"/>
                  </a:lnTo>
                  <a:lnTo>
                    <a:pt x="65651" y="2116"/>
                  </a:lnTo>
                  <a:lnTo>
                    <a:pt x="65154" y="3792"/>
                  </a:lnTo>
                  <a:lnTo>
                    <a:pt x="60369" y="7771"/>
                  </a:lnTo>
                  <a:lnTo>
                    <a:pt x="44363" y="20585"/>
                  </a:lnTo>
                  <a:lnTo>
                    <a:pt x="26854" y="52952"/>
                  </a:lnTo>
                  <a:lnTo>
                    <a:pt x="15801" y="81570"/>
                  </a:lnTo>
                  <a:lnTo>
                    <a:pt x="7499" y="115185"/>
                  </a:lnTo>
                  <a:lnTo>
                    <a:pt x="2129" y="148164"/>
                  </a:lnTo>
                  <a:lnTo>
                    <a:pt x="538" y="175927"/>
                  </a:lnTo>
                  <a:lnTo>
                    <a:pt x="0" y="202849"/>
                  </a:lnTo>
                  <a:lnTo>
                    <a:pt x="1543" y="207464"/>
                  </a:lnTo>
                  <a:lnTo>
                    <a:pt x="7492" y="214708"/>
                  </a:lnTo>
                  <a:lnTo>
                    <a:pt x="13310" y="218457"/>
                  </a:lnTo>
                  <a:lnTo>
                    <a:pt x="15973" y="219457"/>
                  </a:lnTo>
                  <a:lnTo>
                    <a:pt x="17749" y="218536"/>
                  </a:lnTo>
                  <a:lnTo>
                    <a:pt x="18932" y="216334"/>
                  </a:lnTo>
                  <a:lnTo>
                    <a:pt x="20987" y="201084"/>
                  </a:lnTo>
                  <a:lnTo>
                    <a:pt x="21258" y="166856"/>
                  </a:lnTo>
                  <a:lnTo>
                    <a:pt x="16381" y="133707"/>
                  </a:lnTo>
                  <a:lnTo>
                    <a:pt x="1415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3" name="SMARTInkShape-2144"/>
            <p:cNvSpPr/>
            <p:nvPr/>
          </p:nvSpPr>
          <p:spPr bwMode="auto">
            <a:xfrm>
              <a:off x="5590299" y="4700588"/>
              <a:ext cx="350725" cy="78582"/>
            </a:xfrm>
            <a:custGeom>
              <a:avLst/>
              <a:gdLst/>
              <a:ahLst/>
              <a:cxnLst/>
              <a:rect l="0" t="0" r="0" b="0"/>
              <a:pathLst>
                <a:path w="350725" h="78582">
                  <a:moveTo>
                    <a:pt x="17545" y="78581"/>
                  </a:moveTo>
                  <a:lnTo>
                    <a:pt x="13753" y="74789"/>
                  </a:lnTo>
                  <a:lnTo>
                    <a:pt x="9774" y="72926"/>
                  </a:lnTo>
                  <a:lnTo>
                    <a:pt x="7602" y="72430"/>
                  </a:lnTo>
                  <a:lnTo>
                    <a:pt x="752" y="67939"/>
                  </a:lnTo>
                  <a:lnTo>
                    <a:pt x="0" y="65930"/>
                  </a:lnTo>
                  <a:lnTo>
                    <a:pt x="292" y="63797"/>
                  </a:lnTo>
                  <a:lnTo>
                    <a:pt x="1281" y="61581"/>
                  </a:lnTo>
                  <a:lnTo>
                    <a:pt x="4321" y="60104"/>
                  </a:lnTo>
                  <a:lnTo>
                    <a:pt x="32659" y="55616"/>
                  </a:lnTo>
                  <a:lnTo>
                    <a:pt x="57600" y="52499"/>
                  </a:lnTo>
                  <a:lnTo>
                    <a:pt x="87206" y="51114"/>
                  </a:lnTo>
                  <a:lnTo>
                    <a:pt x="121000" y="50498"/>
                  </a:lnTo>
                  <a:lnTo>
                    <a:pt x="138903" y="50334"/>
                  </a:lnTo>
                  <a:lnTo>
                    <a:pt x="157188" y="49431"/>
                  </a:lnTo>
                  <a:lnTo>
                    <a:pt x="175727" y="48035"/>
                  </a:lnTo>
                  <a:lnTo>
                    <a:pt x="194437" y="46311"/>
                  </a:lnTo>
                  <a:lnTo>
                    <a:pt x="230043" y="42278"/>
                  </a:lnTo>
                  <a:lnTo>
                    <a:pt x="263595" y="38634"/>
                  </a:lnTo>
                  <a:lnTo>
                    <a:pt x="294381" y="37014"/>
                  </a:lnTo>
                  <a:lnTo>
                    <a:pt x="327112" y="32310"/>
                  </a:lnTo>
                  <a:lnTo>
                    <a:pt x="348099" y="25889"/>
                  </a:lnTo>
                  <a:lnTo>
                    <a:pt x="350627" y="23609"/>
                  </a:lnTo>
                  <a:lnTo>
                    <a:pt x="350724" y="21295"/>
                  </a:lnTo>
                  <a:lnTo>
                    <a:pt x="349202" y="18960"/>
                  </a:lnTo>
                  <a:lnTo>
                    <a:pt x="339475" y="11879"/>
                  </a:lnTo>
                  <a:lnTo>
                    <a:pt x="311353" y="3169"/>
                  </a:lnTo>
                  <a:lnTo>
                    <a:pt x="28186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4" name="SMARTInkShape-2145"/>
            <p:cNvSpPr/>
            <p:nvPr/>
          </p:nvSpPr>
          <p:spPr bwMode="auto">
            <a:xfrm>
              <a:off x="5822694" y="4543425"/>
              <a:ext cx="193813" cy="510536"/>
            </a:xfrm>
            <a:custGeom>
              <a:avLst/>
              <a:gdLst/>
              <a:ahLst/>
              <a:cxnLst/>
              <a:rect l="0" t="0" r="0" b="0"/>
              <a:pathLst>
                <a:path w="193813" h="510536">
                  <a:moveTo>
                    <a:pt x="20894" y="0"/>
                  </a:moveTo>
                  <a:lnTo>
                    <a:pt x="14743" y="0"/>
                  </a:lnTo>
                  <a:lnTo>
                    <a:pt x="14412" y="794"/>
                  </a:lnTo>
                  <a:lnTo>
                    <a:pt x="13837" y="9943"/>
                  </a:lnTo>
                  <a:lnTo>
                    <a:pt x="15395" y="12185"/>
                  </a:lnTo>
                  <a:lnTo>
                    <a:pt x="33536" y="23603"/>
                  </a:lnTo>
                  <a:lnTo>
                    <a:pt x="60358" y="38479"/>
                  </a:lnTo>
                  <a:lnTo>
                    <a:pt x="95558" y="60084"/>
                  </a:lnTo>
                  <a:lnTo>
                    <a:pt x="121546" y="79092"/>
                  </a:lnTo>
                  <a:lnTo>
                    <a:pt x="146326" y="103414"/>
                  </a:lnTo>
                  <a:lnTo>
                    <a:pt x="168451" y="130099"/>
                  </a:lnTo>
                  <a:lnTo>
                    <a:pt x="178797" y="143883"/>
                  </a:lnTo>
                  <a:lnTo>
                    <a:pt x="190291" y="176131"/>
                  </a:lnTo>
                  <a:lnTo>
                    <a:pt x="193812" y="211630"/>
                  </a:lnTo>
                  <a:lnTo>
                    <a:pt x="192529" y="229987"/>
                  </a:lnTo>
                  <a:lnTo>
                    <a:pt x="190086" y="248575"/>
                  </a:lnTo>
                  <a:lnTo>
                    <a:pt x="185282" y="267317"/>
                  </a:lnTo>
                  <a:lnTo>
                    <a:pt x="178905" y="286161"/>
                  </a:lnTo>
                  <a:lnTo>
                    <a:pt x="171478" y="305074"/>
                  </a:lnTo>
                  <a:lnTo>
                    <a:pt x="162558" y="323239"/>
                  </a:lnTo>
                  <a:lnTo>
                    <a:pt x="142064" y="358239"/>
                  </a:lnTo>
                  <a:lnTo>
                    <a:pt x="117610" y="390199"/>
                  </a:lnTo>
                  <a:lnTo>
                    <a:pt x="90866" y="419484"/>
                  </a:lnTo>
                  <a:lnTo>
                    <a:pt x="63105" y="445729"/>
                  </a:lnTo>
                  <a:lnTo>
                    <a:pt x="28285" y="475233"/>
                  </a:lnTo>
                  <a:lnTo>
                    <a:pt x="1863" y="504154"/>
                  </a:lnTo>
                  <a:lnTo>
                    <a:pt x="269" y="507552"/>
                  </a:lnTo>
                  <a:lnTo>
                    <a:pt x="0" y="509818"/>
                  </a:lnTo>
                  <a:lnTo>
                    <a:pt x="2202" y="510535"/>
                  </a:lnTo>
                  <a:lnTo>
                    <a:pt x="20894" y="507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0" name="SMARTInkShape-Group456"/>
          <p:cNvGrpSpPr/>
          <p:nvPr/>
        </p:nvGrpSpPr>
        <p:grpSpPr>
          <a:xfrm>
            <a:off x="1682237" y="2443163"/>
            <a:ext cx="3314046" cy="360492"/>
            <a:chOff x="1682237" y="2443163"/>
            <a:chExt cx="3314046" cy="360492"/>
          </a:xfrm>
        </p:grpSpPr>
        <p:sp>
          <p:nvSpPr>
            <p:cNvPr id="216" name="SMARTInkShape-2146"/>
            <p:cNvSpPr/>
            <p:nvPr/>
          </p:nvSpPr>
          <p:spPr bwMode="auto">
            <a:xfrm>
              <a:off x="1685925" y="2565048"/>
              <a:ext cx="1364457" cy="142434"/>
            </a:xfrm>
            <a:custGeom>
              <a:avLst/>
              <a:gdLst/>
              <a:ahLst/>
              <a:cxnLst/>
              <a:rect l="0" t="0" r="0" b="0"/>
              <a:pathLst>
                <a:path w="1364457" h="142434">
                  <a:moveTo>
                    <a:pt x="0" y="6702"/>
                  </a:moveTo>
                  <a:lnTo>
                    <a:pt x="33792" y="6702"/>
                  </a:lnTo>
                  <a:lnTo>
                    <a:pt x="67097" y="6702"/>
                  </a:lnTo>
                  <a:lnTo>
                    <a:pt x="93700" y="6702"/>
                  </a:lnTo>
                  <a:lnTo>
                    <a:pt x="123807" y="6702"/>
                  </a:lnTo>
                  <a:lnTo>
                    <a:pt x="157863" y="4585"/>
                  </a:lnTo>
                  <a:lnTo>
                    <a:pt x="193089" y="1048"/>
                  </a:lnTo>
                  <a:lnTo>
                    <a:pt x="228661" y="0"/>
                  </a:lnTo>
                  <a:lnTo>
                    <a:pt x="264337" y="1805"/>
                  </a:lnTo>
                  <a:lnTo>
                    <a:pt x="297926" y="7368"/>
                  </a:lnTo>
                  <a:lnTo>
                    <a:pt x="330104" y="14043"/>
                  </a:lnTo>
                  <a:lnTo>
                    <a:pt x="364773" y="21048"/>
                  </a:lnTo>
                  <a:lnTo>
                    <a:pt x="389134" y="26572"/>
                  </a:lnTo>
                  <a:lnTo>
                    <a:pt x="415836" y="34318"/>
                  </a:lnTo>
                  <a:lnTo>
                    <a:pt x="443578" y="38819"/>
                  </a:lnTo>
                  <a:lnTo>
                    <a:pt x="471783" y="40820"/>
                  </a:lnTo>
                  <a:lnTo>
                    <a:pt x="500194" y="41710"/>
                  </a:lnTo>
                  <a:lnTo>
                    <a:pt x="526579" y="42105"/>
                  </a:lnTo>
                  <a:lnTo>
                    <a:pt x="552329" y="41487"/>
                  </a:lnTo>
                  <a:lnTo>
                    <a:pt x="579648" y="38566"/>
                  </a:lnTo>
                  <a:lnTo>
                    <a:pt x="605549" y="36739"/>
                  </a:lnTo>
                  <a:lnTo>
                    <a:pt x="630289" y="35927"/>
                  </a:lnTo>
                  <a:lnTo>
                    <a:pt x="654514" y="35566"/>
                  </a:lnTo>
                  <a:lnTo>
                    <a:pt x="678510" y="37522"/>
                  </a:lnTo>
                  <a:lnTo>
                    <a:pt x="712215" y="45203"/>
                  </a:lnTo>
                  <a:lnTo>
                    <a:pt x="744427" y="57532"/>
                  </a:lnTo>
                  <a:lnTo>
                    <a:pt x="768212" y="66600"/>
                  </a:lnTo>
                  <a:lnTo>
                    <a:pt x="794659" y="75921"/>
                  </a:lnTo>
                  <a:lnTo>
                    <a:pt x="822288" y="85356"/>
                  </a:lnTo>
                  <a:lnTo>
                    <a:pt x="852030" y="94047"/>
                  </a:lnTo>
                  <a:lnTo>
                    <a:pt x="886415" y="100555"/>
                  </a:lnTo>
                  <a:lnTo>
                    <a:pt x="904475" y="103402"/>
                  </a:lnTo>
                  <a:lnTo>
                    <a:pt x="922864" y="106094"/>
                  </a:lnTo>
                  <a:lnTo>
                    <a:pt x="941474" y="108682"/>
                  </a:lnTo>
                  <a:lnTo>
                    <a:pt x="976969" y="109441"/>
                  </a:lnTo>
                  <a:lnTo>
                    <a:pt x="1011264" y="106339"/>
                  </a:lnTo>
                  <a:lnTo>
                    <a:pt x="1045028" y="99668"/>
                  </a:lnTo>
                  <a:lnTo>
                    <a:pt x="1078555" y="91412"/>
                  </a:lnTo>
                  <a:lnTo>
                    <a:pt x="1111183" y="82451"/>
                  </a:lnTo>
                  <a:lnTo>
                    <a:pt x="1141559" y="73176"/>
                  </a:lnTo>
                  <a:lnTo>
                    <a:pt x="1168818" y="63763"/>
                  </a:lnTo>
                  <a:lnTo>
                    <a:pt x="1194162" y="55081"/>
                  </a:lnTo>
                  <a:lnTo>
                    <a:pt x="1218655" y="48577"/>
                  </a:lnTo>
                  <a:lnTo>
                    <a:pt x="1240654" y="49390"/>
                  </a:lnTo>
                  <a:lnTo>
                    <a:pt x="1268772" y="58773"/>
                  </a:lnTo>
                  <a:lnTo>
                    <a:pt x="1294301" y="75841"/>
                  </a:lnTo>
                  <a:lnTo>
                    <a:pt x="1327580" y="106260"/>
                  </a:lnTo>
                  <a:lnTo>
                    <a:pt x="1364456" y="1424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7" name="SMARTInkShape-2147"/>
            <p:cNvSpPr/>
            <p:nvPr/>
          </p:nvSpPr>
          <p:spPr bwMode="auto">
            <a:xfrm>
              <a:off x="1682237" y="2457450"/>
              <a:ext cx="282295" cy="285751"/>
            </a:xfrm>
            <a:custGeom>
              <a:avLst/>
              <a:gdLst/>
              <a:ahLst/>
              <a:cxnLst/>
              <a:rect l="0" t="0" r="0" b="0"/>
              <a:pathLst>
                <a:path w="282295" h="285751">
                  <a:moveTo>
                    <a:pt x="210857" y="0"/>
                  </a:moveTo>
                  <a:lnTo>
                    <a:pt x="200914" y="9943"/>
                  </a:lnTo>
                  <a:lnTo>
                    <a:pt x="192150" y="12357"/>
                  </a:lnTo>
                  <a:lnTo>
                    <a:pt x="180318" y="15017"/>
                  </a:lnTo>
                  <a:lnTo>
                    <a:pt x="146304" y="34061"/>
                  </a:lnTo>
                  <a:lnTo>
                    <a:pt x="117470" y="47839"/>
                  </a:lnTo>
                  <a:lnTo>
                    <a:pt x="87584" y="61976"/>
                  </a:lnTo>
                  <a:lnTo>
                    <a:pt x="54828" y="80011"/>
                  </a:lnTo>
                  <a:lnTo>
                    <a:pt x="20404" y="96826"/>
                  </a:lnTo>
                  <a:lnTo>
                    <a:pt x="4320" y="109211"/>
                  </a:lnTo>
                  <a:lnTo>
                    <a:pt x="0" y="115478"/>
                  </a:lnTo>
                  <a:lnTo>
                    <a:pt x="1229" y="119848"/>
                  </a:lnTo>
                  <a:lnTo>
                    <a:pt x="8945" y="131053"/>
                  </a:lnTo>
                  <a:lnTo>
                    <a:pt x="34262" y="150749"/>
                  </a:lnTo>
                  <a:lnTo>
                    <a:pt x="59874" y="166748"/>
                  </a:lnTo>
                  <a:lnTo>
                    <a:pt x="90572" y="185235"/>
                  </a:lnTo>
                  <a:lnTo>
                    <a:pt x="125382" y="206681"/>
                  </a:lnTo>
                  <a:lnTo>
                    <a:pt x="143555" y="217956"/>
                  </a:lnTo>
                  <a:lnTo>
                    <a:pt x="162020" y="229441"/>
                  </a:lnTo>
                  <a:lnTo>
                    <a:pt x="180680" y="241067"/>
                  </a:lnTo>
                  <a:lnTo>
                    <a:pt x="200264" y="251199"/>
                  </a:lnTo>
                  <a:lnTo>
                    <a:pt x="220464" y="260335"/>
                  </a:lnTo>
                  <a:lnTo>
                    <a:pt x="254814" y="274454"/>
                  </a:lnTo>
                  <a:lnTo>
                    <a:pt x="282294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8" name="SMARTInkShape-2148"/>
            <p:cNvSpPr/>
            <p:nvPr/>
          </p:nvSpPr>
          <p:spPr bwMode="auto">
            <a:xfrm>
              <a:off x="3284717" y="2557873"/>
              <a:ext cx="187147" cy="245782"/>
            </a:xfrm>
            <a:custGeom>
              <a:avLst/>
              <a:gdLst/>
              <a:ahLst/>
              <a:cxnLst/>
              <a:rect l="0" t="0" r="0" b="0"/>
              <a:pathLst>
                <a:path w="187147" h="245782">
                  <a:moveTo>
                    <a:pt x="129996" y="35308"/>
                  </a:moveTo>
                  <a:lnTo>
                    <a:pt x="126203" y="31516"/>
                  </a:lnTo>
                  <a:lnTo>
                    <a:pt x="124341" y="27537"/>
                  </a:lnTo>
                  <a:lnTo>
                    <a:pt x="123845" y="25365"/>
                  </a:lnTo>
                  <a:lnTo>
                    <a:pt x="122720" y="23917"/>
                  </a:lnTo>
                  <a:lnTo>
                    <a:pt x="112996" y="17610"/>
                  </a:lnTo>
                  <a:lnTo>
                    <a:pt x="110534" y="13419"/>
                  </a:lnTo>
                  <a:lnTo>
                    <a:pt x="108953" y="4262"/>
                  </a:lnTo>
                  <a:lnTo>
                    <a:pt x="108030" y="2704"/>
                  </a:lnTo>
                  <a:lnTo>
                    <a:pt x="106621" y="1666"/>
                  </a:lnTo>
                  <a:lnTo>
                    <a:pt x="102938" y="512"/>
                  </a:lnTo>
                  <a:lnTo>
                    <a:pt x="98655" y="0"/>
                  </a:lnTo>
                  <a:lnTo>
                    <a:pt x="84197" y="7296"/>
                  </a:lnTo>
                  <a:lnTo>
                    <a:pt x="62888" y="36184"/>
                  </a:lnTo>
                  <a:lnTo>
                    <a:pt x="43436" y="68729"/>
                  </a:lnTo>
                  <a:lnTo>
                    <a:pt x="29612" y="94612"/>
                  </a:lnTo>
                  <a:lnTo>
                    <a:pt x="17647" y="124107"/>
                  </a:lnTo>
                  <a:lnTo>
                    <a:pt x="7832" y="154149"/>
                  </a:lnTo>
                  <a:lnTo>
                    <a:pt x="823" y="180731"/>
                  </a:lnTo>
                  <a:lnTo>
                    <a:pt x="0" y="214216"/>
                  </a:lnTo>
                  <a:lnTo>
                    <a:pt x="7132" y="230181"/>
                  </a:lnTo>
                  <a:lnTo>
                    <a:pt x="12368" y="236661"/>
                  </a:lnTo>
                  <a:lnTo>
                    <a:pt x="28769" y="243861"/>
                  </a:lnTo>
                  <a:lnTo>
                    <a:pt x="38698" y="245781"/>
                  </a:lnTo>
                  <a:lnTo>
                    <a:pt x="62431" y="241564"/>
                  </a:lnTo>
                  <a:lnTo>
                    <a:pt x="88855" y="231752"/>
                  </a:lnTo>
                  <a:lnTo>
                    <a:pt x="116473" y="219454"/>
                  </a:lnTo>
                  <a:lnTo>
                    <a:pt x="144623" y="203934"/>
                  </a:lnTo>
                  <a:lnTo>
                    <a:pt x="187146" y="1781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9" name="SMARTInkShape-2149"/>
            <p:cNvSpPr/>
            <p:nvPr/>
          </p:nvSpPr>
          <p:spPr bwMode="auto">
            <a:xfrm>
              <a:off x="3490111" y="2593181"/>
              <a:ext cx="116232" cy="140568"/>
            </a:xfrm>
            <a:custGeom>
              <a:avLst/>
              <a:gdLst/>
              <a:ahLst/>
              <a:cxnLst/>
              <a:rect l="0" t="0" r="0" b="0"/>
              <a:pathLst>
                <a:path w="116232" h="140568">
                  <a:moveTo>
                    <a:pt x="31758" y="0"/>
                  </a:moveTo>
                  <a:lnTo>
                    <a:pt x="26055" y="6497"/>
                  </a:lnTo>
                  <a:lnTo>
                    <a:pt x="12625" y="37021"/>
                  </a:lnTo>
                  <a:lnTo>
                    <a:pt x="3166" y="66668"/>
                  </a:lnTo>
                  <a:lnTo>
                    <a:pt x="0" y="83605"/>
                  </a:lnTo>
                  <a:lnTo>
                    <a:pt x="4436" y="113881"/>
                  </a:lnTo>
                  <a:lnTo>
                    <a:pt x="6400" y="121165"/>
                  </a:lnTo>
                  <a:lnTo>
                    <a:pt x="10090" y="126814"/>
                  </a:lnTo>
                  <a:lnTo>
                    <a:pt x="20540" y="135208"/>
                  </a:lnTo>
                  <a:lnTo>
                    <a:pt x="33122" y="139468"/>
                  </a:lnTo>
                  <a:lnTo>
                    <a:pt x="46651" y="140567"/>
                  </a:lnTo>
                  <a:lnTo>
                    <a:pt x="67656" y="135930"/>
                  </a:lnTo>
                  <a:lnTo>
                    <a:pt x="103219" y="119873"/>
                  </a:lnTo>
                  <a:lnTo>
                    <a:pt x="107974" y="115634"/>
                  </a:lnTo>
                  <a:lnTo>
                    <a:pt x="113256" y="104574"/>
                  </a:lnTo>
                  <a:lnTo>
                    <a:pt x="116231" y="88752"/>
                  </a:lnTo>
                  <a:lnTo>
                    <a:pt x="112693" y="76752"/>
                  </a:lnTo>
                  <a:lnTo>
                    <a:pt x="105035" y="64275"/>
                  </a:lnTo>
                  <a:lnTo>
                    <a:pt x="93694" y="53437"/>
                  </a:lnTo>
                  <a:lnTo>
                    <a:pt x="76483" y="47563"/>
                  </a:lnTo>
                  <a:lnTo>
                    <a:pt x="48714" y="44255"/>
                  </a:lnTo>
                  <a:lnTo>
                    <a:pt x="40680" y="43791"/>
                  </a:lnTo>
                  <a:lnTo>
                    <a:pt x="27521" y="47509"/>
                  </a:lnTo>
                  <a:lnTo>
                    <a:pt x="17175" y="54453"/>
                  </a:lnTo>
                  <a:lnTo>
                    <a:pt x="9930" y="62831"/>
                  </a:lnTo>
                  <a:lnTo>
                    <a:pt x="8475" y="67287"/>
                  </a:lnTo>
                  <a:lnTo>
                    <a:pt x="1032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0" name="SMARTInkShape-2150"/>
            <p:cNvSpPr/>
            <p:nvPr/>
          </p:nvSpPr>
          <p:spPr bwMode="auto">
            <a:xfrm>
              <a:off x="3659036" y="2593181"/>
              <a:ext cx="141440" cy="163044"/>
            </a:xfrm>
            <a:custGeom>
              <a:avLst/>
              <a:gdLst/>
              <a:ahLst/>
              <a:cxnLst/>
              <a:rect l="0" t="0" r="0" b="0"/>
              <a:pathLst>
                <a:path w="141440" h="163044">
                  <a:moveTo>
                    <a:pt x="48570" y="0"/>
                  </a:moveTo>
                  <a:lnTo>
                    <a:pt x="42867" y="6497"/>
                  </a:lnTo>
                  <a:lnTo>
                    <a:pt x="24528" y="37815"/>
                  </a:lnTo>
                  <a:lnTo>
                    <a:pt x="13277" y="72322"/>
                  </a:lnTo>
                  <a:lnTo>
                    <a:pt x="3411" y="105920"/>
                  </a:lnTo>
                  <a:lnTo>
                    <a:pt x="0" y="128221"/>
                  </a:lnTo>
                  <a:lnTo>
                    <a:pt x="2782" y="149910"/>
                  </a:lnTo>
                  <a:lnTo>
                    <a:pt x="6524" y="157908"/>
                  </a:lnTo>
                  <a:lnTo>
                    <a:pt x="10833" y="161463"/>
                  </a:lnTo>
                  <a:lnTo>
                    <a:pt x="15394" y="163043"/>
                  </a:lnTo>
                  <a:lnTo>
                    <a:pt x="17722" y="161876"/>
                  </a:lnTo>
                  <a:lnTo>
                    <a:pt x="33327" y="140517"/>
                  </a:lnTo>
                  <a:lnTo>
                    <a:pt x="51233" y="107337"/>
                  </a:lnTo>
                  <a:lnTo>
                    <a:pt x="66116" y="75637"/>
                  </a:lnTo>
                  <a:lnTo>
                    <a:pt x="84461" y="46576"/>
                  </a:lnTo>
                  <a:lnTo>
                    <a:pt x="106399" y="15218"/>
                  </a:lnTo>
                  <a:lnTo>
                    <a:pt x="124598" y="1702"/>
                  </a:lnTo>
                  <a:lnTo>
                    <a:pt x="126243" y="2722"/>
                  </a:lnTo>
                  <a:lnTo>
                    <a:pt x="14143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1" name="SMARTInkShape-2151"/>
            <p:cNvSpPr/>
            <p:nvPr/>
          </p:nvSpPr>
          <p:spPr bwMode="auto">
            <a:xfrm>
              <a:off x="3780037" y="2609384"/>
              <a:ext cx="138932" cy="173477"/>
            </a:xfrm>
            <a:custGeom>
              <a:avLst/>
              <a:gdLst/>
              <a:ahLst/>
              <a:cxnLst/>
              <a:rect l="0" t="0" r="0" b="0"/>
              <a:pathLst>
                <a:path w="138932" h="173477">
                  <a:moveTo>
                    <a:pt x="6151" y="55235"/>
                  </a:moveTo>
                  <a:lnTo>
                    <a:pt x="6151" y="65178"/>
                  </a:lnTo>
                  <a:lnTo>
                    <a:pt x="4034" y="69708"/>
                  </a:lnTo>
                  <a:lnTo>
                    <a:pt x="2358" y="72027"/>
                  </a:lnTo>
                  <a:lnTo>
                    <a:pt x="0" y="82876"/>
                  </a:lnTo>
                  <a:lnTo>
                    <a:pt x="1565" y="89480"/>
                  </a:lnTo>
                  <a:lnTo>
                    <a:pt x="3093" y="92353"/>
                  </a:lnTo>
                  <a:lnTo>
                    <a:pt x="6494" y="94268"/>
                  </a:lnTo>
                  <a:lnTo>
                    <a:pt x="16622" y="96395"/>
                  </a:lnTo>
                  <a:lnTo>
                    <a:pt x="26944" y="95224"/>
                  </a:lnTo>
                  <a:lnTo>
                    <a:pt x="61923" y="85019"/>
                  </a:lnTo>
                  <a:lnTo>
                    <a:pt x="91603" y="68820"/>
                  </a:lnTo>
                  <a:lnTo>
                    <a:pt x="116605" y="50333"/>
                  </a:lnTo>
                  <a:lnTo>
                    <a:pt x="131923" y="32351"/>
                  </a:lnTo>
                  <a:lnTo>
                    <a:pt x="137456" y="20987"/>
                  </a:lnTo>
                  <a:lnTo>
                    <a:pt x="138931" y="15734"/>
                  </a:lnTo>
                  <a:lnTo>
                    <a:pt x="138327" y="11439"/>
                  </a:lnTo>
                  <a:lnTo>
                    <a:pt x="136337" y="7781"/>
                  </a:lnTo>
                  <a:lnTo>
                    <a:pt x="133423" y="4549"/>
                  </a:lnTo>
                  <a:lnTo>
                    <a:pt x="125951" y="957"/>
                  </a:lnTo>
                  <a:lnTo>
                    <a:pt x="121736" y="0"/>
                  </a:lnTo>
                  <a:lnTo>
                    <a:pt x="100635" y="6237"/>
                  </a:lnTo>
                  <a:lnTo>
                    <a:pt x="70482" y="29516"/>
                  </a:lnTo>
                  <a:lnTo>
                    <a:pt x="43997" y="57757"/>
                  </a:lnTo>
                  <a:lnTo>
                    <a:pt x="28527" y="80962"/>
                  </a:lnTo>
                  <a:lnTo>
                    <a:pt x="16096" y="105563"/>
                  </a:lnTo>
                  <a:lnTo>
                    <a:pt x="9891" y="136469"/>
                  </a:lnTo>
                  <a:lnTo>
                    <a:pt x="11253" y="153251"/>
                  </a:lnTo>
                  <a:lnTo>
                    <a:pt x="14314" y="159473"/>
                  </a:lnTo>
                  <a:lnTo>
                    <a:pt x="24066" y="168502"/>
                  </a:lnTo>
                  <a:lnTo>
                    <a:pt x="40572" y="173045"/>
                  </a:lnTo>
                  <a:lnTo>
                    <a:pt x="60343" y="173476"/>
                  </a:lnTo>
                  <a:lnTo>
                    <a:pt x="90117" y="164000"/>
                  </a:lnTo>
                  <a:lnTo>
                    <a:pt x="134738" y="1409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" name="SMARTInkShape-2152"/>
            <p:cNvSpPr/>
            <p:nvPr/>
          </p:nvSpPr>
          <p:spPr bwMode="auto">
            <a:xfrm>
              <a:off x="3982097" y="2551816"/>
              <a:ext cx="120168" cy="190593"/>
            </a:xfrm>
            <a:custGeom>
              <a:avLst/>
              <a:gdLst/>
              <a:ahLst/>
              <a:cxnLst/>
              <a:rect l="0" t="0" r="0" b="0"/>
              <a:pathLst>
                <a:path w="120168" h="190593">
                  <a:moveTo>
                    <a:pt x="4116" y="48509"/>
                  </a:moveTo>
                  <a:lnTo>
                    <a:pt x="323" y="48509"/>
                  </a:lnTo>
                  <a:lnTo>
                    <a:pt x="0" y="47715"/>
                  </a:lnTo>
                  <a:lnTo>
                    <a:pt x="1757" y="44717"/>
                  </a:lnTo>
                  <a:lnTo>
                    <a:pt x="7209" y="38566"/>
                  </a:lnTo>
                  <a:lnTo>
                    <a:pt x="38375" y="20867"/>
                  </a:lnTo>
                  <a:lnTo>
                    <a:pt x="68915" y="8682"/>
                  </a:lnTo>
                  <a:lnTo>
                    <a:pt x="100465" y="749"/>
                  </a:lnTo>
                  <a:lnTo>
                    <a:pt x="106448" y="0"/>
                  </a:lnTo>
                  <a:lnTo>
                    <a:pt x="111231" y="1088"/>
                  </a:lnTo>
                  <a:lnTo>
                    <a:pt x="118662" y="6531"/>
                  </a:lnTo>
                  <a:lnTo>
                    <a:pt x="120167" y="10205"/>
                  </a:lnTo>
                  <a:lnTo>
                    <a:pt x="119723" y="18521"/>
                  </a:lnTo>
                  <a:lnTo>
                    <a:pt x="105680" y="53904"/>
                  </a:lnTo>
                  <a:lnTo>
                    <a:pt x="82716" y="86708"/>
                  </a:lnTo>
                  <a:lnTo>
                    <a:pt x="56597" y="116889"/>
                  </a:lnTo>
                  <a:lnTo>
                    <a:pt x="33424" y="145940"/>
                  </a:lnTo>
                  <a:lnTo>
                    <a:pt x="8494" y="177851"/>
                  </a:lnTo>
                  <a:lnTo>
                    <a:pt x="4653" y="182362"/>
                  </a:lnTo>
                  <a:lnTo>
                    <a:pt x="3680" y="185369"/>
                  </a:lnTo>
                  <a:lnTo>
                    <a:pt x="4619" y="187374"/>
                  </a:lnTo>
                  <a:lnTo>
                    <a:pt x="6832" y="188711"/>
                  </a:lnTo>
                  <a:lnTo>
                    <a:pt x="17532" y="190592"/>
                  </a:lnTo>
                  <a:lnTo>
                    <a:pt x="51686" y="180615"/>
                  </a:lnTo>
                  <a:lnTo>
                    <a:pt x="80299" y="172671"/>
                  </a:lnTo>
                  <a:lnTo>
                    <a:pt x="118416" y="1628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" name="SMARTInkShape-2153"/>
            <p:cNvSpPr/>
            <p:nvPr/>
          </p:nvSpPr>
          <p:spPr bwMode="auto">
            <a:xfrm>
              <a:off x="4179414" y="2743200"/>
              <a:ext cx="13968" cy="14289"/>
            </a:xfrm>
            <a:custGeom>
              <a:avLst/>
              <a:gdLst/>
              <a:ahLst/>
              <a:cxnLst/>
              <a:rect l="0" t="0" r="0" b="0"/>
              <a:pathLst>
                <a:path w="13968" h="14289">
                  <a:moveTo>
                    <a:pt x="13967" y="0"/>
                  </a:moveTo>
                  <a:lnTo>
                    <a:pt x="10175" y="0"/>
                  </a:lnTo>
                  <a:lnTo>
                    <a:pt x="9058" y="794"/>
                  </a:lnTo>
                  <a:lnTo>
                    <a:pt x="8313" y="2117"/>
                  </a:lnTo>
                  <a:lnTo>
                    <a:pt x="7816" y="3792"/>
                  </a:lnTo>
                  <a:lnTo>
                    <a:pt x="6692" y="4910"/>
                  </a:lnTo>
                  <a:lnTo>
                    <a:pt x="3325" y="6151"/>
                  </a:lnTo>
                  <a:lnTo>
                    <a:pt x="2110" y="7276"/>
                  </a:lnTo>
                  <a:lnTo>
                    <a:pt x="0" y="13207"/>
                  </a:lnTo>
                  <a:lnTo>
                    <a:pt x="687" y="13567"/>
                  </a:lnTo>
                  <a:lnTo>
                    <a:pt x="682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" name="SMARTInkShape-2154"/>
            <p:cNvSpPr/>
            <p:nvPr/>
          </p:nvSpPr>
          <p:spPr bwMode="auto">
            <a:xfrm>
              <a:off x="4338924" y="2443163"/>
              <a:ext cx="104490" cy="262982"/>
            </a:xfrm>
            <a:custGeom>
              <a:avLst/>
              <a:gdLst/>
              <a:ahLst/>
              <a:cxnLst/>
              <a:rect l="0" t="0" r="0" b="0"/>
              <a:pathLst>
                <a:path w="104490" h="262982">
                  <a:moveTo>
                    <a:pt x="68770" y="0"/>
                  </a:moveTo>
                  <a:lnTo>
                    <a:pt x="48185" y="24377"/>
                  </a:lnTo>
                  <a:lnTo>
                    <a:pt x="30367" y="57085"/>
                  </a:lnTo>
                  <a:lnTo>
                    <a:pt x="16292" y="90291"/>
                  </a:lnTo>
                  <a:lnTo>
                    <a:pt x="6817" y="116329"/>
                  </a:lnTo>
                  <a:lnTo>
                    <a:pt x="1548" y="143776"/>
                  </a:lnTo>
                  <a:lnTo>
                    <a:pt x="0" y="171057"/>
                  </a:lnTo>
                  <a:lnTo>
                    <a:pt x="1957" y="196410"/>
                  </a:lnTo>
                  <a:lnTo>
                    <a:pt x="11314" y="225412"/>
                  </a:lnTo>
                  <a:lnTo>
                    <a:pt x="27933" y="249086"/>
                  </a:lnTo>
                  <a:lnTo>
                    <a:pt x="41095" y="257549"/>
                  </a:lnTo>
                  <a:lnTo>
                    <a:pt x="68948" y="262981"/>
                  </a:lnTo>
                  <a:lnTo>
                    <a:pt x="83136" y="259491"/>
                  </a:lnTo>
                  <a:lnTo>
                    <a:pt x="104489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" name="SMARTInkShape-2155"/>
            <p:cNvSpPr/>
            <p:nvPr/>
          </p:nvSpPr>
          <p:spPr bwMode="auto">
            <a:xfrm>
              <a:off x="4265113" y="2565351"/>
              <a:ext cx="228307" cy="34975"/>
            </a:xfrm>
            <a:custGeom>
              <a:avLst/>
              <a:gdLst/>
              <a:ahLst/>
              <a:cxnLst/>
              <a:rect l="0" t="0" r="0" b="0"/>
              <a:pathLst>
                <a:path w="228307" h="34975">
                  <a:moveTo>
                    <a:pt x="6850" y="34974"/>
                  </a:moveTo>
                  <a:lnTo>
                    <a:pt x="3057" y="34974"/>
                  </a:lnTo>
                  <a:lnTo>
                    <a:pt x="1940" y="34180"/>
                  </a:lnTo>
                  <a:lnTo>
                    <a:pt x="1195" y="32857"/>
                  </a:lnTo>
                  <a:lnTo>
                    <a:pt x="0" y="28823"/>
                  </a:lnTo>
                  <a:lnTo>
                    <a:pt x="27291" y="18073"/>
                  </a:lnTo>
                  <a:lnTo>
                    <a:pt x="60796" y="7741"/>
                  </a:lnTo>
                  <a:lnTo>
                    <a:pt x="87182" y="3027"/>
                  </a:lnTo>
                  <a:lnTo>
                    <a:pt x="114784" y="932"/>
                  </a:lnTo>
                  <a:lnTo>
                    <a:pt x="145043" y="0"/>
                  </a:lnTo>
                  <a:lnTo>
                    <a:pt x="175425" y="380"/>
                  </a:lnTo>
                  <a:lnTo>
                    <a:pt x="210873" y="4263"/>
                  </a:lnTo>
                  <a:lnTo>
                    <a:pt x="228306" y="63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6" name="SMARTInkShape-2156"/>
            <p:cNvSpPr/>
            <p:nvPr/>
          </p:nvSpPr>
          <p:spPr bwMode="auto">
            <a:xfrm>
              <a:off x="4459700" y="2581922"/>
              <a:ext cx="162307" cy="141674"/>
            </a:xfrm>
            <a:custGeom>
              <a:avLst/>
              <a:gdLst/>
              <a:ahLst/>
              <a:cxnLst/>
              <a:rect l="0" t="0" r="0" b="0"/>
              <a:pathLst>
                <a:path w="162307" h="141674">
                  <a:moveTo>
                    <a:pt x="76581" y="4116"/>
                  </a:moveTo>
                  <a:lnTo>
                    <a:pt x="76581" y="323"/>
                  </a:lnTo>
                  <a:lnTo>
                    <a:pt x="74994" y="0"/>
                  </a:lnTo>
                  <a:lnTo>
                    <a:pt x="52902" y="7209"/>
                  </a:lnTo>
                  <a:lnTo>
                    <a:pt x="44097" y="15809"/>
                  </a:lnTo>
                  <a:lnTo>
                    <a:pt x="28184" y="44525"/>
                  </a:lnTo>
                  <a:lnTo>
                    <a:pt x="10547" y="75069"/>
                  </a:lnTo>
                  <a:lnTo>
                    <a:pt x="2071" y="96841"/>
                  </a:lnTo>
                  <a:lnTo>
                    <a:pt x="0" y="117579"/>
                  </a:lnTo>
                  <a:lnTo>
                    <a:pt x="2328" y="128892"/>
                  </a:lnTo>
                  <a:lnTo>
                    <a:pt x="4061" y="132543"/>
                  </a:lnTo>
                  <a:lnTo>
                    <a:pt x="6009" y="134978"/>
                  </a:lnTo>
                  <a:lnTo>
                    <a:pt x="8102" y="136601"/>
                  </a:lnTo>
                  <a:lnTo>
                    <a:pt x="11084" y="136889"/>
                  </a:lnTo>
                  <a:lnTo>
                    <a:pt x="18632" y="135093"/>
                  </a:lnTo>
                  <a:lnTo>
                    <a:pt x="42910" y="120181"/>
                  </a:lnTo>
                  <a:lnTo>
                    <a:pt x="66781" y="97066"/>
                  </a:lnTo>
                  <a:lnTo>
                    <a:pt x="85407" y="70110"/>
                  </a:lnTo>
                  <a:lnTo>
                    <a:pt x="110516" y="34673"/>
                  </a:lnTo>
                  <a:lnTo>
                    <a:pt x="128587" y="9433"/>
                  </a:lnTo>
                  <a:lnTo>
                    <a:pt x="128714" y="7660"/>
                  </a:lnTo>
                  <a:lnTo>
                    <a:pt x="128005" y="6479"/>
                  </a:lnTo>
                  <a:lnTo>
                    <a:pt x="126739" y="7278"/>
                  </a:lnTo>
                  <a:lnTo>
                    <a:pt x="109576" y="35121"/>
                  </a:lnTo>
                  <a:lnTo>
                    <a:pt x="101791" y="61103"/>
                  </a:lnTo>
                  <a:lnTo>
                    <a:pt x="99926" y="91997"/>
                  </a:lnTo>
                  <a:lnTo>
                    <a:pt x="106005" y="122458"/>
                  </a:lnTo>
                  <a:lnTo>
                    <a:pt x="108103" y="128254"/>
                  </a:lnTo>
                  <a:lnTo>
                    <a:pt x="116785" y="136811"/>
                  </a:lnTo>
                  <a:lnTo>
                    <a:pt x="122433" y="140204"/>
                  </a:lnTo>
                  <a:lnTo>
                    <a:pt x="127787" y="141673"/>
                  </a:lnTo>
                  <a:lnTo>
                    <a:pt x="137969" y="141187"/>
                  </a:lnTo>
                  <a:lnTo>
                    <a:pt x="147785" y="134093"/>
                  </a:lnTo>
                  <a:lnTo>
                    <a:pt x="162306" y="118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" name="SMARTInkShape-2157"/>
            <p:cNvSpPr/>
            <p:nvPr/>
          </p:nvSpPr>
          <p:spPr bwMode="auto">
            <a:xfrm>
              <a:off x="4643866" y="2464594"/>
              <a:ext cx="105800" cy="240646"/>
            </a:xfrm>
            <a:custGeom>
              <a:avLst/>
              <a:gdLst/>
              <a:ahLst/>
              <a:cxnLst/>
              <a:rect l="0" t="0" r="0" b="0"/>
              <a:pathLst>
                <a:path w="105800" h="240646">
                  <a:moveTo>
                    <a:pt x="71009" y="0"/>
                  </a:moveTo>
                  <a:lnTo>
                    <a:pt x="57584" y="15541"/>
                  </a:lnTo>
                  <a:lnTo>
                    <a:pt x="39226" y="49672"/>
                  </a:lnTo>
                  <a:lnTo>
                    <a:pt x="26314" y="77600"/>
                  </a:lnTo>
                  <a:lnTo>
                    <a:pt x="17108" y="109864"/>
                  </a:lnTo>
                  <a:lnTo>
                    <a:pt x="9354" y="139885"/>
                  </a:lnTo>
                  <a:lnTo>
                    <a:pt x="1739" y="174240"/>
                  </a:lnTo>
                  <a:lnTo>
                    <a:pt x="0" y="192991"/>
                  </a:lnTo>
                  <a:lnTo>
                    <a:pt x="1444" y="195336"/>
                  </a:lnTo>
                  <a:lnTo>
                    <a:pt x="3995" y="196899"/>
                  </a:lnTo>
                  <a:lnTo>
                    <a:pt x="7283" y="197941"/>
                  </a:lnTo>
                  <a:lnTo>
                    <a:pt x="15170" y="196982"/>
                  </a:lnTo>
                  <a:lnTo>
                    <a:pt x="19495" y="195615"/>
                  </a:lnTo>
                  <a:lnTo>
                    <a:pt x="26418" y="189863"/>
                  </a:lnTo>
                  <a:lnTo>
                    <a:pt x="55707" y="156270"/>
                  </a:lnTo>
                  <a:lnTo>
                    <a:pt x="60808" y="149424"/>
                  </a:lnTo>
                  <a:lnTo>
                    <a:pt x="72825" y="141817"/>
                  </a:lnTo>
                  <a:lnTo>
                    <a:pt x="96150" y="136933"/>
                  </a:lnTo>
                  <a:lnTo>
                    <a:pt x="99676" y="138120"/>
                  </a:lnTo>
                  <a:lnTo>
                    <a:pt x="102027" y="140499"/>
                  </a:lnTo>
                  <a:lnTo>
                    <a:pt x="103594" y="143672"/>
                  </a:lnTo>
                  <a:lnTo>
                    <a:pt x="105799" y="159515"/>
                  </a:lnTo>
                  <a:lnTo>
                    <a:pt x="98834" y="193191"/>
                  </a:lnTo>
                  <a:lnTo>
                    <a:pt x="92901" y="207306"/>
                  </a:lnTo>
                  <a:lnTo>
                    <a:pt x="76966" y="227053"/>
                  </a:lnTo>
                  <a:lnTo>
                    <a:pt x="66777" y="235321"/>
                  </a:lnTo>
                  <a:lnTo>
                    <a:pt x="56958" y="239524"/>
                  </a:lnTo>
                  <a:lnTo>
                    <a:pt x="52116" y="240645"/>
                  </a:lnTo>
                  <a:lnTo>
                    <a:pt x="44621" y="239774"/>
                  </a:lnTo>
                  <a:lnTo>
                    <a:pt x="3529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" name="SMARTInkShape-2158"/>
            <p:cNvSpPr/>
            <p:nvPr/>
          </p:nvSpPr>
          <p:spPr bwMode="auto">
            <a:xfrm>
              <a:off x="4822031" y="2678906"/>
              <a:ext cx="14289" cy="28576"/>
            </a:xfrm>
            <a:custGeom>
              <a:avLst/>
              <a:gdLst/>
              <a:ahLst/>
              <a:cxnLst/>
              <a:rect l="0" t="0" r="0" b="0"/>
              <a:pathLst>
                <a:path w="14289" h="28576">
                  <a:moveTo>
                    <a:pt x="0" y="28575"/>
                  </a:moveTo>
                  <a:lnTo>
                    <a:pt x="0" y="7990"/>
                  </a:lnTo>
                  <a:lnTo>
                    <a:pt x="794" y="5327"/>
                  </a:lnTo>
                  <a:lnTo>
                    <a:pt x="2117" y="3552"/>
                  </a:lnTo>
                  <a:lnTo>
                    <a:pt x="6151" y="702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9" name="SMARTInkShape-2159"/>
            <p:cNvSpPr/>
            <p:nvPr/>
          </p:nvSpPr>
          <p:spPr bwMode="auto">
            <a:xfrm>
              <a:off x="4875999" y="2443163"/>
              <a:ext cx="120284" cy="268501"/>
            </a:xfrm>
            <a:custGeom>
              <a:avLst/>
              <a:gdLst/>
              <a:ahLst/>
              <a:cxnLst/>
              <a:rect l="0" t="0" r="0" b="0"/>
              <a:pathLst>
                <a:path w="120284" h="268501">
                  <a:moveTo>
                    <a:pt x="53189" y="0"/>
                  </a:moveTo>
                  <a:lnTo>
                    <a:pt x="43246" y="0"/>
                  </a:lnTo>
                  <a:lnTo>
                    <a:pt x="41797" y="793"/>
                  </a:lnTo>
                  <a:lnTo>
                    <a:pt x="40832" y="2116"/>
                  </a:lnTo>
                  <a:lnTo>
                    <a:pt x="34246" y="23591"/>
                  </a:lnTo>
                  <a:lnTo>
                    <a:pt x="32249" y="54666"/>
                  </a:lnTo>
                  <a:lnTo>
                    <a:pt x="29786" y="87105"/>
                  </a:lnTo>
                  <a:lnTo>
                    <a:pt x="26119" y="110944"/>
                  </a:lnTo>
                  <a:lnTo>
                    <a:pt x="21843" y="137415"/>
                  </a:lnTo>
                  <a:lnTo>
                    <a:pt x="14973" y="171508"/>
                  </a:lnTo>
                  <a:lnTo>
                    <a:pt x="7911" y="201717"/>
                  </a:lnTo>
                  <a:lnTo>
                    <a:pt x="0" y="228170"/>
                  </a:lnTo>
                  <a:lnTo>
                    <a:pt x="1239" y="235817"/>
                  </a:lnTo>
                  <a:lnTo>
                    <a:pt x="1887" y="237380"/>
                  </a:lnTo>
                  <a:lnTo>
                    <a:pt x="2319" y="237628"/>
                  </a:lnTo>
                  <a:lnTo>
                    <a:pt x="2607" y="237000"/>
                  </a:lnTo>
                  <a:lnTo>
                    <a:pt x="33222" y="212225"/>
                  </a:lnTo>
                  <a:lnTo>
                    <a:pt x="67669" y="182111"/>
                  </a:lnTo>
                  <a:lnTo>
                    <a:pt x="98987" y="161545"/>
                  </a:lnTo>
                  <a:lnTo>
                    <a:pt x="102771" y="160084"/>
                  </a:lnTo>
                  <a:lnTo>
                    <a:pt x="106087" y="160697"/>
                  </a:lnTo>
                  <a:lnTo>
                    <a:pt x="111888" y="165613"/>
                  </a:lnTo>
                  <a:lnTo>
                    <a:pt x="119617" y="177305"/>
                  </a:lnTo>
                  <a:lnTo>
                    <a:pt x="120283" y="190456"/>
                  </a:lnTo>
                  <a:lnTo>
                    <a:pt x="117140" y="206090"/>
                  </a:lnTo>
                  <a:lnTo>
                    <a:pt x="104303" y="235530"/>
                  </a:lnTo>
                  <a:lnTo>
                    <a:pt x="90383" y="268209"/>
                  </a:lnTo>
                  <a:lnTo>
                    <a:pt x="89891" y="268500"/>
                  </a:lnTo>
                  <a:lnTo>
                    <a:pt x="89563" y="267900"/>
                  </a:lnTo>
                  <a:lnTo>
                    <a:pt x="88907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3" name="SMARTInkShape-Group457"/>
          <p:cNvGrpSpPr/>
          <p:nvPr/>
        </p:nvGrpSpPr>
        <p:grpSpPr>
          <a:xfrm>
            <a:off x="5107868" y="1339578"/>
            <a:ext cx="3500352" cy="1095354"/>
            <a:chOff x="5107868" y="1339578"/>
            <a:chExt cx="3500352" cy="1095354"/>
          </a:xfrm>
        </p:grpSpPr>
        <p:sp>
          <p:nvSpPr>
            <p:cNvPr id="231" name="SMARTInkShape-2160"/>
            <p:cNvSpPr/>
            <p:nvPr/>
          </p:nvSpPr>
          <p:spPr bwMode="auto">
            <a:xfrm>
              <a:off x="5136356" y="2386013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2" name="SMARTInkShape-2161"/>
            <p:cNvSpPr/>
            <p:nvPr/>
          </p:nvSpPr>
          <p:spPr bwMode="auto">
            <a:xfrm>
              <a:off x="5107868" y="1893094"/>
              <a:ext cx="1487630" cy="541838"/>
            </a:xfrm>
            <a:custGeom>
              <a:avLst/>
              <a:gdLst/>
              <a:ahLst/>
              <a:cxnLst/>
              <a:rect l="0" t="0" r="0" b="0"/>
              <a:pathLst>
                <a:path w="1487630" h="541838">
                  <a:moveTo>
                    <a:pt x="7057" y="521494"/>
                  </a:moveTo>
                  <a:lnTo>
                    <a:pt x="7057" y="534701"/>
                  </a:lnTo>
                  <a:lnTo>
                    <a:pt x="906" y="541837"/>
                  </a:lnTo>
                  <a:lnTo>
                    <a:pt x="575" y="541406"/>
                  </a:lnTo>
                  <a:lnTo>
                    <a:pt x="0" y="536678"/>
                  </a:lnTo>
                  <a:lnTo>
                    <a:pt x="3732" y="528462"/>
                  </a:lnTo>
                  <a:lnTo>
                    <a:pt x="11929" y="522474"/>
                  </a:lnTo>
                  <a:lnTo>
                    <a:pt x="24304" y="514786"/>
                  </a:lnTo>
                  <a:lnTo>
                    <a:pt x="50708" y="493400"/>
                  </a:lnTo>
                  <a:lnTo>
                    <a:pt x="74876" y="478845"/>
                  </a:lnTo>
                  <a:lnTo>
                    <a:pt x="103609" y="460205"/>
                  </a:lnTo>
                  <a:lnTo>
                    <a:pt x="136488" y="438692"/>
                  </a:lnTo>
                  <a:lnTo>
                    <a:pt x="155256" y="427399"/>
                  </a:lnTo>
                  <a:lnTo>
                    <a:pt x="174913" y="415901"/>
                  </a:lnTo>
                  <a:lnTo>
                    <a:pt x="196749" y="403474"/>
                  </a:lnTo>
                  <a:lnTo>
                    <a:pt x="220036" y="390426"/>
                  </a:lnTo>
                  <a:lnTo>
                    <a:pt x="244294" y="376965"/>
                  </a:lnTo>
                  <a:lnTo>
                    <a:pt x="270784" y="364022"/>
                  </a:lnTo>
                  <a:lnTo>
                    <a:pt x="298762" y="351425"/>
                  </a:lnTo>
                  <a:lnTo>
                    <a:pt x="327734" y="339059"/>
                  </a:lnTo>
                  <a:lnTo>
                    <a:pt x="357367" y="327639"/>
                  </a:lnTo>
                  <a:lnTo>
                    <a:pt x="387440" y="316851"/>
                  </a:lnTo>
                  <a:lnTo>
                    <a:pt x="417809" y="306484"/>
                  </a:lnTo>
                  <a:lnTo>
                    <a:pt x="449166" y="295604"/>
                  </a:lnTo>
                  <a:lnTo>
                    <a:pt x="481184" y="284382"/>
                  </a:lnTo>
                  <a:lnTo>
                    <a:pt x="513642" y="272931"/>
                  </a:lnTo>
                  <a:lnTo>
                    <a:pt x="546393" y="261329"/>
                  </a:lnTo>
                  <a:lnTo>
                    <a:pt x="579339" y="249626"/>
                  </a:lnTo>
                  <a:lnTo>
                    <a:pt x="612416" y="237854"/>
                  </a:lnTo>
                  <a:lnTo>
                    <a:pt x="646373" y="226038"/>
                  </a:lnTo>
                  <a:lnTo>
                    <a:pt x="680917" y="214192"/>
                  </a:lnTo>
                  <a:lnTo>
                    <a:pt x="715854" y="202326"/>
                  </a:lnTo>
                  <a:lnTo>
                    <a:pt x="751050" y="191240"/>
                  </a:lnTo>
                  <a:lnTo>
                    <a:pt x="786422" y="180675"/>
                  </a:lnTo>
                  <a:lnTo>
                    <a:pt x="821908" y="170456"/>
                  </a:lnTo>
                  <a:lnTo>
                    <a:pt x="859060" y="159675"/>
                  </a:lnTo>
                  <a:lnTo>
                    <a:pt x="897322" y="148518"/>
                  </a:lnTo>
                  <a:lnTo>
                    <a:pt x="936323" y="137112"/>
                  </a:lnTo>
                  <a:lnTo>
                    <a:pt x="975818" y="125539"/>
                  </a:lnTo>
                  <a:lnTo>
                    <a:pt x="1015641" y="113855"/>
                  </a:lnTo>
                  <a:lnTo>
                    <a:pt x="1055684" y="102097"/>
                  </a:lnTo>
                  <a:lnTo>
                    <a:pt x="1094285" y="91877"/>
                  </a:lnTo>
                  <a:lnTo>
                    <a:pt x="1131926" y="82683"/>
                  </a:lnTo>
                  <a:lnTo>
                    <a:pt x="1168926" y="74172"/>
                  </a:lnTo>
                  <a:lnTo>
                    <a:pt x="1204705" y="66116"/>
                  </a:lnTo>
                  <a:lnTo>
                    <a:pt x="1239670" y="58365"/>
                  </a:lnTo>
                  <a:lnTo>
                    <a:pt x="1274093" y="50816"/>
                  </a:lnTo>
                  <a:lnTo>
                    <a:pt x="1305772" y="43402"/>
                  </a:lnTo>
                  <a:lnTo>
                    <a:pt x="1335624" y="36079"/>
                  </a:lnTo>
                  <a:lnTo>
                    <a:pt x="1364256" y="28815"/>
                  </a:lnTo>
                  <a:lnTo>
                    <a:pt x="1388106" y="23179"/>
                  </a:lnTo>
                  <a:lnTo>
                    <a:pt x="1408769" y="18627"/>
                  </a:lnTo>
                  <a:lnTo>
                    <a:pt x="1442841" y="11454"/>
                  </a:lnTo>
                  <a:lnTo>
                    <a:pt x="1476696" y="3746"/>
                  </a:lnTo>
                  <a:lnTo>
                    <a:pt x="1487345" y="1110"/>
                  </a:lnTo>
                  <a:lnTo>
                    <a:pt x="1487629" y="740"/>
                  </a:lnTo>
                  <a:lnTo>
                    <a:pt x="14858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3" name="SMARTInkShape-2162"/>
            <p:cNvSpPr/>
            <p:nvPr/>
          </p:nvSpPr>
          <p:spPr bwMode="auto">
            <a:xfrm>
              <a:off x="6853942" y="1650206"/>
              <a:ext cx="39778" cy="126612"/>
            </a:xfrm>
            <a:custGeom>
              <a:avLst/>
              <a:gdLst/>
              <a:ahLst/>
              <a:cxnLst/>
              <a:rect l="0" t="0" r="0" b="0"/>
              <a:pathLst>
                <a:path w="39778" h="126612">
                  <a:moveTo>
                    <a:pt x="11202" y="0"/>
                  </a:moveTo>
                  <a:lnTo>
                    <a:pt x="11202" y="3793"/>
                  </a:lnTo>
                  <a:lnTo>
                    <a:pt x="9085" y="7771"/>
                  </a:lnTo>
                  <a:lnTo>
                    <a:pt x="7409" y="9943"/>
                  </a:lnTo>
                  <a:lnTo>
                    <a:pt x="5051" y="24377"/>
                  </a:lnTo>
                  <a:lnTo>
                    <a:pt x="2072" y="59655"/>
                  </a:lnTo>
                  <a:lnTo>
                    <a:pt x="0" y="76520"/>
                  </a:lnTo>
                  <a:lnTo>
                    <a:pt x="3367" y="110236"/>
                  </a:lnTo>
                  <a:lnTo>
                    <a:pt x="5868" y="118579"/>
                  </a:lnTo>
                  <a:lnTo>
                    <a:pt x="7646" y="121915"/>
                  </a:lnTo>
                  <a:lnTo>
                    <a:pt x="9625" y="124140"/>
                  </a:lnTo>
                  <a:lnTo>
                    <a:pt x="13940" y="126611"/>
                  </a:lnTo>
                  <a:lnTo>
                    <a:pt x="16996" y="124889"/>
                  </a:lnTo>
                  <a:lnTo>
                    <a:pt x="24626" y="116625"/>
                  </a:lnTo>
                  <a:lnTo>
                    <a:pt x="3977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4" name="SMARTInkShape-2163"/>
            <p:cNvSpPr/>
            <p:nvPr/>
          </p:nvSpPr>
          <p:spPr bwMode="auto">
            <a:xfrm>
              <a:off x="6936901" y="1650206"/>
              <a:ext cx="21113" cy="69699"/>
            </a:xfrm>
            <a:custGeom>
              <a:avLst/>
              <a:gdLst/>
              <a:ahLst/>
              <a:cxnLst/>
              <a:rect l="0" t="0" r="0" b="0"/>
              <a:pathLst>
                <a:path w="21113" h="69699">
                  <a:moveTo>
                    <a:pt x="13968" y="0"/>
                  </a:moveTo>
                  <a:lnTo>
                    <a:pt x="9058" y="11407"/>
                  </a:lnTo>
                  <a:lnTo>
                    <a:pt x="761" y="43906"/>
                  </a:lnTo>
                  <a:lnTo>
                    <a:pt x="0" y="55784"/>
                  </a:lnTo>
                  <a:lnTo>
                    <a:pt x="1939" y="62628"/>
                  </a:lnTo>
                  <a:lnTo>
                    <a:pt x="3567" y="65565"/>
                  </a:lnTo>
                  <a:lnTo>
                    <a:pt x="5447" y="67522"/>
                  </a:lnTo>
                  <a:lnTo>
                    <a:pt x="9651" y="69698"/>
                  </a:lnTo>
                  <a:lnTo>
                    <a:pt x="11883" y="69484"/>
                  </a:lnTo>
                  <a:lnTo>
                    <a:pt x="21112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5" name="SMARTInkShape-2164"/>
            <p:cNvSpPr/>
            <p:nvPr/>
          </p:nvSpPr>
          <p:spPr bwMode="auto">
            <a:xfrm>
              <a:off x="7169544" y="1531537"/>
              <a:ext cx="243301" cy="392448"/>
            </a:xfrm>
            <a:custGeom>
              <a:avLst/>
              <a:gdLst/>
              <a:ahLst/>
              <a:cxnLst/>
              <a:rect l="0" t="0" r="0" b="0"/>
              <a:pathLst>
                <a:path w="243301" h="392448">
                  <a:moveTo>
                    <a:pt x="117081" y="147244"/>
                  </a:moveTo>
                  <a:lnTo>
                    <a:pt x="117081" y="143452"/>
                  </a:lnTo>
                  <a:lnTo>
                    <a:pt x="97195" y="110565"/>
                  </a:lnTo>
                  <a:lnTo>
                    <a:pt x="84519" y="81967"/>
                  </a:lnTo>
                  <a:lnTo>
                    <a:pt x="74372" y="48684"/>
                  </a:lnTo>
                  <a:lnTo>
                    <a:pt x="62332" y="17407"/>
                  </a:lnTo>
                  <a:lnTo>
                    <a:pt x="54201" y="197"/>
                  </a:lnTo>
                  <a:lnTo>
                    <a:pt x="52936" y="0"/>
                  </a:lnTo>
                  <a:lnTo>
                    <a:pt x="49414" y="1898"/>
                  </a:lnTo>
                  <a:lnTo>
                    <a:pt x="47319" y="7504"/>
                  </a:lnTo>
                  <a:lnTo>
                    <a:pt x="44801" y="16875"/>
                  </a:lnTo>
                  <a:lnTo>
                    <a:pt x="32365" y="50878"/>
                  </a:lnTo>
                  <a:lnTo>
                    <a:pt x="27836" y="74252"/>
                  </a:lnTo>
                  <a:lnTo>
                    <a:pt x="25823" y="103162"/>
                  </a:lnTo>
                  <a:lnTo>
                    <a:pt x="24928" y="134531"/>
                  </a:lnTo>
                  <a:lnTo>
                    <a:pt x="24530" y="166994"/>
                  </a:lnTo>
                  <a:lnTo>
                    <a:pt x="24353" y="199943"/>
                  </a:lnTo>
                  <a:lnTo>
                    <a:pt x="26392" y="233107"/>
                  </a:lnTo>
                  <a:lnTo>
                    <a:pt x="29150" y="265574"/>
                  </a:lnTo>
                  <a:lnTo>
                    <a:pt x="30376" y="295879"/>
                  </a:lnTo>
                  <a:lnTo>
                    <a:pt x="33037" y="320990"/>
                  </a:lnTo>
                  <a:lnTo>
                    <a:pt x="38998" y="352976"/>
                  </a:lnTo>
                  <a:lnTo>
                    <a:pt x="44330" y="380852"/>
                  </a:lnTo>
                  <a:lnTo>
                    <a:pt x="42944" y="388124"/>
                  </a:lnTo>
                  <a:lnTo>
                    <a:pt x="41462" y="391175"/>
                  </a:lnTo>
                  <a:lnTo>
                    <a:pt x="39681" y="392415"/>
                  </a:lnTo>
                  <a:lnTo>
                    <a:pt x="37700" y="392447"/>
                  </a:lnTo>
                  <a:lnTo>
                    <a:pt x="35585" y="391675"/>
                  </a:lnTo>
                  <a:lnTo>
                    <a:pt x="22026" y="357135"/>
                  </a:lnTo>
                  <a:lnTo>
                    <a:pt x="11394" y="322411"/>
                  </a:lnTo>
                  <a:lnTo>
                    <a:pt x="5815" y="294946"/>
                  </a:lnTo>
                  <a:lnTo>
                    <a:pt x="690" y="264219"/>
                  </a:lnTo>
                  <a:lnTo>
                    <a:pt x="0" y="234158"/>
                  </a:lnTo>
                  <a:lnTo>
                    <a:pt x="2338" y="205716"/>
                  </a:lnTo>
                  <a:lnTo>
                    <a:pt x="6024" y="179846"/>
                  </a:lnTo>
                  <a:lnTo>
                    <a:pt x="16354" y="150554"/>
                  </a:lnTo>
                  <a:lnTo>
                    <a:pt x="29186" y="138661"/>
                  </a:lnTo>
                  <a:lnTo>
                    <a:pt x="47060" y="131523"/>
                  </a:lnTo>
                  <a:lnTo>
                    <a:pt x="70880" y="128351"/>
                  </a:lnTo>
                  <a:lnTo>
                    <a:pt x="97341" y="129058"/>
                  </a:lnTo>
                  <a:lnTo>
                    <a:pt x="124977" y="132811"/>
                  </a:lnTo>
                  <a:lnTo>
                    <a:pt x="153134" y="139771"/>
                  </a:lnTo>
                  <a:lnTo>
                    <a:pt x="179407" y="148156"/>
                  </a:lnTo>
                  <a:lnTo>
                    <a:pt x="202725" y="158762"/>
                  </a:lnTo>
                  <a:lnTo>
                    <a:pt x="221026" y="174059"/>
                  </a:lnTo>
                  <a:lnTo>
                    <a:pt x="240925" y="204314"/>
                  </a:lnTo>
                  <a:lnTo>
                    <a:pt x="243300" y="214659"/>
                  </a:lnTo>
                  <a:lnTo>
                    <a:pt x="241705" y="234621"/>
                  </a:lnTo>
                  <a:lnTo>
                    <a:pt x="231472" y="251960"/>
                  </a:lnTo>
                  <a:lnTo>
                    <a:pt x="205743" y="275109"/>
                  </a:lnTo>
                  <a:lnTo>
                    <a:pt x="182680" y="289798"/>
                  </a:lnTo>
                  <a:lnTo>
                    <a:pt x="153909" y="304264"/>
                  </a:lnTo>
                  <a:lnTo>
                    <a:pt x="126835" y="316514"/>
                  </a:lnTo>
                  <a:lnTo>
                    <a:pt x="91396" y="328102"/>
                  </a:lnTo>
                  <a:lnTo>
                    <a:pt x="58561" y="332018"/>
                  </a:lnTo>
                  <a:lnTo>
                    <a:pt x="54255" y="330752"/>
                  </a:lnTo>
                  <a:lnTo>
                    <a:pt x="51385" y="328320"/>
                  </a:lnTo>
                  <a:lnTo>
                    <a:pt x="49471" y="325111"/>
                  </a:lnTo>
                  <a:lnTo>
                    <a:pt x="50577" y="319797"/>
                  </a:lnTo>
                  <a:lnTo>
                    <a:pt x="58155" y="305426"/>
                  </a:lnTo>
                  <a:lnTo>
                    <a:pt x="89860" y="273505"/>
                  </a:lnTo>
                  <a:lnTo>
                    <a:pt x="102794" y="2615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6" name="SMARTInkShape-2165"/>
            <p:cNvSpPr/>
            <p:nvPr/>
          </p:nvSpPr>
          <p:spPr bwMode="auto">
            <a:xfrm>
              <a:off x="7434418" y="1685925"/>
              <a:ext cx="73664" cy="166442"/>
            </a:xfrm>
            <a:custGeom>
              <a:avLst/>
              <a:gdLst/>
              <a:ahLst/>
              <a:cxnLst/>
              <a:rect l="0" t="0" r="0" b="0"/>
              <a:pathLst>
                <a:path w="73664" h="166442">
                  <a:moveTo>
                    <a:pt x="73663" y="0"/>
                  </a:moveTo>
                  <a:lnTo>
                    <a:pt x="40777" y="30528"/>
                  </a:lnTo>
                  <a:lnTo>
                    <a:pt x="16573" y="64551"/>
                  </a:lnTo>
                  <a:lnTo>
                    <a:pt x="4360" y="87918"/>
                  </a:lnTo>
                  <a:lnTo>
                    <a:pt x="0" y="104956"/>
                  </a:lnTo>
                  <a:lnTo>
                    <a:pt x="2007" y="127142"/>
                  </a:lnTo>
                  <a:lnTo>
                    <a:pt x="8423" y="144122"/>
                  </a:lnTo>
                  <a:lnTo>
                    <a:pt x="25130" y="165127"/>
                  </a:lnTo>
                  <a:lnTo>
                    <a:pt x="29402" y="166441"/>
                  </a:lnTo>
                  <a:lnTo>
                    <a:pt x="40497" y="165784"/>
                  </a:lnTo>
                  <a:lnTo>
                    <a:pt x="56340" y="160952"/>
                  </a:lnTo>
                  <a:lnTo>
                    <a:pt x="60527" y="156514"/>
                  </a:lnTo>
                  <a:lnTo>
                    <a:pt x="73663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7" name="SMARTInkShape-2166"/>
            <p:cNvSpPr/>
            <p:nvPr/>
          </p:nvSpPr>
          <p:spPr bwMode="auto">
            <a:xfrm>
              <a:off x="7375776" y="1610723"/>
              <a:ext cx="125163" cy="18053"/>
            </a:xfrm>
            <a:custGeom>
              <a:avLst/>
              <a:gdLst/>
              <a:ahLst/>
              <a:cxnLst/>
              <a:rect l="0" t="0" r="0" b="0"/>
              <a:pathLst>
                <a:path w="125163" h="18053">
                  <a:moveTo>
                    <a:pt x="46580" y="18052"/>
                  </a:moveTo>
                  <a:lnTo>
                    <a:pt x="39289" y="17258"/>
                  </a:lnTo>
                  <a:lnTo>
                    <a:pt x="5459" y="10776"/>
                  </a:lnTo>
                  <a:lnTo>
                    <a:pt x="2497" y="9233"/>
                  </a:lnTo>
                  <a:lnTo>
                    <a:pt x="523" y="7410"/>
                  </a:lnTo>
                  <a:lnTo>
                    <a:pt x="0" y="6195"/>
                  </a:lnTo>
                  <a:lnTo>
                    <a:pt x="446" y="5385"/>
                  </a:lnTo>
                  <a:lnTo>
                    <a:pt x="1536" y="4845"/>
                  </a:lnTo>
                  <a:lnTo>
                    <a:pt x="34789" y="3859"/>
                  </a:lnTo>
                  <a:lnTo>
                    <a:pt x="67075" y="0"/>
                  </a:lnTo>
                  <a:lnTo>
                    <a:pt x="101778" y="1414"/>
                  </a:lnTo>
                  <a:lnTo>
                    <a:pt x="125162" y="37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" name="SMARTInkShape-2167"/>
            <p:cNvSpPr/>
            <p:nvPr/>
          </p:nvSpPr>
          <p:spPr bwMode="auto">
            <a:xfrm>
              <a:off x="7583122" y="1625321"/>
              <a:ext cx="94558" cy="151715"/>
            </a:xfrm>
            <a:custGeom>
              <a:avLst/>
              <a:gdLst/>
              <a:ahLst/>
              <a:cxnLst/>
              <a:rect l="0" t="0" r="0" b="0"/>
              <a:pathLst>
                <a:path w="94558" h="151715">
                  <a:moveTo>
                    <a:pt x="46403" y="10598"/>
                  </a:moveTo>
                  <a:lnTo>
                    <a:pt x="42610" y="10598"/>
                  </a:lnTo>
                  <a:lnTo>
                    <a:pt x="32667" y="6805"/>
                  </a:lnTo>
                  <a:lnTo>
                    <a:pt x="23459" y="655"/>
                  </a:lnTo>
                  <a:lnTo>
                    <a:pt x="20789" y="0"/>
                  </a:lnTo>
                  <a:lnTo>
                    <a:pt x="18214" y="358"/>
                  </a:lnTo>
                  <a:lnTo>
                    <a:pt x="15704" y="1390"/>
                  </a:lnTo>
                  <a:lnTo>
                    <a:pt x="14031" y="2872"/>
                  </a:lnTo>
                  <a:lnTo>
                    <a:pt x="12171" y="6635"/>
                  </a:lnTo>
                  <a:lnTo>
                    <a:pt x="10815" y="20193"/>
                  </a:lnTo>
                  <a:lnTo>
                    <a:pt x="14515" y="31080"/>
                  </a:lnTo>
                  <a:lnTo>
                    <a:pt x="20639" y="40567"/>
                  </a:lnTo>
                  <a:lnTo>
                    <a:pt x="53998" y="63868"/>
                  </a:lnTo>
                  <a:lnTo>
                    <a:pt x="87036" y="90720"/>
                  </a:lnTo>
                  <a:lnTo>
                    <a:pt x="92244" y="99389"/>
                  </a:lnTo>
                  <a:lnTo>
                    <a:pt x="94557" y="108533"/>
                  </a:lnTo>
                  <a:lnTo>
                    <a:pt x="93588" y="113194"/>
                  </a:lnTo>
                  <a:lnTo>
                    <a:pt x="88276" y="122607"/>
                  </a:lnTo>
                  <a:lnTo>
                    <a:pt x="78507" y="129965"/>
                  </a:lnTo>
                  <a:lnTo>
                    <a:pt x="45927" y="143674"/>
                  </a:lnTo>
                  <a:lnTo>
                    <a:pt x="17734" y="151302"/>
                  </a:lnTo>
                  <a:lnTo>
                    <a:pt x="5880" y="151714"/>
                  </a:lnTo>
                  <a:lnTo>
                    <a:pt x="2719" y="150713"/>
                  </a:lnTo>
                  <a:lnTo>
                    <a:pt x="612" y="149252"/>
                  </a:lnTo>
                  <a:lnTo>
                    <a:pt x="0" y="146690"/>
                  </a:lnTo>
                  <a:lnTo>
                    <a:pt x="1438" y="139610"/>
                  </a:lnTo>
                  <a:lnTo>
                    <a:pt x="8956" y="131172"/>
                  </a:lnTo>
                  <a:lnTo>
                    <a:pt x="24972" y="117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9" name="SMARTInkShape-2168"/>
            <p:cNvSpPr/>
            <p:nvPr/>
          </p:nvSpPr>
          <p:spPr bwMode="auto">
            <a:xfrm>
              <a:off x="7710467" y="1647961"/>
              <a:ext cx="117024" cy="100812"/>
            </a:xfrm>
            <a:custGeom>
              <a:avLst/>
              <a:gdLst/>
              <a:ahLst/>
              <a:cxnLst/>
              <a:rect l="0" t="0" r="0" b="0"/>
              <a:pathLst>
                <a:path w="117024" h="100812">
                  <a:moveTo>
                    <a:pt x="111939" y="16533"/>
                  </a:moveTo>
                  <a:lnTo>
                    <a:pt x="108146" y="20325"/>
                  </a:lnTo>
                  <a:lnTo>
                    <a:pt x="75260" y="33325"/>
                  </a:lnTo>
                  <a:lnTo>
                    <a:pt x="42547" y="48454"/>
                  </a:lnTo>
                  <a:lnTo>
                    <a:pt x="21264" y="62063"/>
                  </a:lnTo>
                  <a:lnTo>
                    <a:pt x="10019" y="75355"/>
                  </a:lnTo>
                  <a:lnTo>
                    <a:pt x="7110" y="81834"/>
                  </a:lnTo>
                  <a:lnTo>
                    <a:pt x="7922" y="84673"/>
                  </a:lnTo>
                  <a:lnTo>
                    <a:pt x="13058" y="89945"/>
                  </a:lnTo>
                  <a:lnTo>
                    <a:pt x="28666" y="97375"/>
                  </a:lnTo>
                  <a:lnTo>
                    <a:pt x="52164" y="100811"/>
                  </a:lnTo>
                  <a:lnTo>
                    <a:pt x="79235" y="98037"/>
                  </a:lnTo>
                  <a:lnTo>
                    <a:pt x="93700" y="92180"/>
                  </a:lnTo>
                  <a:lnTo>
                    <a:pt x="104627" y="84285"/>
                  </a:lnTo>
                  <a:lnTo>
                    <a:pt x="112128" y="75484"/>
                  </a:lnTo>
                  <a:lnTo>
                    <a:pt x="115992" y="66281"/>
                  </a:lnTo>
                  <a:lnTo>
                    <a:pt x="117023" y="61605"/>
                  </a:lnTo>
                  <a:lnTo>
                    <a:pt x="114680" y="43646"/>
                  </a:lnTo>
                  <a:lnTo>
                    <a:pt x="104691" y="32287"/>
                  </a:lnTo>
                  <a:lnTo>
                    <a:pt x="72408" y="12060"/>
                  </a:lnTo>
                  <a:lnTo>
                    <a:pt x="44839" y="1361"/>
                  </a:lnTo>
                  <a:lnTo>
                    <a:pt x="28142" y="0"/>
                  </a:lnTo>
                  <a:lnTo>
                    <a:pt x="14371" y="2041"/>
                  </a:lnTo>
                  <a:lnTo>
                    <a:pt x="5605" y="5594"/>
                  </a:lnTo>
                  <a:lnTo>
                    <a:pt x="2949" y="7653"/>
                  </a:lnTo>
                  <a:lnTo>
                    <a:pt x="0" y="12057"/>
                  </a:lnTo>
                  <a:lnTo>
                    <a:pt x="800" y="15136"/>
                  </a:lnTo>
                  <a:lnTo>
                    <a:pt x="5924" y="22791"/>
                  </a:lnTo>
                  <a:lnTo>
                    <a:pt x="21525" y="32234"/>
                  </a:lnTo>
                  <a:lnTo>
                    <a:pt x="48131" y="36832"/>
                  </a:lnTo>
                  <a:lnTo>
                    <a:pt x="76221" y="379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0" name="SMARTInkShape-2169"/>
            <p:cNvSpPr/>
            <p:nvPr/>
          </p:nvSpPr>
          <p:spPr bwMode="auto">
            <a:xfrm>
              <a:off x="7852268" y="1621631"/>
              <a:ext cx="163021" cy="91129"/>
            </a:xfrm>
            <a:custGeom>
              <a:avLst/>
              <a:gdLst/>
              <a:ahLst/>
              <a:cxnLst/>
              <a:rect l="0" t="0" r="0" b="0"/>
              <a:pathLst>
                <a:path w="163021" h="91129">
                  <a:moveTo>
                    <a:pt x="13001" y="0"/>
                  </a:moveTo>
                  <a:lnTo>
                    <a:pt x="9208" y="0"/>
                  </a:lnTo>
                  <a:lnTo>
                    <a:pt x="5230" y="2117"/>
                  </a:lnTo>
                  <a:lnTo>
                    <a:pt x="3058" y="3793"/>
                  </a:lnTo>
                  <a:lnTo>
                    <a:pt x="644" y="7771"/>
                  </a:lnTo>
                  <a:lnTo>
                    <a:pt x="0" y="9943"/>
                  </a:lnTo>
                  <a:lnTo>
                    <a:pt x="365" y="12185"/>
                  </a:lnTo>
                  <a:lnTo>
                    <a:pt x="3877" y="19927"/>
                  </a:lnTo>
                  <a:lnTo>
                    <a:pt x="9572" y="54896"/>
                  </a:lnTo>
                  <a:lnTo>
                    <a:pt x="11985" y="65302"/>
                  </a:lnTo>
                  <a:lnTo>
                    <a:pt x="6124" y="91128"/>
                  </a:lnTo>
                  <a:lnTo>
                    <a:pt x="6829" y="90914"/>
                  </a:lnTo>
                  <a:lnTo>
                    <a:pt x="9729" y="88561"/>
                  </a:lnTo>
                  <a:lnTo>
                    <a:pt x="35607" y="56612"/>
                  </a:lnTo>
                  <a:lnTo>
                    <a:pt x="70986" y="26356"/>
                  </a:lnTo>
                  <a:lnTo>
                    <a:pt x="94657" y="11409"/>
                  </a:lnTo>
                  <a:lnTo>
                    <a:pt x="103654" y="7986"/>
                  </a:lnTo>
                  <a:lnTo>
                    <a:pt x="104393" y="8499"/>
                  </a:lnTo>
                  <a:lnTo>
                    <a:pt x="105213" y="11186"/>
                  </a:lnTo>
                  <a:lnTo>
                    <a:pt x="105844" y="43113"/>
                  </a:lnTo>
                  <a:lnTo>
                    <a:pt x="106652" y="52499"/>
                  </a:lnTo>
                  <a:lnTo>
                    <a:pt x="113144" y="75269"/>
                  </a:lnTo>
                  <a:lnTo>
                    <a:pt x="116511" y="80549"/>
                  </a:lnTo>
                  <a:lnTo>
                    <a:pt x="120653" y="83425"/>
                  </a:lnTo>
                  <a:lnTo>
                    <a:pt x="122869" y="84191"/>
                  </a:lnTo>
                  <a:lnTo>
                    <a:pt x="125934" y="83115"/>
                  </a:lnTo>
                  <a:lnTo>
                    <a:pt x="163020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1" name="SMARTInkShape-2170"/>
            <p:cNvSpPr/>
            <p:nvPr/>
          </p:nvSpPr>
          <p:spPr bwMode="auto">
            <a:xfrm>
              <a:off x="8158163" y="1543050"/>
              <a:ext cx="171451" cy="50007"/>
            </a:xfrm>
            <a:custGeom>
              <a:avLst/>
              <a:gdLst/>
              <a:ahLst/>
              <a:cxnLst/>
              <a:rect l="0" t="0" r="0" b="0"/>
              <a:pathLst>
                <a:path w="171451" h="50007">
                  <a:moveTo>
                    <a:pt x="0" y="50006"/>
                  </a:moveTo>
                  <a:lnTo>
                    <a:pt x="0" y="46214"/>
                  </a:lnTo>
                  <a:lnTo>
                    <a:pt x="7584" y="36271"/>
                  </a:lnTo>
                  <a:lnTo>
                    <a:pt x="36569" y="23598"/>
                  </a:lnTo>
                  <a:lnTo>
                    <a:pt x="67544" y="11931"/>
                  </a:lnTo>
                  <a:lnTo>
                    <a:pt x="97976" y="3888"/>
                  </a:lnTo>
                  <a:lnTo>
                    <a:pt x="130188" y="1152"/>
                  </a:lnTo>
                  <a:lnTo>
                    <a:pt x="165906" y="101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2" name="SMARTInkShape-2171"/>
            <p:cNvSpPr/>
            <p:nvPr/>
          </p:nvSpPr>
          <p:spPr bwMode="auto">
            <a:xfrm>
              <a:off x="8409052" y="1339578"/>
              <a:ext cx="199168" cy="293384"/>
            </a:xfrm>
            <a:custGeom>
              <a:avLst/>
              <a:gdLst/>
              <a:ahLst/>
              <a:cxnLst/>
              <a:rect l="0" t="0" r="0" b="0"/>
              <a:pathLst>
                <a:path w="199168" h="293384">
                  <a:moveTo>
                    <a:pt x="63436" y="196328"/>
                  </a:moveTo>
                  <a:lnTo>
                    <a:pt x="69090" y="182903"/>
                  </a:lnTo>
                  <a:lnTo>
                    <a:pt x="69586" y="180234"/>
                  </a:lnTo>
                  <a:lnTo>
                    <a:pt x="72254" y="175153"/>
                  </a:lnTo>
                  <a:lnTo>
                    <a:pt x="74077" y="172686"/>
                  </a:lnTo>
                  <a:lnTo>
                    <a:pt x="76103" y="165712"/>
                  </a:lnTo>
                  <a:lnTo>
                    <a:pt x="77404" y="155885"/>
                  </a:lnTo>
                  <a:lnTo>
                    <a:pt x="76716" y="155078"/>
                  </a:lnTo>
                  <a:lnTo>
                    <a:pt x="73836" y="154183"/>
                  </a:lnTo>
                  <a:lnTo>
                    <a:pt x="71957" y="155531"/>
                  </a:lnTo>
                  <a:lnTo>
                    <a:pt x="52088" y="184375"/>
                  </a:lnTo>
                  <a:lnTo>
                    <a:pt x="29003" y="216574"/>
                  </a:lnTo>
                  <a:lnTo>
                    <a:pt x="8921" y="246100"/>
                  </a:lnTo>
                  <a:lnTo>
                    <a:pt x="3488" y="260518"/>
                  </a:lnTo>
                  <a:lnTo>
                    <a:pt x="0" y="285384"/>
                  </a:lnTo>
                  <a:lnTo>
                    <a:pt x="508" y="289036"/>
                  </a:lnTo>
                  <a:lnTo>
                    <a:pt x="1640" y="291471"/>
                  </a:lnTo>
                  <a:lnTo>
                    <a:pt x="3189" y="293094"/>
                  </a:lnTo>
                  <a:lnTo>
                    <a:pt x="5808" y="293383"/>
                  </a:lnTo>
                  <a:lnTo>
                    <a:pt x="29692" y="286113"/>
                  </a:lnTo>
                  <a:lnTo>
                    <a:pt x="56682" y="270655"/>
                  </a:lnTo>
                  <a:lnTo>
                    <a:pt x="70753" y="258731"/>
                  </a:lnTo>
                  <a:lnTo>
                    <a:pt x="88270" y="231046"/>
                  </a:lnTo>
                  <a:lnTo>
                    <a:pt x="103514" y="201500"/>
                  </a:lnTo>
                  <a:lnTo>
                    <a:pt x="113263" y="177989"/>
                  </a:lnTo>
                  <a:lnTo>
                    <a:pt x="121299" y="152459"/>
                  </a:lnTo>
                  <a:lnTo>
                    <a:pt x="124871" y="127883"/>
                  </a:lnTo>
                  <a:lnTo>
                    <a:pt x="126459" y="103731"/>
                  </a:lnTo>
                  <a:lnTo>
                    <a:pt x="127353" y="69938"/>
                  </a:lnTo>
                  <a:lnTo>
                    <a:pt x="127618" y="39817"/>
                  </a:lnTo>
                  <a:lnTo>
                    <a:pt x="126921" y="4620"/>
                  </a:lnTo>
                  <a:lnTo>
                    <a:pt x="125603" y="1848"/>
                  </a:lnTo>
                  <a:lnTo>
                    <a:pt x="123931" y="0"/>
                  </a:lnTo>
                  <a:lnTo>
                    <a:pt x="122022" y="1149"/>
                  </a:lnTo>
                  <a:lnTo>
                    <a:pt x="117784" y="8776"/>
                  </a:lnTo>
                  <a:lnTo>
                    <a:pt x="107803" y="40365"/>
                  </a:lnTo>
                  <a:lnTo>
                    <a:pt x="100088" y="64305"/>
                  </a:lnTo>
                  <a:lnTo>
                    <a:pt x="93483" y="92937"/>
                  </a:lnTo>
                  <a:lnTo>
                    <a:pt x="87902" y="123389"/>
                  </a:lnTo>
                  <a:lnTo>
                    <a:pt x="82776" y="152798"/>
                  </a:lnTo>
                  <a:lnTo>
                    <a:pt x="82086" y="181744"/>
                  </a:lnTo>
                  <a:lnTo>
                    <a:pt x="85218" y="209690"/>
                  </a:lnTo>
                  <a:lnTo>
                    <a:pt x="91902" y="235340"/>
                  </a:lnTo>
                  <a:lnTo>
                    <a:pt x="108383" y="264508"/>
                  </a:lnTo>
                  <a:lnTo>
                    <a:pt x="121512" y="276372"/>
                  </a:lnTo>
                  <a:lnTo>
                    <a:pt x="135285" y="283497"/>
                  </a:lnTo>
                  <a:lnTo>
                    <a:pt x="149343" y="286664"/>
                  </a:lnTo>
                  <a:lnTo>
                    <a:pt x="170646" y="284654"/>
                  </a:lnTo>
                  <a:lnTo>
                    <a:pt x="182786" y="278976"/>
                  </a:lnTo>
                  <a:lnTo>
                    <a:pt x="199167" y="2677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61" name="SMARTInkShape-Group459"/>
          <p:cNvGrpSpPr/>
          <p:nvPr/>
        </p:nvGrpSpPr>
        <p:grpSpPr>
          <a:xfrm>
            <a:off x="42863" y="1072067"/>
            <a:ext cx="1135857" cy="1506828"/>
            <a:chOff x="42863" y="1072067"/>
            <a:chExt cx="1135857" cy="1506828"/>
          </a:xfrm>
        </p:grpSpPr>
        <p:sp>
          <p:nvSpPr>
            <p:cNvPr id="244" name="SMARTInkShape-2172"/>
            <p:cNvSpPr/>
            <p:nvPr/>
          </p:nvSpPr>
          <p:spPr bwMode="auto">
            <a:xfrm>
              <a:off x="42863" y="1816051"/>
              <a:ext cx="728663" cy="248494"/>
            </a:xfrm>
            <a:custGeom>
              <a:avLst/>
              <a:gdLst/>
              <a:ahLst/>
              <a:cxnLst/>
              <a:rect l="0" t="0" r="0" b="0"/>
              <a:pathLst>
                <a:path w="728663" h="248494">
                  <a:moveTo>
                    <a:pt x="728662" y="91330"/>
                  </a:moveTo>
                  <a:lnTo>
                    <a:pt x="728662" y="81387"/>
                  </a:lnTo>
                  <a:lnTo>
                    <a:pt x="724870" y="70745"/>
                  </a:lnTo>
                  <a:lnTo>
                    <a:pt x="714189" y="56036"/>
                  </a:lnTo>
                  <a:lnTo>
                    <a:pt x="690822" y="27489"/>
                  </a:lnTo>
                  <a:lnTo>
                    <a:pt x="655689" y="10394"/>
                  </a:lnTo>
                  <a:lnTo>
                    <a:pt x="622643" y="5757"/>
                  </a:lnTo>
                  <a:lnTo>
                    <a:pt x="594943" y="976"/>
                  </a:lnTo>
                  <a:lnTo>
                    <a:pt x="565040" y="0"/>
                  </a:lnTo>
                  <a:lnTo>
                    <a:pt x="540054" y="2585"/>
                  </a:lnTo>
                  <a:lnTo>
                    <a:pt x="515190" y="6380"/>
                  </a:lnTo>
                  <a:lnTo>
                    <a:pt x="489323" y="10712"/>
                  </a:lnTo>
                  <a:lnTo>
                    <a:pt x="459306" y="15283"/>
                  </a:lnTo>
                  <a:lnTo>
                    <a:pt x="431677" y="22077"/>
                  </a:lnTo>
                  <a:lnTo>
                    <a:pt x="406169" y="30389"/>
                  </a:lnTo>
                  <a:lnTo>
                    <a:pt x="381603" y="39374"/>
                  </a:lnTo>
                  <a:lnTo>
                    <a:pt x="357455" y="48660"/>
                  </a:lnTo>
                  <a:lnTo>
                    <a:pt x="333494" y="58872"/>
                  </a:lnTo>
                  <a:lnTo>
                    <a:pt x="309615" y="71348"/>
                  </a:lnTo>
                  <a:lnTo>
                    <a:pt x="281540" y="86947"/>
                  </a:lnTo>
                  <a:lnTo>
                    <a:pt x="248953" y="105257"/>
                  </a:lnTo>
                  <a:lnTo>
                    <a:pt x="230263" y="115696"/>
                  </a:lnTo>
                  <a:lnTo>
                    <a:pt x="210658" y="126624"/>
                  </a:lnTo>
                  <a:lnTo>
                    <a:pt x="188064" y="138672"/>
                  </a:lnTo>
                  <a:lnTo>
                    <a:pt x="163476" y="151467"/>
                  </a:lnTo>
                  <a:lnTo>
                    <a:pt x="137559" y="164759"/>
                  </a:lnTo>
                  <a:lnTo>
                    <a:pt x="110756" y="179970"/>
                  </a:lnTo>
                  <a:lnTo>
                    <a:pt x="83362" y="196461"/>
                  </a:lnTo>
                  <a:lnTo>
                    <a:pt x="55574" y="213805"/>
                  </a:lnTo>
                  <a:lnTo>
                    <a:pt x="0" y="248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5" name="SMARTInkShape-2173"/>
            <p:cNvSpPr/>
            <p:nvPr/>
          </p:nvSpPr>
          <p:spPr bwMode="auto">
            <a:xfrm>
              <a:off x="743357" y="1907468"/>
              <a:ext cx="144087" cy="671427"/>
            </a:xfrm>
            <a:custGeom>
              <a:avLst/>
              <a:gdLst/>
              <a:ahLst/>
              <a:cxnLst/>
              <a:rect l="0" t="0" r="0" b="0"/>
              <a:pathLst>
                <a:path w="144087" h="671427">
                  <a:moveTo>
                    <a:pt x="21024" y="7057"/>
                  </a:moveTo>
                  <a:lnTo>
                    <a:pt x="11081" y="7057"/>
                  </a:lnTo>
                  <a:lnTo>
                    <a:pt x="6551" y="4940"/>
                  </a:lnTo>
                  <a:lnTo>
                    <a:pt x="0" y="207"/>
                  </a:lnTo>
                  <a:lnTo>
                    <a:pt x="3506" y="0"/>
                  </a:lnTo>
                  <a:lnTo>
                    <a:pt x="36282" y="9864"/>
                  </a:lnTo>
                  <a:lnTo>
                    <a:pt x="57031" y="24293"/>
                  </a:lnTo>
                  <a:lnTo>
                    <a:pt x="82052" y="51234"/>
                  </a:lnTo>
                  <a:lnTo>
                    <a:pt x="98154" y="79343"/>
                  </a:lnTo>
                  <a:lnTo>
                    <a:pt x="105781" y="95729"/>
                  </a:lnTo>
                  <a:lnTo>
                    <a:pt x="113248" y="115384"/>
                  </a:lnTo>
                  <a:lnTo>
                    <a:pt x="120607" y="137219"/>
                  </a:lnTo>
                  <a:lnTo>
                    <a:pt x="127894" y="160507"/>
                  </a:lnTo>
                  <a:lnTo>
                    <a:pt x="133546" y="187144"/>
                  </a:lnTo>
                  <a:lnTo>
                    <a:pt x="138107" y="216015"/>
                  </a:lnTo>
                  <a:lnTo>
                    <a:pt x="141942" y="246375"/>
                  </a:lnTo>
                  <a:lnTo>
                    <a:pt x="143705" y="278521"/>
                  </a:lnTo>
                  <a:lnTo>
                    <a:pt x="144086" y="311858"/>
                  </a:lnTo>
                  <a:lnTo>
                    <a:pt x="143547" y="345989"/>
                  </a:lnTo>
                  <a:lnTo>
                    <a:pt x="140806" y="380649"/>
                  </a:lnTo>
                  <a:lnTo>
                    <a:pt x="136598" y="415662"/>
                  </a:lnTo>
                  <a:lnTo>
                    <a:pt x="131411" y="450911"/>
                  </a:lnTo>
                  <a:lnTo>
                    <a:pt x="123190" y="484728"/>
                  </a:lnTo>
                  <a:lnTo>
                    <a:pt x="112947" y="517592"/>
                  </a:lnTo>
                  <a:lnTo>
                    <a:pt x="101356" y="549820"/>
                  </a:lnTo>
                  <a:lnTo>
                    <a:pt x="88073" y="577655"/>
                  </a:lnTo>
                  <a:lnTo>
                    <a:pt x="73661" y="602562"/>
                  </a:lnTo>
                  <a:lnTo>
                    <a:pt x="58496" y="625517"/>
                  </a:lnTo>
                  <a:lnTo>
                    <a:pt x="28168" y="671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6" name="SMARTInkShape-2174"/>
            <p:cNvSpPr/>
            <p:nvPr/>
          </p:nvSpPr>
          <p:spPr bwMode="auto">
            <a:xfrm>
              <a:off x="201451" y="1279164"/>
              <a:ext cx="298613" cy="364428"/>
            </a:xfrm>
            <a:custGeom>
              <a:avLst/>
              <a:gdLst/>
              <a:ahLst/>
              <a:cxnLst/>
              <a:rect l="0" t="0" r="0" b="0"/>
              <a:pathLst>
                <a:path w="298613" h="364428">
                  <a:moveTo>
                    <a:pt x="34293" y="28142"/>
                  </a:moveTo>
                  <a:lnTo>
                    <a:pt x="8213" y="2856"/>
                  </a:lnTo>
                  <a:lnTo>
                    <a:pt x="0" y="0"/>
                  </a:lnTo>
                  <a:lnTo>
                    <a:pt x="318" y="650"/>
                  </a:lnTo>
                  <a:lnTo>
                    <a:pt x="3765" y="5356"/>
                  </a:lnTo>
                  <a:lnTo>
                    <a:pt x="11792" y="37155"/>
                  </a:lnTo>
                  <a:lnTo>
                    <a:pt x="16337" y="64856"/>
                  </a:lnTo>
                  <a:lnTo>
                    <a:pt x="22711" y="98199"/>
                  </a:lnTo>
                  <a:lnTo>
                    <a:pt x="29626" y="133214"/>
                  </a:lnTo>
                  <a:lnTo>
                    <a:pt x="32219" y="158978"/>
                  </a:lnTo>
                  <a:lnTo>
                    <a:pt x="34165" y="185510"/>
                  </a:lnTo>
                  <a:lnTo>
                    <a:pt x="37675" y="210532"/>
                  </a:lnTo>
                  <a:lnTo>
                    <a:pt x="41882" y="234881"/>
                  </a:lnTo>
                  <a:lnTo>
                    <a:pt x="47984" y="262901"/>
                  </a:lnTo>
                  <a:lnTo>
                    <a:pt x="52945" y="281486"/>
                  </a:lnTo>
                  <a:lnTo>
                    <a:pt x="58634" y="301813"/>
                  </a:lnTo>
                  <a:lnTo>
                    <a:pt x="77655" y="332865"/>
                  </a:lnTo>
                  <a:lnTo>
                    <a:pt x="89395" y="345591"/>
                  </a:lnTo>
                  <a:lnTo>
                    <a:pt x="117255" y="359731"/>
                  </a:lnTo>
                  <a:lnTo>
                    <a:pt x="148953" y="364427"/>
                  </a:lnTo>
                  <a:lnTo>
                    <a:pt x="184207" y="361223"/>
                  </a:lnTo>
                  <a:lnTo>
                    <a:pt x="216809" y="352391"/>
                  </a:lnTo>
                  <a:lnTo>
                    <a:pt x="246380" y="338940"/>
                  </a:lnTo>
                  <a:lnTo>
                    <a:pt x="281372" y="313024"/>
                  </a:lnTo>
                  <a:lnTo>
                    <a:pt x="298612" y="2996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7" name="SMARTInkShape-2175"/>
            <p:cNvSpPr/>
            <p:nvPr/>
          </p:nvSpPr>
          <p:spPr bwMode="auto">
            <a:xfrm>
              <a:off x="435769" y="1335881"/>
              <a:ext cx="107157" cy="253362"/>
            </a:xfrm>
            <a:custGeom>
              <a:avLst/>
              <a:gdLst/>
              <a:ahLst/>
              <a:cxnLst/>
              <a:rect l="0" t="0" r="0" b="0"/>
              <a:pathLst>
                <a:path w="107157" h="253362">
                  <a:moveTo>
                    <a:pt x="0" y="0"/>
                  </a:moveTo>
                  <a:lnTo>
                    <a:pt x="0" y="32132"/>
                  </a:lnTo>
                  <a:lnTo>
                    <a:pt x="0" y="60321"/>
                  </a:lnTo>
                  <a:lnTo>
                    <a:pt x="2116" y="95925"/>
                  </a:lnTo>
                  <a:lnTo>
                    <a:pt x="5703" y="122802"/>
                  </a:lnTo>
                  <a:lnTo>
                    <a:pt x="9943" y="150623"/>
                  </a:lnTo>
                  <a:lnTo>
                    <a:pt x="12356" y="176746"/>
                  </a:lnTo>
                  <a:lnTo>
                    <a:pt x="17948" y="211648"/>
                  </a:lnTo>
                  <a:lnTo>
                    <a:pt x="30268" y="244302"/>
                  </a:lnTo>
                  <a:lnTo>
                    <a:pt x="33672" y="248593"/>
                  </a:lnTo>
                  <a:lnTo>
                    <a:pt x="41688" y="253361"/>
                  </a:lnTo>
                  <a:lnTo>
                    <a:pt x="46048" y="253045"/>
                  </a:lnTo>
                  <a:lnTo>
                    <a:pt x="55126" y="248460"/>
                  </a:lnTo>
                  <a:lnTo>
                    <a:pt x="69162" y="233162"/>
                  </a:lnTo>
                  <a:lnTo>
                    <a:pt x="83375" y="205963"/>
                  </a:lnTo>
                  <a:lnTo>
                    <a:pt x="93848" y="172769"/>
                  </a:lnTo>
                  <a:lnTo>
                    <a:pt x="99389" y="145313"/>
                  </a:lnTo>
                  <a:lnTo>
                    <a:pt x="107156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8" name="SMARTInkShape-2176"/>
            <p:cNvSpPr/>
            <p:nvPr/>
          </p:nvSpPr>
          <p:spPr bwMode="auto">
            <a:xfrm>
              <a:off x="443906" y="1343025"/>
              <a:ext cx="99020" cy="171451"/>
            </a:xfrm>
            <a:custGeom>
              <a:avLst/>
              <a:gdLst/>
              <a:ahLst/>
              <a:cxnLst/>
              <a:rect l="0" t="0" r="0" b="0"/>
              <a:pathLst>
                <a:path w="99020" h="171451">
                  <a:moveTo>
                    <a:pt x="6150" y="171450"/>
                  </a:moveTo>
                  <a:lnTo>
                    <a:pt x="6150" y="167658"/>
                  </a:lnTo>
                  <a:lnTo>
                    <a:pt x="0" y="144714"/>
                  </a:lnTo>
                  <a:lnTo>
                    <a:pt x="3681" y="133374"/>
                  </a:lnTo>
                  <a:lnTo>
                    <a:pt x="24228" y="98908"/>
                  </a:lnTo>
                  <a:lnTo>
                    <a:pt x="49761" y="63605"/>
                  </a:lnTo>
                  <a:lnTo>
                    <a:pt x="73943" y="29850"/>
                  </a:lnTo>
                  <a:lnTo>
                    <a:pt x="99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9" name="SMARTInkShape-2177"/>
            <p:cNvSpPr/>
            <p:nvPr/>
          </p:nvSpPr>
          <p:spPr bwMode="auto">
            <a:xfrm>
              <a:off x="379725" y="1250156"/>
              <a:ext cx="127482" cy="92783"/>
            </a:xfrm>
            <a:custGeom>
              <a:avLst/>
              <a:gdLst/>
              <a:ahLst/>
              <a:cxnLst/>
              <a:rect l="0" t="0" r="0" b="0"/>
              <a:pathLst>
                <a:path w="127482" h="92783">
                  <a:moveTo>
                    <a:pt x="20325" y="85725"/>
                  </a:moveTo>
                  <a:lnTo>
                    <a:pt x="16533" y="89518"/>
                  </a:lnTo>
                  <a:lnTo>
                    <a:pt x="12554" y="91379"/>
                  </a:lnTo>
                  <a:lnTo>
                    <a:pt x="2627" y="92782"/>
                  </a:lnTo>
                  <a:lnTo>
                    <a:pt x="1382" y="92017"/>
                  </a:lnTo>
                  <a:lnTo>
                    <a:pt x="553" y="90714"/>
                  </a:lnTo>
                  <a:lnTo>
                    <a:pt x="0" y="89051"/>
                  </a:lnTo>
                  <a:lnTo>
                    <a:pt x="425" y="87149"/>
                  </a:lnTo>
                  <a:lnTo>
                    <a:pt x="3014" y="82918"/>
                  </a:lnTo>
                  <a:lnTo>
                    <a:pt x="31818" y="60947"/>
                  </a:lnTo>
                  <a:lnTo>
                    <a:pt x="62400" y="42672"/>
                  </a:lnTo>
                  <a:lnTo>
                    <a:pt x="98009" y="23935"/>
                  </a:lnTo>
                  <a:lnTo>
                    <a:pt x="1274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" name="SMARTInkShape-2178"/>
            <p:cNvSpPr/>
            <p:nvPr/>
          </p:nvSpPr>
          <p:spPr bwMode="auto">
            <a:xfrm>
              <a:off x="514350" y="1264444"/>
              <a:ext cx="170001" cy="232345"/>
            </a:xfrm>
            <a:custGeom>
              <a:avLst/>
              <a:gdLst/>
              <a:ahLst/>
              <a:cxnLst/>
              <a:rect l="0" t="0" r="0" b="0"/>
              <a:pathLst>
                <a:path w="170001" h="232345">
                  <a:moveTo>
                    <a:pt x="0" y="0"/>
                  </a:moveTo>
                  <a:lnTo>
                    <a:pt x="3792" y="0"/>
                  </a:lnTo>
                  <a:lnTo>
                    <a:pt x="7771" y="4233"/>
                  </a:lnTo>
                  <a:lnTo>
                    <a:pt x="29257" y="38834"/>
                  </a:lnTo>
                  <a:lnTo>
                    <a:pt x="45181" y="67333"/>
                  </a:lnTo>
                  <a:lnTo>
                    <a:pt x="64981" y="100913"/>
                  </a:lnTo>
                  <a:lnTo>
                    <a:pt x="83812" y="135998"/>
                  </a:lnTo>
                  <a:lnTo>
                    <a:pt x="101562" y="169412"/>
                  </a:lnTo>
                  <a:lnTo>
                    <a:pt x="119786" y="197304"/>
                  </a:lnTo>
                  <a:lnTo>
                    <a:pt x="140166" y="224270"/>
                  </a:lnTo>
                  <a:lnTo>
                    <a:pt x="147757" y="230644"/>
                  </a:lnTo>
                  <a:lnTo>
                    <a:pt x="150892" y="232344"/>
                  </a:lnTo>
                  <a:lnTo>
                    <a:pt x="153776" y="231890"/>
                  </a:lnTo>
                  <a:lnTo>
                    <a:pt x="159097" y="227152"/>
                  </a:lnTo>
                  <a:lnTo>
                    <a:pt x="166555" y="211766"/>
                  </a:lnTo>
                  <a:lnTo>
                    <a:pt x="170000" y="188334"/>
                  </a:lnTo>
                  <a:lnTo>
                    <a:pt x="167228" y="153698"/>
                  </a:lnTo>
                  <a:lnTo>
                    <a:pt x="164306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" name="SMARTInkShape-2179"/>
            <p:cNvSpPr/>
            <p:nvPr/>
          </p:nvSpPr>
          <p:spPr bwMode="auto">
            <a:xfrm>
              <a:off x="600352" y="1271588"/>
              <a:ext cx="35443" cy="267408"/>
            </a:xfrm>
            <a:custGeom>
              <a:avLst/>
              <a:gdLst/>
              <a:ahLst/>
              <a:cxnLst/>
              <a:rect l="0" t="0" r="0" b="0"/>
              <a:pathLst>
                <a:path w="35443" h="267408">
                  <a:moveTo>
                    <a:pt x="28298" y="0"/>
                  </a:moveTo>
                  <a:lnTo>
                    <a:pt x="20527" y="33200"/>
                  </a:lnTo>
                  <a:lnTo>
                    <a:pt x="16113" y="56824"/>
                  </a:lnTo>
                  <a:lnTo>
                    <a:pt x="11505" y="88490"/>
                  </a:lnTo>
                  <a:lnTo>
                    <a:pt x="6812" y="123731"/>
                  </a:lnTo>
                  <a:lnTo>
                    <a:pt x="4449" y="142018"/>
                  </a:lnTo>
                  <a:lnTo>
                    <a:pt x="1823" y="177154"/>
                  </a:lnTo>
                  <a:lnTo>
                    <a:pt x="656" y="208910"/>
                  </a:lnTo>
                  <a:lnTo>
                    <a:pt x="0" y="243050"/>
                  </a:lnTo>
                  <a:lnTo>
                    <a:pt x="599" y="262338"/>
                  </a:lnTo>
                  <a:lnTo>
                    <a:pt x="1894" y="265379"/>
                  </a:lnTo>
                  <a:lnTo>
                    <a:pt x="3552" y="267407"/>
                  </a:lnTo>
                  <a:lnTo>
                    <a:pt x="6244" y="265584"/>
                  </a:lnTo>
                  <a:lnTo>
                    <a:pt x="13469" y="255091"/>
                  </a:lnTo>
                  <a:lnTo>
                    <a:pt x="22670" y="223749"/>
                  </a:lnTo>
                  <a:lnTo>
                    <a:pt x="27913" y="191519"/>
                  </a:lnTo>
                  <a:lnTo>
                    <a:pt x="32096" y="160525"/>
                  </a:lnTo>
                  <a:lnTo>
                    <a:pt x="35442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" name="SMARTInkShape-2180"/>
            <p:cNvSpPr/>
            <p:nvPr/>
          </p:nvSpPr>
          <p:spPr bwMode="auto">
            <a:xfrm>
              <a:off x="662265" y="1179538"/>
              <a:ext cx="116405" cy="275800"/>
            </a:xfrm>
            <a:custGeom>
              <a:avLst/>
              <a:gdLst/>
              <a:ahLst/>
              <a:cxnLst/>
              <a:rect l="0" t="0" r="0" b="0"/>
              <a:pathLst>
                <a:path w="116405" h="275800">
                  <a:moveTo>
                    <a:pt x="9248" y="113481"/>
                  </a:moveTo>
                  <a:lnTo>
                    <a:pt x="29375" y="135725"/>
                  </a:lnTo>
                  <a:lnTo>
                    <a:pt x="53026" y="170238"/>
                  </a:lnTo>
                  <a:lnTo>
                    <a:pt x="68345" y="197414"/>
                  </a:lnTo>
                  <a:lnTo>
                    <a:pt x="87743" y="232924"/>
                  </a:lnTo>
                  <a:lnTo>
                    <a:pt x="108625" y="267724"/>
                  </a:lnTo>
                  <a:lnTo>
                    <a:pt x="114867" y="275799"/>
                  </a:lnTo>
                  <a:lnTo>
                    <a:pt x="108364" y="269613"/>
                  </a:lnTo>
                  <a:lnTo>
                    <a:pt x="93051" y="238875"/>
                  </a:lnTo>
                  <a:lnTo>
                    <a:pt x="77999" y="210430"/>
                  </a:lnTo>
                  <a:lnTo>
                    <a:pt x="58458" y="174750"/>
                  </a:lnTo>
                  <a:lnTo>
                    <a:pt x="44613" y="148649"/>
                  </a:lnTo>
                  <a:lnTo>
                    <a:pt x="30522" y="123819"/>
                  </a:lnTo>
                  <a:lnTo>
                    <a:pt x="12993" y="91320"/>
                  </a:lnTo>
                  <a:lnTo>
                    <a:pt x="1538" y="65375"/>
                  </a:lnTo>
                  <a:lnTo>
                    <a:pt x="0" y="52148"/>
                  </a:lnTo>
                  <a:lnTo>
                    <a:pt x="701" y="46399"/>
                  </a:lnTo>
                  <a:lnTo>
                    <a:pt x="5714" y="35777"/>
                  </a:lnTo>
                  <a:lnTo>
                    <a:pt x="14027" y="25764"/>
                  </a:lnTo>
                  <a:lnTo>
                    <a:pt x="32095" y="11996"/>
                  </a:lnTo>
                  <a:lnTo>
                    <a:pt x="53323" y="3331"/>
                  </a:lnTo>
                  <a:lnTo>
                    <a:pt x="84306" y="0"/>
                  </a:lnTo>
                  <a:lnTo>
                    <a:pt x="95788" y="339"/>
                  </a:lnTo>
                  <a:lnTo>
                    <a:pt x="116404" y="6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" name="SMARTInkShape-2181"/>
            <p:cNvSpPr/>
            <p:nvPr/>
          </p:nvSpPr>
          <p:spPr bwMode="auto">
            <a:xfrm>
              <a:off x="678656" y="1264444"/>
              <a:ext cx="135733" cy="78582"/>
            </a:xfrm>
            <a:custGeom>
              <a:avLst/>
              <a:gdLst/>
              <a:ahLst/>
              <a:cxnLst/>
              <a:rect l="0" t="0" r="0" b="0"/>
              <a:pathLst>
                <a:path w="135733" h="78582">
                  <a:moveTo>
                    <a:pt x="0" y="78581"/>
                  </a:moveTo>
                  <a:lnTo>
                    <a:pt x="9943" y="78581"/>
                  </a:lnTo>
                  <a:lnTo>
                    <a:pt x="44107" y="59121"/>
                  </a:lnTo>
                  <a:lnTo>
                    <a:pt x="78745" y="37732"/>
                  </a:lnTo>
                  <a:lnTo>
                    <a:pt x="112205" y="16356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" name="SMARTInkShape-2182"/>
            <p:cNvSpPr/>
            <p:nvPr/>
          </p:nvSpPr>
          <p:spPr bwMode="auto">
            <a:xfrm>
              <a:off x="800100" y="1243013"/>
              <a:ext cx="62755" cy="134791"/>
            </a:xfrm>
            <a:custGeom>
              <a:avLst/>
              <a:gdLst/>
              <a:ahLst/>
              <a:cxnLst/>
              <a:rect l="0" t="0" r="0" b="0"/>
              <a:pathLst>
                <a:path w="62755" h="134791">
                  <a:moveTo>
                    <a:pt x="0" y="0"/>
                  </a:moveTo>
                  <a:lnTo>
                    <a:pt x="0" y="3792"/>
                  </a:lnTo>
                  <a:lnTo>
                    <a:pt x="14473" y="38076"/>
                  </a:lnTo>
                  <a:lnTo>
                    <a:pt x="19370" y="59965"/>
                  </a:lnTo>
                  <a:lnTo>
                    <a:pt x="22103" y="75863"/>
                  </a:lnTo>
                  <a:lnTo>
                    <a:pt x="37404" y="107895"/>
                  </a:lnTo>
                  <a:lnTo>
                    <a:pt x="47488" y="128586"/>
                  </a:lnTo>
                  <a:lnTo>
                    <a:pt x="55721" y="134790"/>
                  </a:lnTo>
                  <a:lnTo>
                    <a:pt x="56991" y="134310"/>
                  </a:lnTo>
                  <a:lnTo>
                    <a:pt x="60519" y="131660"/>
                  </a:lnTo>
                  <a:lnTo>
                    <a:pt x="62616" y="125719"/>
                  </a:lnTo>
                  <a:lnTo>
                    <a:pt x="62754" y="116200"/>
                  </a:lnTo>
                  <a:lnTo>
                    <a:pt x="5715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5" name="SMARTInkShape-2183"/>
            <p:cNvSpPr/>
            <p:nvPr/>
          </p:nvSpPr>
          <p:spPr bwMode="auto">
            <a:xfrm>
              <a:off x="752108" y="1143000"/>
              <a:ext cx="47993" cy="21432"/>
            </a:xfrm>
            <a:custGeom>
              <a:avLst/>
              <a:gdLst/>
              <a:ahLst/>
              <a:cxnLst/>
              <a:rect l="0" t="0" r="0" b="0"/>
              <a:pathLst>
                <a:path w="47993" h="21432">
                  <a:moveTo>
                    <a:pt x="47992" y="21431"/>
                  </a:moveTo>
                  <a:lnTo>
                    <a:pt x="27738" y="20638"/>
                  </a:lnTo>
                  <a:lnTo>
                    <a:pt x="0" y="14582"/>
                  </a:lnTo>
                  <a:lnTo>
                    <a:pt x="123" y="14484"/>
                  </a:lnTo>
                  <a:lnTo>
                    <a:pt x="2375" y="14375"/>
                  </a:lnTo>
                  <a:lnTo>
                    <a:pt x="6022" y="12210"/>
                  </a:lnTo>
                  <a:lnTo>
                    <a:pt x="18623" y="4352"/>
                  </a:lnTo>
                  <a:lnTo>
                    <a:pt x="408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6" name="SMARTInkShape-2184"/>
            <p:cNvSpPr/>
            <p:nvPr/>
          </p:nvSpPr>
          <p:spPr bwMode="auto">
            <a:xfrm>
              <a:off x="821531" y="1179013"/>
              <a:ext cx="142876" cy="123967"/>
            </a:xfrm>
            <a:custGeom>
              <a:avLst/>
              <a:gdLst/>
              <a:ahLst/>
              <a:cxnLst/>
              <a:rect l="0" t="0" r="0" b="0"/>
              <a:pathLst>
                <a:path w="142876" h="123967">
                  <a:moveTo>
                    <a:pt x="0" y="6850"/>
                  </a:moveTo>
                  <a:lnTo>
                    <a:pt x="3793" y="6850"/>
                  </a:lnTo>
                  <a:lnTo>
                    <a:pt x="4910" y="6056"/>
                  </a:lnTo>
                  <a:lnTo>
                    <a:pt x="5654" y="4733"/>
                  </a:lnTo>
                  <a:lnTo>
                    <a:pt x="6151" y="3057"/>
                  </a:lnTo>
                  <a:lnTo>
                    <a:pt x="7276" y="1940"/>
                  </a:lnTo>
                  <a:lnTo>
                    <a:pt x="10642" y="699"/>
                  </a:lnTo>
                  <a:lnTo>
                    <a:pt x="17000" y="0"/>
                  </a:lnTo>
                  <a:lnTo>
                    <a:pt x="21579" y="1953"/>
                  </a:lnTo>
                  <a:lnTo>
                    <a:pt x="23911" y="3585"/>
                  </a:lnTo>
                  <a:lnTo>
                    <a:pt x="50637" y="37785"/>
                  </a:lnTo>
                  <a:lnTo>
                    <a:pt x="68993" y="71454"/>
                  </a:lnTo>
                  <a:lnTo>
                    <a:pt x="81950" y="97663"/>
                  </a:lnTo>
                  <a:lnTo>
                    <a:pt x="84841" y="107536"/>
                  </a:lnTo>
                  <a:lnTo>
                    <a:pt x="91048" y="120342"/>
                  </a:lnTo>
                  <a:lnTo>
                    <a:pt x="91655" y="122992"/>
                  </a:lnTo>
                  <a:lnTo>
                    <a:pt x="92853" y="123966"/>
                  </a:lnTo>
                  <a:lnTo>
                    <a:pt x="94446" y="123821"/>
                  </a:lnTo>
                  <a:lnTo>
                    <a:pt x="96302" y="122930"/>
                  </a:lnTo>
                  <a:lnTo>
                    <a:pt x="97539" y="121543"/>
                  </a:lnTo>
                  <a:lnTo>
                    <a:pt x="101641" y="113613"/>
                  </a:lnTo>
                  <a:lnTo>
                    <a:pt x="130717" y="79773"/>
                  </a:lnTo>
                  <a:lnTo>
                    <a:pt x="134770" y="76897"/>
                  </a:lnTo>
                  <a:lnTo>
                    <a:pt x="137472" y="73391"/>
                  </a:lnTo>
                  <a:lnTo>
                    <a:pt x="142875" y="568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7" name="SMARTInkShape-2185"/>
            <p:cNvSpPr/>
            <p:nvPr/>
          </p:nvSpPr>
          <p:spPr bwMode="auto">
            <a:xfrm>
              <a:off x="943968" y="1164431"/>
              <a:ext cx="120452" cy="98180"/>
            </a:xfrm>
            <a:custGeom>
              <a:avLst/>
              <a:gdLst/>
              <a:ahLst/>
              <a:cxnLst/>
              <a:rect l="0" t="0" r="0" b="0"/>
              <a:pathLst>
                <a:path w="120452" h="98180">
                  <a:moveTo>
                    <a:pt x="6151" y="0"/>
                  </a:moveTo>
                  <a:lnTo>
                    <a:pt x="6151" y="3793"/>
                  </a:lnTo>
                  <a:lnTo>
                    <a:pt x="5357" y="4910"/>
                  </a:lnTo>
                  <a:lnTo>
                    <a:pt x="4034" y="5654"/>
                  </a:lnTo>
                  <a:lnTo>
                    <a:pt x="0" y="6850"/>
                  </a:lnTo>
                  <a:lnTo>
                    <a:pt x="3094" y="7057"/>
                  </a:lnTo>
                  <a:lnTo>
                    <a:pt x="4113" y="7880"/>
                  </a:lnTo>
                  <a:lnTo>
                    <a:pt x="7865" y="14903"/>
                  </a:lnTo>
                  <a:lnTo>
                    <a:pt x="18283" y="27863"/>
                  </a:lnTo>
                  <a:lnTo>
                    <a:pt x="32364" y="59155"/>
                  </a:lnTo>
                  <a:lnTo>
                    <a:pt x="51395" y="93824"/>
                  </a:lnTo>
                  <a:lnTo>
                    <a:pt x="56157" y="97263"/>
                  </a:lnTo>
                  <a:lnTo>
                    <a:pt x="58539" y="98179"/>
                  </a:lnTo>
                  <a:lnTo>
                    <a:pt x="60920" y="97997"/>
                  </a:lnTo>
                  <a:lnTo>
                    <a:pt x="65682" y="95677"/>
                  </a:lnTo>
                  <a:lnTo>
                    <a:pt x="89913" y="73229"/>
                  </a:lnTo>
                  <a:lnTo>
                    <a:pt x="111956" y="39041"/>
                  </a:lnTo>
                  <a:lnTo>
                    <a:pt x="116675" y="28994"/>
                  </a:lnTo>
                  <a:lnTo>
                    <a:pt x="12045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8" name="SMARTInkShape-2186"/>
            <p:cNvSpPr/>
            <p:nvPr/>
          </p:nvSpPr>
          <p:spPr bwMode="auto">
            <a:xfrm>
              <a:off x="935831" y="1150144"/>
              <a:ext cx="81428" cy="57151"/>
            </a:xfrm>
            <a:custGeom>
              <a:avLst/>
              <a:gdLst/>
              <a:ahLst/>
              <a:cxnLst/>
              <a:rect l="0" t="0" r="0" b="0"/>
              <a:pathLst>
                <a:path w="81428" h="57151">
                  <a:moveTo>
                    <a:pt x="0" y="57150"/>
                  </a:moveTo>
                  <a:lnTo>
                    <a:pt x="9943" y="57150"/>
                  </a:lnTo>
                  <a:lnTo>
                    <a:pt x="14474" y="55033"/>
                  </a:lnTo>
                  <a:lnTo>
                    <a:pt x="44703" y="34206"/>
                  </a:lnTo>
                  <a:lnTo>
                    <a:pt x="77840" y="9735"/>
                  </a:lnTo>
                  <a:lnTo>
                    <a:pt x="80469" y="8871"/>
                  </a:lnTo>
                  <a:lnTo>
                    <a:pt x="81427" y="7502"/>
                  </a:lnTo>
                  <a:lnTo>
                    <a:pt x="81272" y="5795"/>
                  </a:lnTo>
                  <a:lnTo>
                    <a:pt x="80375" y="3863"/>
                  </a:lnTo>
                  <a:lnTo>
                    <a:pt x="78190" y="2575"/>
                  </a:lnTo>
                  <a:lnTo>
                    <a:pt x="64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9" name="SMARTInkShape-2187"/>
            <p:cNvSpPr/>
            <p:nvPr/>
          </p:nvSpPr>
          <p:spPr bwMode="auto">
            <a:xfrm>
              <a:off x="914400" y="1072067"/>
              <a:ext cx="92870" cy="42359"/>
            </a:xfrm>
            <a:custGeom>
              <a:avLst/>
              <a:gdLst/>
              <a:ahLst/>
              <a:cxnLst/>
              <a:rect l="0" t="0" r="0" b="0"/>
              <a:pathLst>
                <a:path w="92870" h="42359">
                  <a:moveTo>
                    <a:pt x="0" y="42358"/>
                  </a:moveTo>
                  <a:lnTo>
                    <a:pt x="0" y="38566"/>
                  </a:lnTo>
                  <a:lnTo>
                    <a:pt x="2117" y="34587"/>
                  </a:lnTo>
                  <a:lnTo>
                    <a:pt x="3792" y="32415"/>
                  </a:lnTo>
                  <a:lnTo>
                    <a:pt x="37799" y="11230"/>
                  </a:lnTo>
                  <a:lnTo>
                    <a:pt x="47491" y="5240"/>
                  </a:lnTo>
                  <a:lnTo>
                    <a:pt x="70764" y="630"/>
                  </a:lnTo>
                  <a:lnTo>
                    <a:pt x="78547" y="0"/>
                  </a:lnTo>
                  <a:lnTo>
                    <a:pt x="84651" y="1836"/>
                  </a:lnTo>
                  <a:lnTo>
                    <a:pt x="92869" y="66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0" name="SMARTInkShape-2188"/>
            <p:cNvSpPr/>
            <p:nvPr/>
          </p:nvSpPr>
          <p:spPr bwMode="auto">
            <a:xfrm>
              <a:off x="357188" y="1278731"/>
              <a:ext cx="821532" cy="535783"/>
            </a:xfrm>
            <a:custGeom>
              <a:avLst/>
              <a:gdLst/>
              <a:ahLst/>
              <a:cxnLst/>
              <a:rect l="0" t="0" r="0" b="0"/>
              <a:pathLst>
                <a:path w="821532" h="535783">
                  <a:moveTo>
                    <a:pt x="0" y="535782"/>
                  </a:moveTo>
                  <a:lnTo>
                    <a:pt x="30528" y="505254"/>
                  </a:lnTo>
                  <a:lnTo>
                    <a:pt x="65754" y="477612"/>
                  </a:lnTo>
                  <a:lnTo>
                    <a:pt x="97751" y="453572"/>
                  </a:lnTo>
                  <a:lnTo>
                    <a:pt x="115173" y="440494"/>
                  </a:lnTo>
                  <a:lnTo>
                    <a:pt x="135520" y="425425"/>
                  </a:lnTo>
                  <a:lnTo>
                    <a:pt x="157815" y="409029"/>
                  </a:lnTo>
                  <a:lnTo>
                    <a:pt x="181410" y="391749"/>
                  </a:lnTo>
                  <a:lnTo>
                    <a:pt x="206665" y="373085"/>
                  </a:lnTo>
                  <a:lnTo>
                    <a:pt x="233026" y="353498"/>
                  </a:lnTo>
                  <a:lnTo>
                    <a:pt x="260126" y="333297"/>
                  </a:lnTo>
                  <a:lnTo>
                    <a:pt x="289304" y="312686"/>
                  </a:lnTo>
                  <a:lnTo>
                    <a:pt x="319869" y="291801"/>
                  </a:lnTo>
                  <a:lnTo>
                    <a:pt x="351359" y="270734"/>
                  </a:lnTo>
                  <a:lnTo>
                    <a:pt x="383464" y="250339"/>
                  </a:lnTo>
                  <a:lnTo>
                    <a:pt x="415980" y="230393"/>
                  </a:lnTo>
                  <a:lnTo>
                    <a:pt x="448770" y="210745"/>
                  </a:lnTo>
                  <a:lnTo>
                    <a:pt x="481742" y="191297"/>
                  </a:lnTo>
                  <a:lnTo>
                    <a:pt x="514836" y="171981"/>
                  </a:lnTo>
                  <a:lnTo>
                    <a:pt x="548012" y="152754"/>
                  </a:lnTo>
                  <a:lnTo>
                    <a:pt x="579653" y="135174"/>
                  </a:lnTo>
                  <a:lnTo>
                    <a:pt x="610273" y="118691"/>
                  </a:lnTo>
                  <a:lnTo>
                    <a:pt x="640211" y="102940"/>
                  </a:lnTo>
                  <a:lnTo>
                    <a:pt x="667313" y="88470"/>
                  </a:lnTo>
                  <a:lnTo>
                    <a:pt x="692525" y="74855"/>
                  </a:lnTo>
                  <a:lnTo>
                    <a:pt x="716477" y="61810"/>
                  </a:lnTo>
                  <a:lnTo>
                    <a:pt x="737208" y="50732"/>
                  </a:lnTo>
                  <a:lnTo>
                    <a:pt x="755790" y="40965"/>
                  </a:lnTo>
                  <a:lnTo>
                    <a:pt x="785963" y="25351"/>
                  </a:lnTo>
                  <a:lnTo>
                    <a:pt x="810286" y="12098"/>
                  </a:lnTo>
                  <a:lnTo>
                    <a:pt x="8215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70" name="SMARTInkShape-Group460"/>
          <p:cNvGrpSpPr/>
          <p:nvPr/>
        </p:nvGrpSpPr>
        <p:grpSpPr>
          <a:xfrm>
            <a:off x="1121569" y="5393531"/>
            <a:ext cx="485776" cy="300039"/>
            <a:chOff x="1121569" y="5393531"/>
            <a:chExt cx="485776" cy="300039"/>
          </a:xfrm>
        </p:grpSpPr>
        <p:sp>
          <p:nvSpPr>
            <p:cNvPr id="262" name="SMARTInkShape-2189"/>
            <p:cNvSpPr/>
            <p:nvPr/>
          </p:nvSpPr>
          <p:spPr bwMode="auto">
            <a:xfrm>
              <a:off x="1121569" y="5436481"/>
              <a:ext cx="7145" cy="67369"/>
            </a:xfrm>
            <a:custGeom>
              <a:avLst/>
              <a:gdLst/>
              <a:ahLst/>
              <a:cxnLst/>
              <a:rect l="0" t="0" r="0" b="0"/>
              <a:pathLst>
                <a:path w="7145" h="67369">
                  <a:moveTo>
                    <a:pt x="7144" y="7057"/>
                  </a:moveTo>
                  <a:lnTo>
                    <a:pt x="87" y="0"/>
                  </a:lnTo>
                  <a:lnTo>
                    <a:pt x="0" y="35371"/>
                  </a:lnTo>
                  <a:lnTo>
                    <a:pt x="0" y="67368"/>
                  </a:lnTo>
                  <a:lnTo>
                    <a:pt x="0" y="42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3" name="SMARTInkShape-2190"/>
            <p:cNvSpPr/>
            <p:nvPr/>
          </p:nvSpPr>
          <p:spPr bwMode="auto">
            <a:xfrm>
              <a:off x="1164431" y="5429250"/>
              <a:ext cx="27470" cy="98162"/>
            </a:xfrm>
            <a:custGeom>
              <a:avLst/>
              <a:gdLst/>
              <a:ahLst/>
              <a:cxnLst/>
              <a:rect l="0" t="0" r="0" b="0"/>
              <a:pathLst>
                <a:path w="27470" h="98162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4"/>
                  </a:lnTo>
                  <a:lnTo>
                    <a:pt x="3793" y="6151"/>
                  </a:lnTo>
                  <a:lnTo>
                    <a:pt x="4910" y="7276"/>
                  </a:lnTo>
                  <a:lnTo>
                    <a:pt x="6151" y="10642"/>
                  </a:lnTo>
                  <a:lnTo>
                    <a:pt x="7742" y="19271"/>
                  </a:lnTo>
                  <a:lnTo>
                    <a:pt x="17061" y="34778"/>
                  </a:lnTo>
                  <a:lnTo>
                    <a:pt x="24840" y="68190"/>
                  </a:lnTo>
                  <a:lnTo>
                    <a:pt x="27469" y="83087"/>
                  </a:lnTo>
                  <a:lnTo>
                    <a:pt x="25967" y="90638"/>
                  </a:lnTo>
                  <a:lnTo>
                    <a:pt x="22327" y="98161"/>
                  </a:lnTo>
                  <a:lnTo>
                    <a:pt x="21235" y="97984"/>
                  </a:lnTo>
                  <a:lnTo>
                    <a:pt x="14288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4" name="SMARTInkShape-2191"/>
            <p:cNvSpPr/>
            <p:nvPr/>
          </p:nvSpPr>
          <p:spPr bwMode="auto">
            <a:xfrm>
              <a:off x="1285875" y="5532291"/>
              <a:ext cx="7145" cy="18404"/>
            </a:xfrm>
            <a:custGeom>
              <a:avLst/>
              <a:gdLst/>
              <a:ahLst/>
              <a:cxnLst/>
              <a:rect l="0" t="0" r="0" b="0"/>
              <a:pathLst>
                <a:path w="7145" h="18404">
                  <a:moveTo>
                    <a:pt x="0" y="4115"/>
                  </a:moveTo>
                  <a:lnTo>
                    <a:pt x="0" y="0"/>
                  </a:lnTo>
                  <a:lnTo>
                    <a:pt x="0" y="10248"/>
                  </a:lnTo>
                  <a:lnTo>
                    <a:pt x="7144" y="184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5" name="SMARTInkShape-2192"/>
            <p:cNvSpPr/>
            <p:nvPr/>
          </p:nvSpPr>
          <p:spPr bwMode="auto">
            <a:xfrm>
              <a:off x="1278757" y="5673220"/>
              <a:ext cx="21407" cy="20350"/>
            </a:xfrm>
            <a:custGeom>
              <a:avLst/>
              <a:gdLst/>
              <a:ahLst/>
              <a:cxnLst/>
              <a:rect l="0" t="0" r="0" b="0"/>
              <a:pathLst>
                <a:path w="21407" h="20350">
                  <a:moveTo>
                    <a:pt x="7118" y="20349"/>
                  </a:moveTo>
                  <a:lnTo>
                    <a:pt x="268" y="13499"/>
                  </a:lnTo>
                  <a:lnTo>
                    <a:pt x="0" y="7080"/>
                  </a:lnTo>
                  <a:lnTo>
                    <a:pt x="6127" y="0"/>
                  </a:lnTo>
                  <a:lnTo>
                    <a:pt x="7251" y="433"/>
                  </a:lnTo>
                  <a:lnTo>
                    <a:pt x="13182" y="5164"/>
                  </a:lnTo>
                  <a:lnTo>
                    <a:pt x="21406" y="60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6" name="SMARTInkShape-2193"/>
            <p:cNvSpPr/>
            <p:nvPr/>
          </p:nvSpPr>
          <p:spPr bwMode="auto">
            <a:xfrm>
              <a:off x="1367484" y="5536406"/>
              <a:ext cx="96986" cy="28489"/>
            </a:xfrm>
            <a:custGeom>
              <a:avLst/>
              <a:gdLst/>
              <a:ahLst/>
              <a:cxnLst/>
              <a:rect l="0" t="0" r="0" b="0"/>
              <a:pathLst>
                <a:path w="96986" h="28489">
                  <a:moveTo>
                    <a:pt x="4116" y="21432"/>
                  </a:moveTo>
                  <a:lnTo>
                    <a:pt x="4116" y="25224"/>
                  </a:lnTo>
                  <a:lnTo>
                    <a:pt x="3322" y="26341"/>
                  </a:lnTo>
                  <a:lnTo>
                    <a:pt x="1999" y="27086"/>
                  </a:lnTo>
                  <a:lnTo>
                    <a:pt x="324" y="27582"/>
                  </a:lnTo>
                  <a:lnTo>
                    <a:pt x="0" y="27913"/>
                  </a:lnTo>
                  <a:lnTo>
                    <a:pt x="578" y="28134"/>
                  </a:lnTo>
                  <a:lnTo>
                    <a:pt x="3417" y="28488"/>
                  </a:lnTo>
                  <a:lnTo>
                    <a:pt x="36681" y="16717"/>
                  </a:lnTo>
                  <a:lnTo>
                    <a:pt x="70201" y="9592"/>
                  </a:lnTo>
                  <a:lnTo>
                    <a:pt x="84110" y="7075"/>
                  </a:lnTo>
                  <a:lnTo>
                    <a:pt x="969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7" name="SMARTInkShape-2194"/>
            <p:cNvSpPr/>
            <p:nvPr/>
          </p:nvSpPr>
          <p:spPr bwMode="auto">
            <a:xfrm>
              <a:off x="1400175" y="5594985"/>
              <a:ext cx="107157" cy="41435"/>
            </a:xfrm>
            <a:custGeom>
              <a:avLst/>
              <a:gdLst/>
              <a:ahLst/>
              <a:cxnLst/>
              <a:rect l="0" t="0" r="0" b="0"/>
              <a:pathLst>
                <a:path w="107157" h="41435">
                  <a:moveTo>
                    <a:pt x="0" y="41434"/>
                  </a:moveTo>
                  <a:lnTo>
                    <a:pt x="3792" y="37642"/>
                  </a:lnTo>
                  <a:lnTo>
                    <a:pt x="7771" y="35779"/>
                  </a:lnTo>
                  <a:lnTo>
                    <a:pt x="9943" y="35283"/>
                  </a:lnTo>
                  <a:lnTo>
                    <a:pt x="43313" y="15681"/>
                  </a:lnTo>
                  <a:lnTo>
                    <a:pt x="78468" y="714"/>
                  </a:lnTo>
                  <a:lnTo>
                    <a:pt x="83268" y="0"/>
                  </a:lnTo>
                  <a:lnTo>
                    <a:pt x="90719" y="1323"/>
                  </a:lnTo>
                  <a:lnTo>
                    <a:pt x="99376" y="6530"/>
                  </a:lnTo>
                  <a:lnTo>
                    <a:pt x="107156" y="12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8" name="SMARTInkShape-2195"/>
            <p:cNvSpPr/>
            <p:nvPr/>
          </p:nvSpPr>
          <p:spPr bwMode="auto">
            <a:xfrm>
              <a:off x="1535993" y="5414963"/>
              <a:ext cx="21346" cy="35657"/>
            </a:xfrm>
            <a:custGeom>
              <a:avLst/>
              <a:gdLst/>
              <a:ahLst/>
              <a:cxnLst/>
              <a:rect l="0" t="0" r="0" b="0"/>
              <a:pathLst>
                <a:path w="21346" h="35657">
                  <a:moveTo>
                    <a:pt x="7057" y="0"/>
                  </a:moveTo>
                  <a:lnTo>
                    <a:pt x="906" y="0"/>
                  </a:lnTo>
                  <a:lnTo>
                    <a:pt x="575" y="793"/>
                  </a:lnTo>
                  <a:lnTo>
                    <a:pt x="0" y="9942"/>
                  </a:lnTo>
                  <a:lnTo>
                    <a:pt x="2069" y="14472"/>
                  </a:lnTo>
                  <a:lnTo>
                    <a:pt x="3731" y="16792"/>
                  </a:lnTo>
                  <a:lnTo>
                    <a:pt x="6765" y="33325"/>
                  </a:lnTo>
                  <a:lnTo>
                    <a:pt x="7656" y="34122"/>
                  </a:lnTo>
                  <a:lnTo>
                    <a:pt x="13182" y="35508"/>
                  </a:lnTo>
                  <a:lnTo>
                    <a:pt x="17691" y="35656"/>
                  </a:lnTo>
                  <a:lnTo>
                    <a:pt x="18909" y="34883"/>
                  </a:lnTo>
                  <a:lnTo>
                    <a:pt x="19721" y="33573"/>
                  </a:lnTo>
                  <a:lnTo>
                    <a:pt x="20863" y="27939"/>
                  </a:lnTo>
                  <a:lnTo>
                    <a:pt x="2134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9" name="SMARTInkShape-2196"/>
            <p:cNvSpPr/>
            <p:nvPr/>
          </p:nvSpPr>
          <p:spPr bwMode="auto">
            <a:xfrm>
              <a:off x="1585947" y="5393531"/>
              <a:ext cx="21398" cy="57151"/>
            </a:xfrm>
            <a:custGeom>
              <a:avLst/>
              <a:gdLst/>
              <a:ahLst/>
              <a:cxnLst/>
              <a:rect l="0" t="0" r="0" b="0"/>
              <a:pathLst>
                <a:path w="21398" h="57151">
                  <a:moveTo>
                    <a:pt x="21397" y="0"/>
                  </a:moveTo>
                  <a:lnTo>
                    <a:pt x="17604" y="0"/>
                  </a:lnTo>
                  <a:lnTo>
                    <a:pt x="16487" y="794"/>
                  </a:lnTo>
                  <a:lnTo>
                    <a:pt x="15743" y="2117"/>
                  </a:lnTo>
                  <a:lnTo>
                    <a:pt x="15246" y="3792"/>
                  </a:lnTo>
                  <a:lnTo>
                    <a:pt x="6613" y="14473"/>
                  </a:lnTo>
                  <a:lnTo>
                    <a:pt x="4397" y="16793"/>
                  </a:lnTo>
                  <a:lnTo>
                    <a:pt x="1935" y="23603"/>
                  </a:lnTo>
                  <a:lnTo>
                    <a:pt x="0" y="52302"/>
                  </a:lnTo>
                  <a:lnTo>
                    <a:pt x="782" y="53918"/>
                  </a:lnTo>
                  <a:lnTo>
                    <a:pt x="2097" y="54995"/>
                  </a:lnTo>
                  <a:lnTo>
                    <a:pt x="7109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7" name="SMARTInkShape-Group461"/>
          <p:cNvGrpSpPr/>
          <p:nvPr/>
        </p:nvGrpSpPr>
        <p:grpSpPr>
          <a:xfrm>
            <a:off x="3071926" y="5151637"/>
            <a:ext cx="2625893" cy="494987"/>
            <a:chOff x="3071926" y="5151637"/>
            <a:chExt cx="2625893" cy="494987"/>
          </a:xfrm>
        </p:grpSpPr>
        <p:sp>
          <p:nvSpPr>
            <p:cNvPr id="271" name="SMARTInkShape-2197"/>
            <p:cNvSpPr/>
            <p:nvPr/>
          </p:nvSpPr>
          <p:spPr bwMode="auto">
            <a:xfrm>
              <a:off x="3071926" y="5451073"/>
              <a:ext cx="192769" cy="132648"/>
            </a:xfrm>
            <a:custGeom>
              <a:avLst/>
              <a:gdLst/>
              <a:ahLst/>
              <a:cxnLst/>
              <a:rect l="0" t="0" r="0" b="0"/>
              <a:pathLst>
                <a:path w="192769" h="132648">
                  <a:moveTo>
                    <a:pt x="14174" y="6752"/>
                  </a:moveTo>
                  <a:lnTo>
                    <a:pt x="1174" y="6752"/>
                  </a:lnTo>
                  <a:lnTo>
                    <a:pt x="745" y="7546"/>
                  </a:lnTo>
                  <a:lnTo>
                    <a:pt x="0" y="12903"/>
                  </a:lnTo>
                  <a:lnTo>
                    <a:pt x="12872" y="38207"/>
                  </a:lnTo>
                  <a:lnTo>
                    <a:pt x="42952" y="73191"/>
                  </a:lnTo>
                  <a:lnTo>
                    <a:pt x="58047" y="96252"/>
                  </a:lnTo>
                  <a:lnTo>
                    <a:pt x="69595" y="131068"/>
                  </a:lnTo>
                  <a:lnTo>
                    <a:pt x="70171" y="132492"/>
                  </a:lnTo>
                  <a:lnTo>
                    <a:pt x="70556" y="132647"/>
                  </a:lnTo>
                  <a:lnTo>
                    <a:pt x="70983" y="130703"/>
                  </a:lnTo>
                  <a:lnTo>
                    <a:pt x="71279" y="103097"/>
                  </a:lnTo>
                  <a:lnTo>
                    <a:pt x="71315" y="67940"/>
                  </a:lnTo>
                  <a:lnTo>
                    <a:pt x="78906" y="43667"/>
                  </a:lnTo>
                  <a:lnTo>
                    <a:pt x="100270" y="14681"/>
                  </a:lnTo>
                  <a:lnTo>
                    <a:pt x="104909" y="9656"/>
                  </a:lnTo>
                  <a:lnTo>
                    <a:pt x="116413" y="4074"/>
                  </a:lnTo>
                  <a:lnTo>
                    <a:pt x="151590" y="0"/>
                  </a:lnTo>
                  <a:lnTo>
                    <a:pt x="163354" y="576"/>
                  </a:lnTo>
                  <a:lnTo>
                    <a:pt x="192768" y="138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2" name="SMARTInkShape-2198"/>
            <p:cNvSpPr/>
            <p:nvPr/>
          </p:nvSpPr>
          <p:spPr bwMode="auto">
            <a:xfrm>
              <a:off x="3221831" y="5469517"/>
              <a:ext cx="242889" cy="146536"/>
            </a:xfrm>
            <a:custGeom>
              <a:avLst/>
              <a:gdLst/>
              <a:ahLst/>
              <a:cxnLst/>
              <a:rect l="0" t="0" r="0" b="0"/>
              <a:pathLst>
                <a:path w="242889" h="146536">
                  <a:moveTo>
                    <a:pt x="0" y="38314"/>
                  </a:moveTo>
                  <a:lnTo>
                    <a:pt x="794" y="56202"/>
                  </a:lnTo>
                  <a:lnTo>
                    <a:pt x="3793" y="65050"/>
                  </a:lnTo>
                  <a:lnTo>
                    <a:pt x="9888" y="72157"/>
                  </a:lnTo>
                  <a:lnTo>
                    <a:pt x="26736" y="83187"/>
                  </a:lnTo>
                  <a:lnTo>
                    <a:pt x="38077" y="83922"/>
                  </a:lnTo>
                  <a:lnTo>
                    <a:pt x="60967" y="77927"/>
                  </a:lnTo>
                  <a:lnTo>
                    <a:pt x="85601" y="59004"/>
                  </a:lnTo>
                  <a:lnTo>
                    <a:pt x="93607" y="49891"/>
                  </a:lnTo>
                  <a:lnTo>
                    <a:pt x="97166" y="40549"/>
                  </a:lnTo>
                  <a:lnTo>
                    <a:pt x="99169" y="22572"/>
                  </a:lnTo>
                  <a:lnTo>
                    <a:pt x="97521" y="13326"/>
                  </a:lnTo>
                  <a:lnTo>
                    <a:pt x="95970" y="9749"/>
                  </a:lnTo>
                  <a:lnTo>
                    <a:pt x="87897" y="3658"/>
                  </a:lnTo>
                  <a:lnTo>
                    <a:pt x="82411" y="923"/>
                  </a:lnTo>
                  <a:lnTo>
                    <a:pt x="72081" y="0"/>
                  </a:lnTo>
                  <a:lnTo>
                    <a:pt x="67104" y="865"/>
                  </a:lnTo>
                  <a:lnTo>
                    <a:pt x="57341" y="6060"/>
                  </a:lnTo>
                  <a:lnTo>
                    <a:pt x="42919" y="20026"/>
                  </a:lnTo>
                  <a:lnTo>
                    <a:pt x="34157" y="34155"/>
                  </a:lnTo>
                  <a:lnTo>
                    <a:pt x="25555" y="63628"/>
                  </a:lnTo>
                  <a:lnTo>
                    <a:pt x="23447" y="92028"/>
                  </a:lnTo>
                  <a:lnTo>
                    <a:pt x="25767" y="108225"/>
                  </a:lnTo>
                  <a:lnTo>
                    <a:pt x="33677" y="123361"/>
                  </a:lnTo>
                  <a:lnTo>
                    <a:pt x="39120" y="130731"/>
                  </a:lnTo>
                  <a:lnTo>
                    <a:pt x="53635" y="141037"/>
                  </a:lnTo>
                  <a:lnTo>
                    <a:pt x="61951" y="144895"/>
                  </a:lnTo>
                  <a:lnTo>
                    <a:pt x="96408" y="146535"/>
                  </a:lnTo>
                  <a:lnTo>
                    <a:pt x="120900" y="141710"/>
                  </a:lnTo>
                  <a:lnTo>
                    <a:pt x="145015" y="133481"/>
                  </a:lnTo>
                  <a:lnTo>
                    <a:pt x="180110" y="114666"/>
                  </a:lnTo>
                  <a:lnTo>
                    <a:pt x="210176" y="88542"/>
                  </a:lnTo>
                  <a:lnTo>
                    <a:pt x="242888" y="45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3" name="SMARTInkShape-2199"/>
            <p:cNvSpPr/>
            <p:nvPr/>
          </p:nvSpPr>
          <p:spPr bwMode="auto">
            <a:xfrm>
              <a:off x="3443418" y="5322094"/>
              <a:ext cx="63400" cy="266162"/>
            </a:xfrm>
            <a:custGeom>
              <a:avLst/>
              <a:gdLst/>
              <a:ahLst/>
              <a:cxnLst/>
              <a:rect l="0" t="0" r="0" b="0"/>
              <a:pathLst>
                <a:path w="63400" h="266162">
                  <a:moveTo>
                    <a:pt x="7013" y="0"/>
                  </a:moveTo>
                  <a:lnTo>
                    <a:pt x="3221" y="7585"/>
                  </a:lnTo>
                  <a:lnTo>
                    <a:pt x="311" y="38834"/>
                  </a:lnTo>
                  <a:lnTo>
                    <a:pt x="0" y="67334"/>
                  </a:lnTo>
                  <a:lnTo>
                    <a:pt x="2025" y="103030"/>
                  </a:lnTo>
                  <a:lnTo>
                    <a:pt x="5590" y="129928"/>
                  </a:lnTo>
                  <a:lnTo>
                    <a:pt x="9820" y="157758"/>
                  </a:lnTo>
                  <a:lnTo>
                    <a:pt x="14346" y="183885"/>
                  </a:lnTo>
                  <a:lnTo>
                    <a:pt x="20591" y="207933"/>
                  </a:lnTo>
                  <a:lnTo>
                    <a:pt x="35907" y="237734"/>
                  </a:lnTo>
                  <a:lnTo>
                    <a:pt x="46972" y="256530"/>
                  </a:lnTo>
                  <a:lnTo>
                    <a:pt x="55464" y="264296"/>
                  </a:lnTo>
                  <a:lnTo>
                    <a:pt x="58364" y="265891"/>
                  </a:lnTo>
                  <a:lnTo>
                    <a:pt x="60297" y="266161"/>
                  </a:lnTo>
                  <a:lnTo>
                    <a:pt x="61586" y="265546"/>
                  </a:lnTo>
                  <a:lnTo>
                    <a:pt x="62445" y="264343"/>
                  </a:lnTo>
                  <a:lnTo>
                    <a:pt x="63399" y="260890"/>
                  </a:lnTo>
                  <a:lnTo>
                    <a:pt x="60145" y="246899"/>
                  </a:lnTo>
                  <a:lnTo>
                    <a:pt x="40527" y="220837"/>
                  </a:lnTo>
                  <a:lnTo>
                    <a:pt x="1415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4" name="SMARTInkShape-2200"/>
            <p:cNvSpPr/>
            <p:nvPr/>
          </p:nvSpPr>
          <p:spPr bwMode="auto">
            <a:xfrm>
              <a:off x="3350419" y="5425411"/>
              <a:ext cx="535782" cy="167159"/>
            </a:xfrm>
            <a:custGeom>
              <a:avLst/>
              <a:gdLst/>
              <a:ahLst/>
              <a:cxnLst/>
              <a:rect l="0" t="0" r="0" b="0"/>
              <a:pathLst>
                <a:path w="535782" h="167159">
                  <a:moveTo>
                    <a:pt x="0" y="18127"/>
                  </a:moveTo>
                  <a:lnTo>
                    <a:pt x="9943" y="28069"/>
                  </a:lnTo>
                  <a:lnTo>
                    <a:pt x="18706" y="30483"/>
                  </a:lnTo>
                  <a:lnTo>
                    <a:pt x="47528" y="32033"/>
                  </a:lnTo>
                  <a:lnTo>
                    <a:pt x="78288" y="32301"/>
                  </a:lnTo>
                  <a:lnTo>
                    <a:pt x="112537" y="28588"/>
                  </a:lnTo>
                  <a:lnTo>
                    <a:pt x="138123" y="24628"/>
                  </a:lnTo>
                  <a:lnTo>
                    <a:pt x="164575" y="20222"/>
                  </a:lnTo>
                  <a:lnTo>
                    <a:pt x="200193" y="13280"/>
                  </a:lnTo>
                  <a:lnTo>
                    <a:pt x="232249" y="5939"/>
                  </a:lnTo>
                  <a:lnTo>
                    <a:pt x="242128" y="3979"/>
                  </a:lnTo>
                  <a:lnTo>
                    <a:pt x="244762" y="2345"/>
                  </a:lnTo>
                  <a:lnTo>
                    <a:pt x="246518" y="461"/>
                  </a:lnTo>
                  <a:lnTo>
                    <a:pt x="247689" y="0"/>
                  </a:lnTo>
                  <a:lnTo>
                    <a:pt x="248470" y="486"/>
                  </a:lnTo>
                  <a:lnTo>
                    <a:pt x="248990" y="1603"/>
                  </a:lnTo>
                  <a:lnTo>
                    <a:pt x="247750" y="3143"/>
                  </a:lnTo>
                  <a:lnTo>
                    <a:pt x="238419" y="10688"/>
                  </a:lnTo>
                  <a:lnTo>
                    <a:pt x="216418" y="40460"/>
                  </a:lnTo>
                  <a:lnTo>
                    <a:pt x="198383" y="73220"/>
                  </a:lnTo>
                  <a:lnTo>
                    <a:pt x="191887" y="88650"/>
                  </a:lnTo>
                  <a:lnTo>
                    <a:pt x="190587" y="103445"/>
                  </a:lnTo>
                  <a:lnTo>
                    <a:pt x="192428" y="124762"/>
                  </a:lnTo>
                  <a:lnTo>
                    <a:pt x="194166" y="128110"/>
                  </a:lnTo>
                  <a:lnTo>
                    <a:pt x="200331" y="133948"/>
                  </a:lnTo>
                  <a:lnTo>
                    <a:pt x="204992" y="135028"/>
                  </a:lnTo>
                  <a:lnTo>
                    <a:pt x="222134" y="132756"/>
                  </a:lnTo>
                  <a:lnTo>
                    <a:pt x="232605" y="129134"/>
                  </a:lnTo>
                  <a:lnTo>
                    <a:pt x="265663" y="99584"/>
                  </a:lnTo>
                  <a:lnTo>
                    <a:pt x="274970" y="85551"/>
                  </a:lnTo>
                  <a:lnTo>
                    <a:pt x="291205" y="54464"/>
                  </a:lnTo>
                  <a:lnTo>
                    <a:pt x="306645" y="22441"/>
                  </a:lnTo>
                  <a:lnTo>
                    <a:pt x="310912" y="16869"/>
                  </a:lnTo>
                  <a:lnTo>
                    <a:pt x="312049" y="16495"/>
                  </a:lnTo>
                  <a:lnTo>
                    <a:pt x="312808" y="17038"/>
                  </a:lnTo>
                  <a:lnTo>
                    <a:pt x="311534" y="21876"/>
                  </a:lnTo>
                  <a:lnTo>
                    <a:pt x="309115" y="30112"/>
                  </a:lnTo>
                  <a:lnTo>
                    <a:pt x="303643" y="65419"/>
                  </a:lnTo>
                  <a:lnTo>
                    <a:pt x="296634" y="96965"/>
                  </a:lnTo>
                  <a:lnTo>
                    <a:pt x="301246" y="130831"/>
                  </a:lnTo>
                  <a:lnTo>
                    <a:pt x="309801" y="156894"/>
                  </a:lnTo>
                  <a:lnTo>
                    <a:pt x="313690" y="160645"/>
                  </a:lnTo>
                  <a:lnTo>
                    <a:pt x="324361" y="164812"/>
                  </a:lnTo>
                  <a:lnTo>
                    <a:pt x="343757" y="167158"/>
                  </a:lnTo>
                  <a:lnTo>
                    <a:pt x="357568" y="163473"/>
                  </a:lnTo>
                  <a:lnTo>
                    <a:pt x="378731" y="150357"/>
                  </a:lnTo>
                  <a:lnTo>
                    <a:pt x="411008" y="120799"/>
                  </a:lnTo>
                  <a:lnTo>
                    <a:pt x="431642" y="90090"/>
                  </a:lnTo>
                  <a:lnTo>
                    <a:pt x="454902" y="57707"/>
                  </a:lnTo>
                  <a:lnTo>
                    <a:pt x="463514" y="47668"/>
                  </a:lnTo>
                  <a:lnTo>
                    <a:pt x="456513" y="54572"/>
                  </a:lnTo>
                  <a:lnTo>
                    <a:pt x="440680" y="86463"/>
                  </a:lnTo>
                  <a:lnTo>
                    <a:pt x="426257" y="121845"/>
                  </a:lnTo>
                  <a:lnTo>
                    <a:pt x="422424" y="136039"/>
                  </a:lnTo>
                  <a:lnTo>
                    <a:pt x="421900" y="141441"/>
                  </a:lnTo>
                  <a:lnTo>
                    <a:pt x="422554" y="142405"/>
                  </a:lnTo>
                  <a:lnTo>
                    <a:pt x="423784" y="142254"/>
                  </a:lnTo>
                  <a:lnTo>
                    <a:pt x="429307" y="138249"/>
                  </a:lnTo>
                  <a:lnTo>
                    <a:pt x="431461" y="136308"/>
                  </a:lnTo>
                  <a:lnTo>
                    <a:pt x="433854" y="127802"/>
                  </a:lnTo>
                  <a:lnTo>
                    <a:pt x="436505" y="116083"/>
                  </a:lnTo>
                  <a:lnTo>
                    <a:pt x="455543" y="82149"/>
                  </a:lnTo>
                  <a:lnTo>
                    <a:pt x="476610" y="48782"/>
                  </a:lnTo>
                  <a:lnTo>
                    <a:pt x="482495" y="39689"/>
                  </a:lnTo>
                  <a:lnTo>
                    <a:pt x="487757" y="35647"/>
                  </a:lnTo>
                  <a:lnTo>
                    <a:pt x="490271" y="35363"/>
                  </a:lnTo>
                  <a:lnTo>
                    <a:pt x="495182" y="37164"/>
                  </a:lnTo>
                  <a:lnTo>
                    <a:pt x="496808" y="39550"/>
                  </a:lnTo>
                  <a:lnTo>
                    <a:pt x="498616" y="46433"/>
                  </a:lnTo>
                  <a:lnTo>
                    <a:pt x="497303" y="54784"/>
                  </a:lnTo>
                  <a:lnTo>
                    <a:pt x="485533" y="90274"/>
                  </a:lnTo>
                  <a:lnTo>
                    <a:pt x="472884" y="125877"/>
                  </a:lnTo>
                  <a:lnTo>
                    <a:pt x="473212" y="128060"/>
                  </a:lnTo>
                  <a:lnTo>
                    <a:pt x="474225" y="129516"/>
                  </a:lnTo>
                  <a:lnTo>
                    <a:pt x="475693" y="130486"/>
                  </a:lnTo>
                  <a:lnTo>
                    <a:pt x="477466" y="130339"/>
                  </a:lnTo>
                  <a:lnTo>
                    <a:pt x="481553" y="128059"/>
                  </a:lnTo>
                  <a:lnTo>
                    <a:pt x="507854" y="94328"/>
                  </a:lnTo>
                  <a:lnTo>
                    <a:pt x="535781" y="538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5" name="SMARTInkShape-2201"/>
            <p:cNvSpPr/>
            <p:nvPr/>
          </p:nvSpPr>
          <p:spPr bwMode="auto">
            <a:xfrm>
              <a:off x="3872322" y="5464969"/>
              <a:ext cx="142467" cy="140717"/>
            </a:xfrm>
            <a:custGeom>
              <a:avLst/>
              <a:gdLst/>
              <a:ahLst/>
              <a:cxnLst/>
              <a:rect l="0" t="0" r="0" b="0"/>
              <a:pathLst>
                <a:path w="142467" h="140717">
                  <a:moveTo>
                    <a:pt x="21022" y="0"/>
                  </a:moveTo>
                  <a:lnTo>
                    <a:pt x="17230" y="3792"/>
                  </a:lnTo>
                  <a:lnTo>
                    <a:pt x="15367" y="9887"/>
                  </a:lnTo>
                  <a:lnTo>
                    <a:pt x="14871" y="13735"/>
                  </a:lnTo>
                  <a:lnTo>
                    <a:pt x="10086" y="22244"/>
                  </a:lnTo>
                  <a:lnTo>
                    <a:pt x="6587" y="26735"/>
                  </a:lnTo>
                  <a:lnTo>
                    <a:pt x="2700" y="38076"/>
                  </a:lnTo>
                  <a:lnTo>
                    <a:pt x="0" y="71748"/>
                  </a:lnTo>
                  <a:lnTo>
                    <a:pt x="506" y="92167"/>
                  </a:lnTo>
                  <a:lnTo>
                    <a:pt x="6123" y="109417"/>
                  </a:lnTo>
                  <a:lnTo>
                    <a:pt x="13342" y="122449"/>
                  </a:lnTo>
                  <a:lnTo>
                    <a:pt x="23958" y="131944"/>
                  </a:lnTo>
                  <a:lnTo>
                    <a:pt x="35820" y="138017"/>
                  </a:lnTo>
                  <a:lnTo>
                    <a:pt x="46385" y="140716"/>
                  </a:lnTo>
                  <a:lnTo>
                    <a:pt x="56371" y="139799"/>
                  </a:lnTo>
                  <a:lnTo>
                    <a:pt x="66101" y="135951"/>
                  </a:lnTo>
                  <a:lnTo>
                    <a:pt x="75718" y="128950"/>
                  </a:lnTo>
                  <a:lnTo>
                    <a:pt x="93939" y="99119"/>
                  </a:lnTo>
                  <a:lnTo>
                    <a:pt x="111801" y="67469"/>
                  </a:lnTo>
                  <a:lnTo>
                    <a:pt x="127589" y="33226"/>
                  </a:lnTo>
                  <a:lnTo>
                    <a:pt x="133795" y="23761"/>
                  </a:lnTo>
                  <a:lnTo>
                    <a:pt x="134304" y="23778"/>
                  </a:lnTo>
                  <a:lnTo>
                    <a:pt x="134643" y="24583"/>
                  </a:lnTo>
                  <a:lnTo>
                    <a:pt x="135188" y="35371"/>
                  </a:lnTo>
                  <a:lnTo>
                    <a:pt x="127533" y="65188"/>
                  </a:lnTo>
                  <a:lnTo>
                    <a:pt x="121096" y="99336"/>
                  </a:lnTo>
                  <a:lnTo>
                    <a:pt x="114218" y="126639"/>
                  </a:lnTo>
                  <a:lnTo>
                    <a:pt x="114903" y="126494"/>
                  </a:lnTo>
                  <a:lnTo>
                    <a:pt x="117780" y="124218"/>
                  </a:lnTo>
                  <a:lnTo>
                    <a:pt x="14246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6" name="SMARTInkShape-2202"/>
            <p:cNvSpPr/>
            <p:nvPr/>
          </p:nvSpPr>
          <p:spPr bwMode="auto">
            <a:xfrm>
              <a:off x="4138351" y="5244505"/>
              <a:ext cx="176475" cy="402119"/>
            </a:xfrm>
            <a:custGeom>
              <a:avLst/>
              <a:gdLst/>
              <a:ahLst/>
              <a:cxnLst/>
              <a:rect l="0" t="0" r="0" b="0"/>
              <a:pathLst>
                <a:path w="176475" h="402119">
                  <a:moveTo>
                    <a:pt x="83605" y="6151"/>
                  </a:moveTo>
                  <a:lnTo>
                    <a:pt x="77454" y="0"/>
                  </a:lnTo>
                  <a:lnTo>
                    <a:pt x="76330" y="463"/>
                  </a:lnTo>
                  <a:lnTo>
                    <a:pt x="62813" y="12830"/>
                  </a:lnTo>
                  <a:lnTo>
                    <a:pt x="49752" y="40939"/>
                  </a:lnTo>
                  <a:lnTo>
                    <a:pt x="40513" y="70295"/>
                  </a:lnTo>
                  <a:lnTo>
                    <a:pt x="30322" y="105304"/>
                  </a:lnTo>
                  <a:lnTo>
                    <a:pt x="24270" y="124641"/>
                  </a:lnTo>
                  <a:lnTo>
                    <a:pt x="17855" y="144675"/>
                  </a:lnTo>
                  <a:lnTo>
                    <a:pt x="12784" y="165969"/>
                  </a:lnTo>
                  <a:lnTo>
                    <a:pt x="8610" y="188103"/>
                  </a:lnTo>
                  <a:lnTo>
                    <a:pt x="5033" y="210796"/>
                  </a:lnTo>
                  <a:lnTo>
                    <a:pt x="2649" y="232275"/>
                  </a:lnTo>
                  <a:lnTo>
                    <a:pt x="1060" y="252944"/>
                  </a:lnTo>
                  <a:lnTo>
                    <a:pt x="0" y="273073"/>
                  </a:lnTo>
                  <a:lnTo>
                    <a:pt x="881" y="292049"/>
                  </a:lnTo>
                  <a:lnTo>
                    <a:pt x="3056" y="310257"/>
                  </a:lnTo>
                  <a:lnTo>
                    <a:pt x="11293" y="342921"/>
                  </a:lnTo>
                  <a:lnTo>
                    <a:pt x="25537" y="368023"/>
                  </a:lnTo>
                  <a:lnTo>
                    <a:pt x="46685" y="385529"/>
                  </a:lnTo>
                  <a:lnTo>
                    <a:pt x="71959" y="397013"/>
                  </a:lnTo>
                  <a:lnTo>
                    <a:pt x="99066" y="402118"/>
                  </a:lnTo>
                  <a:lnTo>
                    <a:pt x="129106" y="400154"/>
                  </a:lnTo>
                  <a:lnTo>
                    <a:pt x="176474" y="3919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7" name="SMARTInkShape-2203"/>
            <p:cNvSpPr/>
            <p:nvPr/>
          </p:nvSpPr>
          <p:spPr bwMode="auto">
            <a:xfrm>
              <a:off x="4282066" y="5284039"/>
              <a:ext cx="254216" cy="236055"/>
            </a:xfrm>
            <a:custGeom>
              <a:avLst/>
              <a:gdLst/>
              <a:ahLst/>
              <a:cxnLst/>
              <a:rect l="0" t="0" r="0" b="0"/>
              <a:pathLst>
                <a:path w="254216" h="236055">
                  <a:moveTo>
                    <a:pt x="104197" y="30911"/>
                  </a:moveTo>
                  <a:lnTo>
                    <a:pt x="104197" y="27119"/>
                  </a:lnTo>
                  <a:lnTo>
                    <a:pt x="103403" y="26796"/>
                  </a:lnTo>
                  <a:lnTo>
                    <a:pt x="100404" y="28553"/>
                  </a:lnTo>
                  <a:lnTo>
                    <a:pt x="87404" y="40647"/>
                  </a:lnTo>
                  <a:lnTo>
                    <a:pt x="77978" y="62203"/>
                  </a:lnTo>
                  <a:lnTo>
                    <a:pt x="70058" y="87984"/>
                  </a:lnTo>
                  <a:lnTo>
                    <a:pt x="58804" y="120406"/>
                  </a:lnTo>
                  <a:lnTo>
                    <a:pt x="50089" y="153560"/>
                  </a:lnTo>
                  <a:lnTo>
                    <a:pt x="42150" y="186900"/>
                  </a:lnTo>
                  <a:lnTo>
                    <a:pt x="39961" y="222321"/>
                  </a:lnTo>
                  <a:lnTo>
                    <a:pt x="39942" y="222812"/>
                  </a:lnTo>
                  <a:lnTo>
                    <a:pt x="36122" y="219710"/>
                  </a:lnTo>
                  <a:lnTo>
                    <a:pt x="34253" y="213775"/>
                  </a:lnTo>
                  <a:lnTo>
                    <a:pt x="34217" y="204259"/>
                  </a:lnTo>
                  <a:lnTo>
                    <a:pt x="40661" y="172280"/>
                  </a:lnTo>
                  <a:lnTo>
                    <a:pt x="47271" y="140531"/>
                  </a:lnTo>
                  <a:lnTo>
                    <a:pt x="51909" y="115350"/>
                  </a:lnTo>
                  <a:lnTo>
                    <a:pt x="59776" y="79655"/>
                  </a:lnTo>
                  <a:lnTo>
                    <a:pt x="71809" y="48617"/>
                  </a:lnTo>
                  <a:lnTo>
                    <a:pt x="86222" y="21694"/>
                  </a:lnTo>
                  <a:lnTo>
                    <a:pt x="111355" y="1249"/>
                  </a:lnTo>
                  <a:lnTo>
                    <a:pt x="114525" y="24"/>
                  </a:lnTo>
                  <a:lnTo>
                    <a:pt x="117432" y="0"/>
                  </a:lnTo>
                  <a:lnTo>
                    <a:pt x="120164" y="779"/>
                  </a:lnTo>
                  <a:lnTo>
                    <a:pt x="125316" y="5877"/>
                  </a:lnTo>
                  <a:lnTo>
                    <a:pt x="127801" y="9460"/>
                  </a:lnTo>
                  <a:lnTo>
                    <a:pt x="136699" y="43725"/>
                  </a:lnTo>
                  <a:lnTo>
                    <a:pt x="139756" y="77129"/>
                  </a:lnTo>
                  <a:lnTo>
                    <a:pt x="144542" y="112163"/>
                  </a:lnTo>
                  <a:lnTo>
                    <a:pt x="147107" y="147678"/>
                  </a:lnTo>
                  <a:lnTo>
                    <a:pt x="151748" y="181749"/>
                  </a:lnTo>
                  <a:lnTo>
                    <a:pt x="155834" y="213282"/>
                  </a:lnTo>
                  <a:lnTo>
                    <a:pt x="161830" y="227821"/>
                  </a:lnTo>
                  <a:lnTo>
                    <a:pt x="167175" y="236054"/>
                  </a:lnTo>
                  <a:lnTo>
                    <a:pt x="166819" y="235935"/>
                  </a:lnTo>
                  <a:lnTo>
                    <a:pt x="135562" y="205934"/>
                  </a:lnTo>
                  <a:lnTo>
                    <a:pt x="102866" y="180224"/>
                  </a:lnTo>
                  <a:lnTo>
                    <a:pt x="69626" y="156008"/>
                  </a:lnTo>
                  <a:lnTo>
                    <a:pt x="40129" y="141640"/>
                  </a:lnTo>
                  <a:lnTo>
                    <a:pt x="19333" y="135245"/>
                  </a:lnTo>
                  <a:lnTo>
                    <a:pt x="8006" y="136284"/>
                  </a:lnTo>
                  <a:lnTo>
                    <a:pt x="4351" y="137672"/>
                  </a:lnTo>
                  <a:lnTo>
                    <a:pt x="1914" y="139391"/>
                  </a:lnTo>
                  <a:lnTo>
                    <a:pt x="290" y="141331"/>
                  </a:lnTo>
                  <a:lnTo>
                    <a:pt x="0" y="143418"/>
                  </a:lnTo>
                  <a:lnTo>
                    <a:pt x="1795" y="147854"/>
                  </a:lnTo>
                  <a:lnTo>
                    <a:pt x="9472" y="150354"/>
                  </a:lnTo>
                  <a:lnTo>
                    <a:pt x="22409" y="150672"/>
                  </a:lnTo>
                  <a:lnTo>
                    <a:pt x="52799" y="147182"/>
                  </a:lnTo>
                  <a:lnTo>
                    <a:pt x="78178" y="146087"/>
                  </a:lnTo>
                  <a:lnTo>
                    <a:pt x="105333" y="143484"/>
                  </a:lnTo>
                  <a:lnTo>
                    <a:pt x="132483" y="140475"/>
                  </a:lnTo>
                  <a:lnTo>
                    <a:pt x="157779" y="139137"/>
                  </a:lnTo>
                  <a:lnTo>
                    <a:pt x="184367" y="136426"/>
                  </a:lnTo>
                  <a:lnTo>
                    <a:pt x="210471" y="132575"/>
                  </a:lnTo>
                  <a:lnTo>
                    <a:pt x="254215" y="123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8" name="SMARTInkShape-2204"/>
            <p:cNvSpPr/>
            <p:nvPr/>
          </p:nvSpPr>
          <p:spPr bwMode="auto">
            <a:xfrm>
              <a:off x="4473108" y="5307806"/>
              <a:ext cx="164207" cy="188832"/>
            </a:xfrm>
            <a:custGeom>
              <a:avLst/>
              <a:gdLst/>
              <a:ahLst/>
              <a:cxnLst/>
              <a:rect l="0" t="0" r="0" b="0"/>
              <a:pathLst>
                <a:path w="164207" h="188832">
                  <a:moveTo>
                    <a:pt x="70317" y="0"/>
                  </a:moveTo>
                  <a:lnTo>
                    <a:pt x="66525" y="0"/>
                  </a:lnTo>
                  <a:lnTo>
                    <a:pt x="62546" y="2117"/>
                  </a:lnTo>
                  <a:lnTo>
                    <a:pt x="27253" y="29257"/>
                  </a:lnTo>
                  <a:lnTo>
                    <a:pt x="15224" y="43064"/>
                  </a:lnTo>
                  <a:lnTo>
                    <a:pt x="12157" y="47760"/>
                  </a:lnTo>
                  <a:lnTo>
                    <a:pt x="10906" y="52477"/>
                  </a:lnTo>
                  <a:lnTo>
                    <a:pt x="11633" y="61952"/>
                  </a:lnTo>
                  <a:lnTo>
                    <a:pt x="16719" y="71456"/>
                  </a:lnTo>
                  <a:lnTo>
                    <a:pt x="20298" y="76212"/>
                  </a:lnTo>
                  <a:lnTo>
                    <a:pt x="32740" y="83614"/>
                  </a:lnTo>
                  <a:lnTo>
                    <a:pt x="66599" y="94833"/>
                  </a:lnTo>
                  <a:lnTo>
                    <a:pt x="94439" y="102271"/>
                  </a:lnTo>
                  <a:lnTo>
                    <a:pt x="122796" y="105709"/>
                  </a:lnTo>
                  <a:lnTo>
                    <a:pt x="147514" y="110520"/>
                  </a:lnTo>
                  <a:lnTo>
                    <a:pt x="158337" y="116854"/>
                  </a:lnTo>
                  <a:lnTo>
                    <a:pt x="162335" y="120765"/>
                  </a:lnTo>
                  <a:lnTo>
                    <a:pt x="164206" y="124960"/>
                  </a:lnTo>
                  <a:lnTo>
                    <a:pt x="164168" y="133855"/>
                  </a:lnTo>
                  <a:lnTo>
                    <a:pt x="157273" y="143099"/>
                  </a:lnTo>
                  <a:lnTo>
                    <a:pt x="144683" y="152499"/>
                  </a:lnTo>
                  <a:lnTo>
                    <a:pt x="115282" y="165923"/>
                  </a:lnTo>
                  <a:lnTo>
                    <a:pt x="81435" y="175281"/>
                  </a:lnTo>
                  <a:lnTo>
                    <a:pt x="47859" y="183081"/>
                  </a:lnTo>
                  <a:lnTo>
                    <a:pt x="22123" y="188831"/>
                  </a:lnTo>
                  <a:lnTo>
                    <a:pt x="6829" y="187642"/>
                  </a:lnTo>
                  <a:lnTo>
                    <a:pt x="2592" y="185420"/>
                  </a:lnTo>
                  <a:lnTo>
                    <a:pt x="560" y="182351"/>
                  </a:lnTo>
                  <a:lnTo>
                    <a:pt x="0" y="178717"/>
                  </a:lnTo>
                  <a:lnTo>
                    <a:pt x="2008" y="174707"/>
                  </a:lnTo>
                  <a:lnTo>
                    <a:pt x="32600" y="148410"/>
                  </a:lnTo>
                  <a:lnTo>
                    <a:pt x="63022" y="128111"/>
                  </a:lnTo>
                  <a:lnTo>
                    <a:pt x="84605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9" name="SMARTInkShape-2205"/>
            <p:cNvSpPr/>
            <p:nvPr/>
          </p:nvSpPr>
          <p:spPr bwMode="auto">
            <a:xfrm>
              <a:off x="4641006" y="5307832"/>
              <a:ext cx="99548" cy="169476"/>
            </a:xfrm>
            <a:custGeom>
              <a:avLst/>
              <a:gdLst/>
              <a:ahLst/>
              <a:cxnLst/>
              <a:rect l="0" t="0" r="0" b="0"/>
              <a:pathLst>
                <a:path w="99548" h="169476">
                  <a:moveTo>
                    <a:pt x="95300" y="7118"/>
                  </a:moveTo>
                  <a:lnTo>
                    <a:pt x="85357" y="7118"/>
                  </a:lnTo>
                  <a:lnTo>
                    <a:pt x="52236" y="415"/>
                  </a:lnTo>
                  <a:lnTo>
                    <a:pt x="26673" y="0"/>
                  </a:lnTo>
                  <a:lnTo>
                    <a:pt x="26530" y="1579"/>
                  </a:lnTo>
                  <a:lnTo>
                    <a:pt x="28488" y="7567"/>
                  </a:lnTo>
                  <a:lnTo>
                    <a:pt x="34052" y="16070"/>
                  </a:lnTo>
                  <a:lnTo>
                    <a:pt x="67190" y="38187"/>
                  </a:lnTo>
                  <a:lnTo>
                    <a:pt x="92667" y="52063"/>
                  </a:lnTo>
                  <a:lnTo>
                    <a:pt x="95926" y="55338"/>
                  </a:lnTo>
                  <a:lnTo>
                    <a:pt x="99547" y="63209"/>
                  </a:lnTo>
                  <a:lnTo>
                    <a:pt x="99040" y="71999"/>
                  </a:lnTo>
                  <a:lnTo>
                    <a:pt x="92175" y="87991"/>
                  </a:lnTo>
                  <a:lnTo>
                    <a:pt x="65373" y="121720"/>
                  </a:lnTo>
                  <a:lnTo>
                    <a:pt x="35766" y="147936"/>
                  </a:lnTo>
                  <a:lnTo>
                    <a:pt x="4103" y="168500"/>
                  </a:lnTo>
                  <a:lnTo>
                    <a:pt x="1165" y="169475"/>
                  </a:lnTo>
                  <a:lnTo>
                    <a:pt x="0" y="169331"/>
                  </a:lnTo>
                  <a:lnTo>
                    <a:pt x="17" y="168441"/>
                  </a:lnTo>
                  <a:lnTo>
                    <a:pt x="23610" y="137053"/>
                  </a:lnTo>
                  <a:lnTo>
                    <a:pt x="66725" y="99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0" name="SMARTInkShape-2206"/>
            <p:cNvSpPr/>
            <p:nvPr/>
          </p:nvSpPr>
          <p:spPr bwMode="auto">
            <a:xfrm>
              <a:off x="4766256" y="5379244"/>
              <a:ext cx="34345" cy="92034"/>
            </a:xfrm>
            <a:custGeom>
              <a:avLst/>
              <a:gdLst/>
              <a:ahLst/>
              <a:cxnLst/>
              <a:rect l="0" t="0" r="0" b="0"/>
              <a:pathLst>
                <a:path w="34345" h="92034">
                  <a:moveTo>
                    <a:pt x="20057" y="0"/>
                  </a:moveTo>
                  <a:lnTo>
                    <a:pt x="14353" y="6496"/>
                  </a:lnTo>
                  <a:lnTo>
                    <a:pt x="1718" y="31317"/>
                  </a:lnTo>
                  <a:lnTo>
                    <a:pt x="0" y="40641"/>
                  </a:lnTo>
                  <a:lnTo>
                    <a:pt x="1353" y="50077"/>
                  </a:lnTo>
                  <a:lnTo>
                    <a:pt x="11661" y="83347"/>
                  </a:lnTo>
                  <a:lnTo>
                    <a:pt x="12872" y="86521"/>
                  </a:lnTo>
                  <a:lnTo>
                    <a:pt x="14473" y="88637"/>
                  </a:lnTo>
                  <a:lnTo>
                    <a:pt x="18953" y="92033"/>
                  </a:lnTo>
                  <a:lnTo>
                    <a:pt x="21683" y="90380"/>
                  </a:lnTo>
                  <a:lnTo>
                    <a:pt x="25542" y="86206"/>
                  </a:lnTo>
                  <a:lnTo>
                    <a:pt x="34344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1" name="SMARTInkShape-2207"/>
            <p:cNvSpPr/>
            <p:nvPr/>
          </p:nvSpPr>
          <p:spPr bwMode="auto">
            <a:xfrm>
              <a:off x="4786313" y="5243600"/>
              <a:ext cx="42863" cy="35632"/>
            </a:xfrm>
            <a:custGeom>
              <a:avLst/>
              <a:gdLst/>
              <a:ahLst/>
              <a:cxnLst/>
              <a:rect l="0" t="0" r="0" b="0"/>
              <a:pathLst>
                <a:path w="42863" h="35632">
                  <a:moveTo>
                    <a:pt x="0" y="7056"/>
                  </a:moveTo>
                  <a:lnTo>
                    <a:pt x="0" y="0"/>
                  </a:lnTo>
                  <a:lnTo>
                    <a:pt x="0" y="3731"/>
                  </a:lnTo>
                  <a:lnTo>
                    <a:pt x="4233" y="7695"/>
                  </a:lnTo>
                  <a:lnTo>
                    <a:pt x="38991" y="32463"/>
                  </a:lnTo>
                  <a:lnTo>
                    <a:pt x="42862" y="35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2" name="SMARTInkShape-2208"/>
            <p:cNvSpPr/>
            <p:nvPr/>
          </p:nvSpPr>
          <p:spPr bwMode="auto">
            <a:xfrm>
              <a:off x="4827425" y="5343906"/>
              <a:ext cx="122619" cy="153510"/>
            </a:xfrm>
            <a:custGeom>
              <a:avLst/>
              <a:gdLst/>
              <a:ahLst/>
              <a:cxnLst/>
              <a:rect l="0" t="0" r="0" b="0"/>
              <a:pathLst>
                <a:path w="122619" h="153510">
                  <a:moveTo>
                    <a:pt x="44613" y="13907"/>
                  </a:moveTo>
                  <a:lnTo>
                    <a:pt x="44613" y="3964"/>
                  </a:lnTo>
                  <a:lnTo>
                    <a:pt x="43819" y="2515"/>
                  </a:lnTo>
                  <a:lnTo>
                    <a:pt x="42496" y="1550"/>
                  </a:lnTo>
                  <a:lnTo>
                    <a:pt x="38462" y="0"/>
                  </a:lnTo>
                  <a:lnTo>
                    <a:pt x="33971" y="3525"/>
                  </a:lnTo>
                  <a:lnTo>
                    <a:pt x="25342" y="18323"/>
                  </a:lnTo>
                  <a:lnTo>
                    <a:pt x="13627" y="53999"/>
                  </a:lnTo>
                  <a:lnTo>
                    <a:pt x="10622" y="89707"/>
                  </a:lnTo>
                  <a:lnTo>
                    <a:pt x="16849" y="120513"/>
                  </a:lnTo>
                  <a:lnTo>
                    <a:pt x="18960" y="127840"/>
                  </a:lnTo>
                  <a:lnTo>
                    <a:pt x="27655" y="140214"/>
                  </a:lnTo>
                  <a:lnTo>
                    <a:pt x="38663" y="149418"/>
                  </a:lnTo>
                  <a:lnTo>
                    <a:pt x="48848" y="153509"/>
                  </a:lnTo>
                  <a:lnTo>
                    <a:pt x="60782" y="153210"/>
                  </a:lnTo>
                  <a:lnTo>
                    <a:pt x="87847" y="146551"/>
                  </a:lnTo>
                  <a:lnTo>
                    <a:pt x="109626" y="132683"/>
                  </a:lnTo>
                  <a:lnTo>
                    <a:pt x="116635" y="126757"/>
                  </a:lnTo>
                  <a:lnTo>
                    <a:pt x="120279" y="119360"/>
                  </a:lnTo>
                  <a:lnTo>
                    <a:pt x="122618" y="101676"/>
                  </a:lnTo>
                  <a:lnTo>
                    <a:pt x="121223" y="97820"/>
                  </a:lnTo>
                  <a:lnTo>
                    <a:pt x="115438" y="91418"/>
                  </a:lnTo>
                  <a:lnTo>
                    <a:pt x="99465" y="83351"/>
                  </a:lnTo>
                  <a:lnTo>
                    <a:pt x="86453" y="82606"/>
                  </a:lnTo>
                  <a:lnTo>
                    <a:pt x="54906" y="88596"/>
                  </a:lnTo>
                  <a:lnTo>
                    <a:pt x="28713" y="98216"/>
                  </a:lnTo>
                  <a:lnTo>
                    <a:pt x="1979" y="115330"/>
                  </a:lnTo>
                  <a:lnTo>
                    <a:pt x="315" y="118034"/>
                  </a:lnTo>
                  <a:lnTo>
                    <a:pt x="0" y="120631"/>
                  </a:lnTo>
                  <a:lnTo>
                    <a:pt x="583" y="123156"/>
                  </a:lnTo>
                  <a:lnTo>
                    <a:pt x="1766" y="124840"/>
                  </a:lnTo>
                  <a:lnTo>
                    <a:pt x="3348" y="125962"/>
                  </a:lnTo>
                  <a:lnTo>
                    <a:pt x="5197" y="126710"/>
                  </a:lnTo>
                  <a:lnTo>
                    <a:pt x="33836" y="120238"/>
                  </a:lnTo>
                  <a:lnTo>
                    <a:pt x="69119" y="107582"/>
                  </a:lnTo>
                  <a:lnTo>
                    <a:pt x="87475" y="99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3" name="SMARTInkShape-2209"/>
            <p:cNvSpPr/>
            <p:nvPr/>
          </p:nvSpPr>
          <p:spPr bwMode="auto">
            <a:xfrm>
              <a:off x="4965385" y="5295188"/>
              <a:ext cx="149439" cy="217803"/>
            </a:xfrm>
            <a:custGeom>
              <a:avLst/>
              <a:gdLst/>
              <a:ahLst/>
              <a:cxnLst/>
              <a:rect l="0" t="0" r="0" b="0"/>
              <a:pathLst>
                <a:path w="149439" h="217803">
                  <a:moveTo>
                    <a:pt x="35240" y="76912"/>
                  </a:moveTo>
                  <a:lnTo>
                    <a:pt x="35240" y="73120"/>
                  </a:lnTo>
                  <a:lnTo>
                    <a:pt x="34446" y="72002"/>
                  </a:lnTo>
                  <a:lnTo>
                    <a:pt x="33123" y="71258"/>
                  </a:lnTo>
                  <a:lnTo>
                    <a:pt x="31448" y="70761"/>
                  </a:lnTo>
                  <a:lnTo>
                    <a:pt x="31125" y="70430"/>
                  </a:lnTo>
                  <a:lnTo>
                    <a:pt x="31702" y="70209"/>
                  </a:lnTo>
                  <a:lnTo>
                    <a:pt x="34541" y="69855"/>
                  </a:lnTo>
                  <a:lnTo>
                    <a:pt x="35213" y="100835"/>
                  </a:lnTo>
                  <a:lnTo>
                    <a:pt x="31443" y="131203"/>
                  </a:lnTo>
                  <a:lnTo>
                    <a:pt x="25295" y="158438"/>
                  </a:lnTo>
                  <a:lnTo>
                    <a:pt x="20223" y="189589"/>
                  </a:lnTo>
                  <a:lnTo>
                    <a:pt x="7697" y="209736"/>
                  </a:lnTo>
                  <a:lnTo>
                    <a:pt x="1136" y="217802"/>
                  </a:lnTo>
                  <a:lnTo>
                    <a:pt x="598" y="217670"/>
                  </a:lnTo>
                  <a:lnTo>
                    <a:pt x="0" y="215407"/>
                  </a:lnTo>
                  <a:lnTo>
                    <a:pt x="343" y="181938"/>
                  </a:lnTo>
                  <a:lnTo>
                    <a:pt x="4439" y="155744"/>
                  </a:lnTo>
                  <a:lnTo>
                    <a:pt x="6799" y="123994"/>
                  </a:lnTo>
                  <a:lnTo>
                    <a:pt x="11379" y="93332"/>
                  </a:lnTo>
                  <a:lnTo>
                    <a:pt x="13882" y="61845"/>
                  </a:lnTo>
                  <a:lnTo>
                    <a:pt x="23657" y="30439"/>
                  </a:lnTo>
                  <a:lnTo>
                    <a:pt x="30574" y="19133"/>
                  </a:lnTo>
                  <a:lnTo>
                    <a:pt x="32129" y="18549"/>
                  </a:lnTo>
                  <a:lnTo>
                    <a:pt x="33166" y="19747"/>
                  </a:lnTo>
                  <a:lnTo>
                    <a:pt x="34625" y="29018"/>
                  </a:lnTo>
                  <a:lnTo>
                    <a:pt x="40862" y="62403"/>
                  </a:lnTo>
                  <a:lnTo>
                    <a:pt x="48195" y="89459"/>
                  </a:lnTo>
                  <a:lnTo>
                    <a:pt x="60069" y="117583"/>
                  </a:lnTo>
                  <a:lnTo>
                    <a:pt x="78303" y="151297"/>
                  </a:lnTo>
                  <a:lnTo>
                    <a:pt x="97192" y="173714"/>
                  </a:lnTo>
                  <a:lnTo>
                    <a:pt x="115244" y="184793"/>
                  </a:lnTo>
                  <a:lnTo>
                    <a:pt x="128089" y="189310"/>
                  </a:lnTo>
                  <a:lnTo>
                    <a:pt x="132064" y="188356"/>
                  </a:lnTo>
                  <a:lnTo>
                    <a:pt x="140715" y="183064"/>
                  </a:lnTo>
                  <a:lnTo>
                    <a:pt x="143657" y="179430"/>
                  </a:lnTo>
                  <a:lnTo>
                    <a:pt x="146925" y="171159"/>
                  </a:lnTo>
                  <a:lnTo>
                    <a:pt x="149195" y="138330"/>
                  </a:lnTo>
                  <a:lnTo>
                    <a:pt x="149438" y="111778"/>
                  </a:lnTo>
                  <a:lnTo>
                    <a:pt x="147393" y="83803"/>
                  </a:lnTo>
                  <a:lnTo>
                    <a:pt x="145411" y="65687"/>
                  </a:lnTo>
                  <a:lnTo>
                    <a:pt x="148490" y="34655"/>
                  </a:lnTo>
                  <a:lnTo>
                    <a:pt x="148279" y="21618"/>
                  </a:lnTo>
                  <a:lnTo>
                    <a:pt x="142672" y="0"/>
                  </a:lnTo>
                  <a:lnTo>
                    <a:pt x="142580" y="238"/>
                  </a:lnTo>
                  <a:lnTo>
                    <a:pt x="142396" y="26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4" name="SMARTInkShape-2210"/>
            <p:cNvSpPr/>
            <p:nvPr/>
          </p:nvSpPr>
          <p:spPr bwMode="auto">
            <a:xfrm>
              <a:off x="5139676" y="5307806"/>
              <a:ext cx="152848" cy="190592"/>
            </a:xfrm>
            <a:custGeom>
              <a:avLst/>
              <a:gdLst/>
              <a:ahLst/>
              <a:cxnLst/>
              <a:rect l="0" t="0" r="0" b="0"/>
              <a:pathLst>
                <a:path w="152848" h="190592">
                  <a:moveTo>
                    <a:pt x="110980" y="0"/>
                  </a:moveTo>
                  <a:lnTo>
                    <a:pt x="80965" y="30015"/>
                  </a:lnTo>
                  <a:lnTo>
                    <a:pt x="49754" y="61227"/>
                  </a:lnTo>
                  <a:lnTo>
                    <a:pt x="26164" y="92402"/>
                  </a:lnTo>
                  <a:lnTo>
                    <a:pt x="7885" y="122981"/>
                  </a:lnTo>
                  <a:lnTo>
                    <a:pt x="0" y="148358"/>
                  </a:lnTo>
                  <a:lnTo>
                    <a:pt x="2389" y="163568"/>
                  </a:lnTo>
                  <a:lnTo>
                    <a:pt x="5249" y="170958"/>
                  </a:lnTo>
                  <a:lnTo>
                    <a:pt x="14776" y="181286"/>
                  </a:lnTo>
                  <a:lnTo>
                    <a:pt x="20650" y="185151"/>
                  </a:lnTo>
                  <a:lnTo>
                    <a:pt x="44087" y="190591"/>
                  </a:lnTo>
                  <a:lnTo>
                    <a:pt x="71140" y="188410"/>
                  </a:lnTo>
                  <a:lnTo>
                    <a:pt x="99264" y="178945"/>
                  </a:lnTo>
                  <a:lnTo>
                    <a:pt x="123913" y="162294"/>
                  </a:lnTo>
                  <a:lnTo>
                    <a:pt x="142505" y="138486"/>
                  </a:lnTo>
                  <a:lnTo>
                    <a:pt x="150484" y="111324"/>
                  </a:lnTo>
                  <a:lnTo>
                    <a:pt x="152847" y="83168"/>
                  </a:lnTo>
                  <a:lnTo>
                    <a:pt x="145963" y="54717"/>
                  </a:lnTo>
                  <a:lnTo>
                    <a:pt x="133869" y="33763"/>
                  </a:lnTo>
                  <a:lnTo>
                    <a:pt x="122741" y="24796"/>
                  </a:lnTo>
                  <a:lnTo>
                    <a:pt x="109857" y="18958"/>
                  </a:lnTo>
                  <a:lnTo>
                    <a:pt x="96194" y="16363"/>
                  </a:lnTo>
                  <a:lnTo>
                    <a:pt x="75114" y="18695"/>
                  </a:lnTo>
                  <a:lnTo>
                    <a:pt x="63025" y="24449"/>
                  </a:lnTo>
                  <a:lnTo>
                    <a:pt x="53154" y="32298"/>
                  </a:lnTo>
                  <a:lnTo>
                    <a:pt x="46121" y="41078"/>
                  </a:lnTo>
                  <a:lnTo>
                    <a:pt x="44722" y="46435"/>
                  </a:lnTo>
                  <a:lnTo>
                    <a:pt x="45284" y="58738"/>
                  </a:lnTo>
                  <a:lnTo>
                    <a:pt x="50297" y="70027"/>
                  </a:lnTo>
                  <a:lnTo>
                    <a:pt x="53856" y="75260"/>
                  </a:lnTo>
                  <a:lnTo>
                    <a:pt x="66277" y="83191"/>
                  </a:lnTo>
                  <a:lnTo>
                    <a:pt x="82381" y="88568"/>
                  </a:lnTo>
                  <a:lnTo>
                    <a:pt x="11812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5" name="SMARTInkShape-2211"/>
            <p:cNvSpPr/>
            <p:nvPr/>
          </p:nvSpPr>
          <p:spPr bwMode="auto">
            <a:xfrm>
              <a:off x="5326246" y="5303086"/>
              <a:ext cx="198282" cy="288149"/>
            </a:xfrm>
            <a:custGeom>
              <a:avLst/>
              <a:gdLst/>
              <a:ahLst/>
              <a:cxnLst/>
              <a:rect l="0" t="0" r="0" b="0"/>
              <a:pathLst>
                <a:path w="198282" h="288149">
                  <a:moveTo>
                    <a:pt x="52998" y="11864"/>
                  </a:moveTo>
                  <a:lnTo>
                    <a:pt x="52998" y="15656"/>
                  </a:lnTo>
                  <a:lnTo>
                    <a:pt x="46847" y="46184"/>
                  </a:lnTo>
                  <a:lnTo>
                    <a:pt x="42356" y="72392"/>
                  </a:lnTo>
                  <a:lnTo>
                    <a:pt x="35998" y="104058"/>
                  </a:lnTo>
                  <a:lnTo>
                    <a:pt x="31419" y="129039"/>
                  </a:lnTo>
                  <a:lnTo>
                    <a:pt x="27533" y="155223"/>
                  </a:lnTo>
                  <a:lnTo>
                    <a:pt x="25805" y="180090"/>
                  </a:lnTo>
                  <a:lnTo>
                    <a:pt x="25037" y="204370"/>
                  </a:lnTo>
                  <a:lnTo>
                    <a:pt x="24605" y="236119"/>
                  </a:lnTo>
                  <a:lnTo>
                    <a:pt x="28251" y="268181"/>
                  </a:lnTo>
                  <a:lnTo>
                    <a:pt x="31275" y="288148"/>
                  </a:lnTo>
                  <a:lnTo>
                    <a:pt x="32166" y="288128"/>
                  </a:lnTo>
                  <a:lnTo>
                    <a:pt x="35272" y="285990"/>
                  </a:lnTo>
                  <a:lnTo>
                    <a:pt x="35624" y="282721"/>
                  </a:lnTo>
                  <a:lnTo>
                    <a:pt x="30487" y="256131"/>
                  </a:lnTo>
                  <a:lnTo>
                    <a:pt x="21986" y="222352"/>
                  </a:lnTo>
                  <a:lnTo>
                    <a:pt x="14609" y="195902"/>
                  </a:lnTo>
                  <a:lnTo>
                    <a:pt x="8684" y="168271"/>
                  </a:lnTo>
                  <a:lnTo>
                    <a:pt x="3405" y="140116"/>
                  </a:lnTo>
                  <a:lnTo>
                    <a:pt x="0" y="111727"/>
                  </a:lnTo>
                  <a:lnTo>
                    <a:pt x="1133" y="83235"/>
                  </a:lnTo>
                  <a:lnTo>
                    <a:pt x="10025" y="48004"/>
                  </a:lnTo>
                  <a:lnTo>
                    <a:pt x="26507" y="21249"/>
                  </a:lnTo>
                  <a:lnTo>
                    <a:pt x="39637" y="9949"/>
                  </a:lnTo>
                  <a:lnTo>
                    <a:pt x="54203" y="3075"/>
                  </a:lnTo>
                  <a:lnTo>
                    <a:pt x="80254" y="0"/>
                  </a:lnTo>
                  <a:lnTo>
                    <a:pt x="108875" y="3763"/>
                  </a:lnTo>
                  <a:lnTo>
                    <a:pt x="141344" y="10698"/>
                  </a:lnTo>
                  <a:lnTo>
                    <a:pt x="170632" y="22455"/>
                  </a:lnTo>
                  <a:lnTo>
                    <a:pt x="187036" y="31388"/>
                  </a:lnTo>
                  <a:lnTo>
                    <a:pt x="195914" y="40649"/>
                  </a:lnTo>
                  <a:lnTo>
                    <a:pt x="198281" y="45342"/>
                  </a:lnTo>
                  <a:lnTo>
                    <a:pt x="197478" y="50058"/>
                  </a:lnTo>
                  <a:lnTo>
                    <a:pt x="190237" y="59531"/>
                  </a:lnTo>
                  <a:lnTo>
                    <a:pt x="159687" y="83457"/>
                  </a:lnTo>
                  <a:lnTo>
                    <a:pt x="127648" y="99311"/>
                  </a:lnTo>
                  <a:lnTo>
                    <a:pt x="93814" y="112475"/>
                  </a:lnTo>
                  <a:lnTo>
                    <a:pt x="59884" y="117727"/>
                  </a:lnTo>
                  <a:lnTo>
                    <a:pt x="55208" y="118158"/>
                  </a:lnTo>
                  <a:lnTo>
                    <a:pt x="53678" y="116858"/>
                  </a:lnTo>
                  <a:lnTo>
                    <a:pt x="54245" y="114403"/>
                  </a:lnTo>
                  <a:lnTo>
                    <a:pt x="56210" y="111180"/>
                  </a:lnTo>
                  <a:lnTo>
                    <a:pt x="87169" y="87923"/>
                  </a:lnTo>
                  <a:lnTo>
                    <a:pt x="121066" y="68267"/>
                  </a:lnTo>
                  <a:lnTo>
                    <a:pt x="160154" y="475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6" name="SMARTInkShape-2212"/>
            <p:cNvSpPr/>
            <p:nvPr/>
          </p:nvSpPr>
          <p:spPr bwMode="auto">
            <a:xfrm>
              <a:off x="5512470" y="5151637"/>
              <a:ext cx="185349" cy="377627"/>
            </a:xfrm>
            <a:custGeom>
              <a:avLst/>
              <a:gdLst/>
              <a:ahLst/>
              <a:cxnLst/>
              <a:rect l="0" t="0" r="0" b="0"/>
              <a:pathLst>
                <a:path w="185349" h="377627">
                  <a:moveTo>
                    <a:pt x="16793" y="6151"/>
                  </a:moveTo>
                  <a:lnTo>
                    <a:pt x="13000" y="6151"/>
                  </a:lnTo>
                  <a:lnTo>
                    <a:pt x="9022" y="4034"/>
                  </a:lnTo>
                  <a:lnTo>
                    <a:pt x="4608" y="1241"/>
                  </a:lnTo>
                  <a:lnTo>
                    <a:pt x="0" y="0"/>
                  </a:lnTo>
                  <a:lnTo>
                    <a:pt x="41" y="462"/>
                  </a:lnTo>
                  <a:lnTo>
                    <a:pt x="8478" y="4906"/>
                  </a:lnTo>
                  <a:lnTo>
                    <a:pt x="36493" y="17752"/>
                  </a:lnTo>
                  <a:lnTo>
                    <a:pt x="70519" y="36046"/>
                  </a:lnTo>
                  <a:lnTo>
                    <a:pt x="97027" y="51187"/>
                  </a:lnTo>
                  <a:lnTo>
                    <a:pt x="124684" y="71146"/>
                  </a:lnTo>
                  <a:lnTo>
                    <a:pt x="148617" y="97479"/>
                  </a:lnTo>
                  <a:lnTo>
                    <a:pt x="167456" y="127704"/>
                  </a:lnTo>
                  <a:lnTo>
                    <a:pt x="178475" y="159657"/>
                  </a:lnTo>
                  <a:lnTo>
                    <a:pt x="183902" y="194496"/>
                  </a:lnTo>
                  <a:lnTo>
                    <a:pt x="185348" y="212677"/>
                  </a:lnTo>
                  <a:lnTo>
                    <a:pt x="180607" y="247695"/>
                  </a:lnTo>
                  <a:lnTo>
                    <a:pt x="169768" y="280984"/>
                  </a:lnTo>
                  <a:lnTo>
                    <a:pt x="154367" y="311655"/>
                  </a:lnTo>
                  <a:lnTo>
                    <a:pt x="127846" y="344321"/>
                  </a:lnTo>
                  <a:lnTo>
                    <a:pt x="88230" y="3776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88" name="SMARTInkShape-2213"/>
          <p:cNvSpPr/>
          <p:nvPr/>
        </p:nvSpPr>
        <p:spPr bwMode="auto">
          <a:xfrm>
            <a:off x="6036595" y="2029038"/>
            <a:ext cx="1614177" cy="485563"/>
          </a:xfrm>
          <a:custGeom>
            <a:avLst/>
            <a:gdLst/>
            <a:ahLst/>
            <a:cxnLst/>
            <a:rect l="0" t="0" r="0" b="0"/>
            <a:pathLst>
              <a:path w="1614177" h="485563">
                <a:moveTo>
                  <a:pt x="1507205" y="135518"/>
                </a:moveTo>
                <a:lnTo>
                  <a:pt x="1513356" y="135518"/>
                </a:lnTo>
                <a:lnTo>
                  <a:pt x="1520412" y="129367"/>
                </a:lnTo>
                <a:lnTo>
                  <a:pt x="1519979" y="129036"/>
                </a:lnTo>
                <a:lnTo>
                  <a:pt x="1517380" y="128669"/>
                </a:lnTo>
                <a:lnTo>
                  <a:pt x="1516370" y="127777"/>
                </a:lnTo>
                <a:lnTo>
                  <a:pt x="1514372" y="121320"/>
                </a:lnTo>
                <a:lnTo>
                  <a:pt x="1508200" y="115088"/>
                </a:lnTo>
                <a:lnTo>
                  <a:pt x="1506608" y="108582"/>
                </a:lnTo>
                <a:lnTo>
                  <a:pt x="1496571" y="96396"/>
                </a:lnTo>
                <a:lnTo>
                  <a:pt x="1492425" y="94318"/>
                </a:lnTo>
                <a:lnTo>
                  <a:pt x="1490208" y="93764"/>
                </a:lnTo>
                <a:lnTo>
                  <a:pt x="1480152" y="87965"/>
                </a:lnTo>
                <a:lnTo>
                  <a:pt x="1468939" y="85445"/>
                </a:lnTo>
                <a:lnTo>
                  <a:pt x="1437817" y="68748"/>
                </a:lnTo>
                <a:lnTo>
                  <a:pt x="1418240" y="60093"/>
                </a:lnTo>
                <a:lnTo>
                  <a:pt x="1383243" y="52305"/>
                </a:lnTo>
                <a:lnTo>
                  <a:pt x="1349711" y="46331"/>
                </a:lnTo>
                <a:lnTo>
                  <a:pt x="1315699" y="43377"/>
                </a:lnTo>
                <a:lnTo>
                  <a:pt x="1287832" y="42865"/>
                </a:lnTo>
                <a:lnTo>
                  <a:pt x="1258673" y="41920"/>
                </a:lnTo>
                <a:lnTo>
                  <a:pt x="1226044" y="37759"/>
                </a:lnTo>
                <a:lnTo>
                  <a:pt x="1195915" y="35380"/>
                </a:lnTo>
                <a:lnTo>
                  <a:pt x="1166086" y="30000"/>
                </a:lnTo>
                <a:lnTo>
                  <a:pt x="1132466" y="24173"/>
                </a:lnTo>
                <a:lnTo>
                  <a:pt x="1097368" y="21300"/>
                </a:lnTo>
                <a:lnTo>
                  <a:pt x="1061834" y="16568"/>
                </a:lnTo>
                <a:lnTo>
                  <a:pt x="1026169" y="14813"/>
                </a:lnTo>
                <a:lnTo>
                  <a:pt x="991261" y="14293"/>
                </a:lnTo>
                <a:lnTo>
                  <a:pt x="960456" y="14139"/>
                </a:lnTo>
                <a:lnTo>
                  <a:pt x="931220" y="14094"/>
                </a:lnTo>
                <a:lnTo>
                  <a:pt x="902450" y="14080"/>
                </a:lnTo>
                <a:lnTo>
                  <a:pt x="873817" y="14076"/>
                </a:lnTo>
                <a:lnTo>
                  <a:pt x="844431" y="14075"/>
                </a:lnTo>
                <a:lnTo>
                  <a:pt x="810942" y="14075"/>
                </a:lnTo>
                <a:lnTo>
                  <a:pt x="775884" y="13281"/>
                </a:lnTo>
                <a:lnTo>
                  <a:pt x="740360" y="9165"/>
                </a:lnTo>
                <a:lnTo>
                  <a:pt x="704699" y="6799"/>
                </a:lnTo>
                <a:lnTo>
                  <a:pt x="668998" y="2217"/>
                </a:lnTo>
                <a:lnTo>
                  <a:pt x="633284" y="507"/>
                </a:lnTo>
                <a:lnTo>
                  <a:pt x="597567" y="0"/>
                </a:lnTo>
                <a:lnTo>
                  <a:pt x="562643" y="644"/>
                </a:lnTo>
                <a:lnTo>
                  <a:pt x="532627" y="5509"/>
                </a:lnTo>
                <a:lnTo>
                  <a:pt x="498632" y="12147"/>
                </a:lnTo>
                <a:lnTo>
                  <a:pt x="465371" y="17486"/>
                </a:lnTo>
                <a:lnTo>
                  <a:pt x="430767" y="22844"/>
                </a:lnTo>
                <a:lnTo>
                  <a:pt x="398488" y="34132"/>
                </a:lnTo>
                <a:lnTo>
                  <a:pt x="363451" y="48346"/>
                </a:lnTo>
                <a:lnTo>
                  <a:pt x="335407" y="58625"/>
                </a:lnTo>
                <a:lnTo>
                  <a:pt x="301279" y="76320"/>
                </a:lnTo>
                <a:lnTo>
                  <a:pt x="271607" y="90193"/>
                </a:lnTo>
                <a:lnTo>
                  <a:pt x="239445" y="108216"/>
                </a:lnTo>
                <a:lnTo>
                  <a:pt x="205758" y="129666"/>
                </a:lnTo>
                <a:lnTo>
                  <a:pt x="170218" y="148740"/>
                </a:lnTo>
                <a:lnTo>
                  <a:pt x="134515" y="169964"/>
                </a:lnTo>
                <a:lnTo>
                  <a:pt x="98797" y="197528"/>
                </a:lnTo>
                <a:lnTo>
                  <a:pt x="66871" y="226014"/>
                </a:lnTo>
                <a:lnTo>
                  <a:pt x="34115" y="251749"/>
                </a:lnTo>
                <a:lnTo>
                  <a:pt x="22984" y="264678"/>
                </a:lnTo>
                <a:lnTo>
                  <a:pt x="4735" y="297477"/>
                </a:lnTo>
                <a:lnTo>
                  <a:pt x="1314" y="311741"/>
                </a:lnTo>
                <a:lnTo>
                  <a:pt x="0" y="346457"/>
                </a:lnTo>
                <a:lnTo>
                  <a:pt x="4014" y="365510"/>
                </a:lnTo>
                <a:lnTo>
                  <a:pt x="2247" y="375819"/>
                </a:lnTo>
                <a:lnTo>
                  <a:pt x="4368" y="384135"/>
                </a:lnTo>
                <a:lnTo>
                  <a:pt x="10025" y="393950"/>
                </a:lnTo>
                <a:lnTo>
                  <a:pt x="14440" y="397220"/>
                </a:lnTo>
                <a:lnTo>
                  <a:pt x="50073" y="414242"/>
                </a:lnTo>
                <a:lnTo>
                  <a:pt x="65176" y="423673"/>
                </a:lnTo>
                <a:lnTo>
                  <a:pt x="97888" y="451232"/>
                </a:lnTo>
                <a:lnTo>
                  <a:pt x="130865" y="468835"/>
                </a:lnTo>
                <a:lnTo>
                  <a:pt x="164329" y="482382"/>
                </a:lnTo>
                <a:lnTo>
                  <a:pt x="195734" y="485283"/>
                </a:lnTo>
                <a:lnTo>
                  <a:pt x="228866" y="485525"/>
                </a:lnTo>
                <a:lnTo>
                  <a:pt x="264244" y="485557"/>
                </a:lnTo>
                <a:lnTo>
                  <a:pt x="289872" y="485560"/>
                </a:lnTo>
                <a:lnTo>
                  <a:pt x="318367" y="485562"/>
                </a:lnTo>
                <a:lnTo>
                  <a:pt x="353122" y="485562"/>
                </a:lnTo>
                <a:lnTo>
                  <a:pt x="385652" y="484768"/>
                </a:lnTo>
                <a:lnTo>
                  <a:pt x="419712" y="482024"/>
                </a:lnTo>
                <a:lnTo>
                  <a:pt x="434912" y="483196"/>
                </a:lnTo>
                <a:lnTo>
                  <a:pt x="466190" y="479597"/>
                </a:lnTo>
                <a:lnTo>
                  <a:pt x="498915" y="478651"/>
                </a:lnTo>
                <a:lnTo>
                  <a:pt x="534012" y="477671"/>
                </a:lnTo>
                <a:lnTo>
                  <a:pt x="562861" y="472729"/>
                </a:lnTo>
                <a:lnTo>
                  <a:pt x="596192" y="467031"/>
                </a:lnTo>
                <a:lnTo>
                  <a:pt x="630409" y="464196"/>
                </a:lnTo>
                <a:lnTo>
                  <a:pt x="661009" y="459476"/>
                </a:lnTo>
                <a:lnTo>
                  <a:pt x="689390" y="457725"/>
                </a:lnTo>
                <a:lnTo>
                  <a:pt x="722832" y="457133"/>
                </a:lnTo>
                <a:lnTo>
                  <a:pt x="755984" y="457016"/>
                </a:lnTo>
                <a:lnTo>
                  <a:pt x="787027" y="456991"/>
                </a:lnTo>
                <a:lnTo>
                  <a:pt x="820788" y="456988"/>
                </a:lnTo>
                <a:lnTo>
                  <a:pt x="844361" y="454870"/>
                </a:lnTo>
                <a:lnTo>
                  <a:pt x="877962" y="449711"/>
                </a:lnTo>
                <a:lnTo>
                  <a:pt x="911941" y="443780"/>
                </a:lnTo>
                <a:lnTo>
                  <a:pt x="945476" y="442763"/>
                </a:lnTo>
                <a:lnTo>
                  <a:pt x="959590" y="443512"/>
                </a:lnTo>
                <a:lnTo>
                  <a:pt x="988099" y="449183"/>
                </a:lnTo>
                <a:lnTo>
                  <a:pt x="1022371" y="453901"/>
                </a:lnTo>
                <a:lnTo>
                  <a:pt x="1057273" y="450534"/>
                </a:lnTo>
                <a:lnTo>
                  <a:pt x="1090658" y="444277"/>
                </a:lnTo>
                <a:lnTo>
                  <a:pt x="1123123" y="435397"/>
                </a:lnTo>
                <a:lnTo>
                  <a:pt x="1150515" y="430482"/>
                </a:lnTo>
                <a:lnTo>
                  <a:pt x="1178740" y="426909"/>
                </a:lnTo>
                <a:lnTo>
                  <a:pt x="1209137" y="422383"/>
                </a:lnTo>
                <a:lnTo>
                  <a:pt x="1242618" y="421366"/>
                </a:lnTo>
                <a:lnTo>
                  <a:pt x="1265473" y="421277"/>
                </a:lnTo>
                <a:lnTo>
                  <a:pt x="1281685" y="425386"/>
                </a:lnTo>
                <a:lnTo>
                  <a:pt x="1310757" y="420200"/>
                </a:lnTo>
                <a:lnTo>
                  <a:pt x="1344752" y="413808"/>
                </a:lnTo>
                <a:lnTo>
                  <a:pt x="1377573" y="408329"/>
                </a:lnTo>
                <a:lnTo>
                  <a:pt x="1411102" y="402338"/>
                </a:lnTo>
                <a:lnTo>
                  <a:pt x="1444006" y="395147"/>
                </a:lnTo>
                <a:lnTo>
                  <a:pt x="1461639" y="392115"/>
                </a:lnTo>
                <a:lnTo>
                  <a:pt x="1471423" y="387082"/>
                </a:lnTo>
                <a:lnTo>
                  <a:pt x="1473825" y="386571"/>
                </a:lnTo>
                <a:lnTo>
                  <a:pt x="1484358" y="379488"/>
                </a:lnTo>
                <a:lnTo>
                  <a:pt x="1496106" y="377826"/>
                </a:lnTo>
                <a:lnTo>
                  <a:pt x="1504357" y="372766"/>
                </a:lnTo>
                <a:lnTo>
                  <a:pt x="1519070" y="360073"/>
                </a:lnTo>
                <a:lnTo>
                  <a:pt x="1523856" y="358352"/>
                </a:lnTo>
                <a:lnTo>
                  <a:pt x="1525449" y="357099"/>
                </a:lnTo>
                <a:lnTo>
                  <a:pt x="1528486" y="352337"/>
                </a:lnTo>
                <a:lnTo>
                  <a:pt x="1534662" y="350161"/>
                </a:lnTo>
                <a:lnTo>
                  <a:pt x="1535283" y="347861"/>
                </a:lnTo>
                <a:lnTo>
                  <a:pt x="1536353" y="343399"/>
                </a:lnTo>
                <a:lnTo>
                  <a:pt x="1544586" y="321646"/>
                </a:lnTo>
                <a:lnTo>
                  <a:pt x="1555842" y="304491"/>
                </a:lnTo>
                <a:lnTo>
                  <a:pt x="1588102" y="283554"/>
                </a:lnTo>
                <a:lnTo>
                  <a:pt x="1607234" y="269888"/>
                </a:lnTo>
                <a:lnTo>
                  <a:pt x="1611193" y="264559"/>
                </a:lnTo>
                <a:lnTo>
                  <a:pt x="1613423" y="257096"/>
                </a:lnTo>
                <a:lnTo>
                  <a:pt x="1614176" y="247463"/>
                </a:lnTo>
                <a:lnTo>
                  <a:pt x="1610513" y="236509"/>
                </a:lnTo>
                <a:lnTo>
                  <a:pt x="1601997" y="221686"/>
                </a:lnTo>
                <a:lnTo>
                  <a:pt x="1601356" y="219157"/>
                </a:lnTo>
                <a:lnTo>
                  <a:pt x="1600135" y="217471"/>
                </a:lnTo>
                <a:lnTo>
                  <a:pt x="1598527" y="216347"/>
                </a:lnTo>
                <a:lnTo>
                  <a:pt x="1594624" y="214305"/>
                </a:lnTo>
                <a:lnTo>
                  <a:pt x="1583314" y="204288"/>
                </a:lnTo>
                <a:lnTo>
                  <a:pt x="1580719" y="199685"/>
                </a:lnTo>
                <a:lnTo>
                  <a:pt x="1579258" y="190514"/>
                </a:lnTo>
                <a:lnTo>
                  <a:pt x="1578764" y="176985"/>
                </a:lnTo>
                <a:lnTo>
                  <a:pt x="1580311" y="174275"/>
                </a:lnTo>
                <a:lnTo>
                  <a:pt x="1588485" y="166669"/>
                </a:lnTo>
                <a:lnTo>
                  <a:pt x="1590955" y="161799"/>
                </a:lnTo>
                <a:lnTo>
                  <a:pt x="1590819" y="159388"/>
                </a:lnTo>
                <a:lnTo>
                  <a:pt x="1588552" y="154594"/>
                </a:lnTo>
                <a:lnTo>
                  <a:pt x="1586043" y="152998"/>
                </a:lnTo>
                <a:lnTo>
                  <a:pt x="1557211" y="1426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98" name="SMARTInkShape-Group463"/>
          <p:cNvGrpSpPr/>
          <p:nvPr/>
        </p:nvGrpSpPr>
        <p:grpSpPr>
          <a:xfrm>
            <a:off x="1057275" y="5836444"/>
            <a:ext cx="592932" cy="254155"/>
            <a:chOff x="1057275" y="5836444"/>
            <a:chExt cx="592932" cy="254155"/>
          </a:xfrm>
        </p:grpSpPr>
        <p:sp>
          <p:nvSpPr>
            <p:cNvPr id="289" name="SMARTInkShape-2214"/>
            <p:cNvSpPr/>
            <p:nvPr/>
          </p:nvSpPr>
          <p:spPr bwMode="auto">
            <a:xfrm>
              <a:off x="1214438" y="5957888"/>
              <a:ext cx="18346" cy="76731"/>
            </a:xfrm>
            <a:custGeom>
              <a:avLst/>
              <a:gdLst/>
              <a:ahLst/>
              <a:cxnLst/>
              <a:rect l="0" t="0" r="0" b="0"/>
              <a:pathLst>
                <a:path w="18346" h="76731">
                  <a:moveTo>
                    <a:pt x="0" y="0"/>
                  </a:moveTo>
                  <a:lnTo>
                    <a:pt x="6150" y="0"/>
                  </a:lnTo>
                  <a:lnTo>
                    <a:pt x="6481" y="793"/>
                  </a:lnTo>
                  <a:lnTo>
                    <a:pt x="7920" y="36226"/>
                  </a:lnTo>
                  <a:lnTo>
                    <a:pt x="13845" y="69211"/>
                  </a:lnTo>
                  <a:lnTo>
                    <a:pt x="13992" y="72334"/>
                  </a:lnTo>
                  <a:lnTo>
                    <a:pt x="14884" y="74417"/>
                  </a:lnTo>
                  <a:lnTo>
                    <a:pt x="16273" y="75805"/>
                  </a:lnTo>
                  <a:lnTo>
                    <a:pt x="17992" y="76730"/>
                  </a:lnTo>
                  <a:lnTo>
                    <a:pt x="18345" y="76553"/>
                  </a:lnTo>
                  <a:lnTo>
                    <a:pt x="15842" y="72512"/>
                  </a:lnTo>
                  <a:lnTo>
                    <a:pt x="4405" y="38623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0" name="SMARTInkShape-2215"/>
            <p:cNvSpPr/>
            <p:nvPr/>
          </p:nvSpPr>
          <p:spPr bwMode="auto">
            <a:xfrm>
              <a:off x="1214438" y="5865019"/>
              <a:ext cx="35719" cy="21432"/>
            </a:xfrm>
            <a:custGeom>
              <a:avLst/>
              <a:gdLst/>
              <a:ahLst/>
              <a:cxnLst/>
              <a:rect l="0" t="0" r="0" b="0"/>
              <a:pathLst>
                <a:path w="35719" h="21432">
                  <a:moveTo>
                    <a:pt x="0" y="0"/>
                  </a:moveTo>
                  <a:lnTo>
                    <a:pt x="0" y="13906"/>
                  </a:lnTo>
                  <a:lnTo>
                    <a:pt x="5703" y="9302"/>
                  </a:lnTo>
                  <a:lnTo>
                    <a:pt x="12185" y="7783"/>
                  </a:lnTo>
                  <a:lnTo>
                    <a:pt x="16792" y="7428"/>
                  </a:lnTo>
                  <a:lnTo>
                    <a:pt x="27641" y="11020"/>
                  </a:lnTo>
                  <a:lnTo>
                    <a:pt x="30334" y="12903"/>
                  </a:lnTo>
                  <a:lnTo>
                    <a:pt x="3571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1" name="SMARTInkShape-2216"/>
            <p:cNvSpPr/>
            <p:nvPr/>
          </p:nvSpPr>
          <p:spPr bwMode="auto">
            <a:xfrm>
              <a:off x="1293052" y="5970109"/>
              <a:ext cx="121412" cy="120490"/>
            </a:xfrm>
            <a:custGeom>
              <a:avLst/>
              <a:gdLst/>
              <a:ahLst/>
              <a:cxnLst/>
              <a:rect l="0" t="0" r="0" b="0"/>
              <a:pathLst>
                <a:path w="121412" h="120490">
                  <a:moveTo>
                    <a:pt x="14254" y="9210"/>
                  </a:moveTo>
                  <a:lnTo>
                    <a:pt x="14254" y="5418"/>
                  </a:lnTo>
                  <a:lnTo>
                    <a:pt x="13461" y="4300"/>
                  </a:lnTo>
                  <a:lnTo>
                    <a:pt x="12138" y="3555"/>
                  </a:lnTo>
                  <a:lnTo>
                    <a:pt x="4311" y="2360"/>
                  </a:lnTo>
                  <a:lnTo>
                    <a:pt x="2863" y="3056"/>
                  </a:lnTo>
                  <a:lnTo>
                    <a:pt x="1898" y="4314"/>
                  </a:lnTo>
                  <a:lnTo>
                    <a:pt x="825" y="7827"/>
                  </a:lnTo>
                  <a:lnTo>
                    <a:pt x="0" y="35860"/>
                  </a:lnTo>
                  <a:lnTo>
                    <a:pt x="7742" y="67047"/>
                  </a:lnTo>
                  <a:lnTo>
                    <a:pt x="16760" y="91278"/>
                  </a:lnTo>
                  <a:lnTo>
                    <a:pt x="23570" y="99395"/>
                  </a:lnTo>
                  <a:lnTo>
                    <a:pt x="31095" y="104854"/>
                  </a:lnTo>
                  <a:lnTo>
                    <a:pt x="37085" y="107281"/>
                  </a:lnTo>
                  <a:lnTo>
                    <a:pt x="39000" y="107135"/>
                  </a:lnTo>
                  <a:lnTo>
                    <a:pt x="40276" y="106243"/>
                  </a:lnTo>
                  <a:lnTo>
                    <a:pt x="41127" y="104855"/>
                  </a:lnTo>
                  <a:lnTo>
                    <a:pt x="43523" y="71374"/>
                  </a:lnTo>
                  <a:lnTo>
                    <a:pt x="50581" y="39010"/>
                  </a:lnTo>
                  <a:lnTo>
                    <a:pt x="61959" y="8725"/>
                  </a:lnTo>
                  <a:lnTo>
                    <a:pt x="66677" y="1586"/>
                  </a:lnTo>
                  <a:lnTo>
                    <a:pt x="69047" y="158"/>
                  </a:lnTo>
                  <a:lnTo>
                    <a:pt x="71420" y="0"/>
                  </a:lnTo>
                  <a:lnTo>
                    <a:pt x="73796" y="689"/>
                  </a:lnTo>
                  <a:lnTo>
                    <a:pt x="78553" y="5687"/>
                  </a:lnTo>
                  <a:lnTo>
                    <a:pt x="90455" y="27943"/>
                  </a:lnTo>
                  <a:lnTo>
                    <a:pt x="99979" y="60564"/>
                  </a:lnTo>
                  <a:lnTo>
                    <a:pt x="109504" y="93790"/>
                  </a:lnTo>
                  <a:lnTo>
                    <a:pt x="119999" y="120169"/>
                  </a:lnTo>
                  <a:lnTo>
                    <a:pt x="120470" y="120489"/>
                  </a:lnTo>
                  <a:lnTo>
                    <a:pt x="120783" y="119908"/>
                  </a:lnTo>
                  <a:lnTo>
                    <a:pt x="121411" y="949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2" name="SMARTInkShape-2217"/>
            <p:cNvSpPr/>
            <p:nvPr/>
          </p:nvSpPr>
          <p:spPr bwMode="auto">
            <a:xfrm>
              <a:off x="1443332" y="5886450"/>
              <a:ext cx="66863" cy="170568"/>
            </a:xfrm>
            <a:custGeom>
              <a:avLst/>
              <a:gdLst/>
              <a:ahLst/>
              <a:cxnLst/>
              <a:rect l="0" t="0" r="0" b="0"/>
              <a:pathLst>
                <a:path w="66863" h="170568">
                  <a:moveTo>
                    <a:pt x="6849" y="0"/>
                  </a:moveTo>
                  <a:lnTo>
                    <a:pt x="3057" y="0"/>
                  </a:lnTo>
                  <a:lnTo>
                    <a:pt x="1940" y="1588"/>
                  </a:lnTo>
                  <a:lnTo>
                    <a:pt x="0" y="16094"/>
                  </a:lnTo>
                  <a:lnTo>
                    <a:pt x="1861" y="44041"/>
                  </a:lnTo>
                  <a:lnTo>
                    <a:pt x="9656" y="75463"/>
                  </a:lnTo>
                  <a:lnTo>
                    <a:pt x="16500" y="102881"/>
                  </a:lnTo>
                  <a:lnTo>
                    <a:pt x="31140" y="127321"/>
                  </a:lnTo>
                  <a:lnTo>
                    <a:pt x="57659" y="161396"/>
                  </a:lnTo>
                  <a:lnTo>
                    <a:pt x="63298" y="166981"/>
                  </a:lnTo>
                  <a:lnTo>
                    <a:pt x="65913" y="168471"/>
                  </a:lnTo>
                  <a:lnTo>
                    <a:pt x="66862" y="169464"/>
                  </a:lnTo>
                  <a:lnTo>
                    <a:pt x="66702" y="170126"/>
                  </a:lnTo>
                  <a:lnTo>
                    <a:pt x="65801" y="170567"/>
                  </a:lnTo>
                  <a:lnTo>
                    <a:pt x="62683" y="166824"/>
                  </a:lnTo>
                  <a:lnTo>
                    <a:pt x="56856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3" name="SMARTInkShape-2218"/>
            <p:cNvSpPr/>
            <p:nvPr/>
          </p:nvSpPr>
          <p:spPr bwMode="auto">
            <a:xfrm>
              <a:off x="1385888" y="5943600"/>
              <a:ext cx="114301" cy="28576"/>
            </a:xfrm>
            <a:custGeom>
              <a:avLst/>
              <a:gdLst/>
              <a:ahLst/>
              <a:cxnLst/>
              <a:rect l="0" t="0" r="0" b="0"/>
              <a:pathLst>
                <a:path w="114301" h="28576">
                  <a:moveTo>
                    <a:pt x="0" y="28575"/>
                  </a:moveTo>
                  <a:lnTo>
                    <a:pt x="3792" y="28575"/>
                  </a:lnTo>
                  <a:lnTo>
                    <a:pt x="7770" y="26458"/>
                  </a:lnTo>
                  <a:lnTo>
                    <a:pt x="20584" y="18632"/>
                  </a:lnTo>
                  <a:lnTo>
                    <a:pt x="44106" y="10236"/>
                  </a:lnTo>
                  <a:lnTo>
                    <a:pt x="78744" y="755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4" name="SMARTInkShape-2219"/>
            <p:cNvSpPr/>
            <p:nvPr/>
          </p:nvSpPr>
          <p:spPr bwMode="auto">
            <a:xfrm>
              <a:off x="1057275" y="5857875"/>
              <a:ext cx="21432" cy="84191"/>
            </a:xfrm>
            <a:custGeom>
              <a:avLst/>
              <a:gdLst/>
              <a:ahLst/>
              <a:cxnLst/>
              <a:rect l="0" t="0" r="0" b="0"/>
              <a:pathLst>
                <a:path w="21432" h="84191">
                  <a:moveTo>
                    <a:pt x="0" y="0"/>
                  </a:moveTo>
                  <a:lnTo>
                    <a:pt x="3792" y="0"/>
                  </a:lnTo>
                  <a:lnTo>
                    <a:pt x="4909" y="1588"/>
                  </a:lnTo>
                  <a:lnTo>
                    <a:pt x="6702" y="15542"/>
                  </a:lnTo>
                  <a:lnTo>
                    <a:pt x="7741" y="24370"/>
                  </a:lnTo>
                  <a:lnTo>
                    <a:pt x="13608" y="52436"/>
                  </a:lnTo>
                  <a:lnTo>
                    <a:pt x="14261" y="80546"/>
                  </a:lnTo>
                  <a:lnTo>
                    <a:pt x="15064" y="82272"/>
                  </a:lnTo>
                  <a:lnTo>
                    <a:pt x="16392" y="83424"/>
                  </a:lnTo>
                  <a:lnTo>
                    <a:pt x="18072" y="84190"/>
                  </a:lnTo>
                  <a:lnTo>
                    <a:pt x="19192" y="83908"/>
                  </a:lnTo>
                  <a:lnTo>
                    <a:pt x="19938" y="82926"/>
                  </a:lnTo>
                  <a:lnTo>
                    <a:pt x="2143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5" name="SMARTInkShape-2220"/>
            <p:cNvSpPr/>
            <p:nvPr/>
          </p:nvSpPr>
          <p:spPr bwMode="auto">
            <a:xfrm>
              <a:off x="1114425" y="5857875"/>
              <a:ext cx="28576" cy="57151"/>
            </a:xfrm>
            <a:custGeom>
              <a:avLst/>
              <a:gdLst/>
              <a:ahLst/>
              <a:cxnLst/>
              <a:rect l="0" t="0" r="0" b="0"/>
              <a:pathLst>
                <a:path w="28576" h="57151">
                  <a:moveTo>
                    <a:pt x="0" y="0"/>
                  </a:moveTo>
                  <a:lnTo>
                    <a:pt x="0" y="16793"/>
                  </a:lnTo>
                  <a:lnTo>
                    <a:pt x="2117" y="21486"/>
                  </a:lnTo>
                  <a:lnTo>
                    <a:pt x="3792" y="23849"/>
                  </a:lnTo>
                  <a:lnTo>
                    <a:pt x="10642" y="50405"/>
                  </a:lnTo>
                  <a:lnTo>
                    <a:pt x="12651" y="52653"/>
                  </a:lnTo>
                  <a:lnTo>
                    <a:pt x="17000" y="55151"/>
                  </a:lnTo>
                  <a:lnTo>
                    <a:pt x="2857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6" name="SMARTInkShape-2221"/>
            <p:cNvSpPr/>
            <p:nvPr/>
          </p:nvSpPr>
          <p:spPr bwMode="auto">
            <a:xfrm>
              <a:off x="1543050" y="5857875"/>
              <a:ext cx="35720" cy="105209"/>
            </a:xfrm>
            <a:custGeom>
              <a:avLst/>
              <a:gdLst/>
              <a:ahLst/>
              <a:cxnLst/>
              <a:rect l="0" t="0" r="0" b="0"/>
              <a:pathLst>
                <a:path w="35720" h="105209">
                  <a:moveTo>
                    <a:pt x="0" y="0"/>
                  </a:moveTo>
                  <a:lnTo>
                    <a:pt x="3792" y="3792"/>
                  </a:lnTo>
                  <a:lnTo>
                    <a:pt x="5654" y="9887"/>
                  </a:lnTo>
                  <a:lnTo>
                    <a:pt x="9130" y="43731"/>
                  </a:lnTo>
                  <a:lnTo>
                    <a:pt x="19311" y="77901"/>
                  </a:lnTo>
                  <a:lnTo>
                    <a:pt x="28451" y="102772"/>
                  </a:lnTo>
                  <a:lnTo>
                    <a:pt x="30080" y="104233"/>
                  </a:lnTo>
                  <a:lnTo>
                    <a:pt x="31959" y="105208"/>
                  </a:lnTo>
                  <a:lnTo>
                    <a:pt x="33213" y="104270"/>
                  </a:lnTo>
                  <a:lnTo>
                    <a:pt x="35719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7" name="SMARTInkShape-2222"/>
            <p:cNvSpPr/>
            <p:nvPr/>
          </p:nvSpPr>
          <p:spPr bwMode="auto">
            <a:xfrm>
              <a:off x="1630289" y="5836444"/>
              <a:ext cx="19918" cy="118286"/>
            </a:xfrm>
            <a:custGeom>
              <a:avLst/>
              <a:gdLst/>
              <a:ahLst/>
              <a:cxnLst/>
              <a:rect l="0" t="0" r="0" b="0"/>
              <a:pathLst>
                <a:path w="19918" h="118286">
                  <a:moveTo>
                    <a:pt x="12774" y="0"/>
                  </a:moveTo>
                  <a:lnTo>
                    <a:pt x="11980" y="11406"/>
                  </a:lnTo>
                  <a:lnTo>
                    <a:pt x="7119" y="33180"/>
                  </a:lnTo>
                  <a:lnTo>
                    <a:pt x="2132" y="63792"/>
                  </a:lnTo>
                  <a:lnTo>
                    <a:pt x="0" y="96885"/>
                  </a:lnTo>
                  <a:lnTo>
                    <a:pt x="2598" y="109471"/>
                  </a:lnTo>
                  <a:lnTo>
                    <a:pt x="6399" y="116122"/>
                  </a:lnTo>
                  <a:lnTo>
                    <a:pt x="8524" y="117896"/>
                  </a:lnTo>
                  <a:lnTo>
                    <a:pt x="10734" y="118285"/>
                  </a:lnTo>
                  <a:lnTo>
                    <a:pt x="13001" y="117750"/>
                  </a:lnTo>
                  <a:lnTo>
                    <a:pt x="1991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0" name="SMARTInkShape-Group464"/>
          <p:cNvGrpSpPr/>
          <p:nvPr/>
        </p:nvGrpSpPr>
        <p:grpSpPr>
          <a:xfrm>
            <a:off x="3229062" y="5564981"/>
            <a:ext cx="3278895" cy="678658"/>
            <a:chOff x="3229062" y="5564981"/>
            <a:chExt cx="3278895" cy="678658"/>
          </a:xfrm>
        </p:grpSpPr>
        <p:sp>
          <p:nvSpPr>
            <p:cNvPr id="299" name="SMARTInkShape-2223"/>
            <p:cNvSpPr/>
            <p:nvPr/>
          </p:nvSpPr>
          <p:spPr bwMode="auto">
            <a:xfrm>
              <a:off x="3229062" y="5861263"/>
              <a:ext cx="199939" cy="179334"/>
            </a:xfrm>
            <a:custGeom>
              <a:avLst/>
              <a:gdLst/>
              <a:ahLst/>
              <a:cxnLst/>
              <a:rect l="0" t="0" r="0" b="0"/>
              <a:pathLst>
                <a:path w="199939" h="179334">
                  <a:moveTo>
                    <a:pt x="7057" y="32331"/>
                  </a:moveTo>
                  <a:lnTo>
                    <a:pt x="3264" y="39916"/>
                  </a:lnTo>
                  <a:lnTo>
                    <a:pt x="354" y="71165"/>
                  </a:lnTo>
                  <a:lnTo>
                    <a:pt x="0" y="102973"/>
                  </a:lnTo>
                  <a:lnTo>
                    <a:pt x="5634" y="137096"/>
                  </a:lnTo>
                  <a:lnTo>
                    <a:pt x="12916" y="171098"/>
                  </a:lnTo>
                  <a:lnTo>
                    <a:pt x="14138" y="174849"/>
                  </a:lnTo>
                  <a:lnTo>
                    <a:pt x="15746" y="177349"/>
                  </a:lnTo>
                  <a:lnTo>
                    <a:pt x="17612" y="179016"/>
                  </a:lnTo>
                  <a:lnTo>
                    <a:pt x="18856" y="179333"/>
                  </a:lnTo>
                  <a:lnTo>
                    <a:pt x="19686" y="178751"/>
                  </a:lnTo>
                  <a:lnTo>
                    <a:pt x="28969" y="150088"/>
                  </a:lnTo>
                  <a:lnTo>
                    <a:pt x="35052" y="133086"/>
                  </a:lnTo>
                  <a:lnTo>
                    <a:pt x="51070" y="104870"/>
                  </a:lnTo>
                  <a:lnTo>
                    <a:pt x="67017" y="72521"/>
                  </a:lnTo>
                  <a:lnTo>
                    <a:pt x="87264" y="43269"/>
                  </a:lnTo>
                  <a:lnTo>
                    <a:pt x="120032" y="13766"/>
                  </a:lnTo>
                  <a:lnTo>
                    <a:pt x="135055" y="4236"/>
                  </a:lnTo>
                  <a:lnTo>
                    <a:pt x="149670" y="0"/>
                  </a:lnTo>
                  <a:lnTo>
                    <a:pt x="156901" y="1252"/>
                  </a:lnTo>
                  <a:lnTo>
                    <a:pt x="177661" y="13598"/>
                  </a:lnTo>
                  <a:lnTo>
                    <a:pt x="188979" y="22946"/>
                  </a:lnTo>
                  <a:lnTo>
                    <a:pt x="195067" y="34510"/>
                  </a:lnTo>
                  <a:lnTo>
                    <a:pt x="199938" y="68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0" name="SMARTInkShape-2224"/>
            <p:cNvSpPr/>
            <p:nvPr/>
          </p:nvSpPr>
          <p:spPr bwMode="auto">
            <a:xfrm>
              <a:off x="3378994" y="5932234"/>
              <a:ext cx="192882" cy="159103"/>
            </a:xfrm>
            <a:custGeom>
              <a:avLst/>
              <a:gdLst/>
              <a:ahLst/>
              <a:cxnLst/>
              <a:rect l="0" t="0" r="0" b="0"/>
              <a:pathLst>
                <a:path w="192882" h="159103">
                  <a:moveTo>
                    <a:pt x="0" y="39941"/>
                  </a:moveTo>
                  <a:lnTo>
                    <a:pt x="0" y="49884"/>
                  </a:lnTo>
                  <a:lnTo>
                    <a:pt x="1587" y="52126"/>
                  </a:lnTo>
                  <a:lnTo>
                    <a:pt x="13425" y="63543"/>
                  </a:lnTo>
                  <a:lnTo>
                    <a:pt x="18666" y="70275"/>
                  </a:lnTo>
                  <a:lnTo>
                    <a:pt x="34698" y="78743"/>
                  </a:lnTo>
                  <a:lnTo>
                    <a:pt x="44235" y="81600"/>
                  </a:lnTo>
                  <a:lnTo>
                    <a:pt x="46159" y="81207"/>
                  </a:lnTo>
                  <a:lnTo>
                    <a:pt x="47441" y="80152"/>
                  </a:lnTo>
                  <a:lnTo>
                    <a:pt x="66754" y="45210"/>
                  </a:lnTo>
                  <a:lnTo>
                    <a:pt x="70821" y="13236"/>
                  </a:lnTo>
                  <a:lnTo>
                    <a:pt x="71356" y="0"/>
                  </a:lnTo>
                  <a:lnTo>
                    <a:pt x="71401" y="1817"/>
                  </a:lnTo>
                  <a:lnTo>
                    <a:pt x="65778" y="29335"/>
                  </a:lnTo>
                  <a:lnTo>
                    <a:pt x="64587" y="64481"/>
                  </a:lnTo>
                  <a:lnTo>
                    <a:pt x="64380" y="92544"/>
                  </a:lnTo>
                  <a:lnTo>
                    <a:pt x="70014" y="124768"/>
                  </a:lnTo>
                  <a:lnTo>
                    <a:pt x="77277" y="145244"/>
                  </a:lnTo>
                  <a:lnTo>
                    <a:pt x="84881" y="153682"/>
                  </a:lnTo>
                  <a:lnTo>
                    <a:pt x="93552" y="157961"/>
                  </a:lnTo>
                  <a:lnTo>
                    <a:pt x="98086" y="159102"/>
                  </a:lnTo>
                  <a:lnTo>
                    <a:pt x="103491" y="157482"/>
                  </a:lnTo>
                  <a:lnTo>
                    <a:pt x="136189" y="131355"/>
                  </a:lnTo>
                  <a:lnTo>
                    <a:pt x="159487" y="96657"/>
                  </a:lnTo>
                  <a:lnTo>
                    <a:pt x="172483" y="72292"/>
                  </a:lnTo>
                  <a:lnTo>
                    <a:pt x="181963" y="45588"/>
                  </a:lnTo>
                  <a:lnTo>
                    <a:pt x="192881" y="42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1" name="SMARTInkShape-2225"/>
            <p:cNvSpPr/>
            <p:nvPr/>
          </p:nvSpPr>
          <p:spPr bwMode="auto">
            <a:xfrm>
              <a:off x="3548009" y="5786438"/>
              <a:ext cx="75925" cy="277796"/>
            </a:xfrm>
            <a:custGeom>
              <a:avLst/>
              <a:gdLst/>
              <a:ahLst/>
              <a:cxnLst/>
              <a:rect l="0" t="0" r="0" b="0"/>
              <a:pathLst>
                <a:path w="75925" h="277796">
                  <a:moveTo>
                    <a:pt x="45297" y="0"/>
                  </a:moveTo>
                  <a:lnTo>
                    <a:pt x="31562" y="17527"/>
                  </a:lnTo>
                  <a:lnTo>
                    <a:pt x="18889" y="45090"/>
                  </a:lnTo>
                  <a:lnTo>
                    <a:pt x="7222" y="76683"/>
                  </a:lnTo>
                  <a:lnTo>
                    <a:pt x="1122" y="102344"/>
                  </a:lnTo>
                  <a:lnTo>
                    <a:pt x="0" y="129623"/>
                  </a:lnTo>
                  <a:lnTo>
                    <a:pt x="2146" y="157622"/>
                  </a:lnTo>
                  <a:lnTo>
                    <a:pt x="5746" y="185942"/>
                  </a:lnTo>
                  <a:lnTo>
                    <a:pt x="12235" y="221076"/>
                  </a:lnTo>
                  <a:lnTo>
                    <a:pt x="22977" y="251593"/>
                  </a:lnTo>
                  <a:lnTo>
                    <a:pt x="33790" y="264748"/>
                  </a:lnTo>
                  <a:lnTo>
                    <a:pt x="45739" y="272447"/>
                  </a:lnTo>
                  <a:lnTo>
                    <a:pt x="64229" y="277389"/>
                  </a:lnTo>
                  <a:lnTo>
                    <a:pt x="67443" y="277795"/>
                  </a:lnTo>
                  <a:lnTo>
                    <a:pt x="70380" y="275684"/>
                  </a:lnTo>
                  <a:lnTo>
                    <a:pt x="75760" y="266989"/>
                  </a:lnTo>
                  <a:lnTo>
                    <a:pt x="75924" y="261336"/>
                  </a:lnTo>
                  <a:lnTo>
                    <a:pt x="64782" y="233038"/>
                  </a:lnTo>
                  <a:lnTo>
                    <a:pt x="52441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2" name="SMARTInkShape-2226"/>
            <p:cNvSpPr/>
            <p:nvPr/>
          </p:nvSpPr>
          <p:spPr bwMode="auto">
            <a:xfrm>
              <a:off x="3450431" y="5899492"/>
              <a:ext cx="571501" cy="174168"/>
            </a:xfrm>
            <a:custGeom>
              <a:avLst/>
              <a:gdLst/>
              <a:ahLst/>
              <a:cxnLst/>
              <a:rect l="0" t="0" r="0" b="0"/>
              <a:pathLst>
                <a:path w="571501" h="174168">
                  <a:moveTo>
                    <a:pt x="0" y="44108"/>
                  </a:moveTo>
                  <a:lnTo>
                    <a:pt x="6497" y="49811"/>
                  </a:lnTo>
                  <a:lnTo>
                    <a:pt x="13735" y="54051"/>
                  </a:lnTo>
                  <a:lnTo>
                    <a:pt x="43518" y="57537"/>
                  </a:lnTo>
                  <a:lnTo>
                    <a:pt x="76218" y="56554"/>
                  </a:lnTo>
                  <a:lnTo>
                    <a:pt x="102137" y="50698"/>
                  </a:lnTo>
                  <a:lnTo>
                    <a:pt x="129532" y="42803"/>
                  </a:lnTo>
                  <a:lnTo>
                    <a:pt x="157582" y="34003"/>
                  </a:lnTo>
                  <a:lnTo>
                    <a:pt x="185925" y="24801"/>
                  </a:lnTo>
                  <a:lnTo>
                    <a:pt x="212279" y="17535"/>
                  </a:lnTo>
                  <a:lnTo>
                    <a:pt x="243079" y="6865"/>
                  </a:lnTo>
                  <a:lnTo>
                    <a:pt x="250159" y="2611"/>
                  </a:lnTo>
                  <a:lnTo>
                    <a:pt x="262259" y="0"/>
                  </a:lnTo>
                  <a:lnTo>
                    <a:pt x="272135" y="1486"/>
                  </a:lnTo>
                  <a:lnTo>
                    <a:pt x="279170" y="4792"/>
                  </a:lnTo>
                  <a:lnTo>
                    <a:pt x="279776" y="9166"/>
                  </a:lnTo>
                  <a:lnTo>
                    <a:pt x="271458" y="38999"/>
                  </a:lnTo>
                  <a:lnTo>
                    <a:pt x="262201" y="66142"/>
                  </a:lnTo>
                  <a:lnTo>
                    <a:pt x="251521" y="94293"/>
                  </a:lnTo>
                  <a:lnTo>
                    <a:pt x="243329" y="122742"/>
                  </a:lnTo>
                  <a:lnTo>
                    <a:pt x="237242" y="157007"/>
                  </a:lnTo>
                  <a:lnTo>
                    <a:pt x="238331" y="163030"/>
                  </a:lnTo>
                  <a:lnTo>
                    <a:pt x="243773" y="171840"/>
                  </a:lnTo>
                  <a:lnTo>
                    <a:pt x="246653" y="173712"/>
                  </a:lnTo>
                  <a:lnTo>
                    <a:pt x="249366" y="174167"/>
                  </a:lnTo>
                  <a:lnTo>
                    <a:pt x="251969" y="173677"/>
                  </a:lnTo>
                  <a:lnTo>
                    <a:pt x="259425" y="169194"/>
                  </a:lnTo>
                  <a:lnTo>
                    <a:pt x="279668" y="148368"/>
                  </a:lnTo>
                  <a:lnTo>
                    <a:pt x="301894" y="114503"/>
                  </a:lnTo>
                  <a:lnTo>
                    <a:pt x="319902" y="86662"/>
                  </a:lnTo>
                  <a:lnTo>
                    <a:pt x="340209" y="52602"/>
                  </a:lnTo>
                  <a:lnTo>
                    <a:pt x="353805" y="30234"/>
                  </a:lnTo>
                  <a:lnTo>
                    <a:pt x="359124" y="26035"/>
                  </a:lnTo>
                  <a:lnTo>
                    <a:pt x="360860" y="25710"/>
                  </a:lnTo>
                  <a:lnTo>
                    <a:pt x="362017" y="26287"/>
                  </a:lnTo>
                  <a:lnTo>
                    <a:pt x="362789" y="27464"/>
                  </a:lnTo>
                  <a:lnTo>
                    <a:pt x="358045" y="59443"/>
                  </a:lnTo>
                  <a:lnTo>
                    <a:pt x="352448" y="87971"/>
                  </a:lnTo>
                  <a:lnTo>
                    <a:pt x="350519" y="121241"/>
                  </a:lnTo>
                  <a:lnTo>
                    <a:pt x="350086" y="155537"/>
                  </a:lnTo>
                  <a:lnTo>
                    <a:pt x="350072" y="158875"/>
                  </a:lnTo>
                  <a:lnTo>
                    <a:pt x="350856" y="161101"/>
                  </a:lnTo>
                  <a:lnTo>
                    <a:pt x="352173" y="162584"/>
                  </a:lnTo>
                  <a:lnTo>
                    <a:pt x="353845" y="163574"/>
                  </a:lnTo>
                  <a:lnTo>
                    <a:pt x="355753" y="162646"/>
                  </a:lnTo>
                  <a:lnTo>
                    <a:pt x="383837" y="128123"/>
                  </a:lnTo>
                  <a:lnTo>
                    <a:pt x="401728" y="95217"/>
                  </a:lnTo>
                  <a:lnTo>
                    <a:pt x="415845" y="60260"/>
                  </a:lnTo>
                  <a:lnTo>
                    <a:pt x="429893" y="37774"/>
                  </a:lnTo>
                  <a:lnTo>
                    <a:pt x="432646" y="35916"/>
                  </a:lnTo>
                  <a:lnTo>
                    <a:pt x="435274" y="35472"/>
                  </a:lnTo>
                  <a:lnTo>
                    <a:pt x="437820" y="35969"/>
                  </a:lnTo>
                  <a:lnTo>
                    <a:pt x="439518" y="37889"/>
                  </a:lnTo>
                  <a:lnTo>
                    <a:pt x="441404" y="44255"/>
                  </a:lnTo>
                  <a:lnTo>
                    <a:pt x="442714" y="79297"/>
                  </a:lnTo>
                  <a:lnTo>
                    <a:pt x="442874" y="108297"/>
                  </a:lnTo>
                  <a:lnTo>
                    <a:pt x="442909" y="143671"/>
                  </a:lnTo>
                  <a:lnTo>
                    <a:pt x="442912" y="153880"/>
                  </a:lnTo>
                  <a:lnTo>
                    <a:pt x="442912" y="152956"/>
                  </a:lnTo>
                  <a:lnTo>
                    <a:pt x="460801" y="120496"/>
                  </a:lnTo>
                  <a:lnTo>
                    <a:pt x="480989" y="86067"/>
                  </a:lnTo>
                  <a:lnTo>
                    <a:pt x="507672" y="52484"/>
                  </a:lnTo>
                  <a:lnTo>
                    <a:pt x="540870" y="25583"/>
                  </a:lnTo>
                  <a:lnTo>
                    <a:pt x="546317" y="22233"/>
                  </a:lnTo>
                  <a:lnTo>
                    <a:pt x="550743" y="20793"/>
                  </a:lnTo>
                  <a:lnTo>
                    <a:pt x="554487" y="20627"/>
                  </a:lnTo>
                  <a:lnTo>
                    <a:pt x="557777" y="21311"/>
                  </a:lnTo>
                  <a:lnTo>
                    <a:pt x="563549" y="26303"/>
                  </a:lnTo>
                  <a:lnTo>
                    <a:pt x="566199" y="29857"/>
                  </a:lnTo>
                  <a:lnTo>
                    <a:pt x="569144" y="40156"/>
                  </a:lnTo>
                  <a:lnTo>
                    <a:pt x="569659" y="52669"/>
                  </a:lnTo>
                  <a:lnTo>
                    <a:pt x="563522" y="77990"/>
                  </a:lnTo>
                  <a:lnTo>
                    <a:pt x="560017" y="89329"/>
                  </a:lnTo>
                  <a:lnTo>
                    <a:pt x="557767" y="107545"/>
                  </a:lnTo>
                  <a:lnTo>
                    <a:pt x="557582" y="107830"/>
                  </a:lnTo>
                  <a:lnTo>
                    <a:pt x="557322" y="100648"/>
                  </a:lnTo>
                  <a:lnTo>
                    <a:pt x="571500" y="655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3" name="SMARTInkShape-2227"/>
            <p:cNvSpPr/>
            <p:nvPr/>
          </p:nvSpPr>
          <p:spPr bwMode="auto">
            <a:xfrm>
              <a:off x="4043512" y="5893594"/>
              <a:ext cx="105180" cy="180177"/>
            </a:xfrm>
            <a:custGeom>
              <a:avLst/>
              <a:gdLst/>
              <a:ahLst/>
              <a:cxnLst/>
              <a:rect l="0" t="0" r="0" b="0"/>
              <a:pathLst>
                <a:path w="105180" h="180177">
                  <a:moveTo>
                    <a:pt x="42713" y="0"/>
                  </a:moveTo>
                  <a:lnTo>
                    <a:pt x="42713" y="3792"/>
                  </a:lnTo>
                  <a:lnTo>
                    <a:pt x="30528" y="37021"/>
                  </a:lnTo>
                  <a:lnTo>
                    <a:pt x="19110" y="66667"/>
                  </a:lnTo>
                  <a:lnTo>
                    <a:pt x="8467" y="93572"/>
                  </a:lnTo>
                  <a:lnTo>
                    <a:pt x="1553" y="127315"/>
                  </a:lnTo>
                  <a:lnTo>
                    <a:pt x="0" y="161395"/>
                  </a:lnTo>
                  <a:lnTo>
                    <a:pt x="2034" y="169098"/>
                  </a:lnTo>
                  <a:lnTo>
                    <a:pt x="3687" y="172263"/>
                  </a:lnTo>
                  <a:lnTo>
                    <a:pt x="5583" y="174373"/>
                  </a:lnTo>
                  <a:lnTo>
                    <a:pt x="9807" y="176718"/>
                  </a:lnTo>
                  <a:lnTo>
                    <a:pt x="20439" y="178038"/>
                  </a:lnTo>
                  <a:lnTo>
                    <a:pt x="23101" y="175842"/>
                  </a:lnTo>
                  <a:lnTo>
                    <a:pt x="35309" y="144923"/>
                  </a:lnTo>
                  <a:lnTo>
                    <a:pt x="48104" y="118258"/>
                  </a:lnTo>
                  <a:lnTo>
                    <a:pt x="61949" y="90249"/>
                  </a:lnTo>
                  <a:lnTo>
                    <a:pt x="76106" y="65634"/>
                  </a:lnTo>
                  <a:lnTo>
                    <a:pt x="85600" y="56951"/>
                  </a:lnTo>
                  <a:lnTo>
                    <a:pt x="90354" y="54637"/>
                  </a:lnTo>
                  <a:lnTo>
                    <a:pt x="94318" y="53886"/>
                  </a:lnTo>
                  <a:lnTo>
                    <a:pt x="97753" y="54181"/>
                  </a:lnTo>
                  <a:lnTo>
                    <a:pt x="100838" y="55170"/>
                  </a:lnTo>
                  <a:lnTo>
                    <a:pt x="102894" y="58211"/>
                  </a:lnTo>
                  <a:lnTo>
                    <a:pt x="105179" y="67941"/>
                  </a:lnTo>
                  <a:lnTo>
                    <a:pt x="100943" y="95176"/>
                  </a:lnTo>
                  <a:lnTo>
                    <a:pt x="94715" y="124332"/>
                  </a:lnTo>
                  <a:lnTo>
                    <a:pt x="85500" y="156322"/>
                  </a:lnTo>
                  <a:lnTo>
                    <a:pt x="78409" y="174111"/>
                  </a:lnTo>
                  <a:lnTo>
                    <a:pt x="74453" y="179776"/>
                  </a:lnTo>
                  <a:lnTo>
                    <a:pt x="73398" y="180176"/>
                  </a:lnTo>
                  <a:lnTo>
                    <a:pt x="72695" y="179648"/>
                  </a:lnTo>
                  <a:lnTo>
                    <a:pt x="85576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4" name="SMARTInkShape-2228"/>
            <p:cNvSpPr/>
            <p:nvPr/>
          </p:nvSpPr>
          <p:spPr bwMode="auto">
            <a:xfrm>
              <a:off x="4253477" y="5729288"/>
              <a:ext cx="211368" cy="356271"/>
            </a:xfrm>
            <a:custGeom>
              <a:avLst/>
              <a:gdLst/>
              <a:ahLst/>
              <a:cxnLst/>
              <a:rect l="0" t="0" r="0" b="0"/>
              <a:pathLst>
                <a:path w="211368" h="356271">
                  <a:moveTo>
                    <a:pt x="104211" y="0"/>
                  </a:moveTo>
                  <a:lnTo>
                    <a:pt x="96626" y="0"/>
                  </a:lnTo>
                  <a:lnTo>
                    <a:pt x="88669" y="4233"/>
                  </a:lnTo>
                  <a:lnTo>
                    <a:pt x="53467" y="33180"/>
                  </a:lnTo>
                  <a:lnTo>
                    <a:pt x="32554" y="60631"/>
                  </a:lnTo>
                  <a:lnTo>
                    <a:pt x="19182" y="84097"/>
                  </a:lnTo>
                  <a:lnTo>
                    <a:pt x="7947" y="113047"/>
                  </a:lnTo>
                  <a:lnTo>
                    <a:pt x="1895" y="146551"/>
                  </a:lnTo>
                  <a:lnTo>
                    <a:pt x="282" y="164376"/>
                  </a:lnTo>
                  <a:lnTo>
                    <a:pt x="0" y="182609"/>
                  </a:lnTo>
                  <a:lnTo>
                    <a:pt x="605" y="201114"/>
                  </a:lnTo>
                  <a:lnTo>
                    <a:pt x="1803" y="219801"/>
                  </a:lnTo>
                  <a:lnTo>
                    <a:pt x="11600" y="253264"/>
                  </a:lnTo>
                  <a:lnTo>
                    <a:pt x="27332" y="283218"/>
                  </a:lnTo>
                  <a:lnTo>
                    <a:pt x="47552" y="309760"/>
                  </a:lnTo>
                  <a:lnTo>
                    <a:pt x="74002" y="330552"/>
                  </a:lnTo>
                  <a:lnTo>
                    <a:pt x="104278" y="346143"/>
                  </a:lnTo>
                  <a:lnTo>
                    <a:pt x="136255" y="355718"/>
                  </a:lnTo>
                  <a:lnTo>
                    <a:pt x="166871" y="356270"/>
                  </a:lnTo>
                  <a:lnTo>
                    <a:pt x="211367" y="350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5" name="SMARTInkShape-2229"/>
            <p:cNvSpPr/>
            <p:nvPr/>
          </p:nvSpPr>
          <p:spPr bwMode="auto">
            <a:xfrm>
              <a:off x="4579144" y="5822450"/>
              <a:ext cx="28576" cy="199732"/>
            </a:xfrm>
            <a:custGeom>
              <a:avLst/>
              <a:gdLst/>
              <a:ahLst/>
              <a:cxnLst/>
              <a:rect l="0" t="0" r="0" b="0"/>
              <a:pathLst>
                <a:path w="28576" h="199732">
                  <a:moveTo>
                    <a:pt x="28575" y="6850"/>
                  </a:moveTo>
                  <a:lnTo>
                    <a:pt x="28575" y="699"/>
                  </a:lnTo>
                  <a:lnTo>
                    <a:pt x="27781" y="368"/>
                  </a:lnTo>
                  <a:lnTo>
                    <a:pt x="24783" y="0"/>
                  </a:lnTo>
                  <a:lnTo>
                    <a:pt x="22872" y="1490"/>
                  </a:lnTo>
                  <a:lnTo>
                    <a:pt x="18632" y="7378"/>
                  </a:lnTo>
                  <a:lnTo>
                    <a:pt x="15574" y="23411"/>
                  </a:lnTo>
                  <a:lnTo>
                    <a:pt x="14541" y="51749"/>
                  </a:lnTo>
                  <a:lnTo>
                    <a:pt x="15156" y="81890"/>
                  </a:lnTo>
                  <a:lnTo>
                    <a:pt x="19219" y="111282"/>
                  </a:lnTo>
                  <a:lnTo>
                    <a:pt x="20776" y="139305"/>
                  </a:lnTo>
                  <a:lnTo>
                    <a:pt x="21345" y="174076"/>
                  </a:lnTo>
                  <a:lnTo>
                    <a:pt x="19276" y="182508"/>
                  </a:lnTo>
                  <a:lnTo>
                    <a:pt x="17613" y="185868"/>
                  </a:lnTo>
                  <a:lnTo>
                    <a:pt x="11532" y="191718"/>
                  </a:lnTo>
                  <a:lnTo>
                    <a:pt x="0" y="199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6" name="SMARTInkShape-2230"/>
            <p:cNvSpPr/>
            <p:nvPr/>
          </p:nvSpPr>
          <p:spPr bwMode="auto">
            <a:xfrm>
              <a:off x="4457700" y="5957888"/>
              <a:ext cx="287850" cy="64294"/>
            </a:xfrm>
            <a:custGeom>
              <a:avLst/>
              <a:gdLst/>
              <a:ahLst/>
              <a:cxnLst/>
              <a:rect l="0" t="0" r="0" b="0"/>
              <a:pathLst>
                <a:path w="287850" h="64294">
                  <a:moveTo>
                    <a:pt x="0" y="64293"/>
                  </a:moveTo>
                  <a:lnTo>
                    <a:pt x="0" y="60501"/>
                  </a:lnTo>
                  <a:lnTo>
                    <a:pt x="2117" y="56522"/>
                  </a:lnTo>
                  <a:lnTo>
                    <a:pt x="6497" y="52109"/>
                  </a:lnTo>
                  <a:lnTo>
                    <a:pt x="13735" y="47500"/>
                  </a:lnTo>
                  <a:lnTo>
                    <a:pt x="43517" y="42984"/>
                  </a:lnTo>
                  <a:lnTo>
                    <a:pt x="76218" y="38224"/>
                  </a:lnTo>
                  <a:lnTo>
                    <a:pt x="102137" y="36832"/>
                  </a:lnTo>
                  <a:lnTo>
                    <a:pt x="131649" y="34097"/>
                  </a:lnTo>
                  <a:lnTo>
                    <a:pt x="162492" y="30235"/>
                  </a:lnTo>
                  <a:lnTo>
                    <a:pt x="192075" y="25873"/>
                  </a:lnTo>
                  <a:lnTo>
                    <a:pt x="218981" y="21288"/>
                  </a:lnTo>
                  <a:lnTo>
                    <a:pt x="250092" y="16362"/>
                  </a:lnTo>
                  <a:lnTo>
                    <a:pt x="279261" y="13767"/>
                  </a:lnTo>
                  <a:lnTo>
                    <a:pt x="286305" y="10616"/>
                  </a:lnTo>
                  <a:lnTo>
                    <a:pt x="287708" y="8665"/>
                  </a:lnTo>
                  <a:lnTo>
                    <a:pt x="287849" y="6570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7" name="SMARTInkShape-2231"/>
            <p:cNvSpPr/>
            <p:nvPr/>
          </p:nvSpPr>
          <p:spPr bwMode="auto">
            <a:xfrm>
              <a:off x="4437262" y="5815013"/>
              <a:ext cx="313333" cy="28576"/>
            </a:xfrm>
            <a:custGeom>
              <a:avLst/>
              <a:gdLst/>
              <a:ahLst/>
              <a:cxnLst/>
              <a:rect l="0" t="0" r="0" b="0"/>
              <a:pathLst>
                <a:path w="313333" h="28576">
                  <a:moveTo>
                    <a:pt x="6151" y="28575"/>
                  </a:moveTo>
                  <a:lnTo>
                    <a:pt x="0" y="28575"/>
                  </a:lnTo>
                  <a:lnTo>
                    <a:pt x="31792" y="24782"/>
                  </a:lnTo>
                  <a:lnTo>
                    <a:pt x="58028" y="20804"/>
                  </a:lnTo>
                  <a:lnTo>
                    <a:pt x="85563" y="16390"/>
                  </a:lnTo>
                  <a:lnTo>
                    <a:pt x="113676" y="11782"/>
                  </a:lnTo>
                  <a:lnTo>
                    <a:pt x="146279" y="9205"/>
                  </a:lnTo>
                  <a:lnTo>
                    <a:pt x="180348" y="8059"/>
                  </a:lnTo>
                  <a:lnTo>
                    <a:pt x="211365" y="7550"/>
                  </a:lnTo>
                  <a:lnTo>
                    <a:pt x="238909" y="5208"/>
                  </a:lnTo>
                  <a:lnTo>
                    <a:pt x="264380" y="2314"/>
                  </a:lnTo>
                  <a:lnTo>
                    <a:pt x="297064" y="686"/>
                  </a:lnTo>
                  <a:lnTo>
                    <a:pt x="3133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8" name="SMARTInkShape-2232"/>
            <p:cNvSpPr/>
            <p:nvPr/>
          </p:nvSpPr>
          <p:spPr bwMode="auto">
            <a:xfrm>
              <a:off x="4729287" y="5756004"/>
              <a:ext cx="238641" cy="271217"/>
            </a:xfrm>
            <a:custGeom>
              <a:avLst/>
              <a:gdLst/>
              <a:ahLst/>
              <a:cxnLst/>
              <a:rect l="0" t="0" r="0" b="0"/>
              <a:pathLst>
                <a:path w="238641" h="271217">
                  <a:moveTo>
                    <a:pt x="64169" y="37577"/>
                  </a:moveTo>
                  <a:lnTo>
                    <a:pt x="64169" y="41369"/>
                  </a:lnTo>
                  <a:lnTo>
                    <a:pt x="62053" y="45348"/>
                  </a:lnTo>
                  <a:lnTo>
                    <a:pt x="58466" y="51350"/>
                  </a:lnTo>
                  <a:lnTo>
                    <a:pt x="47376" y="81313"/>
                  </a:lnTo>
                  <a:lnTo>
                    <a:pt x="33042" y="115684"/>
                  </a:lnTo>
                  <a:lnTo>
                    <a:pt x="24343" y="147591"/>
                  </a:lnTo>
                  <a:lnTo>
                    <a:pt x="16738" y="178300"/>
                  </a:lnTo>
                  <a:lnTo>
                    <a:pt x="9458" y="211388"/>
                  </a:lnTo>
                  <a:lnTo>
                    <a:pt x="3068" y="240066"/>
                  </a:lnTo>
                  <a:lnTo>
                    <a:pt x="0" y="271216"/>
                  </a:lnTo>
                  <a:lnTo>
                    <a:pt x="752" y="271124"/>
                  </a:lnTo>
                  <a:lnTo>
                    <a:pt x="3705" y="268905"/>
                  </a:lnTo>
                  <a:lnTo>
                    <a:pt x="14354" y="237570"/>
                  </a:lnTo>
                  <a:lnTo>
                    <a:pt x="21363" y="209812"/>
                  </a:lnTo>
                  <a:lnTo>
                    <a:pt x="26888" y="184769"/>
                  </a:lnTo>
                  <a:lnTo>
                    <a:pt x="34635" y="157764"/>
                  </a:lnTo>
                  <a:lnTo>
                    <a:pt x="39137" y="132005"/>
                  </a:lnTo>
                  <a:lnTo>
                    <a:pt x="43788" y="97305"/>
                  </a:lnTo>
                  <a:lnTo>
                    <a:pt x="48076" y="69033"/>
                  </a:lnTo>
                  <a:lnTo>
                    <a:pt x="49525" y="49523"/>
                  </a:lnTo>
                  <a:lnTo>
                    <a:pt x="50438" y="47922"/>
                  </a:lnTo>
                  <a:lnTo>
                    <a:pt x="51840" y="46855"/>
                  </a:lnTo>
                  <a:lnTo>
                    <a:pt x="53568" y="46144"/>
                  </a:lnTo>
                  <a:lnTo>
                    <a:pt x="54721" y="47257"/>
                  </a:lnTo>
                  <a:lnTo>
                    <a:pt x="63320" y="80580"/>
                  </a:lnTo>
                  <a:lnTo>
                    <a:pt x="74060" y="108174"/>
                  </a:lnTo>
                  <a:lnTo>
                    <a:pt x="84209" y="141133"/>
                  </a:lnTo>
                  <a:lnTo>
                    <a:pt x="101593" y="175240"/>
                  </a:lnTo>
                  <a:lnTo>
                    <a:pt x="122618" y="205014"/>
                  </a:lnTo>
                  <a:lnTo>
                    <a:pt x="148604" y="227682"/>
                  </a:lnTo>
                  <a:lnTo>
                    <a:pt x="167048" y="236633"/>
                  </a:lnTo>
                  <a:lnTo>
                    <a:pt x="181595" y="239024"/>
                  </a:lnTo>
                  <a:lnTo>
                    <a:pt x="207662" y="234091"/>
                  </a:lnTo>
                  <a:lnTo>
                    <a:pt x="213012" y="230499"/>
                  </a:lnTo>
                  <a:lnTo>
                    <a:pt x="221074" y="220158"/>
                  </a:lnTo>
                  <a:lnTo>
                    <a:pt x="232716" y="188413"/>
                  </a:lnTo>
                  <a:lnTo>
                    <a:pt x="238640" y="160145"/>
                  </a:lnTo>
                  <a:lnTo>
                    <a:pt x="236867" y="126987"/>
                  </a:lnTo>
                  <a:lnTo>
                    <a:pt x="235989" y="92026"/>
                  </a:lnTo>
                  <a:lnTo>
                    <a:pt x="234141" y="57326"/>
                  </a:lnTo>
                  <a:lnTo>
                    <a:pt x="225039" y="28171"/>
                  </a:lnTo>
                  <a:lnTo>
                    <a:pt x="214450" y="5410"/>
                  </a:lnTo>
                  <a:lnTo>
                    <a:pt x="210336" y="262"/>
                  </a:lnTo>
                  <a:lnTo>
                    <a:pt x="209239" y="0"/>
                  </a:lnTo>
                  <a:lnTo>
                    <a:pt x="208507" y="620"/>
                  </a:lnTo>
                  <a:lnTo>
                    <a:pt x="207695" y="3425"/>
                  </a:lnTo>
                  <a:lnTo>
                    <a:pt x="207082" y="32354"/>
                  </a:lnTo>
                  <a:lnTo>
                    <a:pt x="208657" y="37270"/>
                  </a:lnTo>
                  <a:lnTo>
                    <a:pt x="214640" y="44849"/>
                  </a:lnTo>
                  <a:lnTo>
                    <a:pt x="235619" y="590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9" name="SMARTInkShape-2233"/>
            <p:cNvSpPr/>
            <p:nvPr/>
          </p:nvSpPr>
          <p:spPr bwMode="auto">
            <a:xfrm>
              <a:off x="5072068" y="5773437"/>
              <a:ext cx="21427" cy="245684"/>
            </a:xfrm>
            <a:custGeom>
              <a:avLst/>
              <a:gdLst/>
              <a:ahLst/>
              <a:cxnLst/>
              <a:rect l="0" t="0" r="0" b="0"/>
              <a:pathLst>
                <a:path w="21427" h="245684">
                  <a:moveTo>
                    <a:pt x="14282" y="13001"/>
                  </a:moveTo>
                  <a:lnTo>
                    <a:pt x="10490" y="9208"/>
                  </a:lnTo>
                  <a:lnTo>
                    <a:pt x="8628" y="5230"/>
                  </a:lnTo>
                  <a:lnTo>
                    <a:pt x="7432" y="0"/>
                  </a:lnTo>
                  <a:lnTo>
                    <a:pt x="6541" y="365"/>
                  </a:lnTo>
                  <a:lnTo>
                    <a:pt x="3433" y="2886"/>
                  </a:lnTo>
                  <a:lnTo>
                    <a:pt x="1523" y="8770"/>
                  </a:lnTo>
                  <a:lnTo>
                    <a:pt x="196" y="36550"/>
                  </a:lnTo>
                  <a:lnTo>
                    <a:pt x="54" y="63546"/>
                  </a:lnTo>
                  <a:lnTo>
                    <a:pt x="21" y="87853"/>
                  </a:lnTo>
                  <a:lnTo>
                    <a:pt x="7" y="112414"/>
                  </a:lnTo>
                  <a:lnTo>
                    <a:pt x="0" y="136559"/>
                  </a:lnTo>
                  <a:lnTo>
                    <a:pt x="790" y="171671"/>
                  </a:lnTo>
                  <a:lnTo>
                    <a:pt x="4905" y="201742"/>
                  </a:lnTo>
                  <a:lnTo>
                    <a:pt x="6844" y="237263"/>
                  </a:lnTo>
                  <a:lnTo>
                    <a:pt x="7736" y="241090"/>
                  </a:lnTo>
                  <a:lnTo>
                    <a:pt x="9124" y="243641"/>
                  </a:lnTo>
                  <a:lnTo>
                    <a:pt x="10843" y="245342"/>
                  </a:lnTo>
                  <a:lnTo>
                    <a:pt x="11990" y="245683"/>
                  </a:lnTo>
                  <a:lnTo>
                    <a:pt x="12753" y="245116"/>
                  </a:lnTo>
                  <a:lnTo>
                    <a:pt x="18990" y="229863"/>
                  </a:lnTo>
                  <a:lnTo>
                    <a:pt x="21105" y="194341"/>
                  </a:lnTo>
                  <a:lnTo>
                    <a:pt x="21426" y="177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0" name="SMARTInkShape-2234"/>
            <p:cNvSpPr/>
            <p:nvPr/>
          </p:nvSpPr>
          <p:spPr bwMode="auto">
            <a:xfrm>
              <a:off x="4943475" y="5772150"/>
              <a:ext cx="307182" cy="14289"/>
            </a:xfrm>
            <a:custGeom>
              <a:avLst/>
              <a:gdLst/>
              <a:ahLst/>
              <a:cxnLst/>
              <a:rect l="0" t="0" r="0" b="0"/>
              <a:pathLst>
                <a:path w="307182" h="14289">
                  <a:moveTo>
                    <a:pt x="0" y="14288"/>
                  </a:moveTo>
                  <a:lnTo>
                    <a:pt x="3792" y="10495"/>
                  </a:lnTo>
                  <a:lnTo>
                    <a:pt x="17528" y="8137"/>
                  </a:lnTo>
                  <a:lnTo>
                    <a:pt x="49999" y="7340"/>
                  </a:lnTo>
                  <a:lnTo>
                    <a:pt x="83165" y="7202"/>
                  </a:lnTo>
                  <a:lnTo>
                    <a:pt x="109193" y="7169"/>
                  </a:lnTo>
                  <a:lnTo>
                    <a:pt x="136637" y="7155"/>
                  </a:lnTo>
                  <a:lnTo>
                    <a:pt x="163915" y="7149"/>
                  </a:lnTo>
                  <a:lnTo>
                    <a:pt x="189268" y="7146"/>
                  </a:lnTo>
                  <a:lnTo>
                    <a:pt x="215881" y="7145"/>
                  </a:lnTo>
                  <a:lnTo>
                    <a:pt x="241998" y="7145"/>
                  </a:lnTo>
                  <a:lnTo>
                    <a:pt x="273757" y="6350"/>
                  </a:lnTo>
                  <a:lnTo>
                    <a:pt x="3071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1" name="SMARTInkShape-2235"/>
            <p:cNvSpPr/>
            <p:nvPr/>
          </p:nvSpPr>
          <p:spPr bwMode="auto">
            <a:xfrm>
              <a:off x="5129213" y="5979319"/>
              <a:ext cx="178594" cy="57151"/>
            </a:xfrm>
            <a:custGeom>
              <a:avLst/>
              <a:gdLst/>
              <a:ahLst/>
              <a:cxnLst/>
              <a:rect l="0" t="0" r="0" b="0"/>
              <a:pathLst>
                <a:path w="178594" h="57151">
                  <a:moveTo>
                    <a:pt x="0" y="57150"/>
                  </a:moveTo>
                  <a:lnTo>
                    <a:pt x="9942" y="47207"/>
                  </a:lnTo>
                  <a:lnTo>
                    <a:pt x="16590" y="44793"/>
                  </a:lnTo>
                  <a:lnTo>
                    <a:pt x="49809" y="37413"/>
                  </a:lnTo>
                  <a:lnTo>
                    <a:pt x="76847" y="30753"/>
                  </a:lnTo>
                  <a:lnTo>
                    <a:pt x="104966" y="23752"/>
                  </a:lnTo>
                  <a:lnTo>
                    <a:pt x="132612" y="16651"/>
                  </a:lnTo>
                  <a:lnTo>
                    <a:pt x="167246" y="4760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2" name="SMARTInkShape-2236"/>
            <p:cNvSpPr/>
            <p:nvPr/>
          </p:nvSpPr>
          <p:spPr bwMode="auto">
            <a:xfrm>
              <a:off x="5350669" y="5773143"/>
              <a:ext cx="25329" cy="199033"/>
            </a:xfrm>
            <a:custGeom>
              <a:avLst/>
              <a:gdLst/>
              <a:ahLst/>
              <a:cxnLst/>
              <a:rect l="0" t="0" r="0" b="0"/>
              <a:pathLst>
                <a:path w="25329" h="199033">
                  <a:moveTo>
                    <a:pt x="0" y="6151"/>
                  </a:moveTo>
                  <a:lnTo>
                    <a:pt x="0" y="0"/>
                  </a:lnTo>
                  <a:lnTo>
                    <a:pt x="0" y="3094"/>
                  </a:lnTo>
                  <a:lnTo>
                    <a:pt x="11391" y="38411"/>
                  </a:lnTo>
                  <a:lnTo>
                    <a:pt x="15832" y="71643"/>
                  </a:lnTo>
                  <a:lnTo>
                    <a:pt x="19772" y="99375"/>
                  </a:lnTo>
                  <a:lnTo>
                    <a:pt x="23056" y="129816"/>
                  </a:lnTo>
                  <a:lnTo>
                    <a:pt x="25328" y="150013"/>
                  </a:lnTo>
                  <a:lnTo>
                    <a:pt x="22101" y="185031"/>
                  </a:lnTo>
                  <a:lnTo>
                    <a:pt x="21629" y="194883"/>
                  </a:lnTo>
                  <a:lnTo>
                    <a:pt x="20769" y="196266"/>
                  </a:lnTo>
                  <a:lnTo>
                    <a:pt x="19402" y="197189"/>
                  </a:lnTo>
                  <a:lnTo>
                    <a:pt x="14287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3" name="SMARTInkShape-2237"/>
            <p:cNvSpPr/>
            <p:nvPr/>
          </p:nvSpPr>
          <p:spPr bwMode="auto">
            <a:xfrm>
              <a:off x="5214938" y="5765006"/>
              <a:ext cx="357188" cy="35720"/>
            </a:xfrm>
            <a:custGeom>
              <a:avLst/>
              <a:gdLst/>
              <a:ahLst/>
              <a:cxnLst/>
              <a:rect l="0" t="0" r="0" b="0"/>
              <a:pathLst>
                <a:path w="357188" h="35720">
                  <a:moveTo>
                    <a:pt x="0" y="35719"/>
                  </a:moveTo>
                  <a:lnTo>
                    <a:pt x="3792" y="35719"/>
                  </a:lnTo>
                  <a:lnTo>
                    <a:pt x="34320" y="29568"/>
                  </a:lnTo>
                  <a:lnTo>
                    <a:pt x="64320" y="25077"/>
                  </a:lnTo>
                  <a:lnTo>
                    <a:pt x="91028" y="20935"/>
                  </a:lnTo>
                  <a:lnTo>
                    <a:pt x="122213" y="16448"/>
                  </a:lnTo>
                  <a:lnTo>
                    <a:pt x="157240" y="11808"/>
                  </a:lnTo>
                  <a:lnTo>
                    <a:pt x="175470" y="10254"/>
                  </a:lnTo>
                  <a:lnTo>
                    <a:pt x="193974" y="9217"/>
                  </a:lnTo>
                  <a:lnTo>
                    <a:pt x="212659" y="8526"/>
                  </a:lnTo>
                  <a:lnTo>
                    <a:pt x="246121" y="9875"/>
                  </a:lnTo>
                  <a:lnTo>
                    <a:pt x="276868" y="12326"/>
                  </a:lnTo>
                  <a:lnTo>
                    <a:pt x="306409" y="13416"/>
                  </a:lnTo>
                  <a:lnTo>
                    <a:pt x="338437" y="10237"/>
                  </a:lnTo>
                  <a:lnTo>
                    <a:pt x="348854" y="6402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4" name="SMARTInkShape-2238"/>
            <p:cNvSpPr/>
            <p:nvPr/>
          </p:nvSpPr>
          <p:spPr bwMode="auto">
            <a:xfrm>
              <a:off x="5443538" y="5787430"/>
              <a:ext cx="188897" cy="429598"/>
            </a:xfrm>
            <a:custGeom>
              <a:avLst/>
              <a:gdLst/>
              <a:ahLst/>
              <a:cxnLst/>
              <a:rect l="0" t="0" r="0" b="0"/>
              <a:pathLst>
                <a:path w="188897" h="429598">
                  <a:moveTo>
                    <a:pt x="0" y="20439"/>
                  </a:moveTo>
                  <a:lnTo>
                    <a:pt x="7584" y="20439"/>
                  </a:lnTo>
                  <a:lnTo>
                    <a:pt x="13425" y="22556"/>
                  </a:lnTo>
                  <a:lnTo>
                    <a:pt x="44641" y="47174"/>
                  </a:lnTo>
                  <a:lnTo>
                    <a:pt x="53707" y="58515"/>
                  </a:lnTo>
                  <a:lnTo>
                    <a:pt x="61969" y="70699"/>
                  </a:lnTo>
                  <a:lnTo>
                    <a:pt x="97550" y="106039"/>
                  </a:lnTo>
                  <a:lnTo>
                    <a:pt x="121379" y="141252"/>
                  </a:lnTo>
                  <a:lnTo>
                    <a:pt x="123782" y="143844"/>
                  </a:lnTo>
                  <a:lnTo>
                    <a:pt x="125384" y="144778"/>
                  </a:lnTo>
                  <a:lnTo>
                    <a:pt x="126451" y="144606"/>
                  </a:lnTo>
                  <a:lnTo>
                    <a:pt x="131958" y="138628"/>
                  </a:lnTo>
                  <a:lnTo>
                    <a:pt x="134053" y="130117"/>
                  </a:lnTo>
                  <a:lnTo>
                    <a:pt x="141213" y="97618"/>
                  </a:lnTo>
                  <a:lnTo>
                    <a:pt x="152277" y="62554"/>
                  </a:lnTo>
                  <a:lnTo>
                    <a:pt x="165722" y="28846"/>
                  </a:lnTo>
                  <a:lnTo>
                    <a:pt x="176021" y="6548"/>
                  </a:lnTo>
                  <a:lnTo>
                    <a:pt x="180890" y="2358"/>
                  </a:lnTo>
                  <a:lnTo>
                    <a:pt x="185699" y="497"/>
                  </a:lnTo>
                  <a:lnTo>
                    <a:pt x="188093" y="0"/>
                  </a:lnTo>
                  <a:lnTo>
                    <a:pt x="188896" y="2051"/>
                  </a:lnTo>
                  <a:lnTo>
                    <a:pt x="182517" y="32716"/>
                  </a:lnTo>
                  <a:lnTo>
                    <a:pt x="176104" y="56587"/>
                  </a:lnTo>
                  <a:lnTo>
                    <a:pt x="166374" y="85717"/>
                  </a:lnTo>
                  <a:lnTo>
                    <a:pt x="151467" y="117185"/>
                  </a:lnTo>
                  <a:lnTo>
                    <a:pt x="136374" y="151808"/>
                  </a:lnTo>
                  <a:lnTo>
                    <a:pt x="129016" y="169931"/>
                  </a:lnTo>
                  <a:lnTo>
                    <a:pt x="122523" y="188363"/>
                  </a:lnTo>
                  <a:lnTo>
                    <a:pt x="116607" y="207001"/>
                  </a:lnTo>
                  <a:lnTo>
                    <a:pt x="111075" y="225776"/>
                  </a:lnTo>
                  <a:lnTo>
                    <a:pt x="98579" y="261453"/>
                  </a:lnTo>
                  <a:lnTo>
                    <a:pt x="85881" y="295037"/>
                  </a:lnTo>
                  <a:lnTo>
                    <a:pt x="74946" y="325839"/>
                  </a:lnTo>
                  <a:lnTo>
                    <a:pt x="66911" y="353287"/>
                  </a:lnTo>
                  <a:lnTo>
                    <a:pt x="60042" y="386819"/>
                  </a:lnTo>
                  <a:lnTo>
                    <a:pt x="57721" y="415690"/>
                  </a:lnTo>
                  <a:lnTo>
                    <a:pt x="59520" y="424441"/>
                  </a:lnTo>
                  <a:lnTo>
                    <a:pt x="61111" y="427887"/>
                  </a:lnTo>
                  <a:lnTo>
                    <a:pt x="62965" y="429389"/>
                  </a:lnTo>
                  <a:lnTo>
                    <a:pt x="64996" y="429597"/>
                  </a:lnTo>
                  <a:lnTo>
                    <a:pt x="67143" y="428942"/>
                  </a:lnTo>
                  <a:lnTo>
                    <a:pt x="77749" y="416644"/>
                  </a:lnTo>
                  <a:lnTo>
                    <a:pt x="90946" y="386541"/>
                  </a:lnTo>
                  <a:lnTo>
                    <a:pt x="100216" y="354601"/>
                  </a:lnTo>
                  <a:lnTo>
                    <a:pt x="104911" y="336082"/>
                  </a:lnTo>
                  <a:lnTo>
                    <a:pt x="110421" y="315799"/>
                  </a:lnTo>
                  <a:lnTo>
                    <a:pt x="116477" y="294339"/>
                  </a:lnTo>
                  <a:lnTo>
                    <a:pt x="122894" y="272095"/>
                  </a:lnTo>
                  <a:lnTo>
                    <a:pt x="135731" y="227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5" name="SMARTInkShape-2239"/>
            <p:cNvSpPr/>
            <p:nvPr/>
          </p:nvSpPr>
          <p:spPr bwMode="auto">
            <a:xfrm>
              <a:off x="5658883" y="5762227"/>
              <a:ext cx="277574" cy="404356"/>
            </a:xfrm>
            <a:custGeom>
              <a:avLst/>
              <a:gdLst/>
              <a:ahLst/>
              <a:cxnLst/>
              <a:rect l="0" t="0" r="0" b="0"/>
              <a:pathLst>
                <a:path w="277574" h="404356">
                  <a:moveTo>
                    <a:pt x="77548" y="59929"/>
                  </a:moveTo>
                  <a:lnTo>
                    <a:pt x="73756" y="59929"/>
                  </a:lnTo>
                  <a:lnTo>
                    <a:pt x="69777" y="62046"/>
                  </a:lnTo>
                  <a:lnTo>
                    <a:pt x="65364" y="66426"/>
                  </a:lnTo>
                  <a:lnTo>
                    <a:pt x="58416" y="79405"/>
                  </a:lnTo>
                  <a:lnTo>
                    <a:pt x="46840" y="111431"/>
                  </a:lnTo>
                  <a:lnTo>
                    <a:pt x="34054" y="143187"/>
                  </a:lnTo>
                  <a:lnTo>
                    <a:pt x="25674" y="169957"/>
                  </a:lnTo>
                  <a:lnTo>
                    <a:pt x="19303" y="200376"/>
                  </a:lnTo>
                  <a:lnTo>
                    <a:pt x="13826" y="232417"/>
                  </a:lnTo>
                  <a:lnTo>
                    <a:pt x="9540" y="264384"/>
                  </a:lnTo>
                  <a:lnTo>
                    <a:pt x="7635" y="294467"/>
                  </a:lnTo>
                  <a:lnTo>
                    <a:pt x="11021" y="321595"/>
                  </a:lnTo>
                  <a:lnTo>
                    <a:pt x="18612" y="345294"/>
                  </a:lnTo>
                  <a:lnTo>
                    <a:pt x="40771" y="379911"/>
                  </a:lnTo>
                  <a:lnTo>
                    <a:pt x="55804" y="398155"/>
                  </a:lnTo>
                  <a:lnTo>
                    <a:pt x="63915" y="403927"/>
                  </a:lnTo>
                  <a:lnTo>
                    <a:pt x="66078" y="404355"/>
                  </a:lnTo>
                  <a:lnTo>
                    <a:pt x="67520" y="403846"/>
                  </a:lnTo>
                  <a:lnTo>
                    <a:pt x="73342" y="391753"/>
                  </a:lnTo>
                  <a:lnTo>
                    <a:pt x="76717" y="359043"/>
                  </a:lnTo>
                  <a:lnTo>
                    <a:pt x="77179" y="334950"/>
                  </a:lnTo>
                  <a:lnTo>
                    <a:pt x="73151" y="306250"/>
                  </a:lnTo>
                  <a:lnTo>
                    <a:pt x="65275" y="274180"/>
                  </a:lnTo>
                  <a:lnTo>
                    <a:pt x="53837" y="238760"/>
                  </a:lnTo>
                  <a:lnTo>
                    <a:pt x="40816" y="203968"/>
                  </a:lnTo>
                  <a:lnTo>
                    <a:pt x="27885" y="170778"/>
                  </a:lnTo>
                  <a:lnTo>
                    <a:pt x="16847" y="140151"/>
                  </a:lnTo>
                  <a:lnTo>
                    <a:pt x="6649" y="112781"/>
                  </a:lnTo>
                  <a:lnTo>
                    <a:pt x="0" y="88182"/>
                  </a:lnTo>
                  <a:lnTo>
                    <a:pt x="2337" y="66665"/>
                  </a:lnTo>
                  <a:lnTo>
                    <a:pt x="10783" y="48635"/>
                  </a:lnTo>
                  <a:lnTo>
                    <a:pt x="23269" y="33479"/>
                  </a:lnTo>
                  <a:lnTo>
                    <a:pt x="39401" y="21450"/>
                  </a:lnTo>
                  <a:lnTo>
                    <a:pt x="70126" y="9546"/>
                  </a:lnTo>
                  <a:lnTo>
                    <a:pt x="94888" y="3671"/>
                  </a:lnTo>
                  <a:lnTo>
                    <a:pt x="120973" y="0"/>
                  </a:lnTo>
                  <a:lnTo>
                    <a:pt x="145796" y="1015"/>
                  </a:lnTo>
                  <a:lnTo>
                    <a:pt x="178292" y="9842"/>
                  </a:lnTo>
                  <a:lnTo>
                    <a:pt x="194026" y="20205"/>
                  </a:lnTo>
                  <a:lnTo>
                    <a:pt x="200443" y="26303"/>
                  </a:lnTo>
                  <a:lnTo>
                    <a:pt x="207574" y="39427"/>
                  </a:lnTo>
                  <a:lnTo>
                    <a:pt x="209476" y="46261"/>
                  </a:lnTo>
                  <a:lnTo>
                    <a:pt x="204568" y="78634"/>
                  </a:lnTo>
                  <a:lnTo>
                    <a:pt x="185475" y="110804"/>
                  </a:lnTo>
                  <a:lnTo>
                    <a:pt x="155917" y="144236"/>
                  </a:lnTo>
                  <a:lnTo>
                    <a:pt x="122023" y="167900"/>
                  </a:lnTo>
                  <a:lnTo>
                    <a:pt x="90638" y="184966"/>
                  </a:lnTo>
                  <a:lnTo>
                    <a:pt x="59880" y="200873"/>
                  </a:lnTo>
                  <a:lnTo>
                    <a:pt x="89813" y="184891"/>
                  </a:lnTo>
                  <a:lnTo>
                    <a:pt x="112368" y="171824"/>
                  </a:lnTo>
                  <a:lnTo>
                    <a:pt x="140913" y="155433"/>
                  </a:lnTo>
                  <a:lnTo>
                    <a:pt x="172121" y="137565"/>
                  </a:lnTo>
                  <a:lnTo>
                    <a:pt x="205306" y="118247"/>
                  </a:lnTo>
                  <a:lnTo>
                    <a:pt x="223045" y="107539"/>
                  </a:lnTo>
                  <a:lnTo>
                    <a:pt x="253338" y="89026"/>
                  </a:lnTo>
                  <a:lnTo>
                    <a:pt x="277573" y="742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6" name="SMARTInkShape-2240"/>
            <p:cNvSpPr/>
            <p:nvPr/>
          </p:nvSpPr>
          <p:spPr bwMode="auto">
            <a:xfrm>
              <a:off x="5897239" y="5801362"/>
              <a:ext cx="196381" cy="155069"/>
            </a:xfrm>
            <a:custGeom>
              <a:avLst/>
              <a:gdLst/>
              <a:ahLst/>
              <a:cxnLst/>
              <a:rect l="0" t="0" r="0" b="0"/>
              <a:pathLst>
                <a:path w="196381" h="155069">
                  <a:moveTo>
                    <a:pt x="10642" y="6507"/>
                  </a:moveTo>
                  <a:lnTo>
                    <a:pt x="0" y="17149"/>
                  </a:lnTo>
                  <a:lnTo>
                    <a:pt x="372" y="19158"/>
                  </a:lnTo>
                  <a:lnTo>
                    <a:pt x="5019" y="23506"/>
                  </a:lnTo>
                  <a:lnTo>
                    <a:pt x="35331" y="35125"/>
                  </a:lnTo>
                  <a:lnTo>
                    <a:pt x="63730" y="40122"/>
                  </a:lnTo>
                  <a:lnTo>
                    <a:pt x="95164" y="41602"/>
                  </a:lnTo>
                  <a:lnTo>
                    <a:pt x="124586" y="39924"/>
                  </a:lnTo>
                  <a:lnTo>
                    <a:pt x="142247" y="35646"/>
                  </a:lnTo>
                  <a:lnTo>
                    <a:pt x="167918" y="19271"/>
                  </a:lnTo>
                  <a:lnTo>
                    <a:pt x="171824" y="14032"/>
                  </a:lnTo>
                  <a:lnTo>
                    <a:pt x="172866" y="11523"/>
                  </a:lnTo>
                  <a:lnTo>
                    <a:pt x="172766" y="9058"/>
                  </a:lnTo>
                  <a:lnTo>
                    <a:pt x="170539" y="4201"/>
                  </a:lnTo>
                  <a:lnTo>
                    <a:pt x="160553" y="1513"/>
                  </a:lnTo>
                  <a:lnTo>
                    <a:pt x="134964" y="0"/>
                  </a:lnTo>
                  <a:lnTo>
                    <a:pt x="113521" y="1234"/>
                  </a:lnTo>
                  <a:lnTo>
                    <a:pt x="79137" y="11647"/>
                  </a:lnTo>
                  <a:lnTo>
                    <a:pt x="55636" y="23079"/>
                  </a:lnTo>
                  <a:lnTo>
                    <a:pt x="27678" y="50487"/>
                  </a:lnTo>
                  <a:lnTo>
                    <a:pt x="11897" y="79951"/>
                  </a:lnTo>
                  <a:lnTo>
                    <a:pt x="9348" y="97093"/>
                  </a:lnTo>
                  <a:lnTo>
                    <a:pt x="9780" y="104997"/>
                  </a:lnTo>
                  <a:lnTo>
                    <a:pt x="16609" y="120131"/>
                  </a:lnTo>
                  <a:lnTo>
                    <a:pt x="33842" y="139921"/>
                  </a:lnTo>
                  <a:lnTo>
                    <a:pt x="40395" y="145456"/>
                  </a:lnTo>
                  <a:lnTo>
                    <a:pt x="56145" y="151606"/>
                  </a:lnTo>
                  <a:lnTo>
                    <a:pt x="82862" y="155068"/>
                  </a:lnTo>
                  <a:lnTo>
                    <a:pt x="101477" y="154290"/>
                  </a:lnTo>
                  <a:lnTo>
                    <a:pt x="129808" y="144133"/>
                  </a:lnTo>
                  <a:lnTo>
                    <a:pt x="158310" y="126396"/>
                  </a:lnTo>
                  <a:lnTo>
                    <a:pt x="196380" y="993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7" name="SMARTInkShape-2241"/>
            <p:cNvSpPr/>
            <p:nvPr/>
          </p:nvSpPr>
          <p:spPr bwMode="auto">
            <a:xfrm>
              <a:off x="6086769" y="5564981"/>
              <a:ext cx="168378" cy="521495"/>
            </a:xfrm>
            <a:custGeom>
              <a:avLst/>
              <a:gdLst/>
              <a:ahLst/>
              <a:cxnLst/>
              <a:rect l="0" t="0" r="0" b="0"/>
              <a:pathLst>
                <a:path w="168378" h="521495">
                  <a:moveTo>
                    <a:pt x="6850" y="0"/>
                  </a:moveTo>
                  <a:lnTo>
                    <a:pt x="699" y="0"/>
                  </a:lnTo>
                  <a:lnTo>
                    <a:pt x="368" y="794"/>
                  </a:lnTo>
                  <a:lnTo>
                    <a:pt x="0" y="3792"/>
                  </a:lnTo>
                  <a:lnTo>
                    <a:pt x="1490" y="5703"/>
                  </a:lnTo>
                  <a:lnTo>
                    <a:pt x="35014" y="27837"/>
                  </a:lnTo>
                  <a:lnTo>
                    <a:pt x="65994" y="54021"/>
                  </a:lnTo>
                  <a:lnTo>
                    <a:pt x="100310" y="89031"/>
                  </a:lnTo>
                  <a:lnTo>
                    <a:pt x="123000" y="117357"/>
                  </a:lnTo>
                  <a:lnTo>
                    <a:pt x="143668" y="151113"/>
                  </a:lnTo>
                  <a:lnTo>
                    <a:pt x="151243" y="169798"/>
                  </a:lnTo>
                  <a:lnTo>
                    <a:pt x="157087" y="189399"/>
                  </a:lnTo>
                  <a:lnTo>
                    <a:pt x="161777" y="209610"/>
                  </a:lnTo>
                  <a:lnTo>
                    <a:pt x="164903" y="230227"/>
                  </a:lnTo>
                  <a:lnTo>
                    <a:pt x="166987" y="251116"/>
                  </a:lnTo>
                  <a:lnTo>
                    <a:pt x="168377" y="272186"/>
                  </a:lnTo>
                  <a:lnTo>
                    <a:pt x="167716" y="292582"/>
                  </a:lnTo>
                  <a:lnTo>
                    <a:pt x="165687" y="312530"/>
                  </a:lnTo>
                  <a:lnTo>
                    <a:pt x="162748" y="332178"/>
                  </a:lnTo>
                  <a:lnTo>
                    <a:pt x="157613" y="350833"/>
                  </a:lnTo>
                  <a:lnTo>
                    <a:pt x="143441" y="386378"/>
                  </a:lnTo>
                  <a:lnTo>
                    <a:pt x="128676" y="418580"/>
                  </a:lnTo>
                  <a:lnTo>
                    <a:pt x="113382" y="447179"/>
                  </a:lnTo>
                  <a:lnTo>
                    <a:pt x="88509" y="480337"/>
                  </a:lnTo>
                  <a:lnTo>
                    <a:pt x="61451" y="515960"/>
                  </a:lnTo>
                  <a:lnTo>
                    <a:pt x="56856" y="521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8" name="SMARTInkShape-2242"/>
            <p:cNvSpPr/>
            <p:nvPr/>
          </p:nvSpPr>
          <p:spPr bwMode="auto">
            <a:xfrm>
              <a:off x="6429375" y="5736431"/>
              <a:ext cx="78582" cy="142876"/>
            </a:xfrm>
            <a:custGeom>
              <a:avLst/>
              <a:gdLst/>
              <a:ahLst/>
              <a:cxnLst/>
              <a:rect l="0" t="0" r="0" b="0"/>
              <a:pathLst>
                <a:path w="78582" h="142876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27641" y="40911"/>
                  </a:lnTo>
                  <a:lnTo>
                    <a:pt x="44543" y="72121"/>
                  </a:lnTo>
                  <a:lnTo>
                    <a:pt x="62244" y="103940"/>
                  </a:lnTo>
                  <a:lnTo>
                    <a:pt x="7858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9" name="SMARTInkShape-2243"/>
            <p:cNvSpPr/>
            <p:nvPr/>
          </p:nvSpPr>
          <p:spPr bwMode="auto">
            <a:xfrm>
              <a:off x="6322219" y="6029325"/>
              <a:ext cx="150020" cy="214314"/>
            </a:xfrm>
            <a:custGeom>
              <a:avLst/>
              <a:gdLst/>
              <a:ahLst/>
              <a:cxnLst/>
              <a:rect l="0" t="0" r="0" b="0"/>
              <a:pathLst>
                <a:path w="150020" h="214314">
                  <a:moveTo>
                    <a:pt x="150019" y="0"/>
                  </a:moveTo>
                  <a:lnTo>
                    <a:pt x="135546" y="16590"/>
                  </a:lnTo>
                  <a:lnTo>
                    <a:pt x="115773" y="50836"/>
                  </a:lnTo>
                  <a:lnTo>
                    <a:pt x="101273" y="82538"/>
                  </a:lnTo>
                  <a:lnTo>
                    <a:pt x="78213" y="114464"/>
                  </a:lnTo>
                  <a:lnTo>
                    <a:pt x="61715" y="142042"/>
                  </a:lnTo>
                  <a:lnTo>
                    <a:pt x="40510" y="174202"/>
                  </a:lnTo>
                  <a:lnTo>
                    <a:pt x="0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4" name="SMARTInkShape-Group465"/>
          <p:cNvGrpSpPr/>
          <p:nvPr/>
        </p:nvGrpSpPr>
        <p:grpSpPr>
          <a:xfrm>
            <a:off x="6866470" y="2508140"/>
            <a:ext cx="744504" cy="567088"/>
            <a:chOff x="6866470" y="2508140"/>
            <a:chExt cx="744504" cy="567088"/>
          </a:xfrm>
        </p:grpSpPr>
        <p:sp>
          <p:nvSpPr>
            <p:cNvPr id="321" name="SMARTInkShape-2244"/>
            <p:cNvSpPr/>
            <p:nvPr/>
          </p:nvSpPr>
          <p:spPr bwMode="auto">
            <a:xfrm>
              <a:off x="7058025" y="2586038"/>
              <a:ext cx="14289" cy="7144"/>
            </a:xfrm>
            <a:custGeom>
              <a:avLst/>
              <a:gdLst/>
              <a:ahLst/>
              <a:cxnLst/>
              <a:rect l="0" t="0" r="0" b="0"/>
              <a:pathLst>
                <a:path w="14289" h="7144">
                  <a:moveTo>
                    <a:pt x="0" y="7143"/>
                  </a:moveTo>
                  <a:lnTo>
                    <a:pt x="3793" y="7143"/>
                  </a:lnTo>
                  <a:lnTo>
                    <a:pt x="7771" y="5027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2" name="SMARTInkShape-2245"/>
            <p:cNvSpPr/>
            <p:nvPr/>
          </p:nvSpPr>
          <p:spPr bwMode="auto">
            <a:xfrm>
              <a:off x="6866470" y="2508140"/>
              <a:ext cx="389132" cy="387659"/>
            </a:xfrm>
            <a:custGeom>
              <a:avLst/>
              <a:gdLst/>
              <a:ahLst/>
              <a:cxnLst/>
              <a:rect l="0" t="0" r="0" b="0"/>
              <a:pathLst>
                <a:path w="389132" h="387659">
                  <a:moveTo>
                    <a:pt x="305855" y="27891"/>
                  </a:moveTo>
                  <a:lnTo>
                    <a:pt x="305855" y="24099"/>
                  </a:lnTo>
                  <a:lnTo>
                    <a:pt x="305061" y="22982"/>
                  </a:lnTo>
                  <a:lnTo>
                    <a:pt x="303738" y="22237"/>
                  </a:lnTo>
                  <a:lnTo>
                    <a:pt x="302062" y="21740"/>
                  </a:lnTo>
                  <a:lnTo>
                    <a:pt x="292876" y="14447"/>
                  </a:lnTo>
                  <a:lnTo>
                    <a:pt x="285270" y="7099"/>
                  </a:lnTo>
                  <a:lnTo>
                    <a:pt x="274481" y="2775"/>
                  </a:lnTo>
                  <a:lnTo>
                    <a:pt x="244360" y="0"/>
                  </a:lnTo>
                  <a:lnTo>
                    <a:pt x="213375" y="10896"/>
                  </a:lnTo>
                  <a:lnTo>
                    <a:pt x="188553" y="24836"/>
                  </a:lnTo>
                  <a:lnTo>
                    <a:pt x="161646" y="43202"/>
                  </a:lnTo>
                  <a:lnTo>
                    <a:pt x="133812" y="67240"/>
                  </a:lnTo>
                  <a:lnTo>
                    <a:pt x="105566" y="98032"/>
                  </a:lnTo>
                  <a:lnTo>
                    <a:pt x="77932" y="132883"/>
                  </a:lnTo>
                  <a:lnTo>
                    <a:pt x="65006" y="151067"/>
                  </a:lnTo>
                  <a:lnTo>
                    <a:pt x="52421" y="169540"/>
                  </a:lnTo>
                  <a:lnTo>
                    <a:pt x="40855" y="188205"/>
                  </a:lnTo>
                  <a:lnTo>
                    <a:pt x="29970" y="206998"/>
                  </a:lnTo>
                  <a:lnTo>
                    <a:pt x="19538" y="225877"/>
                  </a:lnTo>
                  <a:lnTo>
                    <a:pt x="11789" y="244019"/>
                  </a:lnTo>
                  <a:lnTo>
                    <a:pt x="1063" y="278994"/>
                  </a:lnTo>
                  <a:lnTo>
                    <a:pt x="0" y="308826"/>
                  </a:lnTo>
                  <a:lnTo>
                    <a:pt x="1939" y="322337"/>
                  </a:lnTo>
                  <a:lnTo>
                    <a:pt x="12560" y="343700"/>
                  </a:lnTo>
                  <a:lnTo>
                    <a:pt x="29452" y="361132"/>
                  </a:lnTo>
                  <a:lnTo>
                    <a:pt x="52835" y="376817"/>
                  </a:lnTo>
                  <a:lnTo>
                    <a:pt x="83334" y="385376"/>
                  </a:lnTo>
                  <a:lnTo>
                    <a:pt x="100358" y="387658"/>
                  </a:lnTo>
                  <a:lnTo>
                    <a:pt x="119645" y="387592"/>
                  </a:lnTo>
                  <a:lnTo>
                    <a:pt x="140440" y="385960"/>
                  </a:lnTo>
                  <a:lnTo>
                    <a:pt x="162241" y="383285"/>
                  </a:lnTo>
                  <a:lnTo>
                    <a:pt x="184712" y="378327"/>
                  </a:lnTo>
                  <a:lnTo>
                    <a:pt x="207631" y="371846"/>
                  </a:lnTo>
                  <a:lnTo>
                    <a:pt x="230847" y="364351"/>
                  </a:lnTo>
                  <a:lnTo>
                    <a:pt x="252675" y="355385"/>
                  </a:lnTo>
                  <a:lnTo>
                    <a:pt x="273576" y="345439"/>
                  </a:lnTo>
                  <a:lnTo>
                    <a:pt x="293861" y="334840"/>
                  </a:lnTo>
                  <a:lnTo>
                    <a:pt x="329099" y="306129"/>
                  </a:lnTo>
                  <a:lnTo>
                    <a:pt x="358255" y="271409"/>
                  </a:lnTo>
                  <a:lnTo>
                    <a:pt x="369363" y="252149"/>
                  </a:lnTo>
                  <a:lnTo>
                    <a:pt x="379150" y="232165"/>
                  </a:lnTo>
                  <a:lnTo>
                    <a:pt x="384880" y="212492"/>
                  </a:lnTo>
                  <a:lnTo>
                    <a:pt x="387907" y="193027"/>
                  </a:lnTo>
                  <a:lnTo>
                    <a:pt x="389131" y="173701"/>
                  </a:lnTo>
                  <a:lnTo>
                    <a:pt x="385185" y="154466"/>
                  </a:lnTo>
                  <a:lnTo>
                    <a:pt x="377792" y="135293"/>
                  </a:lnTo>
                  <a:lnTo>
                    <a:pt x="356083" y="100232"/>
                  </a:lnTo>
                  <a:lnTo>
                    <a:pt x="327914" y="74066"/>
                  </a:lnTo>
                  <a:lnTo>
                    <a:pt x="294757" y="60320"/>
                  </a:lnTo>
                  <a:lnTo>
                    <a:pt x="277026" y="56654"/>
                  </a:lnTo>
                  <a:lnTo>
                    <a:pt x="258854" y="56591"/>
                  </a:lnTo>
                  <a:lnTo>
                    <a:pt x="240390" y="58931"/>
                  </a:lnTo>
                  <a:lnTo>
                    <a:pt x="205322" y="67880"/>
                  </a:lnTo>
                  <a:lnTo>
                    <a:pt x="176507" y="79795"/>
                  </a:lnTo>
                  <a:lnTo>
                    <a:pt x="156821" y="95145"/>
                  </a:lnTo>
                  <a:lnTo>
                    <a:pt x="134405" y="1207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3" name="SMARTInkShape-2246"/>
            <p:cNvSpPr/>
            <p:nvPr/>
          </p:nvSpPr>
          <p:spPr bwMode="auto">
            <a:xfrm>
              <a:off x="7373670" y="2751337"/>
              <a:ext cx="237304" cy="323891"/>
            </a:xfrm>
            <a:custGeom>
              <a:avLst/>
              <a:gdLst/>
              <a:ahLst/>
              <a:cxnLst/>
              <a:rect l="0" t="0" r="0" b="0"/>
              <a:pathLst>
                <a:path w="237304" h="323891">
                  <a:moveTo>
                    <a:pt x="227280" y="6151"/>
                  </a:moveTo>
                  <a:lnTo>
                    <a:pt x="221129" y="6151"/>
                  </a:lnTo>
                  <a:lnTo>
                    <a:pt x="220798" y="5357"/>
                  </a:lnTo>
                  <a:lnTo>
                    <a:pt x="220431" y="2358"/>
                  </a:lnTo>
                  <a:lnTo>
                    <a:pt x="219539" y="1241"/>
                  </a:lnTo>
                  <a:lnTo>
                    <a:pt x="216431" y="0"/>
                  </a:lnTo>
                  <a:lnTo>
                    <a:pt x="214492" y="462"/>
                  </a:lnTo>
                  <a:lnTo>
                    <a:pt x="188015" y="19334"/>
                  </a:lnTo>
                  <a:lnTo>
                    <a:pt x="157349" y="48245"/>
                  </a:lnTo>
                  <a:lnTo>
                    <a:pt x="131906" y="73278"/>
                  </a:lnTo>
                  <a:lnTo>
                    <a:pt x="104723" y="102395"/>
                  </a:lnTo>
                  <a:lnTo>
                    <a:pt x="77560" y="134651"/>
                  </a:lnTo>
                  <a:lnTo>
                    <a:pt x="52259" y="170154"/>
                  </a:lnTo>
                  <a:lnTo>
                    <a:pt x="29901" y="202866"/>
                  </a:lnTo>
                  <a:lnTo>
                    <a:pt x="11762" y="233280"/>
                  </a:lnTo>
                  <a:lnTo>
                    <a:pt x="1055" y="262672"/>
                  </a:lnTo>
                  <a:lnTo>
                    <a:pt x="0" y="285260"/>
                  </a:lnTo>
                  <a:lnTo>
                    <a:pt x="1942" y="294617"/>
                  </a:lnTo>
                  <a:lnTo>
                    <a:pt x="10448" y="309248"/>
                  </a:lnTo>
                  <a:lnTo>
                    <a:pt x="16050" y="315372"/>
                  </a:lnTo>
                  <a:lnTo>
                    <a:pt x="32859" y="322176"/>
                  </a:lnTo>
                  <a:lnTo>
                    <a:pt x="66751" y="323890"/>
                  </a:lnTo>
                  <a:lnTo>
                    <a:pt x="94021" y="318818"/>
                  </a:lnTo>
                  <a:lnTo>
                    <a:pt x="124662" y="305980"/>
                  </a:lnTo>
                  <a:lnTo>
                    <a:pt x="152568" y="287575"/>
                  </a:lnTo>
                  <a:lnTo>
                    <a:pt x="177406" y="264578"/>
                  </a:lnTo>
                  <a:lnTo>
                    <a:pt x="199028" y="235836"/>
                  </a:lnTo>
                  <a:lnTo>
                    <a:pt x="217105" y="202425"/>
                  </a:lnTo>
                  <a:lnTo>
                    <a:pt x="230695" y="167202"/>
                  </a:lnTo>
                  <a:lnTo>
                    <a:pt x="236735" y="133027"/>
                  </a:lnTo>
                  <a:lnTo>
                    <a:pt x="237303" y="101434"/>
                  </a:lnTo>
                  <a:lnTo>
                    <a:pt x="234116" y="73105"/>
                  </a:lnTo>
                  <a:lnTo>
                    <a:pt x="223397" y="41687"/>
                  </a:lnTo>
                  <a:lnTo>
                    <a:pt x="214706" y="30411"/>
                  </a:lnTo>
                  <a:lnTo>
                    <a:pt x="205552" y="24871"/>
                  </a:lnTo>
                  <a:lnTo>
                    <a:pt x="200889" y="23393"/>
                  </a:lnTo>
                  <a:lnTo>
                    <a:pt x="197779" y="23202"/>
                  </a:lnTo>
                  <a:lnTo>
                    <a:pt x="195707" y="23868"/>
                  </a:lnTo>
                  <a:lnTo>
                    <a:pt x="194325" y="25106"/>
                  </a:lnTo>
                  <a:lnTo>
                    <a:pt x="194991" y="25931"/>
                  </a:lnTo>
                  <a:lnTo>
                    <a:pt x="205849" y="27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25" name="SMARTInkShape-2247"/>
          <p:cNvSpPr/>
          <p:nvPr/>
        </p:nvSpPr>
        <p:spPr bwMode="auto">
          <a:xfrm>
            <a:off x="8054440" y="2480616"/>
            <a:ext cx="461353" cy="402884"/>
          </a:xfrm>
          <a:custGeom>
            <a:avLst/>
            <a:gdLst/>
            <a:ahLst/>
            <a:cxnLst/>
            <a:rect l="0" t="0" r="0" b="0"/>
            <a:pathLst>
              <a:path w="461353" h="402884">
                <a:moveTo>
                  <a:pt x="303748" y="48272"/>
                </a:moveTo>
                <a:lnTo>
                  <a:pt x="303748" y="24422"/>
                </a:lnTo>
                <a:lnTo>
                  <a:pt x="305864" y="19680"/>
                </a:lnTo>
                <a:lnTo>
                  <a:pt x="307540" y="17304"/>
                </a:lnTo>
                <a:lnTo>
                  <a:pt x="307864" y="14927"/>
                </a:lnTo>
                <a:lnTo>
                  <a:pt x="306106" y="10168"/>
                </a:lnTo>
                <a:lnTo>
                  <a:pt x="300654" y="3027"/>
                </a:lnTo>
                <a:lnTo>
                  <a:pt x="292054" y="382"/>
                </a:lnTo>
                <a:lnTo>
                  <a:pt x="279500" y="0"/>
                </a:lnTo>
                <a:lnTo>
                  <a:pt x="245571" y="6222"/>
                </a:lnTo>
                <a:lnTo>
                  <a:pt x="215602" y="14910"/>
                </a:lnTo>
                <a:lnTo>
                  <a:pt x="191547" y="25507"/>
                </a:lnTo>
                <a:lnTo>
                  <a:pt x="162334" y="43446"/>
                </a:lnTo>
                <a:lnTo>
                  <a:pt x="130831" y="66764"/>
                </a:lnTo>
                <a:lnTo>
                  <a:pt x="99102" y="94590"/>
                </a:lnTo>
                <a:lnTo>
                  <a:pt x="69125" y="128124"/>
                </a:lnTo>
                <a:lnTo>
                  <a:pt x="55257" y="145957"/>
                </a:lnTo>
                <a:lnTo>
                  <a:pt x="42044" y="164195"/>
                </a:lnTo>
                <a:lnTo>
                  <a:pt x="29266" y="182704"/>
                </a:lnTo>
                <a:lnTo>
                  <a:pt x="19159" y="202187"/>
                </a:lnTo>
                <a:lnTo>
                  <a:pt x="10835" y="222319"/>
                </a:lnTo>
                <a:lnTo>
                  <a:pt x="3698" y="242885"/>
                </a:lnTo>
                <a:lnTo>
                  <a:pt x="526" y="262151"/>
                </a:lnTo>
                <a:lnTo>
                  <a:pt x="0" y="280552"/>
                </a:lnTo>
                <a:lnTo>
                  <a:pt x="6030" y="315020"/>
                </a:lnTo>
                <a:lnTo>
                  <a:pt x="21939" y="346214"/>
                </a:lnTo>
                <a:lnTo>
                  <a:pt x="46473" y="369603"/>
                </a:lnTo>
                <a:lnTo>
                  <a:pt x="78278" y="386348"/>
                </a:lnTo>
                <a:lnTo>
                  <a:pt x="97872" y="391925"/>
                </a:lnTo>
                <a:lnTo>
                  <a:pt x="118872" y="396436"/>
                </a:lnTo>
                <a:lnTo>
                  <a:pt x="140810" y="399444"/>
                </a:lnTo>
                <a:lnTo>
                  <a:pt x="163372" y="401449"/>
                </a:lnTo>
                <a:lnTo>
                  <a:pt x="186352" y="402786"/>
                </a:lnTo>
                <a:lnTo>
                  <a:pt x="209608" y="402883"/>
                </a:lnTo>
                <a:lnTo>
                  <a:pt x="233051" y="402154"/>
                </a:lnTo>
                <a:lnTo>
                  <a:pt x="256617" y="400874"/>
                </a:lnTo>
                <a:lnTo>
                  <a:pt x="279471" y="397640"/>
                </a:lnTo>
                <a:lnTo>
                  <a:pt x="301851" y="393103"/>
                </a:lnTo>
                <a:lnTo>
                  <a:pt x="323914" y="387697"/>
                </a:lnTo>
                <a:lnTo>
                  <a:pt x="343385" y="380917"/>
                </a:lnTo>
                <a:lnTo>
                  <a:pt x="377721" y="364918"/>
                </a:lnTo>
                <a:lnTo>
                  <a:pt x="406739" y="345108"/>
                </a:lnTo>
                <a:lnTo>
                  <a:pt x="430484" y="322280"/>
                </a:lnTo>
                <a:lnTo>
                  <a:pt x="446329" y="296259"/>
                </a:lnTo>
                <a:lnTo>
                  <a:pt x="456546" y="266703"/>
                </a:lnTo>
                <a:lnTo>
                  <a:pt x="461352" y="236633"/>
                </a:lnTo>
                <a:lnTo>
                  <a:pt x="458196" y="210040"/>
                </a:lnTo>
                <a:lnTo>
                  <a:pt x="449385" y="184991"/>
                </a:lnTo>
                <a:lnTo>
                  <a:pt x="431037" y="152810"/>
                </a:lnTo>
                <a:lnTo>
                  <a:pt x="417470" y="137596"/>
                </a:lnTo>
                <a:lnTo>
                  <a:pt x="389838" y="118429"/>
                </a:lnTo>
                <a:lnTo>
                  <a:pt x="388128" y="115681"/>
                </a:lnTo>
                <a:lnTo>
                  <a:pt x="387783" y="113054"/>
                </a:lnTo>
                <a:lnTo>
                  <a:pt x="388345" y="110510"/>
                </a:lnTo>
                <a:lnTo>
                  <a:pt x="391103" y="108814"/>
                </a:lnTo>
                <a:lnTo>
                  <a:pt x="410904" y="10542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5" name="SMARTInkShape-Group467"/>
          <p:cNvGrpSpPr/>
          <p:nvPr/>
        </p:nvGrpSpPr>
        <p:grpSpPr>
          <a:xfrm>
            <a:off x="4908138" y="57150"/>
            <a:ext cx="2135601" cy="563429"/>
            <a:chOff x="4908138" y="57150"/>
            <a:chExt cx="2135601" cy="563429"/>
          </a:xfrm>
        </p:grpSpPr>
        <p:sp>
          <p:nvSpPr>
            <p:cNvPr id="326" name="SMARTInkShape-2248"/>
            <p:cNvSpPr/>
            <p:nvPr/>
          </p:nvSpPr>
          <p:spPr bwMode="auto">
            <a:xfrm>
              <a:off x="4922724" y="417366"/>
              <a:ext cx="20752" cy="189412"/>
            </a:xfrm>
            <a:custGeom>
              <a:avLst/>
              <a:gdLst/>
              <a:ahLst/>
              <a:cxnLst/>
              <a:rect l="0" t="0" r="0" b="0"/>
              <a:pathLst>
                <a:path w="20752" h="189412">
                  <a:moveTo>
                    <a:pt x="20751" y="4115"/>
                  </a:moveTo>
                  <a:lnTo>
                    <a:pt x="16959" y="323"/>
                  </a:lnTo>
                  <a:lnTo>
                    <a:pt x="15841" y="0"/>
                  </a:lnTo>
                  <a:lnTo>
                    <a:pt x="15097" y="578"/>
                  </a:lnTo>
                  <a:lnTo>
                    <a:pt x="8756" y="21087"/>
                  </a:lnTo>
                  <a:lnTo>
                    <a:pt x="6916" y="49625"/>
                  </a:lnTo>
                  <a:lnTo>
                    <a:pt x="4481" y="80570"/>
                  </a:lnTo>
                  <a:lnTo>
                    <a:pt x="1614" y="105564"/>
                  </a:lnTo>
                  <a:lnTo>
                    <a:pt x="0" y="141154"/>
                  </a:lnTo>
                  <a:lnTo>
                    <a:pt x="315" y="170573"/>
                  </a:lnTo>
                  <a:lnTo>
                    <a:pt x="4289" y="187668"/>
                  </a:lnTo>
                  <a:lnTo>
                    <a:pt x="5014" y="189190"/>
                  </a:lnTo>
                  <a:lnTo>
                    <a:pt x="5497" y="189411"/>
                  </a:lnTo>
                  <a:lnTo>
                    <a:pt x="5819" y="188764"/>
                  </a:lnTo>
                  <a:lnTo>
                    <a:pt x="6464" y="1469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" name="SMARTInkShape-2249"/>
            <p:cNvSpPr/>
            <p:nvPr/>
          </p:nvSpPr>
          <p:spPr bwMode="auto">
            <a:xfrm>
              <a:off x="4908138" y="271463"/>
              <a:ext cx="92488" cy="25351"/>
            </a:xfrm>
            <a:custGeom>
              <a:avLst/>
              <a:gdLst/>
              <a:ahLst/>
              <a:cxnLst/>
              <a:rect l="0" t="0" r="0" b="0"/>
              <a:pathLst>
                <a:path w="92488" h="25351">
                  <a:moveTo>
                    <a:pt x="13906" y="14287"/>
                  </a:moveTo>
                  <a:lnTo>
                    <a:pt x="10114" y="14287"/>
                  </a:lnTo>
                  <a:lnTo>
                    <a:pt x="6135" y="16404"/>
                  </a:lnTo>
                  <a:lnTo>
                    <a:pt x="905" y="20438"/>
                  </a:lnTo>
                  <a:lnTo>
                    <a:pt x="190" y="23106"/>
                  </a:lnTo>
                  <a:lnTo>
                    <a:pt x="0" y="24929"/>
                  </a:lnTo>
                  <a:lnTo>
                    <a:pt x="1460" y="25350"/>
                  </a:lnTo>
                  <a:lnTo>
                    <a:pt x="28920" y="20292"/>
                  </a:lnTo>
                  <a:lnTo>
                    <a:pt x="45165" y="11745"/>
                  </a:lnTo>
                  <a:lnTo>
                    <a:pt x="78553" y="3957"/>
                  </a:lnTo>
                  <a:lnTo>
                    <a:pt x="924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" name="SMARTInkShape-2250"/>
            <p:cNvSpPr/>
            <p:nvPr/>
          </p:nvSpPr>
          <p:spPr bwMode="auto">
            <a:xfrm>
              <a:off x="5036577" y="398678"/>
              <a:ext cx="185505" cy="221901"/>
            </a:xfrm>
            <a:custGeom>
              <a:avLst/>
              <a:gdLst/>
              <a:ahLst/>
              <a:cxnLst/>
              <a:rect l="0" t="0" r="0" b="0"/>
              <a:pathLst>
                <a:path w="185505" h="221901">
                  <a:moveTo>
                    <a:pt x="35486" y="79953"/>
                  </a:moveTo>
                  <a:lnTo>
                    <a:pt x="21750" y="107424"/>
                  </a:lnTo>
                  <a:lnTo>
                    <a:pt x="5756" y="142588"/>
                  </a:lnTo>
                  <a:lnTo>
                    <a:pt x="950" y="177992"/>
                  </a:lnTo>
                  <a:lnTo>
                    <a:pt x="0" y="204359"/>
                  </a:lnTo>
                  <a:lnTo>
                    <a:pt x="716" y="207340"/>
                  </a:lnTo>
                  <a:lnTo>
                    <a:pt x="1987" y="208534"/>
                  </a:lnTo>
                  <a:lnTo>
                    <a:pt x="3628" y="208536"/>
                  </a:lnTo>
                  <a:lnTo>
                    <a:pt x="13523" y="200955"/>
                  </a:lnTo>
                  <a:lnTo>
                    <a:pt x="26509" y="177277"/>
                  </a:lnTo>
                  <a:lnTo>
                    <a:pt x="33612" y="152048"/>
                  </a:lnTo>
                  <a:lnTo>
                    <a:pt x="39415" y="122314"/>
                  </a:lnTo>
                  <a:lnTo>
                    <a:pt x="44641" y="90578"/>
                  </a:lnTo>
                  <a:lnTo>
                    <a:pt x="51725" y="62186"/>
                  </a:lnTo>
                  <a:lnTo>
                    <a:pt x="59372" y="37132"/>
                  </a:lnTo>
                  <a:lnTo>
                    <a:pt x="68139" y="8351"/>
                  </a:lnTo>
                  <a:lnTo>
                    <a:pt x="73282" y="505"/>
                  </a:lnTo>
                  <a:lnTo>
                    <a:pt x="76558" y="0"/>
                  </a:lnTo>
                  <a:lnTo>
                    <a:pt x="84431" y="3673"/>
                  </a:lnTo>
                  <a:lnTo>
                    <a:pt x="91106" y="14830"/>
                  </a:lnTo>
                  <a:lnTo>
                    <a:pt x="101443" y="43195"/>
                  </a:lnTo>
                  <a:lnTo>
                    <a:pt x="110044" y="68379"/>
                  </a:lnTo>
                  <a:lnTo>
                    <a:pt x="119158" y="95447"/>
                  </a:lnTo>
                  <a:lnTo>
                    <a:pt x="126384" y="123352"/>
                  </a:lnTo>
                  <a:lnTo>
                    <a:pt x="132241" y="150835"/>
                  </a:lnTo>
                  <a:lnTo>
                    <a:pt x="137490" y="176279"/>
                  </a:lnTo>
                  <a:lnTo>
                    <a:pt x="147328" y="211958"/>
                  </a:lnTo>
                  <a:lnTo>
                    <a:pt x="152133" y="221436"/>
                  </a:lnTo>
                  <a:lnTo>
                    <a:pt x="155319" y="221900"/>
                  </a:lnTo>
                  <a:lnTo>
                    <a:pt x="159031" y="219828"/>
                  </a:lnTo>
                  <a:lnTo>
                    <a:pt x="163093" y="216066"/>
                  </a:lnTo>
                  <a:lnTo>
                    <a:pt x="172602" y="191809"/>
                  </a:lnTo>
                  <a:lnTo>
                    <a:pt x="177918" y="162210"/>
                  </a:lnTo>
                  <a:lnTo>
                    <a:pt x="182132" y="132387"/>
                  </a:lnTo>
                  <a:lnTo>
                    <a:pt x="185504" y="1085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" name="SMARTInkShape-2251"/>
            <p:cNvSpPr/>
            <p:nvPr/>
          </p:nvSpPr>
          <p:spPr bwMode="auto">
            <a:xfrm>
              <a:off x="5265802" y="257175"/>
              <a:ext cx="70580" cy="335254"/>
            </a:xfrm>
            <a:custGeom>
              <a:avLst/>
              <a:gdLst/>
              <a:ahLst/>
              <a:cxnLst/>
              <a:rect l="0" t="0" r="0" b="0"/>
              <a:pathLst>
                <a:path w="70580" h="335254">
                  <a:moveTo>
                    <a:pt x="70579" y="0"/>
                  </a:moveTo>
                  <a:lnTo>
                    <a:pt x="66787" y="0"/>
                  </a:lnTo>
                  <a:lnTo>
                    <a:pt x="51897" y="12200"/>
                  </a:lnTo>
                  <a:lnTo>
                    <a:pt x="34352" y="31661"/>
                  </a:lnTo>
                  <a:lnTo>
                    <a:pt x="18747" y="62650"/>
                  </a:lnTo>
                  <a:lnTo>
                    <a:pt x="8913" y="88170"/>
                  </a:lnTo>
                  <a:lnTo>
                    <a:pt x="3485" y="117503"/>
                  </a:lnTo>
                  <a:lnTo>
                    <a:pt x="1072" y="149061"/>
                  </a:lnTo>
                  <a:lnTo>
                    <a:pt x="0" y="181608"/>
                  </a:lnTo>
                  <a:lnTo>
                    <a:pt x="1640" y="214594"/>
                  </a:lnTo>
                  <a:lnTo>
                    <a:pt x="5808" y="246187"/>
                  </a:lnTo>
                  <a:lnTo>
                    <a:pt x="12953" y="273458"/>
                  </a:lnTo>
                  <a:lnTo>
                    <a:pt x="22108" y="307332"/>
                  </a:lnTo>
                  <a:lnTo>
                    <a:pt x="29847" y="329892"/>
                  </a:lnTo>
                  <a:lnTo>
                    <a:pt x="32312" y="333434"/>
                  </a:lnTo>
                  <a:lnTo>
                    <a:pt x="34749" y="335002"/>
                  </a:lnTo>
                  <a:lnTo>
                    <a:pt x="37167" y="335253"/>
                  </a:lnTo>
                  <a:lnTo>
                    <a:pt x="38780" y="333040"/>
                  </a:lnTo>
                  <a:lnTo>
                    <a:pt x="45372" y="302090"/>
                  </a:lnTo>
                  <a:lnTo>
                    <a:pt x="44237" y="267837"/>
                  </a:lnTo>
                  <a:lnTo>
                    <a:pt x="42004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" name="SMARTInkShape-2252"/>
            <p:cNvSpPr/>
            <p:nvPr/>
          </p:nvSpPr>
          <p:spPr bwMode="auto">
            <a:xfrm>
              <a:off x="5143500" y="350044"/>
              <a:ext cx="278607" cy="62643"/>
            </a:xfrm>
            <a:custGeom>
              <a:avLst/>
              <a:gdLst/>
              <a:ahLst/>
              <a:cxnLst/>
              <a:rect l="0" t="0" r="0" b="0"/>
              <a:pathLst>
                <a:path w="278607" h="62643">
                  <a:moveTo>
                    <a:pt x="0" y="50006"/>
                  </a:moveTo>
                  <a:lnTo>
                    <a:pt x="0" y="53798"/>
                  </a:lnTo>
                  <a:lnTo>
                    <a:pt x="6350" y="57777"/>
                  </a:lnTo>
                  <a:lnTo>
                    <a:pt x="18697" y="61397"/>
                  </a:lnTo>
                  <a:lnTo>
                    <a:pt x="49549" y="62642"/>
                  </a:lnTo>
                  <a:lnTo>
                    <a:pt x="77849" y="60120"/>
                  </a:lnTo>
                  <a:lnTo>
                    <a:pt x="106831" y="56353"/>
                  </a:lnTo>
                  <a:lnTo>
                    <a:pt x="135586" y="51239"/>
                  </a:lnTo>
                  <a:lnTo>
                    <a:pt x="164242" y="43675"/>
                  </a:lnTo>
                  <a:lnTo>
                    <a:pt x="190736" y="37138"/>
                  </a:lnTo>
                  <a:lnTo>
                    <a:pt x="225848" y="26879"/>
                  </a:lnTo>
                  <a:lnTo>
                    <a:pt x="254243" y="13785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" name="SMARTInkShape-2253"/>
            <p:cNvSpPr/>
            <p:nvPr/>
          </p:nvSpPr>
          <p:spPr bwMode="auto">
            <a:xfrm>
              <a:off x="5593556" y="285750"/>
              <a:ext cx="35720" cy="28576"/>
            </a:xfrm>
            <a:custGeom>
              <a:avLst/>
              <a:gdLst/>
              <a:ahLst/>
              <a:cxnLst/>
              <a:rect l="0" t="0" r="0" b="0"/>
              <a:pathLst>
                <a:path w="35720" h="28576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9943" y="6850"/>
                  </a:lnTo>
                  <a:lnTo>
                    <a:pt x="14473" y="4896"/>
                  </a:lnTo>
                  <a:lnTo>
                    <a:pt x="19133" y="2176"/>
                  </a:lnTo>
                  <a:lnTo>
                    <a:pt x="23849" y="967"/>
                  </a:lnTo>
                  <a:lnTo>
                    <a:pt x="25425" y="1439"/>
                  </a:lnTo>
                  <a:lnTo>
                    <a:pt x="26475" y="2547"/>
                  </a:lnTo>
                  <a:lnTo>
                    <a:pt x="34975" y="20722"/>
                  </a:lnTo>
                  <a:lnTo>
                    <a:pt x="3571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" name="SMARTInkShape-2254"/>
            <p:cNvSpPr/>
            <p:nvPr/>
          </p:nvSpPr>
          <p:spPr bwMode="auto">
            <a:xfrm>
              <a:off x="5589441" y="414338"/>
              <a:ext cx="39835" cy="81977"/>
            </a:xfrm>
            <a:custGeom>
              <a:avLst/>
              <a:gdLst/>
              <a:ahLst/>
              <a:cxnLst/>
              <a:rect l="0" t="0" r="0" b="0"/>
              <a:pathLst>
                <a:path w="39835" h="81977">
                  <a:moveTo>
                    <a:pt x="4115" y="64293"/>
                  </a:moveTo>
                  <a:lnTo>
                    <a:pt x="323" y="68086"/>
                  </a:lnTo>
                  <a:lnTo>
                    <a:pt x="0" y="69203"/>
                  </a:lnTo>
                  <a:lnTo>
                    <a:pt x="577" y="69948"/>
                  </a:lnTo>
                  <a:lnTo>
                    <a:pt x="1757" y="70444"/>
                  </a:lnTo>
                  <a:lnTo>
                    <a:pt x="2543" y="71569"/>
                  </a:lnTo>
                  <a:lnTo>
                    <a:pt x="4443" y="76944"/>
                  </a:lnTo>
                  <a:lnTo>
                    <a:pt x="7700" y="81293"/>
                  </a:lnTo>
                  <a:lnTo>
                    <a:pt x="9681" y="81976"/>
                  </a:lnTo>
                  <a:lnTo>
                    <a:pt x="11795" y="81638"/>
                  </a:lnTo>
                  <a:lnTo>
                    <a:pt x="18562" y="77370"/>
                  </a:lnTo>
                  <a:lnTo>
                    <a:pt x="23236" y="72486"/>
                  </a:lnTo>
                  <a:lnTo>
                    <a:pt x="27959" y="65024"/>
                  </a:lnTo>
                  <a:lnTo>
                    <a:pt x="34184" y="30640"/>
                  </a:lnTo>
                  <a:lnTo>
                    <a:pt x="3983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" name="SMARTInkShape-2255"/>
            <p:cNvSpPr/>
            <p:nvPr/>
          </p:nvSpPr>
          <p:spPr bwMode="auto">
            <a:xfrm>
              <a:off x="5847277" y="243269"/>
              <a:ext cx="160618" cy="180364"/>
            </a:xfrm>
            <a:custGeom>
              <a:avLst/>
              <a:gdLst/>
              <a:ahLst/>
              <a:cxnLst/>
              <a:rect l="0" t="0" r="0" b="0"/>
              <a:pathLst>
                <a:path w="160618" h="180364">
                  <a:moveTo>
                    <a:pt x="10598" y="13906"/>
                  </a:moveTo>
                  <a:lnTo>
                    <a:pt x="10598" y="10114"/>
                  </a:lnTo>
                  <a:lnTo>
                    <a:pt x="8481" y="6135"/>
                  </a:lnTo>
                  <a:lnTo>
                    <a:pt x="6806" y="3963"/>
                  </a:lnTo>
                  <a:lnTo>
                    <a:pt x="2827" y="1549"/>
                  </a:lnTo>
                  <a:lnTo>
                    <a:pt x="655" y="906"/>
                  </a:lnTo>
                  <a:lnTo>
                    <a:pt x="0" y="477"/>
                  </a:lnTo>
                  <a:lnTo>
                    <a:pt x="358" y="191"/>
                  </a:lnTo>
                  <a:lnTo>
                    <a:pt x="1390" y="0"/>
                  </a:lnTo>
                  <a:lnTo>
                    <a:pt x="4653" y="1905"/>
                  </a:lnTo>
                  <a:lnTo>
                    <a:pt x="6635" y="3524"/>
                  </a:lnTo>
                  <a:lnTo>
                    <a:pt x="8836" y="11673"/>
                  </a:lnTo>
                  <a:lnTo>
                    <a:pt x="14043" y="40100"/>
                  </a:lnTo>
                  <a:lnTo>
                    <a:pt x="24231" y="66999"/>
                  </a:lnTo>
                  <a:lnTo>
                    <a:pt x="37303" y="95078"/>
                  </a:lnTo>
                  <a:lnTo>
                    <a:pt x="56736" y="128100"/>
                  </a:lnTo>
                  <a:lnTo>
                    <a:pt x="75863" y="152693"/>
                  </a:lnTo>
                  <a:lnTo>
                    <a:pt x="111530" y="177694"/>
                  </a:lnTo>
                  <a:lnTo>
                    <a:pt x="115986" y="180248"/>
                  </a:lnTo>
                  <a:lnTo>
                    <a:pt x="120544" y="180363"/>
                  </a:lnTo>
                  <a:lnTo>
                    <a:pt x="129842" y="176258"/>
                  </a:lnTo>
                  <a:lnTo>
                    <a:pt x="137150" y="169142"/>
                  </a:lnTo>
                  <a:lnTo>
                    <a:pt x="145726" y="154093"/>
                  </a:lnTo>
                  <a:lnTo>
                    <a:pt x="155735" y="120090"/>
                  </a:lnTo>
                  <a:lnTo>
                    <a:pt x="160617" y="99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4" name="SMARTInkShape-2256"/>
            <p:cNvSpPr/>
            <p:nvPr/>
          </p:nvSpPr>
          <p:spPr bwMode="auto">
            <a:xfrm>
              <a:off x="5838911" y="185738"/>
              <a:ext cx="197559" cy="301852"/>
            </a:xfrm>
            <a:custGeom>
              <a:avLst/>
              <a:gdLst/>
              <a:ahLst/>
              <a:cxnLst/>
              <a:rect l="0" t="0" r="0" b="0"/>
              <a:pathLst>
                <a:path w="197559" h="301852">
                  <a:moveTo>
                    <a:pt x="197558" y="0"/>
                  </a:moveTo>
                  <a:lnTo>
                    <a:pt x="185357" y="7290"/>
                  </a:lnTo>
                  <a:lnTo>
                    <a:pt x="156607" y="32131"/>
                  </a:lnTo>
                  <a:lnTo>
                    <a:pt x="124570" y="62437"/>
                  </a:lnTo>
                  <a:lnTo>
                    <a:pt x="102412" y="88074"/>
                  </a:lnTo>
                  <a:lnTo>
                    <a:pt x="81981" y="115344"/>
                  </a:lnTo>
                  <a:lnTo>
                    <a:pt x="60201" y="147572"/>
                  </a:lnTo>
                  <a:lnTo>
                    <a:pt x="38879" y="182269"/>
                  </a:lnTo>
                  <a:lnTo>
                    <a:pt x="21465" y="216210"/>
                  </a:lnTo>
                  <a:lnTo>
                    <a:pt x="10022" y="245583"/>
                  </a:lnTo>
                  <a:lnTo>
                    <a:pt x="1233" y="280198"/>
                  </a:lnTo>
                  <a:lnTo>
                    <a:pt x="0" y="289192"/>
                  </a:lnTo>
                  <a:lnTo>
                    <a:pt x="765" y="295189"/>
                  </a:lnTo>
                  <a:lnTo>
                    <a:pt x="2863" y="299186"/>
                  </a:lnTo>
                  <a:lnTo>
                    <a:pt x="5849" y="301851"/>
                  </a:lnTo>
                  <a:lnTo>
                    <a:pt x="10220" y="301246"/>
                  </a:lnTo>
                  <a:lnTo>
                    <a:pt x="21428" y="294224"/>
                  </a:lnTo>
                  <a:lnTo>
                    <a:pt x="48710" y="261714"/>
                  </a:lnTo>
                  <a:lnTo>
                    <a:pt x="70548" y="228236"/>
                  </a:lnTo>
                  <a:lnTo>
                    <a:pt x="89516" y="196688"/>
                  </a:lnTo>
                  <a:lnTo>
                    <a:pt x="104689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5" name="SMARTInkShape-2257"/>
            <p:cNvSpPr/>
            <p:nvPr/>
          </p:nvSpPr>
          <p:spPr bwMode="auto">
            <a:xfrm>
              <a:off x="6116130" y="221456"/>
              <a:ext cx="34640" cy="14289"/>
            </a:xfrm>
            <a:custGeom>
              <a:avLst/>
              <a:gdLst/>
              <a:ahLst/>
              <a:cxnLst/>
              <a:rect l="0" t="0" r="0" b="0"/>
              <a:pathLst>
                <a:path w="34640" h="14289">
                  <a:moveTo>
                    <a:pt x="13208" y="14288"/>
                  </a:moveTo>
                  <a:lnTo>
                    <a:pt x="13208" y="7438"/>
                  </a:lnTo>
                  <a:lnTo>
                    <a:pt x="9415" y="7231"/>
                  </a:lnTo>
                  <a:lnTo>
                    <a:pt x="8298" y="6408"/>
                  </a:lnTo>
                  <a:lnTo>
                    <a:pt x="7057" y="3377"/>
                  </a:lnTo>
                  <a:lnTo>
                    <a:pt x="5932" y="2252"/>
                  </a:lnTo>
                  <a:lnTo>
                    <a:pt x="2566" y="1001"/>
                  </a:lnTo>
                  <a:lnTo>
                    <a:pt x="1350" y="1461"/>
                  </a:lnTo>
                  <a:lnTo>
                    <a:pt x="540" y="2562"/>
                  </a:lnTo>
                  <a:lnTo>
                    <a:pt x="0" y="4089"/>
                  </a:lnTo>
                  <a:lnTo>
                    <a:pt x="434" y="4314"/>
                  </a:lnTo>
                  <a:lnTo>
                    <a:pt x="5165" y="725"/>
                  </a:lnTo>
                  <a:lnTo>
                    <a:pt x="3463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" name="SMARTInkShape-2258"/>
            <p:cNvSpPr/>
            <p:nvPr/>
          </p:nvSpPr>
          <p:spPr bwMode="auto">
            <a:xfrm>
              <a:off x="6036469" y="408187"/>
              <a:ext cx="92870" cy="131677"/>
            </a:xfrm>
            <a:custGeom>
              <a:avLst/>
              <a:gdLst/>
              <a:ahLst/>
              <a:cxnLst/>
              <a:rect l="0" t="0" r="0" b="0"/>
              <a:pathLst>
                <a:path w="92870" h="131677">
                  <a:moveTo>
                    <a:pt x="92869" y="6151"/>
                  </a:moveTo>
                  <a:lnTo>
                    <a:pt x="92869" y="0"/>
                  </a:lnTo>
                  <a:lnTo>
                    <a:pt x="89076" y="3093"/>
                  </a:lnTo>
                  <a:lnTo>
                    <a:pt x="87214" y="9025"/>
                  </a:lnTo>
                  <a:lnTo>
                    <a:pt x="79424" y="41748"/>
                  </a:lnTo>
                  <a:lnTo>
                    <a:pt x="68689" y="68733"/>
                  </a:lnTo>
                  <a:lnTo>
                    <a:pt x="58540" y="95249"/>
                  </a:lnTo>
                  <a:lnTo>
                    <a:pt x="31539" y="127848"/>
                  </a:lnTo>
                  <a:lnTo>
                    <a:pt x="23013" y="131676"/>
                  </a:lnTo>
                  <a:lnTo>
                    <a:pt x="18516" y="131109"/>
                  </a:lnTo>
                  <a:lnTo>
                    <a:pt x="0" y="120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" name="SMARTInkShape-2259"/>
            <p:cNvSpPr/>
            <p:nvPr/>
          </p:nvSpPr>
          <p:spPr bwMode="auto">
            <a:xfrm>
              <a:off x="6252228" y="133720"/>
              <a:ext cx="182748" cy="462353"/>
            </a:xfrm>
            <a:custGeom>
              <a:avLst/>
              <a:gdLst/>
              <a:ahLst/>
              <a:cxnLst/>
              <a:rect l="0" t="0" r="0" b="0"/>
              <a:pathLst>
                <a:path w="182748" h="462353">
                  <a:moveTo>
                    <a:pt x="48560" y="23443"/>
                  </a:moveTo>
                  <a:lnTo>
                    <a:pt x="52352" y="23443"/>
                  </a:lnTo>
                  <a:lnTo>
                    <a:pt x="56330" y="21326"/>
                  </a:lnTo>
                  <a:lnTo>
                    <a:pt x="60744" y="18533"/>
                  </a:lnTo>
                  <a:lnTo>
                    <a:pt x="68616" y="16593"/>
                  </a:lnTo>
                  <a:lnTo>
                    <a:pt x="68281" y="17289"/>
                  </a:lnTo>
                  <a:lnTo>
                    <a:pt x="43219" y="46834"/>
                  </a:lnTo>
                  <a:lnTo>
                    <a:pt x="29338" y="74471"/>
                  </a:lnTo>
                  <a:lnTo>
                    <a:pt x="13445" y="109851"/>
                  </a:lnTo>
                  <a:lnTo>
                    <a:pt x="0" y="135535"/>
                  </a:lnTo>
                  <a:lnTo>
                    <a:pt x="311" y="136271"/>
                  </a:lnTo>
                  <a:lnTo>
                    <a:pt x="1313" y="136761"/>
                  </a:lnTo>
                  <a:lnTo>
                    <a:pt x="2774" y="137088"/>
                  </a:lnTo>
                  <a:lnTo>
                    <a:pt x="4542" y="135719"/>
                  </a:lnTo>
                  <a:lnTo>
                    <a:pt x="22620" y="106837"/>
                  </a:lnTo>
                  <a:lnTo>
                    <a:pt x="32054" y="80784"/>
                  </a:lnTo>
                  <a:lnTo>
                    <a:pt x="44551" y="49869"/>
                  </a:lnTo>
                  <a:lnTo>
                    <a:pt x="60879" y="19402"/>
                  </a:lnTo>
                  <a:lnTo>
                    <a:pt x="68191" y="1654"/>
                  </a:lnTo>
                  <a:lnTo>
                    <a:pt x="67997" y="186"/>
                  </a:lnTo>
                  <a:lnTo>
                    <a:pt x="67074" y="0"/>
                  </a:lnTo>
                  <a:lnTo>
                    <a:pt x="65665" y="671"/>
                  </a:lnTo>
                  <a:lnTo>
                    <a:pt x="49359" y="31723"/>
                  </a:lnTo>
                  <a:lnTo>
                    <a:pt x="39977" y="59939"/>
                  </a:lnTo>
                  <a:lnTo>
                    <a:pt x="32170" y="93435"/>
                  </a:lnTo>
                  <a:lnTo>
                    <a:pt x="28622" y="124702"/>
                  </a:lnTo>
                  <a:lnTo>
                    <a:pt x="31364" y="154075"/>
                  </a:lnTo>
                  <a:lnTo>
                    <a:pt x="37213" y="169079"/>
                  </a:lnTo>
                  <a:lnTo>
                    <a:pt x="45104" y="180245"/>
                  </a:lnTo>
                  <a:lnTo>
                    <a:pt x="53903" y="187853"/>
                  </a:lnTo>
                  <a:lnTo>
                    <a:pt x="58472" y="189406"/>
                  </a:lnTo>
                  <a:lnTo>
                    <a:pt x="67782" y="189014"/>
                  </a:lnTo>
                  <a:lnTo>
                    <a:pt x="89533" y="180539"/>
                  </a:lnTo>
                  <a:lnTo>
                    <a:pt x="102753" y="168140"/>
                  </a:lnTo>
                  <a:lnTo>
                    <a:pt x="127968" y="134310"/>
                  </a:lnTo>
                  <a:lnTo>
                    <a:pt x="145025" y="102682"/>
                  </a:lnTo>
                  <a:lnTo>
                    <a:pt x="160133" y="71968"/>
                  </a:lnTo>
                  <a:lnTo>
                    <a:pt x="170871" y="42759"/>
                  </a:lnTo>
                  <a:lnTo>
                    <a:pt x="181975" y="9024"/>
                  </a:lnTo>
                  <a:lnTo>
                    <a:pt x="182747" y="6686"/>
                  </a:lnTo>
                  <a:lnTo>
                    <a:pt x="182468" y="5922"/>
                  </a:lnTo>
                  <a:lnTo>
                    <a:pt x="181488" y="6206"/>
                  </a:lnTo>
                  <a:lnTo>
                    <a:pt x="180041" y="7189"/>
                  </a:lnTo>
                  <a:lnTo>
                    <a:pt x="167641" y="36442"/>
                  </a:lnTo>
                  <a:lnTo>
                    <a:pt x="157133" y="70157"/>
                  </a:lnTo>
                  <a:lnTo>
                    <a:pt x="151583" y="96592"/>
                  </a:lnTo>
                  <a:lnTo>
                    <a:pt x="146471" y="124216"/>
                  </a:lnTo>
                  <a:lnTo>
                    <a:pt x="139436" y="154485"/>
                  </a:lnTo>
                  <a:lnTo>
                    <a:pt x="131811" y="185665"/>
                  </a:lnTo>
                  <a:lnTo>
                    <a:pt x="125777" y="215398"/>
                  </a:lnTo>
                  <a:lnTo>
                    <a:pt x="120449" y="246604"/>
                  </a:lnTo>
                  <a:lnTo>
                    <a:pt x="115436" y="278200"/>
                  </a:lnTo>
                  <a:lnTo>
                    <a:pt x="110562" y="308118"/>
                  </a:lnTo>
                  <a:lnTo>
                    <a:pt x="101516" y="337290"/>
                  </a:lnTo>
                  <a:lnTo>
                    <a:pt x="90352" y="365337"/>
                  </a:lnTo>
                  <a:lnTo>
                    <a:pt x="80098" y="391031"/>
                  </a:lnTo>
                  <a:lnTo>
                    <a:pt x="61609" y="424017"/>
                  </a:lnTo>
                  <a:lnTo>
                    <a:pt x="35615" y="455522"/>
                  </a:lnTo>
                  <a:lnTo>
                    <a:pt x="27461" y="461541"/>
                  </a:lnTo>
                  <a:lnTo>
                    <a:pt x="24969" y="462352"/>
                  </a:lnTo>
                  <a:lnTo>
                    <a:pt x="23307" y="462099"/>
                  </a:lnTo>
                  <a:lnTo>
                    <a:pt x="22199" y="461136"/>
                  </a:lnTo>
                  <a:lnTo>
                    <a:pt x="31829" y="434397"/>
                  </a:lnTo>
                  <a:lnTo>
                    <a:pt x="40065" y="408231"/>
                  </a:lnTo>
                  <a:lnTo>
                    <a:pt x="47659" y="390299"/>
                  </a:lnTo>
                  <a:lnTo>
                    <a:pt x="57484" y="369614"/>
                  </a:lnTo>
                  <a:lnTo>
                    <a:pt x="68797" y="347092"/>
                  </a:lnTo>
                  <a:lnTo>
                    <a:pt x="81895" y="323346"/>
                  </a:lnTo>
                  <a:lnTo>
                    <a:pt x="96183" y="298785"/>
                  </a:lnTo>
                  <a:lnTo>
                    <a:pt x="111265" y="273679"/>
                  </a:lnTo>
                  <a:lnTo>
                    <a:pt x="141428" y="223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" name="SMARTInkShape-2260"/>
            <p:cNvSpPr/>
            <p:nvPr/>
          </p:nvSpPr>
          <p:spPr bwMode="auto">
            <a:xfrm>
              <a:off x="6525992" y="107225"/>
              <a:ext cx="63262" cy="187274"/>
            </a:xfrm>
            <a:custGeom>
              <a:avLst/>
              <a:gdLst/>
              <a:ahLst/>
              <a:cxnLst/>
              <a:rect l="0" t="0" r="0" b="0"/>
              <a:pathLst>
                <a:path w="63262" h="187274">
                  <a:moveTo>
                    <a:pt x="17683" y="28506"/>
                  </a:moveTo>
                  <a:lnTo>
                    <a:pt x="13890" y="28506"/>
                  </a:lnTo>
                  <a:lnTo>
                    <a:pt x="12773" y="27713"/>
                  </a:lnTo>
                  <a:lnTo>
                    <a:pt x="12028" y="26390"/>
                  </a:lnTo>
                  <a:lnTo>
                    <a:pt x="11532" y="24714"/>
                  </a:lnTo>
                  <a:lnTo>
                    <a:pt x="7041" y="18563"/>
                  </a:lnTo>
                  <a:lnTo>
                    <a:pt x="2899" y="16150"/>
                  </a:lnTo>
                  <a:lnTo>
                    <a:pt x="683" y="15506"/>
                  </a:lnTo>
                  <a:lnTo>
                    <a:pt x="0" y="14283"/>
                  </a:lnTo>
                  <a:lnTo>
                    <a:pt x="338" y="12674"/>
                  </a:lnTo>
                  <a:lnTo>
                    <a:pt x="2792" y="8181"/>
                  </a:lnTo>
                  <a:lnTo>
                    <a:pt x="5243" y="7567"/>
                  </a:lnTo>
                  <a:lnTo>
                    <a:pt x="30569" y="7078"/>
                  </a:lnTo>
                  <a:lnTo>
                    <a:pt x="27763" y="7076"/>
                  </a:lnTo>
                  <a:lnTo>
                    <a:pt x="26784" y="6282"/>
                  </a:lnTo>
                  <a:lnTo>
                    <a:pt x="25697" y="3283"/>
                  </a:lnTo>
                  <a:lnTo>
                    <a:pt x="25407" y="2959"/>
                  </a:lnTo>
                  <a:lnTo>
                    <a:pt x="25085" y="4717"/>
                  </a:lnTo>
                  <a:lnTo>
                    <a:pt x="25793" y="4709"/>
                  </a:lnTo>
                  <a:lnTo>
                    <a:pt x="31684" y="164"/>
                  </a:lnTo>
                  <a:lnTo>
                    <a:pt x="28093" y="0"/>
                  </a:lnTo>
                  <a:lnTo>
                    <a:pt x="27798" y="771"/>
                  </a:lnTo>
                  <a:lnTo>
                    <a:pt x="31264" y="6088"/>
                  </a:lnTo>
                  <a:lnTo>
                    <a:pt x="35554" y="10575"/>
                  </a:lnTo>
                  <a:lnTo>
                    <a:pt x="39648" y="12599"/>
                  </a:lnTo>
                  <a:lnTo>
                    <a:pt x="49911" y="14077"/>
                  </a:lnTo>
                  <a:lnTo>
                    <a:pt x="53456" y="14124"/>
                  </a:lnTo>
                  <a:lnTo>
                    <a:pt x="59511" y="16293"/>
                  </a:lnTo>
                  <a:lnTo>
                    <a:pt x="62237" y="17983"/>
                  </a:lnTo>
                  <a:lnTo>
                    <a:pt x="63261" y="19903"/>
                  </a:lnTo>
                  <a:lnTo>
                    <a:pt x="63149" y="21977"/>
                  </a:lnTo>
                  <a:lnTo>
                    <a:pt x="61703" y="27192"/>
                  </a:lnTo>
                  <a:lnTo>
                    <a:pt x="61059" y="34801"/>
                  </a:lnTo>
                  <a:lnTo>
                    <a:pt x="56540" y="43475"/>
                  </a:lnTo>
                  <a:lnTo>
                    <a:pt x="50034" y="54209"/>
                  </a:lnTo>
                  <a:lnTo>
                    <a:pt x="37273" y="86970"/>
                  </a:lnTo>
                  <a:lnTo>
                    <a:pt x="26398" y="114621"/>
                  </a:lnTo>
                  <a:lnTo>
                    <a:pt x="19405" y="148616"/>
                  </a:lnTo>
                  <a:lnTo>
                    <a:pt x="18816" y="176674"/>
                  </a:lnTo>
                  <a:lnTo>
                    <a:pt x="21626" y="185111"/>
                  </a:lnTo>
                  <a:lnTo>
                    <a:pt x="22694" y="186884"/>
                  </a:lnTo>
                  <a:lnTo>
                    <a:pt x="23404" y="187273"/>
                  </a:lnTo>
                  <a:lnTo>
                    <a:pt x="23879" y="186738"/>
                  </a:lnTo>
                  <a:lnTo>
                    <a:pt x="29549" y="168770"/>
                  </a:lnTo>
                  <a:lnTo>
                    <a:pt x="31971" y="1428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9" name="SMARTInkShape-2261"/>
            <p:cNvSpPr/>
            <p:nvPr/>
          </p:nvSpPr>
          <p:spPr bwMode="auto">
            <a:xfrm>
              <a:off x="6465094" y="358181"/>
              <a:ext cx="56856" cy="63301"/>
            </a:xfrm>
            <a:custGeom>
              <a:avLst/>
              <a:gdLst/>
              <a:ahLst/>
              <a:cxnLst/>
              <a:rect l="0" t="0" r="0" b="0"/>
              <a:pathLst>
                <a:path w="56856" h="63301">
                  <a:moveTo>
                    <a:pt x="50006" y="6150"/>
                  </a:moveTo>
                  <a:lnTo>
                    <a:pt x="56157" y="0"/>
                  </a:lnTo>
                  <a:lnTo>
                    <a:pt x="56488" y="462"/>
                  </a:lnTo>
                  <a:lnTo>
                    <a:pt x="56855" y="3093"/>
                  </a:lnTo>
                  <a:lnTo>
                    <a:pt x="54903" y="6908"/>
                  </a:lnTo>
                  <a:lnTo>
                    <a:pt x="25827" y="41531"/>
                  </a:lnTo>
                  <a:lnTo>
                    <a:pt x="0" y="63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0" name="SMARTInkShape-2262"/>
            <p:cNvSpPr/>
            <p:nvPr/>
          </p:nvSpPr>
          <p:spPr bwMode="auto">
            <a:xfrm>
              <a:off x="6379369" y="542925"/>
              <a:ext cx="49713" cy="35720"/>
            </a:xfrm>
            <a:custGeom>
              <a:avLst/>
              <a:gdLst/>
              <a:ahLst/>
              <a:cxnLst/>
              <a:rect l="0" t="0" r="0" b="0"/>
              <a:pathLst>
                <a:path w="49713" h="35720">
                  <a:moveTo>
                    <a:pt x="42862" y="0"/>
                  </a:moveTo>
                  <a:lnTo>
                    <a:pt x="42862" y="3792"/>
                  </a:lnTo>
                  <a:lnTo>
                    <a:pt x="43656" y="4909"/>
                  </a:lnTo>
                  <a:lnTo>
                    <a:pt x="44979" y="5654"/>
                  </a:lnTo>
                  <a:lnTo>
                    <a:pt x="46654" y="6151"/>
                  </a:lnTo>
                  <a:lnTo>
                    <a:pt x="47772" y="7276"/>
                  </a:lnTo>
                  <a:lnTo>
                    <a:pt x="49712" y="13207"/>
                  </a:lnTo>
                  <a:lnTo>
                    <a:pt x="49016" y="13567"/>
                  </a:lnTo>
                  <a:lnTo>
                    <a:pt x="40079" y="16262"/>
                  </a:lnTo>
                  <a:lnTo>
                    <a:pt x="6241" y="32621"/>
                  </a:lnTo>
                  <a:lnTo>
                    <a:pt x="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1" name="SMARTInkShape-2263"/>
            <p:cNvSpPr/>
            <p:nvPr/>
          </p:nvSpPr>
          <p:spPr bwMode="auto">
            <a:xfrm>
              <a:off x="6650734" y="114743"/>
              <a:ext cx="91569" cy="258804"/>
            </a:xfrm>
            <a:custGeom>
              <a:avLst/>
              <a:gdLst/>
              <a:ahLst/>
              <a:cxnLst/>
              <a:rect l="0" t="0" r="0" b="0"/>
              <a:pathLst>
                <a:path w="91569" h="258804">
                  <a:moveTo>
                    <a:pt x="7241" y="42420"/>
                  </a:moveTo>
                  <a:lnTo>
                    <a:pt x="36187" y="25830"/>
                  </a:lnTo>
                  <a:lnTo>
                    <a:pt x="68227" y="2921"/>
                  </a:lnTo>
                  <a:lnTo>
                    <a:pt x="77145" y="0"/>
                  </a:lnTo>
                  <a:lnTo>
                    <a:pt x="76862" y="646"/>
                  </a:lnTo>
                  <a:lnTo>
                    <a:pt x="68601" y="13331"/>
                  </a:lnTo>
                  <a:lnTo>
                    <a:pt x="65639" y="26304"/>
                  </a:lnTo>
                  <a:lnTo>
                    <a:pt x="68553" y="43995"/>
                  </a:lnTo>
                  <a:lnTo>
                    <a:pt x="76649" y="64809"/>
                  </a:lnTo>
                  <a:lnTo>
                    <a:pt x="88250" y="83811"/>
                  </a:lnTo>
                  <a:lnTo>
                    <a:pt x="91568" y="101250"/>
                  </a:lnTo>
                  <a:lnTo>
                    <a:pt x="88759" y="121499"/>
                  </a:lnTo>
                  <a:lnTo>
                    <a:pt x="74997" y="156171"/>
                  </a:lnTo>
                  <a:lnTo>
                    <a:pt x="60036" y="187337"/>
                  </a:lnTo>
                  <a:lnTo>
                    <a:pt x="29458" y="220006"/>
                  </a:lnTo>
                  <a:lnTo>
                    <a:pt x="1141" y="250102"/>
                  </a:lnTo>
                  <a:lnTo>
                    <a:pt x="0" y="253900"/>
                  </a:lnTo>
                  <a:lnTo>
                    <a:pt x="32" y="257225"/>
                  </a:lnTo>
                  <a:lnTo>
                    <a:pt x="1641" y="258648"/>
                  </a:lnTo>
                  <a:lnTo>
                    <a:pt x="4302" y="258803"/>
                  </a:lnTo>
                  <a:lnTo>
                    <a:pt x="12285" y="256065"/>
                  </a:lnTo>
                  <a:lnTo>
                    <a:pt x="47417" y="233175"/>
                  </a:lnTo>
                  <a:lnTo>
                    <a:pt x="64391" y="221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2" name="SMARTInkShape-2264"/>
            <p:cNvSpPr/>
            <p:nvPr/>
          </p:nvSpPr>
          <p:spPr bwMode="auto">
            <a:xfrm>
              <a:off x="6558955" y="178594"/>
              <a:ext cx="291902" cy="100013"/>
            </a:xfrm>
            <a:custGeom>
              <a:avLst/>
              <a:gdLst/>
              <a:ahLst/>
              <a:cxnLst/>
              <a:rect l="0" t="0" r="0" b="0"/>
              <a:pathLst>
                <a:path w="291902" h="100013">
                  <a:moveTo>
                    <a:pt x="6151" y="100012"/>
                  </a:moveTo>
                  <a:lnTo>
                    <a:pt x="2358" y="100012"/>
                  </a:lnTo>
                  <a:lnTo>
                    <a:pt x="1241" y="99219"/>
                  </a:lnTo>
                  <a:lnTo>
                    <a:pt x="497" y="97896"/>
                  </a:lnTo>
                  <a:lnTo>
                    <a:pt x="0" y="96220"/>
                  </a:lnTo>
                  <a:lnTo>
                    <a:pt x="463" y="94309"/>
                  </a:lnTo>
                  <a:lnTo>
                    <a:pt x="3094" y="90069"/>
                  </a:lnTo>
                  <a:lnTo>
                    <a:pt x="34063" y="75176"/>
                  </a:lnTo>
                  <a:lnTo>
                    <a:pt x="69278" y="61609"/>
                  </a:lnTo>
                  <a:lnTo>
                    <a:pt x="101412" y="52252"/>
                  </a:lnTo>
                  <a:lnTo>
                    <a:pt x="134743" y="42802"/>
                  </a:lnTo>
                  <a:lnTo>
                    <a:pt x="168079" y="34104"/>
                  </a:lnTo>
                  <a:lnTo>
                    <a:pt x="201415" y="27593"/>
                  </a:lnTo>
                  <a:lnTo>
                    <a:pt x="230518" y="22053"/>
                  </a:lnTo>
                  <a:lnTo>
                    <a:pt x="262866" y="14472"/>
                  </a:lnTo>
                  <a:lnTo>
                    <a:pt x="280388" y="7198"/>
                  </a:lnTo>
                  <a:lnTo>
                    <a:pt x="2919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3" name="SMARTInkShape-2265"/>
            <p:cNvSpPr/>
            <p:nvPr/>
          </p:nvSpPr>
          <p:spPr bwMode="auto">
            <a:xfrm>
              <a:off x="6945099" y="57150"/>
              <a:ext cx="98640" cy="28576"/>
            </a:xfrm>
            <a:custGeom>
              <a:avLst/>
              <a:gdLst/>
              <a:ahLst/>
              <a:cxnLst/>
              <a:rect l="0" t="0" r="0" b="0"/>
              <a:pathLst>
                <a:path w="98640" h="28576">
                  <a:moveTo>
                    <a:pt x="20057" y="0"/>
                  </a:moveTo>
                  <a:lnTo>
                    <a:pt x="10114" y="0"/>
                  </a:lnTo>
                  <a:lnTo>
                    <a:pt x="5584" y="2117"/>
                  </a:lnTo>
                  <a:lnTo>
                    <a:pt x="3264" y="3792"/>
                  </a:lnTo>
                  <a:lnTo>
                    <a:pt x="688" y="7771"/>
                  </a:lnTo>
                  <a:lnTo>
                    <a:pt x="0" y="9943"/>
                  </a:lnTo>
                  <a:lnTo>
                    <a:pt x="1130" y="11391"/>
                  </a:lnTo>
                  <a:lnTo>
                    <a:pt x="24664" y="18943"/>
                  </a:lnTo>
                  <a:lnTo>
                    <a:pt x="57157" y="23056"/>
                  </a:lnTo>
                  <a:lnTo>
                    <a:pt x="90589" y="27848"/>
                  </a:lnTo>
                  <a:lnTo>
                    <a:pt x="9863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" name="SMARTInkShape-2266"/>
            <p:cNvSpPr/>
            <p:nvPr/>
          </p:nvSpPr>
          <p:spPr bwMode="auto">
            <a:xfrm>
              <a:off x="6879431" y="228600"/>
              <a:ext cx="142876" cy="185739"/>
            </a:xfrm>
            <a:custGeom>
              <a:avLst/>
              <a:gdLst/>
              <a:ahLst/>
              <a:cxnLst/>
              <a:rect l="0" t="0" r="0" b="0"/>
              <a:pathLst>
                <a:path w="142876" h="185739">
                  <a:moveTo>
                    <a:pt x="142875" y="0"/>
                  </a:moveTo>
                  <a:lnTo>
                    <a:pt x="139082" y="3792"/>
                  </a:lnTo>
                  <a:lnTo>
                    <a:pt x="135104" y="5654"/>
                  </a:lnTo>
                  <a:lnTo>
                    <a:pt x="132932" y="6151"/>
                  </a:lnTo>
                  <a:lnTo>
                    <a:pt x="126082" y="10642"/>
                  </a:lnTo>
                  <a:lnTo>
                    <a:pt x="111908" y="33854"/>
                  </a:lnTo>
                  <a:lnTo>
                    <a:pt x="108094" y="58193"/>
                  </a:lnTo>
                  <a:lnTo>
                    <a:pt x="105847" y="78890"/>
                  </a:lnTo>
                  <a:lnTo>
                    <a:pt x="87307" y="114341"/>
                  </a:lnTo>
                  <a:lnTo>
                    <a:pt x="62205" y="139536"/>
                  </a:lnTo>
                  <a:lnTo>
                    <a:pt x="38759" y="157795"/>
                  </a:lnTo>
                  <a:lnTo>
                    <a:pt x="0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6" name="SMARTInkShape-Group468"/>
          <p:cNvGrpSpPr/>
          <p:nvPr/>
        </p:nvGrpSpPr>
        <p:grpSpPr>
          <a:xfrm>
            <a:off x="6472673" y="2893219"/>
            <a:ext cx="1006740" cy="295229"/>
            <a:chOff x="6472673" y="2893219"/>
            <a:chExt cx="1006740" cy="295229"/>
          </a:xfrm>
        </p:grpSpPr>
        <p:sp>
          <p:nvSpPr>
            <p:cNvPr id="346" name="SMARTInkShape-2267"/>
            <p:cNvSpPr/>
            <p:nvPr/>
          </p:nvSpPr>
          <p:spPr bwMode="auto">
            <a:xfrm>
              <a:off x="6472673" y="2993231"/>
              <a:ext cx="35284" cy="64224"/>
            </a:xfrm>
            <a:custGeom>
              <a:avLst/>
              <a:gdLst/>
              <a:ahLst/>
              <a:cxnLst/>
              <a:rect l="0" t="0" r="0" b="0"/>
              <a:pathLst>
                <a:path w="35284" h="64224">
                  <a:moveTo>
                    <a:pt x="35283" y="0"/>
                  </a:moveTo>
                  <a:lnTo>
                    <a:pt x="31490" y="3793"/>
                  </a:lnTo>
                  <a:lnTo>
                    <a:pt x="29629" y="7771"/>
                  </a:lnTo>
                  <a:lnTo>
                    <a:pt x="29132" y="9943"/>
                  </a:lnTo>
                  <a:lnTo>
                    <a:pt x="4523" y="41609"/>
                  </a:lnTo>
                  <a:lnTo>
                    <a:pt x="0" y="61571"/>
                  </a:lnTo>
                  <a:lnTo>
                    <a:pt x="649" y="62478"/>
                  </a:lnTo>
                  <a:lnTo>
                    <a:pt x="5754" y="64055"/>
                  </a:lnTo>
                  <a:lnTo>
                    <a:pt x="10218" y="64223"/>
                  </a:lnTo>
                  <a:lnTo>
                    <a:pt x="11430" y="63453"/>
                  </a:lnTo>
                  <a:lnTo>
                    <a:pt x="12237" y="62146"/>
                  </a:lnTo>
                  <a:lnTo>
                    <a:pt x="1385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7" name="SMARTInkShape-2268"/>
            <p:cNvSpPr/>
            <p:nvPr/>
          </p:nvSpPr>
          <p:spPr bwMode="auto">
            <a:xfrm>
              <a:off x="6493669" y="2916050"/>
              <a:ext cx="35720" cy="27176"/>
            </a:xfrm>
            <a:custGeom>
              <a:avLst/>
              <a:gdLst/>
              <a:ahLst/>
              <a:cxnLst/>
              <a:rect l="0" t="0" r="0" b="0"/>
              <a:pathLst>
                <a:path w="35720" h="27176">
                  <a:moveTo>
                    <a:pt x="0" y="27175"/>
                  </a:moveTo>
                  <a:lnTo>
                    <a:pt x="0" y="17232"/>
                  </a:lnTo>
                  <a:lnTo>
                    <a:pt x="2117" y="12702"/>
                  </a:lnTo>
                  <a:lnTo>
                    <a:pt x="4910" y="8042"/>
                  </a:lnTo>
                  <a:lnTo>
                    <a:pt x="6151" y="3326"/>
                  </a:lnTo>
                  <a:lnTo>
                    <a:pt x="8069" y="1751"/>
                  </a:lnTo>
                  <a:lnTo>
                    <a:pt x="14434" y="0"/>
                  </a:lnTo>
                  <a:lnTo>
                    <a:pt x="17560" y="327"/>
                  </a:lnTo>
                  <a:lnTo>
                    <a:pt x="30759" y="4874"/>
                  </a:lnTo>
                  <a:lnTo>
                    <a:pt x="32413" y="5957"/>
                  </a:lnTo>
                  <a:lnTo>
                    <a:pt x="33515" y="7473"/>
                  </a:lnTo>
                  <a:lnTo>
                    <a:pt x="35719" y="1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8" name="SMARTInkShape-2269"/>
            <p:cNvSpPr/>
            <p:nvPr/>
          </p:nvSpPr>
          <p:spPr bwMode="auto">
            <a:xfrm>
              <a:off x="6543875" y="2975027"/>
              <a:ext cx="149820" cy="101199"/>
            </a:xfrm>
            <a:custGeom>
              <a:avLst/>
              <a:gdLst/>
              <a:ahLst/>
              <a:cxnLst/>
              <a:rect l="0" t="0" r="0" b="0"/>
              <a:pathLst>
                <a:path w="149820" h="101199">
                  <a:moveTo>
                    <a:pt x="21231" y="32492"/>
                  </a:moveTo>
                  <a:lnTo>
                    <a:pt x="21231" y="36284"/>
                  </a:lnTo>
                  <a:lnTo>
                    <a:pt x="17438" y="46227"/>
                  </a:lnTo>
                  <a:lnTo>
                    <a:pt x="2080" y="69341"/>
                  </a:lnTo>
                  <a:lnTo>
                    <a:pt x="0" y="94712"/>
                  </a:lnTo>
                  <a:lnTo>
                    <a:pt x="727" y="97785"/>
                  </a:lnTo>
                  <a:lnTo>
                    <a:pt x="2005" y="99833"/>
                  </a:lnTo>
                  <a:lnTo>
                    <a:pt x="3652" y="101198"/>
                  </a:lnTo>
                  <a:lnTo>
                    <a:pt x="5542" y="100521"/>
                  </a:lnTo>
                  <a:lnTo>
                    <a:pt x="23846" y="78606"/>
                  </a:lnTo>
                  <a:lnTo>
                    <a:pt x="41409" y="46266"/>
                  </a:lnTo>
                  <a:lnTo>
                    <a:pt x="72013" y="13110"/>
                  </a:lnTo>
                  <a:lnTo>
                    <a:pt x="85870" y="4034"/>
                  </a:lnTo>
                  <a:lnTo>
                    <a:pt x="99966" y="0"/>
                  </a:lnTo>
                  <a:lnTo>
                    <a:pt x="109935" y="324"/>
                  </a:lnTo>
                  <a:lnTo>
                    <a:pt x="113705" y="1522"/>
                  </a:lnTo>
                  <a:lnTo>
                    <a:pt x="116218" y="3114"/>
                  </a:lnTo>
                  <a:lnTo>
                    <a:pt x="117893" y="4969"/>
                  </a:lnTo>
                  <a:lnTo>
                    <a:pt x="119010" y="7000"/>
                  </a:lnTo>
                  <a:lnTo>
                    <a:pt x="120582" y="21234"/>
                  </a:lnTo>
                  <a:lnTo>
                    <a:pt x="113929" y="56203"/>
                  </a:lnTo>
                  <a:lnTo>
                    <a:pt x="110168" y="69768"/>
                  </a:lnTo>
                  <a:lnTo>
                    <a:pt x="113426" y="80665"/>
                  </a:lnTo>
                  <a:lnTo>
                    <a:pt x="118034" y="77450"/>
                  </a:lnTo>
                  <a:lnTo>
                    <a:pt x="121485" y="74370"/>
                  </a:lnTo>
                  <a:lnTo>
                    <a:pt x="133521" y="45821"/>
                  </a:lnTo>
                  <a:lnTo>
                    <a:pt x="149819" y="3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" name="SMARTInkShape-2270"/>
            <p:cNvSpPr/>
            <p:nvPr/>
          </p:nvSpPr>
          <p:spPr bwMode="auto">
            <a:xfrm>
              <a:off x="6729914" y="2893219"/>
              <a:ext cx="49506" cy="156176"/>
            </a:xfrm>
            <a:custGeom>
              <a:avLst/>
              <a:gdLst/>
              <a:ahLst/>
              <a:cxnLst/>
              <a:rect l="0" t="0" r="0" b="0"/>
              <a:pathLst>
                <a:path w="49506" h="156176">
                  <a:moveTo>
                    <a:pt x="28074" y="0"/>
                  </a:moveTo>
                  <a:lnTo>
                    <a:pt x="28074" y="6151"/>
                  </a:lnTo>
                  <a:lnTo>
                    <a:pt x="31866" y="10642"/>
                  </a:lnTo>
                  <a:lnTo>
                    <a:pt x="33728" y="16900"/>
                  </a:lnTo>
                  <a:lnTo>
                    <a:pt x="34923" y="33853"/>
                  </a:lnTo>
                  <a:lnTo>
                    <a:pt x="29456" y="63102"/>
                  </a:lnTo>
                  <a:lnTo>
                    <a:pt x="18616" y="94750"/>
                  </a:lnTo>
                  <a:lnTo>
                    <a:pt x="5215" y="127548"/>
                  </a:lnTo>
                  <a:lnTo>
                    <a:pt x="0" y="153831"/>
                  </a:lnTo>
                  <a:lnTo>
                    <a:pt x="627" y="154941"/>
                  </a:lnTo>
                  <a:lnTo>
                    <a:pt x="1838" y="155682"/>
                  </a:lnTo>
                  <a:lnTo>
                    <a:pt x="3439" y="156175"/>
                  </a:lnTo>
                  <a:lnTo>
                    <a:pt x="5300" y="155711"/>
                  </a:lnTo>
                  <a:lnTo>
                    <a:pt x="9485" y="153078"/>
                  </a:lnTo>
                  <a:lnTo>
                    <a:pt x="27144" y="120458"/>
                  </a:lnTo>
                  <a:lnTo>
                    <a:pt x="4950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" name="SMARTInkShape-2271"/>
            <p:cNvSpPr/>
            <p:nvPr/>
          </p:nvSpPr>
          <p:spPr bwMode="auto">
            <a:xfrm>
              <a:off x="6672263" y="2928938"/>
              <a:ext cx="185738" cy="35719"/>
            </a:xfrm>
            <a:custGeom>
              <a:avLst/>
              <a:gdLst/>
              <a:ahLst/>
              <a:cxnLst/>
              <a:rect l="0" t="0" r="0" b="0"/>
              <a:pathLst>
                <a:path w="185738" h="35719">
                  <a:moveTo>
                    <a:pt x="0" y="35718"/>
                  </a:moveTo>
                  <a:lnTo>
                    <a:pt x="3792" y="35718"/>
                  </a:lnTo>
                  <a:lnTo>
                    <a:pt x="7770" y="33602"/>
                  </a:lnTo>
                  <a:lnTo>
                    <a:pt x="20584" y="25775"/>
                  </a:lnTo>
                  <a:lnTo>
                    <a:pt x="50603" y="16586"/>
                  </a:lnTo>
                  <a:lnTo>
                    <a:pt x="81756" y="9500"/>
                  </a:lnTo>
                  <a:lnTo>
                    <a:pt x="111448" y="3167"/>
                  </a:lnTo>
                  <a:lnTo>
                    <a:pt x="139560" y="938"/>
                  </a:lnTo>
                  <a:lnTo>
                    <a:pt x="174039" y="82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" name="SMARTInkShape-2272"/>
            <p:cNvSpPr/>
            <p:nvPr/>
          </p:nvSpPr>
          <p:spPr bwMode="auto">
            <a:xfrm>
              <a:off x="6983354" y="2957513"/>
              <a:ext cx="38953" cy="21432"/>
            </a:xfrm>
            <a:custGeom>
              <a:avLst/>
              <a:gdLst/>
              <a:ahLst/>
              <a:cxnLst/>
              <a:rect l="0" t="0" r="0" b="0"/>
              <a:pathLst>
                <a:path w="38953" h="21432">
                  <a:moveTo>
                    <a:pt x="38952" y="0"/>
                  </a:moveTo>
                  <a:lnTo>
                    <a:pt x="35159" y="0"/>
                  </a:lnTo>
                  <a:lnTo>
                    <a:pt x="31181" y="2116"/>
                  </a:lnTo>
                  <a:lnTo>
                    <a:pt x="18895" y="13000"/>
                  </a:lnTo>
                  <a:lnTo>
                    <a:pt x="16015" y="13715"/>
                  </a:lnTo>
                  <a:lnTo>
                    <a:pt x="764" y="14254"/>
                  </a:lnTo>
                  <a:lnTo>
                    <a:pt x="0" y="15058"/>
                  </a:lnTo>
                  <a:lnTo>
                    <a:pt x="284" y="16389"/>
                  </a:lnTo>
                  <a:lnTo>
                    <a:pt x="2651" y="20435"/>
                  </a:lnTo>
                  <a:lnTo>
                    <a:pt x="5092" y="20988"/>
                  </a:lnTo>
                  <a:lnTo>
                    <a:pt x="17521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2" name="SMARTInkShape-2273"/>
            <p:cNvSpPr/>
            <p:nvPr/>
          </p:nvSpPr>
          <p:spPr bwMode="auto">
            <a:xfrm>
              <a:off x="7000875" y="3007519"/>
              <a:ext cx="35720" cy="42647"/>
            </a:xfrm>
            <a:custGeom>
              <a:avLst/>
              <a:gdLst/>
              <a:ahLst/>
              <a:cxnLst/>
              <a:rect l="0" t="0" r="0" b="0"/>
              <a:pathLst>
                <a:path w="35720" h="42647">
                  <a:moveTo>
                    <a:pt x="0" y="21431"/>
                  </a:moveTo>
                  <a:lnTo>
                    <a:pt x="0" y="38922"/>
                  </a:lnTo>
                  <a:lnTo>
                    <a:pt x="794" y="40236"/>
                  </a:lnTo>
                  <a:lnTo>
                    <a:pt x="2117" y="41111"/>
                  </a:lnTo>
                  <a:lnTo>
                    <a:pt x="3793" y="41695"/>
                  </a:lnTo>
                  <a:lnTo>
                    <a:pt x="5704" y="41290"/>
                  </a:lnTo>
                  <a:lnTo>
                    <a:pt x="9943" y="38724"/>
                  </a:lnTo>
                  <a:lnTo>
                    <a:pt x="12185" y="38516"/>
                  </a:lnTo>
                  <a:lnTo>
                    <a:pt x="27174" y="42646"/>
                  </a:lnTo>
                  <a:lnTo>
                    <a:pt x="27642" y="41925"/>
                  </a:lnTo>
                  <a:lnTo>
                    <a:pt x="35033" y="6647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3" name="SMARTInkShape-2274"/>
            <p:cNvSpPr/>
            <p:nvPr/>
          </p:nvSpPr>
          <p:spPr bwMode="auto">
            <a:xfrm>
              <a:off x="7224803" y="2925100"/>
              <a:ext cx="131286" cy="263348"/>
            </a:xfrm>
            <a:custGeom>
              <a:avLst/>
              <a:gdLst/>
              <a:ahLst/>
              <a:cxnLst/>
              <a:rect l="0" t="0" r="0" b="0"/>
              <a:pathLst>
                <a:path w="131286" h="263348">
                  <a:moveTo>
                    <a:pt x="68966" y="39556"/>
                  </a:moveTo>
                  <a:lnTo>
                    <a:pt x="68966" y="22764"/>
                  </a:lnTo>
                  <a:lnTo>
                    <a:pt x="71083" y="18070"/>
                  </a:lnTo>
                  <a:lnTo>
                    <a:pt x="73876" y="13338"/>
                  </a:lnTo>
                  <a:lnTo>
                    <a:pt x="75117" y="8589"/>
                  </a:lnTo>
                  <a:lnTo>
                    <a:pt x="74654" y="7005"/>
                  </a:lnTo>
                  <a:lnTo>
                    <a:pt x="73552" y="5949"/>
                  </a:lnTo>
                  <a:lnTo>
                    <a:pt x="70210" y="3982"/>
                  </a:lnTo>
                  <a:lnTo>
                    <a:pt x="66079" y="462"/>
                  </a:lnTo>
                  <a:lnTo>
                    <a:pt x="63866" y="0"/>
                  </a:lnTo>
                  <a:lnTo>
                    <a:pt x="61597" y="485"/>
                  </a:lnTo>
                  <a:lnTo>
                    <a:pt x="56960" y="2348"/>
                  </a:lnTo>
                  <a:lnTo>
                    <a:pt x="52253" y="3175"/>
                  </a:lnTo>
                  <a:lnTo>
                    <a:pt x="37060" y="15113"/>
                  </a:lnTo>
                  <a:lnTo>
                    <a:pt x="20889" y="32758"/>
                  </a:lnTo>
                  <a:lnTo>
                    <a:pt x="1304" y="61018"/>
                  </a:lnTo>
                  <a:lnTo>
                    <a:pt x="46" y="65770"/>
                  </a:lnTo>
                  <a:lnTo>
                    <a:pt x="0" y="69732"/>
                  </a:lnTo>
                  <a:lnTo>
                    <a:pt x="2066" y="76251"/>
                  </a:lnTo>
                  <a:lnTo>
                    <a:pt x="3729" y="78307"/>
                  </a:lnTo>
                  <a:lnTo>
                    <a:pt x="7693" y="80591"/>
                  </a:lnTo>
                  <a:lnTo>
                    <a:pt x="21971" y="81877"/>
                  </a:lnTo>
                  <a:lnTo>
                    <a:pt x="52245" y="76609"/>
                  </a:lnTo>
                  <a:lnTo>
                    <a:pt x="84031" y="69404"/>
                  </a:lnTo>
                  <a:lnTo>
                    <a:pt x="101123" y="72301"/>
                  </a:lnTo>
                  <a:lnTo>
                    <a:pt x="103897" y="74086"/>
                  </a:lnTo>
                  <a:lnTo>
                    <a:pt x="104953" y="76070"/>
                  </a:lnTo>
                  <a:lnTo>
                    <a:pt x="104010" y="81978"/>
                  </a:lnTo>
                  <a:lnTo>
                    <a:pt x="100945" y="92542"/>
                  </a:lnTo>
                  <a:lnTo>
                    <a:pt x="76194" y="125223"/>
                  </a:lnTo>
                  <a:lnTo>
                    <a:pt x="55498" y="156838"/>
                  </a:lnTo>
                  <a:lnTo>
                    <a:pt x="39751" y="186666"/>
                  </a:lnTo>
                  <a:lnTo>
                    <a:pt x="29706" y="215612"/>
                  </a:lnTo>
                  <a:lnTo>
                    <a:pt x="23290" y="241916"/>
                  </a:lnTo>
                  <a:lnTo>
                    <a:pt x="24324" y="251996"/>
                  </a:lnTo>
                  <a:lnTo>
                    <a:pt x="29546" y="259122"/>
                  </a:lnTo>
                  <a:lnTo>
                    <a:pt x="33161" y="262133"/>
                  </a:lnTo>
                  <a:lnTo>
                    <a:pt x="37952" y="263347"/>
                  </a:lnTo>
                  <a:lnTo>
                    <a:pt x="49626" y="262579"/>
                  </a:lnTo>
                  <a:lnTo>
                    <a:pt x="73378" y="250100"/>
                  </a:lnTo>
                  <a:lnTo>
                    <a:pt x="96731" y="231321"/>
                  </a:lnTo>
                  <a:lnTo>
                    <a:pt x="114940" y="203091"/>
                  </a:lnTo>
                  <a:lnTo>
                    <a:pt x="126597" y="169591"/>
                  </a:lnTo>
                  <a:lnTo>
                    <a:pt x="131285" y="142114"/>
                  </a:lnTo>
                  <a:lnTo>
                    <a:pt x="129562" y="134916"/>
                  </a:lnTo>
                  <a:lnTo>
                    <a:pt x="121297" y="122684"/>
                  </a:lnTo>
                  <a:lnTo>
                    <a:pt x="103257" y="110665"/>
                  </a:lnTo>
                  <a:lnTo>
                    <a:pt x="95795" y="109981"/>
                  </a:lnTo>
                  <a:lnTo>
                    <a:pt x="70125" y="116603"/>
                  </a:lnTo>
                  <a:lnTo>
                    <a:pt x="43203" y="129413"/>
                  </a:lnTo>
                  <a:lnTo>
                    <a:pt x="22174" y="147143"/>
                  </a:lnTo>
                  <a:lnTo>
                    <a:pt x="16419" y="157752"/>
                  </a:lnTo>
                  <a:lnTo>
                    <a:pt x="15978" y="167759"/>
                  </a:lnTo>
                  <a:lnTo>
                    <a:pt x="16972" y="172649"/>
                  </a:lnTo>
                  <a:lnTo>
                    <a:pt x="19222" y="175910"/>
                  </a:lnTo>
                  <a:lnTo>
                    <a:pt x="22310" y="178084"/>
                  </a:lnTo>
                  <a:lnTo>
                    <a:pt x="31561" y="180499"/>
                  </a:lnTo>
                  <a:lnTo>
                    <a:pt x="46256" y="181572"/>
                  </a:lnTo>
                  <a:lnTo>
                    <a:pt x="76172" y="174592"/>
                  </a:lnTo>
                  <a:lnTo>
                    <a:pt x="106379" y="158677"/>
                  </a:lnTo>
                  <a:lnTo>
                    <a:pt x="126116" y="1467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4" name="SMARTInkShape-2275"/>
            <p:cNvSpPr/>
            <p:nvPr/>
          </p:nvSpPr>
          <p:spPr bwMode="auto">
            <a:xfrm>
              <a:off x="7451044" y="2943261"/>
              <a:ext cx="21320" cy="28540"/>
            </a:xfrm>
            <a:custGeom>
              <a:avLst/>
              <a:gdLst/>
              <a:ahLst/>
              <a:cxnLst/>
              <a:rect l="0" t="0" r="0" b="0"/>
              <a:pathLst>
                <a:path w="21320" h="28540">
                  <a:moveTo>
                    <a:pt x="14175" y="28539"/>
                  </a:moveTo>
                  <a:lnTo>
                    <a:pt x="14175" y="24747"/>
                  </a:lnTo>
                  <a:lnTo>
                    <a:pt x="12058" y="20768"/>
                  </a:lnTo>
                  <a:lnTo>
                    <a:pt x="2783" y="9406"/>
                  </a:lnTo>
                  <a:lnTo>
                    <a:pt x="0" y="379"/>
                  </a:lnTo>
                  <a:lnTo>
                    <a:pt x="9840" y="0"/>
                  </a:lnTo>
                  <a:lnTo>
                    <a:pt x="11285" y="1576"/>
                  </a:lnTo>
                  <a:lnTo>
                    <a:pt x="14113" y="9790"/>
                  </a:lnTo>
                  <a:lnTo>
                    <a:pt x="15720" y="11277"/>
                  </a:lnTo>
                  <a:lnTo>
                    <a:pt x="20991" y="14077"/>
                  </a:lnTo>
                  <a:lnTo>
                    <a:pt x="21319" y="71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" name="SMARTInkShape-2276"/>
            <p:cNvSpPr/>
            <p:nvPr/>
          </p:nvSpPr>
          <p:spPr bwMode="auto">
            <a:xfrm>
              <a:off x="7433842" y="3050468"/>
              <a:ext cx="45571" cy="76987"/>
            </a:xfrm>
            <a:custGeom>
              <a:avLst/>
              <a:gdLst/>
              <a:ahLst/>
              <a:cxnLst/>
              <a:rect l="0" t="0" r="0" b="0"/>
              <a:pathLst>
                <a:path w="45571" h="76987">
                  <a:moveTo>
                    <a:pt x="31377" y="7057"/>
                  </a:moveTo>
                  <a:lnTo>
                    <a:pt x="31377" y="3265"/>
                  </a:lnTo>
                  <a:lnTo>
                    <a:pt x="32171" y="2148"/>
                  </a:lnTo>
                  <a:lnTo>
                    <a:pt x="33494" y="1403"/>
                  </a:lnTo>
                  <a:lnTo>
                    <a:pt x="38652" y="109"/>
                  </a:lnTo>
                  <a:lnTo>
                    <a:pt x="42019" y="0"/>
                  </a:lnTo>
                  <a:lnTo>
                    <a:pt x="43233" y="765"/>
                  </a:lnTo>
                  <a:lnTo>
                    <a:pt x="44044" y="2069"/>
                  </a:lnTo>
                  <a:lnTo>
                    <a:pt x="45184" y="7696"/>
                  </a:lnTo>
                  <a:lnTo>
                    <a:pt x="45570" y="20501"/>
                  </a:lnTo>
                  <a:lnTo>
                    <a:pt x="36842" y="51469"/>
                  </a:lnTo>
                  <a:lnTo>
                    <a:pt x="35020" y="55715"/>
                  </a:lnTo>
                  <a:lnTo>
                    <a:pt x="26646" y="62549"/>
                  </a:lnTo>
                  <a:lnTo>
                    <a:pt x="980" y="76986"/>
                  </a:lnTo>
                  <a:lnTo>
                    <a:pt x="0" y="76695"/>
                  </a:lnTo>
                  <a:lnTo>
                    <a:pt x="140" y="75707"/>
                  </a:lnTo>
                  <a:lnTo>
                    <a:pt x="1027" y="74255"/>
                  </a:lnTo>
                  <a:lnTo>
                    <a:pt x="17089" y="64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0" name="SMARTInkShape-Group469"/>
          <p:cNvGrpSpPr/>
          <p:nvPr/>
        </p:nvGrpSpPr>
        <p:grpSpPr>
          <a:xfrm>
            <a:off x="1043075" y="4325256"/>
            <a:ext cx="218127" cy="256046"/>
            <a:chOff x="1043075" y="4325256"/>
            <a:chExt cx="218127" cy="256046"/>
          </a:xfrm>
        </p:grpSpPr>
        <p:sp>
          <p:nvSpPr>
            <p:cNvPr id="357" name="SMARTInkShape-2277"/>
            <p:cNvSpPr/>
            <p:nvPr/>
          </p:nvSpPr>
          <p:spPr bwMode="auto">
            <a:xfrm>
              <a:off x="1200184" y="4325256"/>
              <a:ext cx="42830" cy="88023"/>
            </a:xfrm>
            <a:custGeom>
              <a:avLst/>
              <a:gdLst/>
              <a:ahLst/>
              <a:cxnLst/>
              <a:rect l="0" t="0" r="0" b="0"/>
              <a:pathLst>
                <a:path w="42830" h="88023">
                  <a:moveTo>
                    <a:pt x="28541" y="25288"/>
                  </a:moveTo>
                  <a:lnTo>
                    <a:pt x="28541" y="8288"/>
                  </a:lnTo>
                  <a:lnTo>
                    <a:pt x="27747" y="6811"/>
                  </a:lnTo>
                  <a:lnTo>
                    <a:pt x="26424" y="5826"/>
                  </a:lnTo>
                  <a:lnTo>
                    <a:pt x="24749" y="5170"/>
                  </a:lnTo>
                  <a:lnTo>
                    <a:pt x="23632" y="3938"/>
                  </a:lnTo>
                  <a:lnTo>
                    <a:pt x="22390" y="453"/>
                  </a:lnTo>
                  <a:lnTo>
                    <a:pt x="21266" y="0"/>
                  </a:lnTo>
                  <a:lnTo>
                    <a:pt x="19722" y="492"/>
                  </a:lnTo>
                  <a:lnTo>
                    <a:pt x="17899" y="1614"/>
                  </a:lnTo>
                  <a:lnTo>
                    <a:pt x="16684" y="3155"/>
                  </a:lnTo>
                  <a:lnTo>
                    <a:pt x="2926" y="35929"/>
                  </a:lnTo>
                  <a:lnTo>
                    <a:pt x="226" y="69104"/>
                  </a:lnTo>
                  <a:lnTo>
                    <a:pt x="0" y="84317"/>
                  </a:lnTo>
                  <a:lnTo>
                    <a:pt x="1576" y="86072"/>
                  </a:lnTo>
                  <a:lnTo>
                    <a:pt x="7561" y="88022"/>
                  </a:lnTo>
                  <a:lnTo>
                    <a:pt x="9792" y="87748"/>
                  </a:lnTo>
                  <a:lnTo>
                    <a:pt x="11279" y="86772"/>
                  </a:lnTo>
                  <a:lnTo>
                    <a:pt x="12270" y="85327"/>
                  </a:lnTo>
                  <a:lnTo>
                    <a:pt x="21251" y="79501"/>
                  </a:lnTo>
                  <a:lnTo>
                    <a:pt x="23681" y="76511"/>
                  </a:lnTo>
                  <a:lnTo>
                    <a:pt x="33024" y="51170"/>
                  </a:lnTo>
                  <a:lnTo>
                    <a:pt x="39567" y="23673"/>
                  </a:lnTo>
                  <a:lnTo>
                    <a:pt x="36353" y="9034"/>
                  </a:lnTo>
                  <a:lnTo>
                    <a:pt x="35336" y="7308"/>
                  </a:lnTo>
                  <a:lnTo>
                    <a:pt x="33865" y="6158"/>
                  </a:lnTo>
                  <a:lnTo>
                    <a:pt x="32090" y="5391"/>
                  </a:lnTo>
                  <a:lnTo>
                    <a:pt x="30907" y="5673"/>
                  </a:lnTo>
                  <a:lnTo>
                    <a:pt x="30119" y="6655"/>
                  </a:lnTo>
                  <a:lnTo>
                    <a:pt x="23025" y="28277"/>
                  </a:lnTo>
                  <a:lnTo>
                    <a:pt x="16702" y="60606"/>
                  </a:lnTo>
                  <a:lnTo>
                    <a:pt x="15342" y="71677"/>
                  </a:lnTo>
                  <a:lnTo>
                    <a:pt x="15773" y="75264"/>
                  </a:lnTo>
                  <a:lnTo>
                    <a:pt x="16854" y="77655"/>
                  </a:lnTo>
                  <a:lnTo>
                    <a:pt x="24292" y="85285"/>
                  </a:lnTo>
                  <a:lnTo>
                    <a:pt x="26502" y="85924"/>
                  </a:lnTo>
                  <a:lnTo>
                    <a:pt x="28769" y="85555"/>
                  </a:lnTo>
                  <a:lnTo>
                    <a:pt x="31074" y="84516"/>
                  </a:lnTo>
                  <a:lnTo>
                    <a:pt x="32611" y="83030"/>
                  </a:lnTo>
                  <a:lnTo>
                    <a:pt x="39072" y="68885"/>
                  </a:lnTo>
                  <a:lnTo>
                    <a:pt x="39042" y="60275"/>
                  </a:lnTo>
                  <a:lnTo>
                    <a:pt x="33863" y="34484"/>
                  </a:lnTo>
                  <a:lnTo>
                    <a:pt x="29592" y="27105"/>
                  </a:lnTo>
                  <a:lnTo>
                    <a:pt x="28448" y="27293"/>
                  </a:lnTo>
                  <a:lnTo>
                    <a:pt x="25060" y="29618"/>
                  </a:lnTo>
                  <a:lnTo>
                    <a:pt x="24633" y="32144"/>
                  </a:lnTo>
                  <a:lnTo>
                    <a:pt x="29681" y="57431"/>
                  </a:lnTo>
                  <a:lnTo>
                    <a:pt x="42829" y="82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8" name="SMARTInkShape-2278"/>
            <p:cNvSpPr/>
            <p:nvPr/>
          </p:nvSpPr>
          <p:spPr bwMode="auto">
            <a:xfrm>
              <a:off x="1214438" y="4500588"/>
              <a:ext cx="46764" cy="80714"/>
            </a:xfrm>
            <a:custGeom>
              <a:avLst/>
              <a:gdLst/>
              <a:ahLst/>
              <a:cxnLst/>
              <a:rect l="0" t="0" r="0" b="0"/>
              <a:pathLst>
                <a:path w="46764" h="80714">
                  <a:moveTo>
                    <a:pt x="21431" y="7118"/>
                  </a:moveTo>
                  <a:lnTo>
                    <a:pt x="21431" y="3326"/>
                  </a:lnTo>
                  <a:lnTo>
                    <a:pt x="22225" y="2209"/>
                  </a:lnTo>
                  <a:lnTo>
                    <a:pt x="23547" y="1464"/>
                  </a:lnTo>
                  <a:lnTo>
                    <a:pt x="28706" y="171"/>
                  </a:lnTo>
                  <a:lnTo>
                    <a:pt x="34638" y="0"/>
                  </a:lnTo>
                  <a:lnTo>
                    <a:pt x="39191" y="3775"/>
                  </a:lnTo>
                  <a:lnTo>
                    <a:pt x="41230" y="7749"/>
                  </a:lnTo>
                  <a:lnTo>
                    <a:pt x="46763" y="24811"/>
                  </a:lnTo>
                  <a:lnTo>
                    <a:pt x="39740" y="51526"/>
                  </a:lnTo>
                  <a:lnTo>
                    <a:pt x="25900" y="72364"/>
                  </a:lnTo>
                  <a:lnTo>
                    <a:pt x="19978" y="79243"/>
                  </a:lnTo>
                  <a:lnTo>
                    <a:pt x="17287" y="80602"/>
                  </a:lnTo>
                  <a:lnTo>
                    <a:pt x="14699" y="80713"/>
                  </a:lnTo>
                  <a:lnTo>
                    <a:pt x="9708" y="78721"/>
                  </a:lnTo>
                  <a:lnTo>
                    <a:pt x="4843" y="75190"/>
                  </a:lnTo>
                  <a:lnTo>
                    <a:pt x="2152" y="64624"/>
                  </a:lnTo>
                  <a:lnTo>
                    <a:pt x="0" y="42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" name="SMARTInkShape-2279"/>
            <p:cNvSpPr/>
            <p:nvPr/>
          </p:nvSpPr>
          <p:spPr bwMode="auto">
            <a:xfrm>
              <a:off x="1043075" y="4351537"/>
              <a:ext cx="112454" cy="162459"/>
            </a:xfrm>
            <a:custGeom>
              <a:avLst/>
              <a:gdLst/>
              <a:ahLst/>
              <a:cxnLst/>
              <a:rect l="0" t="0" r="0" b="0"/>
              <a:pathLst>
                <a:path w="112454" h="162459">
                  <a:moveTo>
                    <a:pt x="7056" y="6151"/>
                  </a:moveTo>
                  <a:lnTo>
                    <a:pt x="0" y="6151"/>
                  </a:lnTo>
                  <a:lnTo>
                    <a:pt x="3731" y="2358"/>
                  </a:lnTo>
                  <a:lnTo>
                    <a:pt x="7695" y="496"/>
                  </a:lnTo>
                  <a:lnTo>
                    <a:pt x="9863" y="0"/>
                  </a:lnTo>
                  <a:lnTo>
                    <a:pt x="12103" y="462"/>
                  </a:lnTo>
                  <a:lnTo>
                    <a:pt x="16707" y="3093"/>
                  </a:lnTo>
                  <a:lnTo>
                    <a:pt x="38961" y="36839"/>
                  </a:lnTo>
                  <a:lnTo>
                    <a:pt x="55133" y="69215"/>
                  </a:lnTo>
                  <a:lnTo>
                    <a:pt x="73791" y="102569"/>
                  </a:lnTo>
                  <a:lnTo>
                    <a:pt x="93965" y="133638"/>
                  </a:lnTo>
                  <a:lnTo>
                    <a:pt x="112453" y="160426"/>
                  </a:lnTo>
                  <a:lnTo>
                    <a:pt x="112245" y="161389"/>
                  </a:lnTo>
                  <a:lnTo>
                    <a:pt x="111314" y="162030"/>
                  </a:lnTo>
                  <a:lnTo>
                    <a:pt x="109899" y="162458"/>
                  </a:lnTo>
                  <a:lnTo>
                    <a:pt x="108162" y="161155"/>
                  </a:lnTo>
                  <a:lnTo>
                    <a:pt x="99925" y="149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75" name="SMARTInkShape-Group470"/>
          <p:cNvGrpSpPr/>
          <p:nvPr/>
        </p:nvGrpSpPr>
        <p:grpSpPr>
          <a:xfrm>
            <a:off x="3100388" y="3979069"/>
            <a:ext cx="1928813" cy="587404"/>
            <a:chOff x="3100388" y="3979069"/>
            <a:chExt cx="1928813" cy="587404"/>
          </a:xfrm>
        </p:grpSpPr>
        <p:sp>
          <p:nvSpPr>
            <p:cNvPr id="361" name="SMARTInkShape-2280"/>
            <p:cNvSpPr/>
            <p:nvPr/>
          </p:nvSpPr>
          <p:spPr bwMode="auto">
            <a:xfrm>
              <a:off x="3100388" y="4186238"/>
              <a:ext cx="192882" cy="226146"/>
            </a:xfrm>
            <a:custGeom>
              <a:avLst/>
              <a:gdLst/>
              <a:ahLst/>
              <a:cxnLst/>
              <a:rect l="0" t="0" r="0" b="0"/>
              <a:pathLst>
                <a:path w="192882" h="226146">
                  <a:moveTo>
                    <a:pt x="0" y="0"/>
                  </a:moveTo>
                  <a:lnTo>
                    <a:pt x="793" y="33042"/>
                  </a:lnTo>
                  <a:lnTo>
                    <a:pt x="5654" y="65646"/>
                  </a:lnTo>
                  <a:lnTo>
                    <a:pt x="8818" y="95386"/>
                  </a:lnTo>
                  <a:lnTo>
                    <a:pt x="14783" y="129333"/>
                  </a:lnTo>
                  <a:lnTo>
                    <a:pt x="21578" y="164527"/>
                  </a:lnTo>
                  <a:lnTo>
                    <a:pt x="28618" y="195857"/>
                  </a:lnTo>
                  <a:lnTo>
                    <a:pt x="35731" y="215987"/>
                  </a:lnTo>
                  <a:lnTo>
                    <a:pt x="40487" y="222994"/>
                  </a:lnTo>
                  <a:lnTo>
                    <a:pt x="45246" y="226108"/>
                  </a:lnTo>
                  <a:lnTo>
                    <a:pt x="46832" y="226145"/>
                  </a:lnTo>
                  <a:lnTo>
                    <a:pt x="47890" y="225376"/>
                  </a:lnTo>
                  <a:lnTo>
                    <a:pt x="48595" y="224069"/>
                  </a:lnTo>
                  <a:lnTo>
                    <a:pt x="54833" y="190742"/>
                  </a:lnTo>
                  <a:lnTo>
                    <a:pt x="58808" y="156269"/>
                  </a:lnTo>
                  <a:lnTo>
                    <a:pt x="67002" y="122678"/>
                  </a:lnTo>
                  <a:lnTo>
                    <a:pt x="77708" y="100378"/>
                  </a:lnTo>
                  <a:lnTo>
                    <a:pt x="86395" y="90120"/>
                  </a:lnTo>
                  <a:lnTo>
                    <a:pt x="96341" y="82916"/>
                  </a:lnTo>
                  <a:lnTo>
                    <a:pt x="115329" y="75191"/>
                  </a:lnTo>
                  <a:lnTo>
                    <a:pt x="146361" y="71931"/>
                  </a:lnTo>
                  <a:lnTo>
                    <a:pt x="171344" y="72328"/>
                  </a:lnTo>
                  <a:lnTo>
                    <a:pt x="19288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2" name="SMARTInkShape-2281"/>
            <p:cNvSpPr/>
            <p:nvPr/>
          </p:nvSpPr>
          <p:spPr bwMode="auto">
            <a:xfrm>
              <a:off x="3250406" y="4281838"/>
              <a:ext cx="178595" cy="142193"/>
            </a:xfrm>
            <a:custGeom>
              <a:avLst/>
              <a:gdLst/>
              <a:ahLst/>
              <a:cxnLst/>
              <a:rect l="0" t="0" r="0" b="0"/>
              <a:pathLst>
                <a:path w="178595" h="142193">
                  <a:moveTo>
                    <a:pt x="0" y="68706"/>
                  </a:moveTo>
                  <a:lnTo>
                    <a:pt x="0" y="88763"/>
                  </a:lnTo>
                  <a:lnTo>
                    <a:pt x="7585" y="89730"/>
                  </a:lnTo>
                  <a:lnTo>
                    <a:pt x="23679" y="82432"/>
                  </a:lnTo>
                  <a:lnTo>
                    <a:pt x="58340" y="56541"/>
                  </a:lnTo>
                  <a:lnTo>
                    <a:pt x="79464" y="32789"/>
                  </a:lnTo>
                  <a:lnTo>
                    <a:pt x="88544" y="16965"/>
                  </a:lnTo>
                  <a:lnTo>
                    <a:pt x="90947" y="7081"/>
                  </a:lnTo>
                  <a:lnTo>
                    <a:pt x="90794" y="3810"/>
                  </a:lnTo>
                  <a:lnTo>
                    <a:pt x="89898" y="1629"/>
                  </a:lnTo>
                  <a:lnTo>
                    <a:pt x="88507" y="176"/>
                  </a:lnTo>
                  <a:lnTo>
                    <a:pt x="85992" y="0"/>
                  </a:lnTo>
                  <a:lnTo>
                    <a:pt x="78965" y="1922"/>
                  </a:lnTo>
                  <a:lnTo>
                    <a:pt x="48420" y="34023"/>
                  </a:lnTo>
                  <a:lnTo>
                    <a:pt x="31731" y="67470"/>
                  </a:lnTo>
                  <a:lnTo>
                    <a:pt x="18204" y="102534"/>
                  </a:lnTo>
                  <a:lnTo>
                    <a:pt x="16898" y="110308"/>
                  </a:lnTo>
                  <a:lnTo>
                    <a:pt x="19681" y="123179"/>
                  </a:lnTo>
                  <a:lnTo>
                    <a:pt x="26210" y="133397"/>
                  </a:lnTo>
                  <a:lnTo>
                    <a:pt x="34403" y="140584"/>
                  </a:lnTo>
                  <a:lnTo>
                    <a:pt x="47569" y="142192"/>
                  </a:lnTo>
                  <a:lnTo>
                    <a:pt x="64004" y="139466"/>
                  </a:lnTo>
                  <a:lnTo>
                    <a:pt x="91901" y="128213"/>
                  </a:lnTo>
                  <a:lnTo>
                    <a:pt x="124156" y="108562"/>
                  </a:lnTo>
                  <a:lnTo>
                    <a:pt x="152587" y="78311"/>
                  </a:lnTo>
                  <a:lnTo>
                    <a:pt x="178594" y="32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3" name="SMARTInkShape-2282"/>
            <p:cNvSpPr/>
            <p:nvPr/>
          </p:nvSpPr>
          <p:spPr bwMode="auto">
            <a:xfrm>
              <a:off x="3423388" y="4114800"/>
              <a:ext cx="61614" cy="275460"/>
            </a:xfrm>
            <a:custGeom>
              <a:avLst/>
              <a:gdLst/>
              <a:ahLst/>
              <a:cxnLst/>
              <a:rect l="0" t="0" r="0" b="0"/>
              <a:pathLst>
                <a:path w="61614" h="275460">
                  <a:moveTo>
                    <a:pt x="19900" y="0"/>
                  </a:moveTo>
                  <a:lnTo>
                    <a:pt x="9957" y="9943"/>
                  </a:lnTo>
                  <a:lnTo>
                    <a:pt x="7543" y="18707"/>
                  </a:lnTo>
                  <a:lnTo>
                    <a:pt x="2201" y="51320"/>
                  </a:lnTo>
                  <a:lnTo>
                    <a:pt x="127" y="75197"/>
                  </a:lnTo>
                  <a:lnTo>
                    <a:pt x="0" y="102477"/>
                  </a:lnTo>
                  <a:lnTo>
                    <a:pt x="2588" y="133122"/>
                  </a:lnTo>
                  <a:lnTo>
                    <a:pt x="4268" y="163147"/>
                  </a:lnTo>
                  <a:lnTo>
                    <a:pt x="6602" y="191572"/>
                  </a:lnTo>
                  <a:lnTo>
                    <a:pt x="12931" y="217435"/>
                  </a:lnTo>
                  <a:lnTo>
                    <a:pt x="21627" y="246723"/>
                  </a:lnTo>
                  <a:lnTo>
                    <a:pt x="33023" y="266690"/>
                  </a:lnTo>
                  <a:lnTo>
                    <a:pt x="41872" y="273310"/>
                  </a:lnTo>
                  <a:lnTo>
                    <a:pt x="46454" y="275075"/>
                  </a:lnTo>
                  <a:lnTo>
                    <a:pt x="50303" y="275459"/>
                  </a:lnTo>
                  <a:lnTo>
                    <a:pt x="56695" y="273768"/>
                  </a:lnTo>
                  <a:lnTo>
                    <a:pt x="58717" y="271412"/>
                  </a:lnTo>
                  <a:lnTo>
                    <a:pt x="60964" y="264561"/>
                  </a:lnTo>
                  <a:lnTo>
                    <a:pt x="61613" y="241524"/>
                  </a:lnTo>
                  <a:lnTo>
                    <a:pt x="55618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" name="SMARTInkShape-2283"/>
            <p:cNvSpPr/>
            <p:nvPr/>
          </p:nvSpPr>
          <p:spPr bwMode="auto">
            <a:xfrm>
              <a:off x="3293269" y="4221956"/>
              <a:ext cx="228601" cy="57151"/>
            </a:xfrm>
            <a:custGeom>
              <a:avLst/>
              <a:gdLst/>
              <a:ahLst/>
              <a:cxnLst/>
              <a:rect l="0" t="0" r="0" b="0"/>
              <a:pathLst>
                <a:path w="228601" h="57151">
                  <a:moveTo>
                    <a:pt x="0" y="57150"/>
                  </a:moveTo>
                  <a:lnTo>
                    <a:pt x="20823" y="55034"/>
                  </a:lnTo>
                  <a:lnTo>
                    <a:pt x="46915" y="49379"/>
                  </a:lnTo>
                  <a:lnTo>
                    <a:pt x="81899" y="40560"/>
                  </a:lnTo>
                  <a:lnTo>
                    <a:pt x="108631" y="33108"/>
                  </a:lnTo>
                  <a:lnTo>
                    <a:pt x="136386" y="27151"/>
                  </a:lnTo>
                  <a:lnTo>
                    <a:pt x="162481" y="19740"/>
                  </a:lnTo>
                  <a:lnTo>
                    <a:pt x="197367" y="8759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5" name="SMARTInkShape-2284"/>
            <p:cNvSpPr/>
            <p:nvPr/>
          </p:nvSpPr>
          <p:spPr bwMode="auto">
            <a:xfrm>
              <a:off x="3529333" y="4250566"/>
              <a:ext cx="263999" cy="168587"/>
            </a:xfrm>
            <a:custGeom>
              <a:avLst/>
              <a:gdLst/>
              <a:ahLst/>
              <a:cxnLst/>
              <a:rect l="0" t="0" r="0" b="0"/>
              <a:pathLst>
                <a:path w="263999" h="168587">
                  <a:moveTo>
                    <a:pt x="13967" y="49972"/>
                  </a:moveTo>
                  <a:lnTo>
                    <a:pt x="13173" y="62172"/>
                  </a:lnTo>
                  <a:lnTo>
                    <a:pt x="7816" y="97293"/>
                  </a:lnTo>
                  <a:lnTo>
                    <a:pt x="2110" y="132138"/>
                  </a:lnTo>
                  <a:lnTo>
                    <a:pt x="0" y="161108"/>
                  </a:lnTo>
                  <a:lnTo>
                    <a:pt x="687" y="164544"/>
                  </a:lnTo>
                  <a:lnTo>
                    <a:pt x="1938" y="166834"/>
                  </a:lnTo>
                  <a:lnTo>
                    <a:pt x="3566" y="168361"/>
                  </a:lnTo>
                  <a:lnTo>
                    <a:pt x="6240" y="168586"/>
                  </a:lnTo>
                  <a:lnTo>
                    <a:pt x="13443" y="166718"/>
                  </a:lnTo>
                  <a:lnTo>
                    <a:pt x="26424" y="153619"/>
                  </a:lnTo>
                  <a:lnTo>
                    <a:pt x="49758" y="118830"/>
                  </a:lnTo>
                  <a:lnTo>
                    <a:pt x="63995" y="89953"/>
                  </a:lnTo>
                  <a:lnTo>
                    <a:pt x="76150" y="58378"/>
                  </a:lnTo>
                  <a:lnTo>
                    <a:pt x="87369" y="23057"/>
                  </a:lnTo>
                  <a:lnTo>
                    <a:pt x="92319" y="1234"/>
                  </a:lnTo>
                  <a:lnTo>
                    <a:pt x="93983" y="18"/>
                  </a:lnTo>
                  <a:lnTo>
                    <a:pt x="95886" y="0"/>
                  </a:lnTo>
                  <a:lnTo>
                    <a:pt x="96361" y="1576"/>
                  </a:lnTo>
                  <a:lnTo>
                    <a:pt x="92987" y="35744"/>
                  </a:lnTo>
                  <a:lnTo>
                    <a:pt x="92678" y="62601"/>
                  </a:lnTo>
                  <a:lnTo>
                    <a:pt x="93380" y="91461"/>
                  </a:lnTo>
                  <a:lnTo>
                    <a:pt x="97469" y="122413"/>
                  </a:lnTo>
                  <a:lnTo>
                    <a:pt x="101370" y="148301"/>
                  </a:lnTo>
                  <a:lnTo>
                    <a:pt x="105200" y="157173"/>
                  </a:lnTo>
                  <a:lnTo>
                    <a:pt x="109548" y="161117"/>
                  </a:lnTo>
                  <a:lnTo>
                    <a:pt x="112613" y="160581"/>
                  </a:lnTo>
                  <a:lnTo>
                    <a:pt x="120251" y="155752"/>
                  </a:lnTo>
                  <a:lnTo>
                    <a:pt x="129684" y="144108"/>
                  </a:lnTo>
                  <a:lnTo>
                    <a:pt x="139983" y="109636"/>
                  </a:lnTo>
                  <a:lnTo>
                    <a:pt x="147260" y="80967"/>
                  </a:lnTo>
                  <a:lnTo>
                    <a:pt x="154444" y="52364"/>
                  </a:lnTo>
                  <a:lnTo>
                    <a:pt x="163982" y="20605"/>
                  </a:lnTo>
                  <a:lnTo>
                    <a:pt x="168747" y="13107"/>
                  </a:lnTo>
                  <a:lnTo>
                    <a:pt x="173510" y="9775"/>
                  </a:lnTo>
                  <a:lnTo>
                    <a:pt x="175098" y="10474"/>
                  </a:lnTo>
                  <a:lnTo>
                    <a:pt x="176156" y="12527"/>
                  </a:lnTo>
                  <a:lnTo>
                    <a:pt x="183742" y="46047"/>
                  </a:lnTo>
                  <a:lnTo>
                    <a:pt x="185086" y="81564"/>
                  </a:lnTo>
                  <a:lnTo>
                    <a:pt x="186145" y="113450"/>
                  </a:lnTo>
                  <a:lnTo>
                    <a:pt x="195352" y="146084"/>
                  </a:lnTo>
                  <a:lnTo>
                    <a:pt x="199887" y="152220"/>
                  </a:lnTo>
                  <a:lnTo>
                    <a:pt x="205473" y="156158"/>
                  </a:lnTo>
                  <a:lnTo>
                    <a:pt x="210233" y="145463"/>
                  </a:lnTo>
                  <a:lnTo>
                    <a:pt x="215614" y="113670"/>
                  </a:lnTo>
                  <a:lnTo>
                    <a:pt x="223837" y="81780"/>
                  </a:lnTo>
                  <a:lnTo>
                    <a:pt x="239003" y="47487"/>
                  </a:lnTo>
                  <a:lnTo>
                    <a:pt x="241777" y="40136"/>
                  </a:lnTo>
                  <a:lnTo>
                    <a:pt x="245656" y="34223"/>
                  </a:lnTo>
                  <a:lnTo>
                    <a:pt x="247801" y="33916"/>
                  </a:lnTo>
                  <a:lnTo>
                    <a:pt x="250025" y="35299"/>
                  </a:lnTo>
                  <a:lnTo>
                    <a:pt x="253819" y="40276"/>
                  </a:lnTo>
                  <a:lnTo>
                    <a:pt x="263998" y="714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6" name="SMARTInkShape-2285"/>
            <p:cNvSpPr/>
            <p:nvPr/>
          </p:nvSpPr>
          <p:spPr bwMode="auto">
            <a:xfrm>
              <a:off x="3832141" y="4279106"/>
              <a:ext cx="146929" cy="112654"/>
            </a:xfrm>
            <a:custGeom>
              <a:avLst/>
              <a:gdLst/>
              <a:ahLst/>
              <a:cxnLst/>
              <a:rect l="0" t="0" r="0" b="0"/>
              <a:pathLst>
                <a:path w="146929" h="112654">
                  <a:moveTo>
                    <a:pt x="18340" y="0"/>
                  </a:moveTo>
                  <a:lnTo>
                    <a:pt x="14548" y="3792"/>
                  </a:lnTo>
                  <a:lnTo>
                    <a:pt x="12686" y="7771"/>
                  </a:lnTo>
                  <a:lnTo>
                    <a:pt x="5673" y="37028"/>
                  </a:lnTo>
                  <a:lnTo>
                    <a:pt x="3473" y="65113"/>
                  </a:lnTo>
                  <a:lnTo>
                    <a:pt x="355" y="72066"/>
                  </a:lnTo>
                  <a:lnTo>
                    <a:pt x="0" y="75825"/>
                  </a:lnTo>
                  <a:lnTo>
                    <a:pt x="3362" y="90311"/>
                  </a:lnTo>
                  <a:lnTo>
                    <a:pt x="4386" y="91164"/>
                  </a:lnTo>
                  <a:lnTo>
                    <a:pt x="7641" y="92111"/>
                  </a:lnTo>
                  <a:lnTo>
                    <a:pt x="9619" y="90776"/>
                  </a:lnTo>
                  <a:lnTo>
                    <a:pt x="23173" y="68455"/>
                  </a:lnTo>
                  <a:lnTo>
                    <a:pt x="43100" y="35519"/>
                  </a:lnTo>
                  <a:lnTo>
                    <a:pt x="55927" y="21284"/>
                  </a:lnTo>
                  <a:lnTo>
                    <a:pt x="62297" y="17397"/>
                  </a:lnTo>
                  <a:lnTo>
                    <a:pt x="74139" y="15209"/>
                  </a:lnTo>
                  <a:lnTo>
                    <a:pt x="77764" y="16490"/>
                  </a:lnTo>
                  <a:lnTo>
                    <a:pt x="83910" y="22145"/>
                  </a:lnTo>
                  <a:lnTo>
                    <a:pt x="91832" y="34255"/>
                  </a:lnTo>
                  <a:lnTo>
                    <a:pt x="100267" y="65786"/>
                  </a:lnTo>
                  <a:lnTo>
                    <a:pt x="103732" y="99703"/>
                  </a:lnTo>
                  <a:lnTo>
                    <a:pt x="103966" y="108741"/>
                  </a:lnTo>
                  <a:lnTo>
                    <a:pt x="104793" y="110594"/>
                  </a:lnTo>
                  <a:lnTo>
                    <a:pt x="106138" y="111829"/>
                  </a:lnTo>
                  <a:lnTo>
                    <a:pt x="107829" y="112653"/>
                  </a:lnTo>
                  <a:lnTo>
                    <a:pt x="109749" y="112408"/>
                  </a:lnTo>
                  <a:lnTo>
                    <a:pt x="114000" y="110020"/>
                  </a:lnTo>
                  <a:lnTo>
                    <a:pt x="133321" y="76450"/>
                  </a:lnTo>
                  <a:lnTo>
                    <a:pt x="146928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7" name="SMARTInkShape-2286"/>
            <p:cNvSpPr/>
            <p:nvPr/>
          </p:nvSpPr>
          <p:spPr bwMode="auto">
            <a:xfrm>
              <a:off x="4117590" y="4014788"/>
              <a:ext cx="218667" cy="411465"/>
            </a:xfrm>
            <a:custGeom>
              <a:avLst/>
              <a:gdLst/>
              <a:ahLst/>
              <a:cxnLst/>
              <a:rect l="0" t="0" r="0" b="0"/>
              <a:pathLst>
                <a:path w="218667" h="411465">
                  <a:moveTo>
                    <a:pt x="104366" y="0"/>
                  </a:moveTo>
                  <a:lnTo>
                    <a:pt x="100574" y="0"/>
                  </a:lnTo>
                  <a:lnTo>
                    <a:pt x="99457" y="793"/>
                  </a:lnTo>
                  <a:lnTo>
                    <a:pt x="98712" y="2116"/>
                  </a:lnTo>
                  <a:lnTo>
                    <a:pt x="98215" y="3792"/>
                  </a:lnTo>
                  <a:lnTo>
                    <a:pt x="93430" y="7770"/>
                  </a:lnTo>
                  <a:lnTo>
                    <a:pt x="86012" y="13772"/>
                  </a:lnTo>
                  <a:lnTo>
                    <a:pt x="72911" y="32920"/>
                  </a:lnTo>
                  <a:lnTo>
                    <a:pt x="57387" y="67697"/>
                  </a:lnTo>
                  <a:lnTo>
                    <a:pt x="41947" y="94381"/>
                  </a:lnTo>
                  <a:lnTo>
                    <a:pt x="28735" y="126349"/>
                  </a:lnTo>
                  <a:lnTo>
                    <a:pt x="17571" y="161723"/>
                  </a:lnTo>
                  <a:lnTo>
                    <a:pt x="12371" y="180047"/>
                  </a:lnTo>
                  <a:lnTo>
                    <a:pt x="7318" y="198612"/>
                  </a:lnTo>
                  <a:lnTo>
                    <a:pt x="3948" y="217339"/>
                  </a:lnTo>
                  <a:lnTo>
                    <a:pt x="1702" y="236174"/>
                  </a:lnTo>
                  <a:lnTo>
                    <a:pt x="205" y="255080"/>
                  </a:lnTo>
                  <a:lnTo>
                    <a:pt x="0" y="273241"/>
                  </a:lnTo>
                  <a:lnTo>
                    <a:pt x="1890" y="308236"/>
                  </a:lnTo>
                  <a:lnTo>
                    <a:pt x="9609" y="338077"/>
                  </a:lnTo>
                  <a:lnTo>
                    <a:pt x="22564" y="363775"/>
                  </a:lnTo>
                  <a:lnTo>
                    <a:pt x="41551" y="385779"/>
                  </a:lnTo>
                  <a:lnTo>
                    <a:pt x="63220" y="399793"/>
                  </a:lnTo>
                  <a:lnTo>
                    <a:pt x="87666" y="407873"/>
                  </a:lnTo>
                  <a:lnTo>
                    <a:pt x="117052" y="411464"/>
                  </a:lnTo>
                  <a:lnTo>
                    <a:pt x="144400" y="408827"/>
                  </a:lnTo>
                  <a:lnTo>
                    <a:pt x="169784" y="401569"/>
                  </a:lnTo>
                  <a:lnTo>
                    <a:pt x="202419" y="386477"/>
                  </a:lnTo>
                  <a:lnTo>
                    <a:pt x="218666" y="3786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8" name="SMARTInkShape-2287"/>
            <p:cNvSpPr/>
            <p:nvPr/>
          </p:nvSpPr>
          <p:spPr bwMode="auto">
            <a:xfrm>
              <a:off x="4371977" y="4043363"/>
              <a:ext cx="14287" cy="78582"/>
            </a:xfrm>
            <a:custGeom>
              <a:avLst/>
              <a:gdLst/>
              <a:ahLst/>
              <a:cxnLst/>
              <a:rect l="0" t="0" r="0" b="0"/>
              <a:pathLst>
                <a:path w="14287" h="78582">
                  <a:moveTo>
                    <a:pt x="14286" y="0"/>
                  </a:moveTo>
                  <a:lnTo>
                    <a:pt x="10493" y="3792"/>
                  </a:lnTo>
                  <a:lnTo>
                    <a:pt x="8631" y="7770"/>
                  </a:lnTo>
                  <a:lnTo>
                    <a:pt x="8135" y="9942"/>
                  </a:lnTo>
                  <a:lnTo>
                    <a:pt x="2428" y="19926"/>
                  </a:lnTo>
                  <a:lnTo>
                    <a:pt x="61" y="53912"/>
                  </a:lnTo>
                  <a:lnTo>
                    <a:pt x="0" y="76143"/>
                  </a:lnTo>
                  <a:lnTo>
                    <a:pt x="793" y="76956"/>
                  </a:lnTo>
                  <a:lnTo>
                    <a:pt x="3791" y="77859"/>
                  </a:lnTo>
                  <a:lnTo>
                    <a:pt x="14286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9" name="SMARTInkShape-2288"/>
            <p:cNvSpPr/>
            <p:nvPr/>
          </p:nvSpPr>
          <p:spPr bwMode="auto">
            <a:xfrm>
              <a:off x="4479131" y="4200525"/>
              <a:ext cx="20352" cy="14289"/>
            </a:xfrm>
            <a:custGeom>
              <a:avLst/>
              <a:gdLst/>
              <a:ahLst/>
              <a:cxnLst/>
              <a:rect l="0" t="0" r="0" b="0"/>
              <a:pathLst>
                <a:path w="20352" h="14289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7118" y="13906"/>
                  </a:lnTo>
                  <a:lnTo>
                    <a:pt x="20351" y="14284"/>
                  </a:lnTo>
                  <a:lnTo>
                    <a:pt x="14288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0" name="SMARTInkShape-2289"/>
            <p:cNvSpPr/>
            <p:nvPr/>
          </p:nvSpPr>
          <p:spPr bwMode="auto">
            <a:xfrm>
              <a:off x="4429125" y="4293394"/>
              <a:ext cx="106448" cy="139933"/>
            </a:xfrm>
            <a:custGeom>
              <a:avLst/>
              <a:gdLst/>
              <a:ahLst/>
              <a:cxnLst/>
              <a:rect l="0" t="0" r="0" b="0"/>
              <a:pathLst>
                <a:path w="106448" h="139933">
                  <a:moveTo>
                    <a:pt x="71438" y="0"/>
                  </a:moveTo>
                  <a:lnTo>
                    <a:pt x="85911" y="16590"/>
                  </a:lnTo>
                  <a:lnTo>
                    <a:pt x="91364" y="24042"/>
                  </a:lnTo>
                  <a:lnTo>
                    <a:pt x="101771" y="33493"/>
                  </a:lnTo>
                  <a:lnTo>
                    <a:pt x="104763" y="41609"/>
                  </a:lnTo>
                  <a:lnTo>
                    <a:pt x="106447" y="58895"/>
                  </a:lnTo>
                  <a:lnTo>
                    <a:pt x="103153" y="79098"/>
                  </a:lnTo>
                  <a:lnTo>
                    <a:pt x="89566" y="100165"/>
                  </a:lnTo>
                  <a:lnTo>
                    <a:pt x="58732" y="122914"/>
                  </a:lnTo>
                  <a:lnTo>
                    <a:pt x="36981" y="136255"/>
                  </a:lnTo>
                  <a:lnTo>
                    <a:pt x="25432" y="139932"/>
                  </a:lnTo>
                  <a:lnTo>
                    <a:pt x="15007" y="139451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1" name="SMARTInkShape-2290"/>
            <p:cNvSpPr/>
            <p:nvPr/>
          </p:nvSpPr>
          <p:spPr bwMode="auto">
            <a:xfrm>
              <a:off x="4600575" y="3979069"/>
              <a:ext cx="28576" cy="70905"/>
            </a:xfrm>
            <a:custGeom>
              <a:avLst/>
              <a:gdLst/>
              <a:ahLst/>
              <a:cxnLst/>
              <a:rect l="0" t="0" r="0" b="0"/>
              <a:pathLst>
                <a:path w="28576" h="70905">
                  <a:moveTo>
                    <a:pt x="0" y="0"/>
                  </a:moveTo>
                  <a:lnTo>
                    <a:pt x="6151" y="0"/>
                  </a:lnTo>
                  <a:lnTo>
                    <a:pt x="10642" y="3792"/>
                  </a:lnTo>
                  <a:lnTo>
                    <a:pt x="12667" y="7771"/>
                  </a:lnTo>
                  <a:lnTo>
                    <a:pt x="18190" y="24042"/>
                  </a:lnTo>
                  <a:lnTo>
                    <a:pt x="13626" y="58960"/>
                  </a:lnTo>
                  <a:lnTo>
                    <a:pt x="8154" y="69637"/>
                  </a:lnTo>
                  <a:lnTo>
                    <a:pt x="8611" y="70237"/>
                  </a:lnTo>
                  <a:lnTo>
                    <a:pt x="11235" y="70904"/>
                  </a:lnTo>
                  <a:lnTo>
                    <a:pt x="12253" y="69494"/>
                  </a:lnTo>
                  <a:lnTo>
                    <a:pt x="18119" y="53708"/>
                  </a:lnTo>
                  <a:lnTo>
                    <a:pt x="285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2" name="SMARTInkShape-2291"/>
            <p:cNvSpPr/>
            <p:nvPr/>
          </p:nvSpPr>
          <p:spPr bwMode="auto">
            <a:xfrm>
              <a:off x="4686300" y="3986533"/>
              <a:ext cx="147005" cy="496337"/>
            </a:xfrm>
            <a:custGeom>
              <a:avLst/>
              <a:gdLst/>
              <a:ahLst/>
              <a:cxnLst/>
              <a:rect l="0" t="0" r="0" b="0"/>
              <a:pathLst>
                <a:path w="147005" h="496337">
                  <a:moveTo>
                    <a:pt x="0" y="13967"/>
                  </a:moveTo>
                  <a:lnTo>
                    <a:pt x="0" y="10175"/>
                  </a:lnTo>
                  <a:lnTo>
                    <a:pt x="794" y="9058"/>
                  </a:lnTo>
                  <a:lnTo>
                    <a:pt x="2117" y="8313"/>
                  </a:lnTo>
                  <a:lnTo>
                    <a:pt x="3792" y="7816"/>
                  </a:lnTo>
                  <a:lnTo>
                    <a:pt x="4909" y="6691"/>
                  </a:lnTo>
                  <a:lnTo>
                    <a:pt x="6151" y="3325"/>
                  </a:lnTo>
                  <a:lnTo>
                    <a:pt x="8069" y="2110"/>
                  </a:lnTo>
                  <a:lnTo>
                    <a:pt x="22555" y="160"/>
                  </a:lnTo>
                  <a:lnTo>
                    <a:pt x="26943" y="0"/>
                  </a:lnTo>
                  <a:lnTo>
                    <a:pt x="56004" y="11149"/>
                  </a:lnTo>
                  <a:lnTo>
                    <a:pt x="87616" y="32872"/>
                  </a:lnTo>
                  <a:lnTo>
                    <a:pt x="112744" y="60314"/>
                  </a:lnTo>
                  <a:lnTo>
                    <a:pt x="127102" y="83778"/>
                  </a:lnTo>
                  <a:lnTo>
                    <a:pt x="138775" y="112728"/>
                  </a:lnTo>
                  <a:lnTo>
                    <a:pt x="145022" y="148348"/>
                  </a:lnTo>
                  <a:lnTo>
                    <a:pt x="146688" y="167848"/>
                  </a:lnTo>
                  <a:lnTo>
                    <a:pt x="147004" y="188786"/>
                  </a:lnTo>
                  <a:lnTo>
                    <a:pt x="146422" y="210681"/>
                  </a:lnTo>
                  <a:lnTo>
                    <a:pt x="145239" y="233216"/>
                  </a:lnTo>
                  <a:lnTo>
                    <a:pt x="142864" y="255383"/>
                  </a:lnTo>
                  <a:lnTo>
                    <a:pt x="139693" y="277305"/>
                  </a:lnTo>
                  <a:lnTo>
                    <a:pt x="135991" y="299063"/>
                  </a:lnTo>
                  <a:lnTo>
                    <a:pt x="131935" y="320712"/>
                  </a:lnTo>
                  <a:lnTo>
                    <a:pt x="127645" y="342289"/>
                  </a:lnTo>
                  <a:lnTo>
                    <a:pt x="123196" y="363817"/>
                  </a:lnTo>
                  <a:lnTo>
                    <a:pt x="117850" y="383725"/>
                  </a:lnTo>
                  <a:lnTo>
                    <a:pt x="111904" y="402554"/>
                  </a:lnTo>
                  <a:lnTo>
                    <a:pt x="99741" y="436703"/>
                  </a:lnTo>
                  <a:lnTo>
                    <a:pt x="89044" y="465110"/>
                  </a:lnTo>
                  <a:lnTo>
                    <a:pt x="73349" y="496336"/>
                  </a:lnTo>
                  <a:lnTo>
                    <a:pt x="92869" y="4711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3" name="SMARTInkShape-2292"/>
            <p:cNvSpPr/>
            <p:nvPr/>
          </p:nvSpPr>
          <p:spPr bwMode="auto">
            <a:xfrm>
              <a:off x="4964906" y="4107777"/>
              <a:ext cx="64295" cy="21312"/>
            </a:xfrm>
            <a:custGeom>
              <a:avLst/>
              <a:gdLst/>
              <a:ahLst/>
              <a:cxnLst/>
              <a:rect l="0" t="0" r="0" b="0"/>
              <a:pathLst>
                <a:path w="64295" h="21312">
                  <a:moveTo>
                    <a:pt x="0" y="21311"/>
                  </a:moveTo>
                  <a:lnTo>
                    <a:pt x="0" y="17518"/>
                  </a:lnTo>
                  <a:lnTo>
                    <a:pt x="4234" y="13540"/>
                  </a:lnTo>
                  <a:lnTo>
                    <a:pt x="23576" y="2972"/>
                  </a:lnTo>
                  <a:lnTo>
                    <a:pt x="33356" y="795"/>
                  </a:lnTo>
                  <a:lnTo>
                    <a:pt x="51292" y="0"/>
                  </a:lnTo>
                  <a:lnTo>
                    <a:pt x="56663" y="2050"/>
                  </a:lnTo>
                  <a:lnTo>
                    <a:pt x="64294" y="70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4" name="SMARTInkShape-2293"/>
            <p:cNvSpPr/>
            <p:nvPr/>
          </p:nvSpPr>
          <p:spPr bwMode="auto">
            <a:xfrm>
              <a:off x="4850606" y="4360716"/>
              <a:ext cx="148935" cy="205757"/>
            </a:xfrm>
            <a:custGeom>
              <a:avLst/>
              <a:gdLst/>
              <a:ahLst/>
              <a:cxnLst/>
              <a:rect l="0" t="0" r="0" b="0"/>
              <a:pathLst>
                <a:path w="148935" h="205757">
                  <a:moveTo>
                    <a:pt x="135732" y="4115"/>
                  </a:moveTo>
                  <a:lnTo>
                    <a:pt x="131616" y="0"/>
                  </a:lnTo>
                  <a:lnTo>
                    <a:pt x="135033" y="3416"/>
                  </a:lnTo>
                  <a:lnTo>
                    <a:pt x="139317" y="11493"/>
                  </a:lnTo>
                  <a:lnTo>
                    <a:pt x="144523" y="40806"/>
                  </a:lnTo>
                  <a:lnTo>
                    <a:pt x="148934" y="76186"/>
                  </a:lnTo>
                  <a:lnTo>
                    <a:pt x="145905" y="105991"/>
                  </a:lnTo>
                  <a:lnTo>
                    <a:pt x="132396" y="138723"/>
                  </a:lnTo>
                  <a:lnTo>
                    <a:pt x="113312" y="169764"/>
                  </a:lnTo>
                  <a:lnTo>
                    <a:pt x="95340" y="185158"/>
                  </a:lnTo>
                  <a:lnTo>
                    <a:pt x="62910" y="200633"/>
                  </a:lnTo>
                  <a:lnTo>
                    <a:pt x="40660" y="205756"/>
                  </a:lnTo>
                  <a:lnTo>
                    <a:pt x="0" y="2041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2094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876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668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7474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0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2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76200"/>
            <a:ext cx="8716962" cy="590550"/>
          </a:xfrm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3400">
                <a:sym typeface="Symbol" pitchFamily="18" charset="2"/>
              </a:rPr>
              <a:t>YACC Generated LALR(1)</a:t>
            </a:r>
            <a:r>
              <a:rPr lang="en-US">
                <a:sym typeface="Symbol" pitchFamily="18" charset="2"/>
              </a:rPr>
              <a:t> Parsers</a:t>
            </a:r>
          </a:p>
        </p:txBody>
      </p:sp>
      <p:sp>
        <p:nvSpPr>
          <p:cNvPr id="2382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00"/>
            <a:ext cx="533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flex lang.l		// lex.yy.c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bison lang.y        	// lang.c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gcc lex.yy.c  lang.c –o  parse</a:t>
            </a:r>
          </a:p>
          <a:p>
            <a:pPr eaLnBrk="1" hangingPunct="1">
              <a:defRPr/>
            </a:pPr>
            <a:r>
              <a:rPr lang="en-US" sz="2000">
                <a:sym typeface="Symbol" pitchFamily="18" charset="2"/>
              </a:rPr>
              <a:t>% parse input</a:t>
            </a:r>
          </a:p>
          <a:p>
            <a:pPr eaLnBrk="1" hangingPunct="1">
              <a:defRPr/>
            </a:pPr>
            <a:endParaRPr lang="en-US" sz="2000">
              <a:sym typeface="Symbol" pitchFamily="18" charset="2"/>
            </a:endParaRPr>
          </a:p>
        </p:txBody>
      </p:sp>
      <p:sp>
        <p:nvSpPr>
          <p:cNvPr id="5124" name="Rectangle 19"/>
          <p:cNvSpPr>
            <a:spLocks noChangeArrowheads="1"/>
          </p:cNvSpPr>
          <p:nvPr/>
        </p:nvSpPr>
        <p:spPr bwMode="auto">
          <a:xfrm>
            <a:off x="5867400" y="26670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5" name="Rectangle 21"/>
          <p:cNvSpPr>
            <a:spLocks noChangeArrowheads="1"/>
          </p:cNvSpPr>
          <p:nvPr/>
        </p:nvSpPr>
        <p:spPr bwMode="auto">
          <a:xfrm>
            <a:off x="5867400" y="42672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6" name="Rectangle 22"/>
          <p:cNvSpPr>
            <a:spLocks noChangeArrowheads="1"/>
          </p:cNvSpPr>
          <p:nvPr/>
        </p:nvSpPr>
        <p:spPr bwMode="auto">
          <a:xfrm>
            <a:off x="3043238" y="42672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7" name="Rectangle 23"/>
          <p:cNvSpPr>
            <a:spLocks noChangeArrowheads="1"/>
          </p:cNvSpPr>
          <p:nvPr/>
        </p:nvSpPr>
        <p:spPr bwMode="auto">
          <a:xfrm>
            <a:off x="3043238" y="2667000"/>
            <a:ext cx="1447800" cy="11430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8" name="Text Box 26"/>
          <p:cNvSpPr txBox="1">
            <a:spLocks noChangeArrowheads="1"/>
          </p:cNvSpPr>
          <p:nvPr/>
        </p:nvSpPr>
        <p:spPr bwMode="auto">
          <a:xfrm>
            <a:off x="838200" y="4630738"/>
            <a:ext cx="7524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lang.y</a:t>
            </a:r>
          </a:p>
        </p:txBody>
      </p:sp>
      <p:sp>
        <p:nvSpPr>
          <p:cNvPr id="5129" name="Text Box 28"/>
          <p:cNvSpPr txBox="1">
            <a:spLocks noChangeArrowheads="1"/>
          </p:cNvSpPr>
          <p:nvPr/>
        </p:nvSpPr>
        <p:spPr bwMode="auto">
          <a:xfrm>
            <a:off x="874713" y="3048000"/>
            <a:ext cx="688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lang.l</a:t>
            </a:r>
          </a:p>
        </p:txBody>
      </p:sp>
      <p:sp>
        <p:nvSpPr>
          <p:cNvPr id="5130" name="Text Box 29"/>
          <p:cNvSpPr txBox="1">
            <a:spLocks noChangeArrowheads="1"/>
          </p:cNvSpPr>
          <p:nvPr/>
        </p:nvSpPr>
        <p:spPr bwMode="auto">
          <a:xfrm>
            <a:off x="3395663" y="3048000"/>
            <a:ext cx="6762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FLEX</a:t>
            </a:r>
          </a:p>
        </p:txBody>
      </p:sp>
      <p:sp>
        <p:nvSpPr>
          <p:cNvPr id="5131" name="Text Box 30"/>
          <p:cNvSpPr txBox="1">
            <a:spLocks noChangeArrowheads="1"/>
          </p:cNvSpPr>
          <p:nvPr/>
        </p:nvSpPr>
        <p:spPr bwMode="auto">
          <a:xfrm>
            <a:off x="6096000" y="2895600"/>
            <a:ext cx="9175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lex.yy.c</a:t>
            </a:r>
          </a:p>
          <a:p>
            <a:r>
              <a:rPr lang="en-US" altLang="en-US"/>
              <a:t>yylex()</a:t>
            </a:r>
          </a:p>
        </p:txBody>
      </p:sp>
      <p:sp>
        <p:nvSpPr>
          <p:cNvPr id="5132" name="Text Box 31"/>
          <p:cNvSpPr txBox="1">
            <a:spLocks noChangeArrowheads="1"/>
          </p:cNvSpPr>
          <p:nvPr/>
        </p:nvSpPr>
        <p:spPr bwMode="auto">
          <a:xfrm>
            <a:off x="6070600" y="4648200"/>
            <a:ext cx="11080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lang.c</a:t>
            </a:r>
          </a:p>
          <a:p>
            <a:r>
              <a:rPr lang="en-US" altLang="en-US"/>
              <a:t>yyparse()</a:t>
            </a:r>
          </a:p>
        </p:txBody>
      </p:sp>
      <p:sp>
        <p:nvSpPr>
          <p:cNvPr id="5133" name="Text Box 32"/>
          <p:cNvSpPr txBox="1">
            <a:spLocks noChangeArrowheads="1"/>
          </p:cNvSpPr>
          <p:nvPr/>
        </p:nvSpPr>
        <p:spPr bwMode="auto">
          <a:xfrm>
            <a:off x="3325813" y="4648200"/>
            <a:ext cx="815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BISON</a:t>
            </a:r>
          </a:p>
        </p:txBody>
      </p:sp>
      <p:sp>
        <p:nvSpPr>
          <p:cNvPr id="5134" name="Text Box 33"/>
          <p:cNvSpPr txBox="1">
            <a:spLocks noChangeArrowheads="1"/>
          </p:cNvSpPr>
          <p:nvPr/>
        </p:nvSpPr>
        <p:spPr bwMode="auto">
          <a:xfrm>
            <a:off x="5870575" y="1219200"/>
            <a:ext cx="152717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Input source </a:t>
            </a:r>
          </a:p>
          <a:p>
            <a:r>
              <a:rPr lang="en-US" altLang="en-US"/>
              <a:t>program</a:t>
            </a:r>
          </a:p>
        </p:txBody>
      </p:sp>
      <p:sp>
        <p:nvSpPr>
          <p:cNvPr id="5135" name="Line 34"/>
          <p:cNvSpPr>
            <a:spLocks noChangeShapeType="1"/>
          </p:cNvSpPr>
          <p:nvPr/>
        </p:nvSpPr>
        <p:spPr bwMode="auto">
          <a:xfrm>
            <a:off x="1671638" y="32004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6" name="Line 35"/>
          <p:cNvSpPr>
            <a:spLocks noChangeShapeType="1"/>
          </p:cNvSpPr>
          <p:nvPr/>
        </p:nvSpPr>
        <p:spPr bwMode="auto">
          <a:xfrm>
            <a:off x="1671638" y="48006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7" name="Line 36"/>
          <p:cNvSpPr>
            <a:spLocks noChangeShapeType="1"/>
          </p:cNvSpPr>
          <p:nvPr/>
        </p:nvSpPr>
        <p:spPr bwMode="auto">
          <a:xfrm>
            <a:off x="4491038" y="32004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8" name="Line 37"/>
          <p:cNvSpPr>
            <a:spLocks noChangeShapeType="1"/>
          </p:cNvSpPr>
          <p:nvPr/>
        </p:nvSpPr>
        <p:spPr bwMode="auto">
          <a:xfrm>
            <a:off x="4495800" y="4800600"/>
            <a:ext cx="1371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9" name="Line 38"/>
          <p:cNvSpPr>
            <a:spLocks noChangeShapeType="1"/>
          </p:cNvSpPr>
          <p:nvPr/>
        </p:nvSpPr>
        <p:spPr bwMode="auto">
          <a:xfrm>
            <a:off x="6553200" y="1828800"/>
            <a:ext cx="0" cy="838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0" name="Line 39"/>
          <p:cNvSpPr>
            <a:spLocks noChangeShapeType="1"/>
          </p:cNvSpPr>
          <p:nvPr/>
        </p:nvSpPr>
        <p:spPr bwMode="auto">
          <a:xfrm>
            <a:off x="6553200" y="5410200"/>
            <a:ext cx="0" cy="5334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1" name="Line 40"/>
          <p:cNvSpPr>
            <a:spLocks noChangeShapeType="1"/>
          </p:cNvSpPr>
          <p:nvPr/>
        </p:nvSpPr>
        <p:spPr bwMode="auto">
          <a:xfrm>
            <a:off x="6553200" y="38100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5142" name="Text Box 41"/>
          <p:cNvSpPr txBox="1">
            <a:spLocks noChangeArrowheads="1"/>
          </p:cNvSpPr>
          <p:nvPr/>
        </p:nvSpPr>
        <p:spPr bwMode="auto">
          <a:xfrm>
            <a:off x="5402263" y="6002338"/>
            <a:ext cx="23018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20" rIns="45720">
            <a:spAutoFit/>
          </a:bodyPr>
          <a:lstStyle>
            <a:lvl1pPr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 eaLnBrk="0" hangingPunct="0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Executable Program</a:t>
            </a:r>
          </a:p>
        </p:txBody>
      </p:sp>
      <p:sp>
        <p:nvSpPr>
          <p:cNvPr id="2" name="SMARTInkShape-31"/>
          <p:cNvSpPr/>
          <p:nvPr/>
        </p:nvSpPr>
        <p:spPr bwMode="auto">
          <a:xfrm>
            <a:off x="746067" y="2880885"/>
            <a:ext cx="931234" cy="706302"/>
          </a:xfrm>
          <a:custGeom>
            <a:avLst/>
            <a:gdLst/>
            <a:ahLst/>
            <a:cxnLst/>
            <a:rect l="0" t="0" r="0" b="0"/>
            <a:pathLst>
              <a:path w="931234" h="706302">
                <a:moveTo>
                  <a:pt x="868421" y="119490"/>
                </a:moveTo>
                <a:lnTo>
                  <a:pt x="868421" y="113339"/>
                </a:lnTo>
                <a:lnTo>
                  <a:pt x="863511" y="106839"/>
                </a:lnTo>
                <a:lnTo>
                  <a:pt x="861145" y="100219"/>
                </a:lnTo>
                <a:lnTo>
                  <a:pt x="851421" y="88505"/>
                </a:lnTo>
                <a:lnTo>
                  <a:pt x="816099" y="63828"/>
                </a:lnTo>
                <a:lnTo>
                  <a:pt x="782391" y="44927"/>
                </a:lnTo>
                <a:lnTo>
                  <a:pt x="746937" y="25553"/>
                </a:lnTo>
                <a:lnTo>
                  <a:pt x="711897" y="10065"/>
                </a:lnTo>
                <a:lnTo>
                  <a:pt x="679080" y="1960"/>
                </a:lnTo>
                <a:lnTo>
                  <a:pt x="643427" y="0"/>
                </a:lnTo>
                <a:lnTo>
                  <a:pt x="616817" y="2354"/>
                </a:lnTo>
                <a:lnTo>
                  <a:pt x="586999" y="3930"/>
                </a:lnTo>
                <a:lnTo>
                  <a:pt x="556019" y="5424"/>
                </a:lnTo>
                <a:lnTo>
                  <a:pt x="526375" y="8733"/>
                </a:lnTo>
                <a:lnTo>
                  <a:pt x="495209" y="12850"/>
                </a:lnTo>
                <a:lnTo>
                  <a:pt x="462836" y="16532"/>
                </a:lnTo>
                <a:lnTo>
                  <a:pt x="429927" y="18168"/>
                </a:lnTo>
                <a:lnTo>
                  <a:pt x="396780" y="23129"/>
                </a:lnTo>
                <a:lnTo>
                  <a:pt x="364321" y="29832"/>
                </a:lnTo>
                <a:lnTo>
                  <a:pt x="334020" y="35456"/>
                </a:lnTo>
                <a:lnTo>
                  <a:pt x="304678" y="42719"/>
                </a:lnTo>
                <a:lnTo>
                  <a:pt x="275762" y="51238"/>
                </a:lnTo>
                <a:lnTo>
                  <a:pt x="247035" y="60316"/>
                </a:lnTo>
                <a:lnTo>
                  <a:pt x="220510" y="69643"/>
                </a:lnTo>
                <a:lnTo>
                  <a:pt x="195491" y="80667"/>
                </a:lnTo>
                <a:lnTo>
                  <a:pt x="171143" y="96150"/>
                </a:lnTo>
                <a:lnTo>
                  <a:pt x="147092" y="113614"/>
                </a:lnTo>
                <a:lnTo>
                  <a:pt x="123174" y="133548"/>
                </a:lnTo>
                <a:lnTo>
                  <a:pt x="99314" y="158281"/>
                </a:lnTo>
                <a:lnTo>
                  <a:pt x="77598" y="185150"/>
                </a:lnTo>
                <a:lnTo>
                  <a:pt x="58156" y="213759"/>
                </a:lnTo>
                <a:lnTo>
                  <a:pt x="41578" y="244996"/>
                </a:lnTo>
                <a:lnTo>
                  <a:pt x="26272" y="277399"/>
                </a:lnTo>
                <a:lnTo>
                  <a:pt x="13120" y="311116"/>
                </a:lnTo>
                <a:lnTo>
                  <a:pt x="8501" y="328997"/>
                </a:lnTo>
                <a:lnTo>
                  <a:pt x="4629" y="347267"/>
                </a:lnTo>
                <a:lnTo>
                  <a:pt x="325" y="382385"/>
                </a:lnTo>
                <a:lnTo>
                  <a:pt x="0" y="417307"/>
                </a:lnTo>
                <a:lnTo>
                  <a:pt x="2136" y="435510"/>
                </a:lnTo>
                <a:lnTo>
                  <a:pt x="8743" y="471081"/>
                </a:lnTo>
                <a:lnTo>
                  <a:pt x="16971" y="502765"/>
                </a:lnTo>
                <a:lnTo>
                  <a:pt x="30153" y="532722"/>
                </a:lnTo>
                <a:lnTo>
                  <a:pt x="47388" y="561911"/>
                </a:lnTo>
                <a:lnTo>
                  <a:pt x="68278" y="590759"/>
                </a:lnTo>
                <a:lnTo>
                  <a:pt x="92908" y="615222"/>
                </a:lnTo>
                <a:lnTo>
                  <a:pt x="120523" y="635884"/>
                </a:lnTo>
                <a:lnTo>
                  <a:pt x="151317" y="653005"/>
                </a:lnTo>
                <a:lnTo>
                  <a:pt x="168896" y="660904"/>
                </a:lnTo>
                <a:lnTo>
                  <a:pt x="187758" y="668551"/>
                </a:lnTo>
                <a:lnTo>
                  <a:pt x="207477" y="676031"/>
                </a:lnTo>
                <a:lnTo>
                  <a:pt x="229354" y="681811"/>
                </a:lnTo>
                <a:lnTo>
                  <a:pt x="252670" y="686458"/>
                </a:lnTo>
                <a:lnTo>
                  <a:pt x="276945" y="690350"/>
                </a:lnTo>
                <a:lnTo>
                  <a:pt x="301860" y="694532"/>
                </a:lnTo>
                <a:lnTo>
                  <a:pt x="327201" y="698908"/>
                </a:lnTo>
                <a:lnTo>
                  <a:pt x="352826" y="703412"/>
                </a:lnTo>
                <a:lnTo>
                  <a:pt x="380228" y="705621"/>
                </a:lnTo>
                <a:lnTo>
                  <a:pt x="408815" y="706301"/>
                </a:lnTo>
                <a:lnTo>
                  <a:pt x="438192" y="705960"/>
                </a:lnTo>
                <a:lnTo>
                  <a:pt x="467302" y="704939"/>
                </a:lnTo>
                <a:lnTo>
                  <a:pt x="496233" y="703464"/>
                </a:lnTo>
                <a:lnTo>
                  <a:pt x="525045" y="701687"/>
                </a:lnTo>
                <a:lnTo>
                  <a:pt x="554573" y="698121"/>
                </a:lnTo>
                <a:lnTo>
                  <a:pt x="584576" y="693363"/>
                </a:lnTo>
                <a:lnTo>
                  <a:pt x="614897" y="687810"/>
                </a:lnTo>
                <a:lnTo>
                  <a:pt x="643842" y="681726"/>
                </a:lnTo>
                <a:lnTo>
                  <a:pt x="671870" y="675289"/>
                </a:lnTo>
                <a:lnTo>
                  <a:pt x="699287" y="668616"/>
                </a:lnTo>
                <a:lnTo>
                  <a:pt x="725502" y="660993"/>
                </a:lnTo>
                <a:lnTo>
                  <a:pt x="750917" y="652736"/>
                </a:lnTo>
                <a:lnTo>
                  <a:pt x="775797" y="644056"/>
                </a:lnTo>
                <a:lnTo>
                  <a:pt x="798734" y="633507"/>
                </a:lnTo>
                <a:lnTo>
                  <a:pt x="820375" y="621712"/>
                </a:lnTo>
                <a:lnTo>
                  <a:pt x="841153" y="609086"/>
                </a:lnTo>
                <a:lnTo>
                  <a:pt x="859767" y="595112"/>
                </a:lnTo>
                <a:lnTo>
                  <a:pt x="893150" y="564769"/>
                </a:lnTo>
                <a:lnTo>
                  <a:pt x="915395" y="530646"/>
                </a:lnTo>
                <a:lnTo>
                  <a:pt x="923549" y="512656"/>
                </a:lnTo>
                <a:lnTo>
                  <a:pt x="928192" y="492726"/>
                </a:lnTo>
                <a:lnTo>
                  <a:pt x="930493" y="471501"/>
                </a:lnTo>
                <a:lnTo>
                  <a:pt x="931233" y="449414"/>
                </a:lnTo>
                <a:lnTo>
                  <a:pt x="927758" y="425958"/>
                </a:lnTo>
                <a:lnTo>
                  <a:pt x="921473" y="401590"/>
                </a:lnTo>
                <a:lnTo>
                  <a:pt x="913314" y="376613"/>
                </a:lnTo>
                <a:lnTo>
                  <a:pt x="900731" y="352024"/>
                </a:lnTo>
                <a:lnTo>
                  <a:pt x="885198" y="327694"/>
                </a:lnTo>
                <a:lnTo>
                  <a:pt x="867699" y="303536"/>
                </a:lnTo>
                <a:lnTo>
                  <a:pt x="846508" y="281081"/>
                </a:lnTo>
                <a:lnTo>
                  <a:pt x="822856" y="259761"/>
                </a:lnTo>
                <a:lnTo>
                  <a:pt x="797563" y="239198"/>
                </a:lnTo>
                <a:lnTo>
                  <a:pt x="769588" y="219933"/>
                </a:lnTo>
                <a:lnTo>
                  <a:pt x="739826" y="201533"/>
                </a:lnTo>
                <a:lnTo>
                  <a:pt x="708872" y="183710"/>
                </a:lnTo>
                <a:lnTo>
                  <a:pt x="676330" y="168654"/>
                </a:lnTo>
                <a:lnTo>
                  <a:pt x="642729" y="155441"/>
                </a:lnTo>
                <a:lnTo>
                  <a:pt x="608422" y="143457"/>
                </a:lnTo>
                <a:lnTo>
                  <a:pt x="572057" y="132293"/>
                </a:lnTo>
                <a:lnTo>
                  <a:pt x="534320" y="121676"/>
                </a:lnTo>
                <a:lnTo>
                  <a:pt x="495668" y="111422"/>
                </a:lnTo>
                <a:lnTo>
                  <a:pt x="469900" y="104586"/>
                </a:lnTo>
                <a:lnTo>
                  <a:pt x="418364" y="9091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9"/>
          <p:cNvGrpSpPr/>
          <p:nvPr/>
        </p:nvGrpSpPr>
        <p:grpSpPr>
          <a:xfrm>
            <a:off x="3368936" y="3400425"/>
            <a:ext cx="614530" cy="213554"/>
            <a:chOff x="3368936" y="3400425"/>
            <a:chExt cx="614530" cy="213554"/>
          </a:xfrm>
        </p:grpSpPr>
        <p:sp>
          <p:nvSpPr>
            <p:cNvPr id="3" name="SMARTInkShape-32"/>
            <p:cNvSpPr/>
            <p:nvPr/>
          </p:nvSpPr>
          <p:spPr bwMode="auto">
            <a:xfrm>
              <a:off x="3893344" y="3451832"/>
              <a:ext cx="90122" cy="112181"/>
            </a:xfrm>
            <a:custGeom>
              <a:avLst/>
              <a:gdLst/>
              <a:ahLst/>
              <a:cxnLst/>
              <a:rect l="0" t="0" r="0" b="0"/>
              <a:pathLst>
                <a:path w="90122" h="112181">
                  <a:moveTo>
                    <a:pt x="50006" y="27174"/>
                  </a:moveTo>
                  <a:lnTo>
                    <a:pt x="50006" y="0"/>
                  </a:lnTo>
                  <a:lnTo>
                    <a:pt x="49212" y="326"/>
                  </a:lnTo>
                  <a:lnTo>
                    <a:pt x="16163" y="25756"/>
                  </a:lnTo>
                  <a:lnTo>
                    <a:pt x="7699" y="36014"/>
                  </a:lnTo>
                  <a:lnTo>
                    <a:pt x="1521" y="46118"/>
                  </a:lnTo>
                  <a:lnTo>
                    <a:pt x="133" y="54538"/>
                  </a:lnTo>
                  <a:lnTo>
                    <a:pt x="883" y="54942"/>
                  </a:lnTo>
                  <a:lnTo>
                    <a:pt x="3832" y="55390"/>
                  </a:lnTo>
                  <a:lnTo>
                    <a:pt x="30531" y="49567"/>
                  </a:lnTo>
                  <a:lnTo>
                    <a:pt x="56742" y="54499"/>
                  </a:lnTo>
                  <a:lnTo>
                    <a:pt x="82976" y="65423"/>
                  </a:lnTo>
                  <a:lnTo>
                    <a:pt x="86274" y="68548"/>
                  </a:lnTo>
                  <a:lnTo>
                    <a:pt x="89937" y="76254"/>
                  </a:lnTo>
                  <a:lnTo>
                    <a:pt x="90121" y="79738"/>
                  </a:lnTo>
                  <a:lnTo>
                    <a:pt x="88208" y="85725"/>
                  </a:lnTo>
                  <a:lnTo>
                    <a:pt x="80478" y="91032"/>
                  </a:lnTo>
                  <a:lnTo>
                    <a:pt x="49315" y="107433"/>
                  </a:lnTo>
                  <a:lnTo>
                    <a:pt x="17989" y="112180"/>
                  </a:lnTo>
                  <a:lnTo>
                    <a:pt x="9847" y="110463"/>
                  </a:lnTo>
                  <a:lnTo>
                    <a:pt x="0" y="10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33"/>
            <p:cNvSpPr/>
            <p:nvPr/>
          </p:nvSpPr>
          <p:spPr bwMode="auto">
            <a:xfrm>
              <a:off x="3693361" y="3500438"/>
              <a:ext cx="92828" cy="92327"/>
            </a:xfrm>
            <a:custGeom>
              <a:avLst/>
              <a:gdLst/>
              <a:ahLst/>
              <a:cxnLst/>
              <a:rect l="0" t="0" r="0" b="0"/>
              <a:pathLst>
                <a:path w="92828" h="92327">
                  <a:moveTo>
                    <a:pt x="57108" y="0"/>
                  </a:moveTo>
                  <a:lnTo>
                    <a:pt x="36523" y="0"/>
                  </a:lnTo>
                  <a:lnTo>
                    <a:pt x="29967" y="2116"/>
                  </a:lnTo>
                  <a:lnTo>
                    <a:pt x="27108" y="3792"/>
                  </a:lnTo>
                  <a:lnTo>
                    <a:pt x="25202" y="5703"/>
                  </a:lnTo>
                  <a:lnTo>
                    <a:pt x="3615" y="38403"/>
                  </a:lnTo>
                  <a:lnTo>
                    <a:pt x="279" y="66701"/>
                  </a:lnTo>
                  <a:lnTo>
                    <a:pt x="0" y="86698"/>
                  </a:lnTo>
                  <a:lnTo>
                    <a:pt x="780" y="88755"/>
                  </a:lnTo>
                  <a:lnTo>
                    <a:pt x="2093" y="90126"/>
                  </a:lnTo>
                  <a:lnTo>
                    <a:pt x="5669" y="91649"/>
                  </a:lnTo>
                  <a:lnTo>
                    <a:pt x="9905" y="92326"/>
                  </a:lnTo>
                  <a:lnTo>
                    <a:pt x="14433" y="90511"/>
                  </a:lnTo>
                  <a:lnTo>
                    <a:pt x="16751" y="88915"/>
                  </a:lnTo>
                  <a:lnTo>
                    <a:pt x="43452" y="56902"/>
                  </a:lnTo>
                  <a:lnTo>
                    <a:pt x="51039" y="48309"/>
                  </a:lnTo>
                  <a:lnTo>
                    <a:pt x="63022" y="30105"/>
                  </a:lnTo>
                  <a:lnTo>
                    <a:pt x="64225" y="30389"/>
                  </a:lnTo>
                  <a:lnTo>
                    <a:pt x="67680" y="32820"/>
                  </a:lnTo>
                  <a:lnTo>
                    <a:pt x="69744" y="36547"/>
                  </a:lnTo>
                  <a:lnTo>
                    <a:pt x="73367" y="55733"/>
                  </a:lnTo>
                  <a:lnTo>
                    <a:pt x="83739" y="71313"/>
                  </a:lnTo>
                  <a:lnTo>
                    <a:pt x="84387" y="73735"/>
                  </a:lnTo>
                  <a:lnTo>
                    <a:pt x="85613" y="74557"/>
                  </a:lnTo>
                  <a:lnTo>
                    <a:pt x="87223" y="74310"/>
                  </a:lnTo>
                  <a:lnTo>
                    <a:pt x="9282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34"/>
            <p:cNvSpPr/>
            <p:nvPr/>
          </p:nvSpPr>
          <p:spPr bwMode="auto">
            <a:xfrm>
              <a:off x="3486150" y="3529013"/>
              <a:ext cx="200026" cy="42863"/>
            </a:xfrm>
            <a:custGeom>
              <a:avLst/>
              <a:gdLst/>
              <a:ahLst/>
              <a:cxnLst/>
              <a:rect l="0" t="0" r="0" b="0"/>
              <a:pathLst>
                <a:path w="200026" h="42863">
                  <a:moveTo>
                    <a:pt x="0" y="42862"/>
                  </a:moveTo>
                  <a:lnTo>
                    <a:pt x="3792" y="42862"/>
                  </a:lnTo>
                  <a:lnTo>
                    <a:pt x="7771" y="40745"/>
                  </a:lnTo>
                  <a:lnTo>
                    <a:pt x="9943" y="39070"/>
                  </a:lnTo>
                  <a:lnTo>
                    <a:pt x="16590" y="37208"/>
                  </a:lnTo>
                  <a:lnTo>
                    <a:pt x="50836" y="28078"/>
                  </a:lnTo>
                  <a:lnTo>
                    <a:pt x="73800" y="23400"/>
                  </a:lnTo>
                  <a:lnTo>
                    <a:pt x="102829" y="19898"/>
                  </a:lnTo>
                  <a:lnTo>
                    <a:pt x="132333" y="13833"/>
                  </a:lnTo>
                  <a:lnTo>
                    <a:pt x="163635" y="4672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5"/>
            <p:cNvSpPr/>
            <p:nvPr/>
          </p:nvSpPr>
          <p:spPr bwMode="auto">
            <a:xfrm>
              <a:off x="3550444" y="3400425"/>
              <a:ext cx="85726" cy="206661"/>
            </a:xfrm>
            <a:custGeom>
              <a:avLst/>
              <a:gdLst/>
              <a:ahLst/>
              <a:cxnLst/>
              <a:rect l="0" t="0" r="0" b="0"/>
              <a:pathLst>
                <a:path w="85726" h="206661">
                  <a:moveTo>
                    <a:pt x="85725" y="0"/>
                  </a:moveTo>
                  <a:lnTo>
                    <a:pt x="75782" y="0"/>
                  </a:lnTo>
                  <a:lnTo>
                    <a:pt x="71252" y="2117"/>
                  </a:lnTo>
                  <a:lnTo>
                    <a:pt x="50965" y="16793"/>
                  </a:lnTo>
                  <a:lnTo>
                    <a:pt x="48264" y="19926"/>
                  </a:lnTo>
                  <a:lnTo>
                    <a:pt x="38427" y="46324"/>
                  </a:lnTo>
                  <a:lnTo>
                    <a:pt x="37315" y="66113"/>
                  </a:lnTo>
                  <a:lnTo>
                    <a:pt x="43648" y="98725"/>
                  </a:lnTo>
                  <a:lnTo>
                    <a:pt x="52542" y="132126"/>
                  </a:lnTo>
                  <a:lnTo>
                    <a:pt x="61149" y="162800"/>
                  </a:lnTo>
                  <a:lnTo>
                    <a:pt x="63879" y="186196"/>
                  </a:lnTo>
                  <a:lnTo>
                    <a:pt x="60379" y="198485"/>
                  </a:lnTo>
                  <a:lnTo>
                    <a:pt x="58509" y="201380"/>
                  </a:lnTo>
                  <a:lnTo>
                    <a:pt x="54314" y="204596"/>
                  </a:lnTo>
                  <a:lnTo>
                    <a:pt x="39450" y="206660"/>
                  </a:lnTo>
                  <a:lnTo>
                    <a:pt x="25094" y="206224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6"/>
            <p:cNvSpPr/>
            <p:nvPr/>
          </p:nvSpPr>
          <p:spPr bwMode="auto">
            <a:xfrm>
              <a:off x="3368936" y="3431959"/>
              <a:ext cx="195796" cy="182020"/>
            </a:xfrm>
            <a:custGeom>
              <a:avLst/>
              <a:gdLst/>
              <a:ahLst/>
              <a:cxnLst/>
              <a:rect l="0" t="0" r="0" b="0"/>
              <a:pathLst>
                <a:path w="195796" h="182020">
                  <a:moveTo>
                    <a:pt x="95783" y="104197"/>
                  </a:moveTo>
                  <a:lnTo>
                    <a:pt x="88665" y="104197"/>
                  </a:lnTo>
                  <a:lnTo>
                    <a:pt x="94792" y="98046"/>
                  </a:lnTo>
                  <a:lnTo>
                    <a:pt x="95489" y="93555"/>
                  </a:lnTo>
                  <a:lnTo>
                    <a:pt x="95780" y="65390"/>
                  </a:lnTo>
                  <a:lnTo>
                    <a:pt x="94987" y="64038"/>
                  </a:lnTo>
                  <a:lnTo>
                    <a:pt x="93665" y="63137"/>
                  </a:lnTo>
                  <a:lnTo>
                    <a:pt x="89285" y="62136"/>
                  </a:lnTo>
                  <a:lnTo>
                    <a:pt x="69047" y="61440"/>
                  </a:lnTo>
                  <a:lnTo>
                    <a:pt x="55141" y="65159"/>
                  </a:lnTo>
                  <a:lnTo>
                    <a:pt x="47822" y="71236"/>
                  </a:lnTo>
                  <a:lnTo>
                    <a:pt x="23898" y="105067"/>
                  </a:lnTo>
                  <a:lnTo>
                    <a:pt x="6177" y="139237"/>
                  </a:lnTo>
                  <a:lnTo>
                    <a:pt x="925" y="150462"/>
                  </a:lnTo>
                  <a:lnTo>
                    <a:pt x="0" y="154884"/>
                  </a:lnTo>
                  <a:lnTo>
                    <a:pt x="1090" y="161914"/>
                  </a:lnTo>
                  <a:lnTo>
                    <a:pt x="6166" y="174127"/>
                  </a:lnTo>
                  <a:lnTo>
                    <a:pt x="9050" y="177011"/>
                  </a:lnTo>
                  <a:lnTo>
                    <a:pt x="16489" y="180215"/>
                  </a:lnTo>
                  <a:lnTo>
                    <a:pt x="29602" y="182019"/>
                  </a:lnTo>
                  <a:lnTo>
                    <a:pt x="47334" y="178761"/>
                  </a:lnTo>
                  <a:lnTo>
                    <a:pt x="82625" y="156023"/>
                  </a:lnTo>
                  <a:lnTo>
                    <a:pt x="92052" y="144694"/>
                  </a:lnTo>
                  <a:lnTo>
                    <a:pt x="112107" y="110236"/>
                  </a:lnTo>
                  <a:lnTo>
                    <a:pt x="121703" y="77050"/>
                  </a:lnTo>
                  <a:lnTo>
                    <a:pt x="123833" y="47329"/>
                  </a:lnTo>
                  <a:lnTo>
                    <a:pt x="123461" y="19322"/>
                  </a:lnTo>
                  <a:lnTo>
                    <a:pt x="118194" y="288"/>
                  </a:lnTo>
                  <a:lnTo>
                    <a:pt x="117073" y="0"/>
                  </a:lnTo>
                  <a:lnTo>
                    <a:pt x="113712" y="1795"/>
                  </a:lnTo>
                  <a:lnTo>
                    <a:pt x="107357" y="11062"/>
                  </a:lnTo>
                  <a:lnTo>
                    <a:pt x="100447" y="27654"/>
                  </a:lnTo>
                  <a:lnTo>
                    <a:pt x="96704" y="60297"/>
                  </a:lnTo>
                  <a:lnTo>
                    <a:pt x="96056" y="87927"/>
                  </a:lnTo>
                  <a:lnTo>
                    <a:pt x="97954" y="123591"/>
                  </a:lnTo>
                  <a:lnTo>
                    <a:pt x="102304" y="138216"/>
                  </a:lnTo>
                  <a:lnTo>
                    <a:pt x="109529" y="150009"/>
                  </a:lnTo>
                  <a:lnTo>
                    <a:pt x="122522" y="161780"/>
                  </a:lnTo>
                  <a:lnTo>
                    <a:pt x="133861" y="165508"/>
                  </a:lnTo>
                  <a:lnTo>
                    <a:pt x="140218" y="166502"/>
                  </a:lnTo>
                  <a:lnTo>
                    <a:pt x="146044" y="165578"/>
                  </a:lnTo>
                  <a:lnTo>
                    <a:pt x="156750" y="160317"/>
                  </a:lnTo>
                  <a:lnTo>
                    <a:pt x="171703" y="144638"/>
                  </a:lnTo>
                  <a:lnTo>
                    <a:pt x="195795" y="1041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" name="SMARTInkShape-Group10"/>
          <p:cNvGrpSpPr/>
          <p:nvPr/>
        </p:nvGrpSpPr>
        <p:grpSpPr>
          <a:xfrm>
            <a:off x="4150519" y="3366019"/>
            <a:ext cx="1227882" cy="540158"/>
            <a:chOff x="4150519" y="3366019"/>
            <a:chExt cx="1227882" cy="540158"/>
          </a:xfrm>
        </p:grpSpPr>
        <p:sp>
          <p:nvSpPr>
            <p:cNvPr id="9" name="SMARTInkShape-37"/>
            <p:cNvSpPr/>
            <p:nvPr/>
          </p:nvSpPr>
          <p:spPr bwMode="auto">
            <a:xfrm>
              <a:off x="5214938" y="3807619"/>
              <a:ext cx="57151" cy="85698"/>
            </a:xfrm>
            <a:custGeom>
              <a:avLst/>
              <a:gdLst/>
              <a:ahLst/>
              <a:cxnLst/>
              <a:rect l="0" t="0" r="0" b="0"/>
              <a:pathLst>
                <a:path w="57151" h="85698">
                  <a:moveTo>
                    <a:pt x="57150" y="0"/>
                  </a:moveTo>
                  <a:lnTo>
                    <a:pt x="21856" y="0"/>
                  </a:lnTo>
                  <a:lnTo>
                    <a:pt x="19333" y="0"/>
                  </a:lnTo>
                  <a:lnTo>
                    <a:pt x="14413" y="2116"/>
                  </a:lnTo>
                  <a:lnTo>
                    <a:pt x="11989" y="3792"/>
                  </a:lnTo>
                  <a:lnTo>
                    <a:pt x="10374" y="6497"/>
                  </a:lnTo>
                  <a:lnTo>
                    <a:pt x="8579" y="13735"/>
                  </a:lnTo>
                  <a:lnTo>
                    <a:pt x="9898" y="22244"/>
                  </a:lnTo>
                  <a:lnTo>
                    <a:pt x="21673" y="53615"/>
                  </a:lnTo>
                  <a:lnTo>
                    <a:pt x="33369" y="72706"/>
                  </a:lnTo>
                  <a:lnTo>
                    <a:pt x="38113" y="75970"/>
                  </a:lnTo>
                  <a:lnTo>
                    <a:pt x="45247" y="77807"/>
                  </a:lnTo>
                  <a:lnTo>
                    <a:pt x="46833" y="78859"/>
                  </a:lnTo>
                  <a:lnTo>
                    <a:pt x="47891" y="80354"/>
                  </a:lnTo>
                  <a:lnTo>
                    <a:pt x="48596" y="82144"/>
                  </a:lnTo>
                  <a:lnTo>
                    <a:pt x="48272" y="83338"/>
                  </a:lnTo>
                  <a:lnTo>
                    <a:pt x="47263" y="84133"/>
                  </a:lnTo>
                  <a:lnTo>
                    <a:pt x="43230" y="85017"/>
                  </a:lnTo>
                  <a:lnTo>
                    <a:pt x="15504" y="85697"/>
                  </a:lnTo>
                  <a:lnTo>
                    <a:pt x="8742" y="83596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8"/>
            <p:cNvSpPr/>
            <p:nvPr/>
          </p:nvSpPr>
          <p:spPr bwMode="auto">
            <a:xfrm>
              <a:off x="5036751" y="3800475"/>
              <a:ext cx="142469" cy="105702"/>
            </a:xfrm>
            <a:custGeom>
              <a:avLst/>
              <a:gdLst/>
              <a:ahLst/>
              <a:cxnLst/>
              <a:rect l="0" t="0" r="0" b="0"/>
              <a:pathLst>
                <a:path w="142469" h="105702">
                  <a:moveTo>
                    <a:pt x="21024" y="0"/>
                  </a:moveTo>
                  <a:lnTo>
                    <a:pt x="20230" y="13772"/>
                  </a:lnTo>
                  <a:lnTo>
                    <a:pt x="8839" y="45679"/>
                  </a:lnTo>
                  <a:lnTo>
                    <a:pt x="967" y="75160"/>
                  </a:lnTo>
                  <a:lnTo>
                    <a:pt x="0" y="86387"/>
                  </a:lnTo>
                  <a:lnTo>
                    <a:pt x="1890" y="92104"/>
                  </a:lnTo>
                  <a:lnTo>
                    <a:pt x="9571" y="102243"/>
                  </a:lnTo>
                  <a:lnTo>
                    <a:pt x="16199" y="104973"/>
                  </a:lnTo>
                  <a:lnTo>
                    <a:pt x="20188" y="105701"/>
                  </a:lnTo>
                  <a:lnTo>
                    <a:pt x="26738" y="104392"/>
                  </a:lnTo>
                  <a:lnTo>
                    <a:pt x="37410" y="97086"/>
                  </a:lnTo>
                  <a:lnTo>
                    <a:pt x="58106" y="67202"/>
                  </a:lnTo>
                  <a:lnTo>
                    <a:pt x="67654" y="42819"/>
                  </a:lnTo>
                  <a:lnTo>
                    <a:pt x="72480" y="24010"/>
                  </a:lnTo>
                  <a:lnTo>
                    <a:pt x="74378" y="20769"/>
                  </a:lnTo>
                  <a:lnTo>
                    <a:pt x="78603" y="17168"/>
                  </a:lnTo>
                  <a:lnTo>
                    <a:pt x="80841" y="16208"/>
                  </a:lnTo>
                  <a:lnTo>
                    <a:pt x="83127" y="16361"/>
                  </a:lnTo>
                  <a:lnTo>
                    <a:pt x="87784" y="18649"/>
                  </a:lnTo>
                  <a:lnTo>
                    <a:pt x="94868" y="28192"/>
                  </a:lnTo>
                  <a:lnTo>
                    <a:pt x="98201" y="41073"/>
                  </a:lnTo>
                  <a:lnTo>
                    <a:pt x="103274" y="72901"/>
                  </a:lnTo>
                  <a:lnTo>
                    <a:pt x="106444" y="94542"/>
                  </a:lnTo>
                  <a:lnTo>
                    <a:pt x="107339" y="96365"/>
                  </a:lnTo>
                  <a:lnTo>
                    <a:pt x="108729" y="97581"/>
                  </a:lnTo>
                  <a:lnTo>
                    <a:pt x="110451" y="98392"/>
                  </a:lnTo>
                  <a:lnTo>
                    <a:pt x="112392" y="98138"/>
                  </a:lnTo>
                  <a:lnTo>
                    <a:pt x="127326" y="89927"/>
                  </a:lnTo>
                  <a:lnTo>
                    <a:pt x="133886" y="83359"/>
                  </a:lnTo>
                  <a:lnTo>
                    <a:pt x="142468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9"/>
            <p:cNvSpPr/>
            <p:nvPr/>
          </p:nvSpPr>
          <p:spPr bwMode="auto">
            <a:xfrm>
              <a:off x="4929188" y="3815299"/>
              <a:ext cx="107157" cy="88475"/>
            </a:xfrm>
            <a:custGeom>
              <a:avLst/>
              <a:gdLst/>
              <a:ahLst/>
              <a:cxnLst/>
              <a:rect l="0" t="0" r="0" b="0"/>
              <a:pathLst>
                <a:path w="107157" h="88475">
                  <a:moveTo>
                    <a:pt x="0" y="63757"/>
                  </a:moveTo>
                  <a:lnTo>
                    <a:pt x="13735" y="63757"/>
                  </a:lnTo>
                  <a:lnTo>
                    <a:pt x="20127" y="61641"/>
                  </a:lnTo>
                  <a:lnTo>
                    <a:pt x="22943" y="59965"/>
                  </a:lnTo>
                  <a:lnTo>
                    <a:pt x="58221" y="50550"/>
                  </a:lnTo>
                  <a:lnTo>
                    <a:pt x="63711" y="45716"/>
                  </a:lnTo>
                  <a:lnTo>
                    <a:pt x="68003" y="38277"/>
                  </a:lnTo>
                  <a:lnTo>
                    <a:pt x="77454" y="5572"/>
                  </a:lnTo>
                  <a:lnTo>
                    <a:pt x="77035" y="3536"/>
                  </a:lnTo>
                  <a:lnTo>
                    <a:pt x="75963" y="2178"/>
                  </a:lnTo>
                  <a:lnTo>
                    <a:pt x="72655" y="670"/>
                  </a:lnTo>
                  <a:lnTo>
                    <a:pt x="68539" y="0"/>
                  </a:lnTo>
                  <a:lnTo>
                    <a:pt x="64064" y="1818"/>
                  </a:lnTo>
                  <a:lnTo>
                    <a:pt x="43819" y="20063"/>
                  </a:lnTo>
                  <a:lnTo>
                    <a:pt x="39319" y="28727"/>
                  </a:lnTo>
                  <a:lnTo>
                    <a:pt x="32077" y="56851"/>
                  </a:lnTo>
                  <a:lnTo>
                    <a:pt x="33571" y="67567"/>
                  </a:lnTo>
                  <a:lnTo>
                    <a:pt x="38875" y="78732"/>
                  </a:lnTo>
                  <a:lnTo>
                    <a:pt x="43207" y="82319"/>
                  </a:lnTo>
                  <a:lnTo>
                    <a:pt x="56247" y="88414"/>
                  </a:lnTo>
                  <a:lnTo>
                    <a:pt x="64951" y="88474"/>
                  </a:lnTo>
                  <a:lnTo>
                    <a:pt x="83473" y="82045"/>
                  </a:lnTo>
                  <a:lnTo>
                    <a:pt x="90809" y="75589"/>
                  </a:lnTo>
                  <a:lnTo>
                    <a:pt x="107156" y="49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40"/>
            <p:cNvSpPr/>
            <p:nvPr/>
          </p:nvSpPr>
          <p:spPr bwMode="auto">
            <a:xfrm>
              <a:off x="4830575" y="3821906"/>
              <a:ext cx="77182" cy="56620"/>
            </a:xfrm>
            <a:custGeom>
              <a:avLst/>
              <a:gdLst/>
              <a:ahLst/>
              <a:cxnLst/>
              <a:rect l="0" t="0" r="0" b="0"/>
              <a:pathLst>
                <a:path w="77182" h="56620">
                  <a:moveTo>
                    <a:pt x="27175" y="0"/>
                  </a:moveTo>
                  <a:lnTo>
                    <a:pt x="27175" y="3792"/>
                  </a:lnTo>
                  <a:lnTo>
                    <a:pt x="25058" y="7771"/>
                  </a:lnTo>
                  <a:lnTo>
                    <a:pt x="3326" y="40911"/>
                  </a:lnTo>
                  <a:lnTo>
                    <a:pt x="0" y="51104"/>
                  </a:lnTo>
                  <a:lnTo>
                    <a:pt x="1121" y="53119"/>
                  </a:lnTo>
                  <a:lnTo>
                    <a:pt x="3456" y="54463"/>
                  </a:lnTo>
                  <a:lnTo>
                    <a:pt x="14817" y="56619"/>
                  </a:lnTo>
                  <a:lnTo>
                    <a:pt x="49799" y="50637"/>
                  </a:lnTo>
                  <a:lnTo>
                    <a:pt x="77181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41"/>
            <p:cNvSpPr/>
            <p:nvPr/>
          </p:nvSpPr>
          <p:spPr bwMode="auto">
            <a:xfrm>
              <a:off x="4807831" y="3800475"/>
              <a:ext cx="21345" cy="99498"/>
            </a:xfrm>
            <a:custGeom>
              <a:avLst/>
              <a:gdLst/>
              <a:ahLst/>
              <a:cxnLst/>
              <a:rect l="0" t="0" r="0" b="0"/>
              <a:pathLst>
                <a:path w="21345" h="99498">
                  <a:moveTo>
                    <a:pt x="7057" y="0"/>
                  </a:moveTo>
                  <a:lnTo>
                    <a:pt x="7057" y="13735"/>
                  </a:lnTo>
                  <a:lnTo>
                    <a:pt x="4940" y="20127"/>
                  </a:lnTo>
                  <a:lnTo>
                    <a:pt x="3264" y="22944"/>
                  </a:lnTo>
                  <a:lnTo>
                    <a:pt x="906" y="34491"/>
                  </a:lnTo>
                  <a:lnTo>
                    <a:pt x="0" y="62014"/>
                  </a:lnTo>
                  <a:lnTo>
                    <a:pt x="2068" y="69366"/>
                  </a:lnTo>
                  <a:lnTo>
                    <a:pt x="12273" y="91198"/>
                  </a:lnTo>
                  <a:lnTo>
                    <a:pt x="14087" y="99497"/>
                  </a:lnTo>
                  <a:lnTo>
                    <a:pt x="17959" y="92275"/>
                  </a:lnTo>
                  <a:lnTo>
                    <a:pt x="20341" y="80081"/>
                  </a:lnTo>
                  <a:lnTo>
                    <a:pt x="21344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42"/>
            <p:cNvSpPr/>
            <p:nvPr/>
          </p:nvSpPr>
          <p:spPr bwMode="auto">
            <a:xfrm>
              <a:off x="4698210" y="3807619"/>
              <a:ext cx="79162" cy="92301"/>
            </a:xfrm>
            <a:custGeom>
              <a:avLst/>
              <a:gdLst/>
              <a:ahLst/>
              <a:cxnLst/>
              <a:rect l="0" t="0" r="0" b="0"/>
              <a:pathLst>
                <a:path w="79162" h="92301">
                  <a:moveTo>
                    <a:pt x="16665" y="0"/>
                  </a:moveTo>
                  <a:lnTo>
                    <a:pt x="16665" y="34911"/>
                  </a:lnTo>
                  <a:lnTo>
                    <a:pt x="17459" y="64334"/>
                  </a:lnTo>
                  <a:lnTo>
                    <a:pt x="22816" y="86387"/>
                  </a:lnTo>
                  <a:lnTo>
                    <a:pt x="24734" y="88547"/>
                  </a:lnTo>
                  <a:lnTo>
                    <a:pt x="31099" y="90948"/>
                  </a:lnTo>
                  <a:lnTo>
                    <a:pt x="39816" y="92300"/>
                  </a:lnTo>
                  <a:lnTo>
                    <a:pt x="51218" y="88908"/>
                  </a:lnTo>
                  <a:lnTo>
                    <a:pt x="64650" y="82875"/>
                  </a:lnTo>
                  <a:lnTo>
                    <a:pt x="71858" y="76256"/>
                  </a:lnTo>
                  <a:lnTo>
                    <a:pt x="76914" y="68023"/>
                  </a:lnTo>
                  <a:lnTo>
                    <a:pt x="79161" y="59072"/>
                  </a:lnTo>
                  <a:lnTo>
                    <a:pt x="76634" y="41315"/>
                  </a:lnTo>
                  <a:lnTo>
                    <a:pt x="67065" y="24765"/>
                  </a:lnTo>
                  <a:lnTo>
                    <a:pt x="54176" y="13600"/>
                  </a:lnTo>
                  <a:lnTo>
                    <a:pt x="42861" y="10013"/>
                  </a:lnTo>
                  <a:lnTo>
                    <a:pt x="31483" y="9212"/>
                  </a:lnTo>
                  <a:lnTo>
                    <a:pt x="23780" y="11503"/>
                  </a:lnTo>
                  <a:lnTo>
                    <a:pt x="11188" y="21047"/>
                  </a:lnTo>
                  <a:lnTo>
                    <a:pt x="1195" y="33929"/>
                  </a:lnTo>
                  <a:lnTo>
                    <a:pt x="0" y="45242"/>
                  </a:lnTo>
                  <a:lnTo>
                    <a:pt x="3790" y="62882"/>
                  </a:lnTo>
                  <a:lnTo>
                    <a:pt x="12182" y="83065"/>
                  </a:lnTo>
                  <a:lnTo>
                    <a:pt x="16789" y="88511"/>
                  </a:lnTo>
                  <a:lnTo>
                    <a:pt x="19129" y="89964"/>
                  </a:lnTo>
                  <a:lnTo>
                    <a:pt x="28079" y="89461"/>
                  </a:lnTo>
                  <a:lnTo>
                    <a:pt x="4524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43"/>
            <p:cNvSpPr/>
            <p:nvPr/>
          </p:nvSpPr>
          <p:spPr bwMode="auto">
            <a:xfrm>
              <a:off x="4529138" y="3829050"/>
              <a:ext cx="121444" cy="4117"/>
            </a:xfrm>
            <a:custGeom>
              <a:avLst/>
              <a:gdLst/>
              <a:ahLst/>
              <a:cxnLst/>
              <a:rect l="0" t="0" r="0" b="0"/>
              <a:pathLst>
                <a:path w="121444" h="4117">
                  <a:moveTo>
                    <a:pt x="0" y="0"/>
                  </a:moveTo>
                  <a:lnTo>
                    <a:pt x="31374" y="0"/>
                  </a:lnTo>
                  <a:lnTo>
                    <a:pt x="64662" y="0"/>
                  </a:lnTo>
                  <a:lnTo>
                    <a:pt x="85040" y="794"/>
                  </a:lnTo>
                  <a:lnTo>
                    <a:pt x="101485" y="4116"/>
                  </a:lnTo>
                  <a:lnTo>
                    <a:pt x="1214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44"/>
            <p:cNvSpPr/>
            <p:nvPr/>
          </p:nvSpPr>
          <p:spPr bwMode="auto">
            <a:xfrm>
              <a:off x="4629150" y="3740067"/>
              <a:ext cx="21432" cy="131294"/>
            </a:xfrm>
            <a:custGeom>
              <a:avLst/>
              <a:gdLst/>
              <a:ahLst/>
              <a:cxnLst/>
              <a:rect l="0" t="0" r="0" b="0"/>
              <a:pathLst>
                <a:path w="21432" h="131294">
                  <a:moveTo>
                    <a:pt x="0" y="17546"/>
                  </a:moveTo>
                  <a:lnTo>
                    <a:pt x="0" y="0"/>
                  </a:lnTo>
                  <a:lnTo>
                    <a:pt x="2117" y="33196"/>
                  </a:lnTo>
                  <a:lnTo>
                    <a:pt x="6482" y="67731"/>
                  </a:lnTo>
                  <a:lnTo>
                    <a:pt x="7057" y="99502"/>
                  </a:lnTo>
                  <a:lnTo>
                    <a:pt x="13287" y="125550"/>
                  </a:lnTo>
                  <a:lnTo>
                    <a:pt x="14414" y="127648"/>
                  </a:lnTo>
                  <a:lnTo>
                    <a:pt x="15959" y="129048"/>
                  </a:lnTo>
                  <a:lnTo>
                    <a:pt x="20351" y="131293"/>
                  </a:lnTo>
                  <a:lnTo>
                    <a:pt x="21431" y="1175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45"/>
            <p:cNvSpPr/>
            <p:nvPr/>
          </p:nvSpPr>
          <p:spPr bwMode="auto">
            <a:xfrm>
              <a:off x="5260828" y="3571998"/>
              <a:ext cx="117573" cy="64172"/>
            </a:xfrm>
            <a:custGeom>
              <a:avLst/>
              <a:gdLst/>
              <a:ahLst/>
              <a:cxnLst/>
              <a:rect l="0" t="0" r="0" b="0"/>
              <a:pathLst>
                <a:path w="117573" h="64172">
                  <a:moveTo>
                    <a:pt x="4116" y="35596"/>
                  </a:moveTo>
                  <a:lnTo>
                    <a:pt x="0" y="35596"/>
                  </a:lnTo>
                  <a:lnTo>
                    <a:pt x="7701" y="35596"/>
                  </a:lnTo>
                  <a:lnTo>
                    <a:pt x="21963" y="39711"/>
                  </a:lnTo>
                  <a:lnTo>
                    <a:pt x="35422" y="36374"/>
                  </a:lnTo>
                  <a:lnTo>
                    <a:pt x="50256" y="31152"/>
                  </a:lnTo>
                  <a:lnTo>
                    <a:pt x="79336" y="25015"/>
                  </a:lnTo>
                  <a:lnTo>
                    <a:pt x="108805" y="11691"/>
                  </a:lnTo>
                  <a:lnTo>
                    <a:pt x="114145" y="6980"/>
                  </a:lnTo>
                  <a:lnTo>
                    <a:pt x="117572" y="1280"/>
                  </a:lnTo>
                  <a:lnTo>
                    <a:pt x="117059" y="813"/>
                  </a:lnTo>
                  <a:lnTo>
                    <a:pt x="111752" y="154"/>
                  </a:lnTo>
                  <a:lnTo>
                    <a:pt x="104606" y="0"/>
                  </a:lnTo>
                  <a:lnTo>
                    <a:pt x="98255" y="2049"/>
                  </a:lnTo>
                  <a:lnTo>
                    <a:pt x="83918" y="13623"/>
                  </a:lnTo>
                  <a:lnTo>
                    <a:pt x="66345" y="36727"/>
                  </a:lnTo>
                  <a:lnTo>
                    <a:pt x="63523" y="44301"/>
                  </a:lnTo>
                  <a:lnTo>
                    <a:pt x="61266" y="64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46"/>
            <p:cNvSpPr/>
            <p:nvPr/>
          </p:nvSpPr>
          <p:spPr bwMode="auto">
            <a:xfrm>
              <a:off x="5166218" y="3593306"/>
              <a:ext cx="120158" cy="21302"/>
            </a:xfrm>
            <a:custGeom>
              <a:avLst/>
              <a:gdLst/>
              <a:ahLst/>
              <a:cxnLst/>
              <a:rect l="0" t="0" r="0" b="0"/>
              <a:pathLst>
                <a:path w="120158" h="21302">
                  <a:moveTo>
                    <a:pt x="13001" y="14288"/>
                  </a:moveTo>
                  <a:lnTo>
                    <a:pt x="9209" y="18080"/>
                  </a:lnTo>
                  <a:lnTo>
                    <a:pt x="5230" y="19942"/>
                  </a:lnTo>
                  <a:lnTo>
                    <a:pt x="0" y="21137"/>
                  </a:lnTo>
                  <a:lnTo>
                    <a:pt x="1402" y="21301"/>
                  </a:lnTo>
                  <a:lnTo>
                    <a:pt x="22380" y="20621"/>
                  </a:lnTo>
                  <a:lnTo>
                    <a:pt x="56157" y="15278"/>
                  </a:lnTo>
                  <a:lnTo>
                    <a:pt x="91621" y="12301"/>
                  </a:lnTo>
                  <a:lnTo>
                    <a:pt x="115105" y="7029"/>
                  </a:lnTo>
                  <a:lnTo>
                    <a:pt x="116789" y="5480"/>
                  </a:lnTo>
                  <a:lnTo>
                    <a:pt x="120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47"/>
            <p:cNvSpPr/>
            <p:nvPr/>
          </p:nvSpPr>
          <p:spPr bwMode="auto">
            <a:xfrm>
              <a:off x="5186363" y="3564731"/>
              <a:ext cx="85726" cy="105536"/>
            </a:xfrm>
            <a:custGeom>
              <a:avLst/>
              <a:gdLst/>
              <a:ahLst/>
              <a:cxnLst/>
              <a:rect l="0" t="0" r="0" b="0"/>
              <a:pathLst>
                <a:path w="85726" h="105536">
                  <a:moveTo>
                    <a:pt x="0" y="0"/>
                  </a:moveTo>
                  <a:lnTo>
                    <a:pt x="6150" y="0"/>
                  </a:lnTo>
                  <a:lnTo>
                    <a:pt x="28280" y="8819"/>
                  </a:lnTo>
                  <a:lnTo>
                    <a:pt x="30760" y="10642"/>
                  </a:lnTo>
                  <a:lnTo>
                    <a:pt x="33515" y="14784"/>
                  </a:lnTo>
                  <a:lnTo>
                    <a:pt x="35066" y="21579"/>
                  </a:lnTo>
                  <a:lnTo>
                    <a:pt x="35283" y="23911"/>
                  </a:lnTo>
                  <a:lnTo>
                    <a:pt x="28999" y="57340"/>
                  </a:lnTo>
                  <a:lnTo>
                    <a:pt x="28599" y="92857"/>
                  </a:lnTo>
                  <a:lnTo>
                    <a:pt x="30702" y="98949"/>
                  </a:lnTo>
                  <a:lnTo>
                    <a:pt x="32374" y="101685"/>
                  </a:lnTo>
                  <a:lnTo>
                    <a:pt x="35076" y="103509"/>
                  </a:lnTo>
                  <a:lnTo>
                    <a:pt x="42312" y="105535"/>
                  </a:lnTo>
                  <a:lnTo>
                    <a:pt x="50820" y="104319"/>
                  </a:lnTo>
                  <a:lnTo>
                    <a:pt x="59099" y="101133"/>
                  </a:lnTo>
                  <a:lnTo>
                    <a:pt x="65424" y="97071"/>
                  </a:lnTo>
                  <a:lnTo>
                    <a:pt x="73448" y="86529"/>
                  </a:lnTo>
                  <a:lnTo>
                    <a:pt x="8572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48"/>
            <p:cNvSpPr/>
            <p:nvPr/>
          </p:nvSpPr>
          <p:spPr bwMode="auto">
            <a:xfrm>
              <a:off x="5072063" y="3521869"/>
              <a:ext cx="92869" cy="7145"/>
            </a:xfrm>
            <a:custGeom>
              <a:avLst/>
              <a:gdLst/>
              <a:ahLst/>
              <a:cxnLst/>
              <a:rect l="0" t="0" r="0" b="0"/>
              <a:pathLst>
                <a:path w="92869" h="7145">
                  <a:moveTo>
                    <a:pt x="0" y="0"/>
                  </a:moveTo>
                  <a:lnTo>
                    <a:pt x="18353" y="794"/>
                  </a:lnTo>
                  <a:lnTo>
                    <a:pt x="40703" y="6151"/>
                  </a:lnTo>
                  <a:lnTo>
                    <a:pt x="72094" y="7013"/>
                  </a:lnTo>
                  <a:lnTo>
                    <a:pt x="92868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49"/>
            <p:cNvSpPr/>
            <p:nvPr/>
          </p:nvSpPr>
          <p:spPr bwMode="auto">
            <a:xfrm>
              <a:off x="5107781" y="3579019"/>
              <a:ext cx="35720" cy="49589"/>
            </a:xfrm>
            <a:custGeom>
              <a:avLst/>
              <a:gdLst/>
              <a:ahLst/>
              <a:cxnLst/>
              <a:rect l="0" t="0" r="0" b="0"/>
              <a:pathLst>
                <a:path w="35720" h="49589">
                  <a:moveTo>
                    <a:pt x="0" y="0"/>
                  </a:moveTo>
                  <a:lnTo>
                    <a:pt x="0" y="16793"/>
                  </a:lnTo>
                  <a:lnTo>
                    <a:pt x="2117" y="21486"/>
                  </a:lnTo>
                  <a:lnTo>
                    <a:pt x="4910" y="26218"/>
                  </a:lnTo>
                  <a:lnTo>
                    <a:pt x="7276" y="33345"/>
                  </a:lnTo>
                  <a:lnTo>
                    <a:pt x="11858" y="40483"/>
                  </a:lnTo>
                  <a:lnTo>
                    <a:pt x="13208" y="45245"/>
                  </a:lnTo>
                  <a:lnTo>
                    <a:pt x="14361" y="46832"/>
                  </a:lnTo>
                  <a:lnTo>
                    <a:pt x="15924" y="47890"/>
                  </a:lnTo>
                  <a:lnTo>
                    <a:pt x="20344" y="49588"/>
                  </a:lnTo>
                  <a:lnTo>
                    <a:pt x="28694" y="46090"/>
                  </a:lnTo>
                  <a:lnTo>
                    <a:pt x="31036" y="44220"/>
                  </a:lnTo>
                  <a:lnTo>
                    <a:pt x="3571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0"/>
            <p:cNvSpPr/>
            <p:nvPr/>
          </p:nvSpPr>
          <p:spPr bwMode="auto">
            <a:xfrm>
              <a:off x="5000919" y="3572408"/>
              <a:ext cx="85432" cy="85031"/>
            </a:xfrm>
            <a:custGeom>
              <a:avLst/>
              <a:gdLst/>
              <a:ahLst/>
              <a:cxnLst/>
              <a:rect l="0" t="0" r="0" b="0"/>
              <a:pathLst>
                <a:path w="85432" h="85031">
                  <a:moveTo>
                    <a:pt x="21137" y="6611"/>
                  </a:moveTo>
                  <a:lnTo>
                    <a:pt x="10495" y="6611"/>
                  </a:lnTo>
                  <a:lnTo>
                    <a:pt x="9280" y="7405"/>
                  </a:lnTo>
                  <a:lnTo>
                    <a:pt x="8470" y="8727"/>
                  </a:lnTo>
                  <a:lnTo>
                    <a:pt x="7063" y="13886"/>
                  </a:lnTo>
                  <a:lnTo>
                    <a:pt x="6851" y="47997"/>
                  </a:lnTo>
                  <a:lnTo>
                    <a:pt x="6850" y="63422"/>
                  </a:lnTo>
                  <a:lnTo>
                    <a:pt x="3058" y="59868"/>
                  </a:lnTo>
                  <a:lnTo>
                    <a:pt x="1195" y="53829"/>
                  </a:lnTo>
                  <a:lnTo>
                    <a:pt x="0" y="40809"/>
                  </a:lnTo>
                  <a:lnTo>
                    <a:pt x="5467" y="24890"/>
                  </a:lnTo>
                  <a:lnTo>
                    <a:pt x="14190" y="8575"/>
                  </a:lnTo>
                  <a:lnTo>
                    <a:pt x="18844" y="3515"/>
                  </a:lnTo>
                  <a:lnTo>
                    <a:pt x="26881" y="0"/>
                  </a:lnTo>
                  <a:lnTo>
                    <a:pt x="29775" y="1821"/>
                  </a:lnTo>
                  <a:lnTo>
                    <a:pt x="31659" y="3417"/>
                  </a:lnTo>
                  <a:lnTo>
                    <a:pt x="33751" y="7308"/>
                  </a:lnTo>
                  <a:lnTo>
                    <a:pt x="38887" y="20066"/>
                  </a:lnTo>
                  <a:lnTo>
                    <a:pt x="53392" y="48188"/>
                  </a:lnTo>
                  <a:lnTo>
                    <a:pt x="60515" y="72323"/>
                  </a:lnTo>
                  <a:lnTo>
                    <a:pt x="57045" y="84644"/>
                  </a:lnTo>
                  <a:lnTo>
                    <a:pt x="60705" y="85030"/>
                  </a:lnTo>
                  <a:lnTo>
                    <a:pt x="61803" y="83496"/>
                  </a:lnTo>
                  <a:lnTo>
                    <a:pt x="69526" y="52006"/>
                  </a:lnTo>
                  <a:lnTo>
                    <a:pt x="72012" y="36311"/>
                  </a:lnTo>
                  <a:lnTo>
                    <a:pt x="85431" y="6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1"/>
            <p:cNvSpPr/>
            <p:nvPr/>
          </p:nvSpPr>
          <p:spPr bwMode="auto">
            <a:xfrm>
              <a:off x="4879181" y="3543300"/>
              <a:ext cx="56643" cy="184106"/>
            </a:xfrm>
            <a:custGeom>
              <a:avLst/>
              <a:gdLst/>
              <a:ahLst/>
              <a:cxnLst/>
              <a:rect l="0" t="0" r="0" b="0"/>
              <a:pathLst>
                <a:path w="56643" h="184106">
                  <a:moveTo>
                    <a:pt x="35719" y="0"/>
                  </a:moveTo>
                  <a:lnTo>
                    <a:pt x="12117" y="21486"/>
                  </a:lnTo>
                  <a:lnTo>
                    <a:pt x="2394" y="27175"/>
                  </a:lnTo>
                  <a:lnTo>
                    <a:pt x="1596" y="28435"/>
                  </a:lnTo>
                  <a:lnTo>
                    <a:pt x="210" y="34603"/>
                  </a:lnTo>
                  <a:lnTo>
                    <a:pt x="62" y="39181"/>
                  </a:lnTo>
                  <a:lnTo>
                    <a:pt x="836" y="40408"/>
                  </a:lnTo>
                  <a:lnTo>
                    <a:pt x="2145" y="41226"/>
                  </a:lnTo>
                  <a:lnTo>
                    <a:pt x="6510" y="42135"/>
                  </a:lnTo>
                  <a:lnTo>
                    <a:pt x="13741" y="42539"/>
                  </a:lnTo>
                  <a:lnTo>
                    <a:pt x="20130" y="40602"/>
                  </a:lnTo>
                  <a:lnTo>
                    <a:pt x="34492" y="32891"/>
                  </a:lnTo>
                  <a:lnTo>
                    <a:pt x="38076" y="32246"/>
                  </a:lnTo>
                  <a:lnTo>
                    <a:pt x="41259" y="32610"/>
                  </a:lnTo>
                  <a:lnTo>
                    <a:pt x="48279" y="35104"/>
                  </a:lnTo>
                  <a:lnTo>
                    <a:pt x="53287" y="46914"/>
                  </a:lnTo>
                  <a:lnTo>
                    <a:pt x="56642" y="73461"/>
                  </a:lnTo>
                  <a:lnTo>
                    <a:pt x="54883" y="93468"/>
                  </a:lnTo>
                  <a:lnTo>
                    <a:pt x="48268" y="127873"/>
                  </a:lnTo>
                  <a:lnTo>
                    <a:pt x="20005" y="163388"/>
                  </a:lnTo>
                  <a:lnTo>
                    <a:pt x="1541" y="184105"/>
                  </a:lnTo>
                  <a:lnTo>
                    <a:pt x="1027" y="183062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2"/>
            <p:cNvSpPr/>
            <p:nvPr/>
          </p:nvSpPr>
          <p:spPr bwMode="auto">
            <a:xfrm>
              <a:off x="4772538" y="3536458"/>
              <a:ext cx="92357" cy="123769"/>
            </a:xfrm>
            <a:custGeom>
              <a:avLst/>
              <a:gdLst/>
              <a:ahLst/>
              <a:cxnLst/>
              <a:rect l="0" t="0" r="0" b="0"/>
              <a:pathLst>
                <a:path w="92357" h="123769">
                  <a:moveTo>
                    <a:pt x="56637" y="13986"/>
                  </a:moveTo>
                  <a:lnTo>
                    <a:pt x="50486" y="7835"/>
                  </a:lnTo>
                  <a:lnTo>
                    <a:pt x="43430" y="6929"/>
                  </a:lnTo>
                  <a:lnTo>
                    <a:pt x="38877" y="3076"/>
                  </a:lnTo>
                  <a:lnTo>
                    <a:pt x="37653" y="2743"/>
                  </a:lnTo>
                  <a:lnTo>
                    <a:pt x="36837" y="3316"/>
                  </a:lnTo>
                  <a:lnTo>
                    <a:pt x="35528" y="6146"/>
                  </a:lnTo>
                  <a:lnTo>
                    <a:pt x="35207" y="18040"/>
                  </a:lnTo>
                  <a:lnTo>
                    <a:pt x="35207" y="16317"/>
                  </a:lnTo>
                  <a:lnTo>
                    <a:pt x="36000" y="15540"/>
                  </a:lnTo>
                  <a:lnTo>
                    <a:pt x="41357" y="14190"/>
                  </a:lnTo>
                  <a:lnTo>
                    <a:pt x="47857" y="9117"/>
                  </a:lnTo>
                  <a:lnTo>
                    <a:pt x="55324" y="7141"/>
                  </a:lnTo>
                  <a:lnTo>
                    <a:pt x="55761" y="6248"/>
                  </a:lnTo>
                  <a:lnTo>
                    <a:pt x="56603" y="0"/>
                  </a:lnTo>
                  <a:lnTo>
                    <a:pt x="29496" y="23305"/>
                  </a:lnTo>
                  <a:lnTo>
                    <a:pt x="3380" y="54405"/>
                  </a:lnTo>
                  <a:lnTo>
                    <a:pt x="256" y="69477"/>
                  </a:lnTo>
                  <a:lnTo>
                    <a:pt x="0" y="72411"/>
                  </a:lnTo>
                  <a:lnTo>
                    <a:pt x="1831" y="77788"/>
                  </a:lnTo>
                  <a:lnTo>
                    <a:pt x="3431" y="80333"/>
                  </a:lnTo>
                  <a:lnTo>
                    <a:pt x="5292" y="82030"/>
                  </a:lnTo>
                  <a:lnTo>
                    <a:pt x="9475" y="83915"/>
                  </a:lnTo>
                  <a:lnTo>
                    <a:pt x="16293" y="84976"/>
                  </a:lnTo>
                  <a:lnTo>
                    <a:pt x="23096" y="80991"/>
                  </a:lnTo>
                  <a:lnTo>
                    <a:pt x="48232" y="57977"/>
                  </a:lnTo>
                  <a:lnTo>
                    <a:pt x="68330" y="25040"/>
                  </a:lnTo>
                  <a:lnTo>
                    <a:pt x="76629" y="15598"/>
                  </a:lnTo>
                  <a:lnTo>
                    <a:pt x="73849" y="18256"/>
                  </a:lnTo>
                  <a:lnTo>
                    <a:pt x="50911" y="52081"/>
                  </a:lnTo>
                  <a:lnTo>
                    <a:pt x="46155" y="65048"/>
                  </a:lnTo>
                  <a:lnTo>
                    <a:pt x="42851" y="99850"/>
                  </a:lnTo>
                  <a:lnTo>
                    <a:pt x="44689" y="109827"/>
                  </a:lnTo>
                  <a:lnTo>
                    <a:pt x="48070" y="119906"/>
                  </a:lnTo>
                  <a:lnTo>
                    <a:pt x="48544" y="122699"/>
                  </a:lnTo>
                  <a:lnTo>
                    <a:pt x="50448" y="123768"/>
                  </a:lnTo>
                  <a:lnTo>
                    <a:pt x="56797" y="122838"/>
                  </a:lnTo>
                  <a:lnTo>
                    <a:pt x="62793" y="117662"/>
                  </a:lnTo>
                  <a:lnTo>
                    <a:pt x="70632" y="103707"/>
                  </a:lnTo>
                  <a:lnTo>
                    <a:pt x="82792" y="70721"/>
                  </a:lnTo>
                  <a:lnTo>
                    <a:pt x="92356" y="425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3"/>
            <p:cNvSpPr/>
            <p:nvPr/>
          </p:nvSpPr>
          <p:spPr bwMode="auto">
            <a:xfrm>
              <a:off x="4669101" y="3521869"/>
              <a:ext cx="95781" cy="113724"/>
            </a:xfrm>
            <a:custGeom>
              <a:avLst/>
              <a:gdLst/>
              <a:ahLst/>
              <a:cxnLst/>
              <a:rect l="0" t="0" r="0" b="0"/>
              <a:pathLst>
                <a:path w="95781" h="113724">
                  <a:moveTo>
                    <a:pt x="38630" y="0"/>
                  </a:moveTo>
                  <a:lnTo>
                    <a:pt x="38630" y="3792"/>
                  </a:lnTo>
                  <a:lnTo>
                    <a:pt x="37837" y="4909"/>
                  </a:lnTo>
                  <a:lnTo>
                    <a:pt x="36514" y="5654"/>
                  </a:lnTo>
                  <a:lnTo>
                    <a:pt x="34838" y="6151"/>
                  </a:lnTo>
                  <a:lnTo>
                    <a:pt x="30859" y="10936"/>
                  </a:lnTo>
                  <a:lnTo>
                    <a:pt x="12412" y="44613"/>
                  </a:lnTo>
                  <a:lnTo>
                    <a:pt x="527" y="78812"/>
                  </a:lnTo>
                  <a:lnTo>
                    <a:pt x="0" y="90854"/>
                  </a:lnTo>
                  <a:lnTo>
                    <a:pt x="2411" y="100704"/>
                  </a:lnTo>
                  <a:lnTo>
                    <a:pt x="6129" y="107728"/>
                  </a:lnTo>
                  <a:lnTo>
                    <a:pt x="10427" y="111379"/>
                  </a:lnTo>
                  <a:lnTo>
                    <a:pt x="12684" y="112353"/>
                  </a:lnTo>
                  <a:lnTo>
                    <a:pt x="27239" y="113723"/>
                  </a:lnTo>
                  <a:lnTo>
                    <a:pt x="35684" y="111927"/>
                  </a:lnTo>
                  <a:lnTo>
                    <a:pt x="55158" y="100513"/>
                  </a:lnTo>
                  <a:lnTo>
                    <a:pt x="81161" y="70562"/>
                  </a:lnTo>
                  <a:lnTo>
                    <a:pt x="9578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4"/>
            <p:cNvSpPr/>
            <p:nvPr/>
          </p:nvSpPr>
          <p:spPr bwMode="auto">
            <a:xfrm>
              <a:off x="4523368" y="3511763"/>
              <a:ext cx="94392" cy="115105"/>
            </a:xfrm>
            <a:custGeom>
              <a:avLst/>
              <a:gdLst/>
              <a:ahLst/>
              <a:cxnLst/>
              <a:rect l="0" t="0" r="0" b="0"/>
              <a:pathLst>
                <a:path w="94392" h="115105">
                  <a:moveTo>
                    <a:pt x="20057" y="52968"/>
                  </a:moveTo>
                  <a:lnTo>
                    <a:pt x="10114" y="52968"/>
                  </a:lnTo>
                  <a:lnTo>
                    <a:pt x="5584" y="55085"/>
                  </a:lnTo>
                  <a:lnTo>
                    <a:pt x="0" y="59119"/>
                  </a:lnTo>
                  <a:lnTo>
                    <a:pt x="336" y="60244"/>
                  </a:lnTo>
                  <a:lnTo>
                    <a:pt x="2825" y="63610"/>
                  </a:lnTo>
                  <a:lnTo>
                    <a:pt x="6578" y="65636"/>
                  </a:lnTo>
                  <a:lnTo>
                    <a:pt x="19247" y="66936"/>
                  </a:lnTo>
                  <a:lnTo>
                    <a:pt x="32429" y="63369"/>
                  </a:lnTo>
                  <a:lnTo>
                    <a:pt x="65328" y="47324"/>
                  </a:lnTo>
                  <a:lnTo>
                    <a:pt x="85324" y="30137"/>
                  </a:lnTo>
                  <a:lnTo>
                    <a:pt x="93459" y="18511"/>
                  </a:lnTo>
                  <a:lnTo>
                    <a:pt x="94391" y="14915"/>
                  </a:lnTo>
                  <a:lnTo>
                    <a:pt x="94220" y="11725"/>
                  </a:lnTo>
                  <a:lnTo>
                    <a:pt x="91912" y="6063"/>
                  </a:lnTo>
                  <a:lnTo>
                    <a:pt x="88240" y="900"/>
                  </a:lnTo>
                  <a:lnTo>
                    <a:pt x="85357" y="0"/>
                  </a:lnTo>
                  <a:lnTo>
                    <a:pt x="72919" y="2526"/>
                  </a:lnTo>
                  <a:lnTo>
                    <a:pt x="61014" y="6208"/>
                  </a:lnTo>
                  <a:lnTo>
                    <a:pt x="49902" y="14723"/>
                  </a:lnTo>
                  <a:lnTo>
                    <a:pt x="25781" y="46433"/>
                  </a:lnTo>
                  <a:lnTo>
                    <a:pt x="17078" y="66642"/>
                  </a:lnTo>
                  <a:lnTo>
                    <a:pt x="14765" y="77831"/>
                  </a:lnTo>
                  <a:lnTo>
                    <a:pt x="17254" y="96848"/>
                  </a:lnTo>
                  <a:lnTo>
                    <a:pt x="23019" y="109978"/>
                  </a:lnTo>
                  <a:lnTo>
                    <a:pt x="26000" y="112406"/>
                  </a:lnTo>
                  <a:lnTo>
                    <a:pt x="33546" y="115104"/>
                  </a:lnTo>
                  <a:lnTo>
                    <a:pt x="42192" y="114186"/>
                  </a:lnTo>
                  <a:lnTo>
                    <a:pt x="70303" y="104157"/>
                  </a:lnTo>
                  <a:lnTo>
                    <a:pt x="91495" y="88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5"/>
            <p:cNvSpPr/>
            <p:nvPr/>
          </p:nvSpPr>
          <p:spPr bwMode="auto">
            <a:xfrm>
              <a:off x="4407694" y="3480958"/>
              <a:ext cx="100013" cy="117657"/>
            </a:xfrm>
            <a:custGeom>
              <a:avLst/>
              <a:gdLst/>
              <a:ahLst/>
              <a:cxnLst/>
              <a:rect l="0" t="0" r="0" b="0"/>
              <a:pathLst>
                <a:path w="100013" h="117657">
                  <a:moveTo>
                    <a:pt x="0" y="19480"/>
                  </a:moveTo>
                  <a:lnTo>
                    <a:pt x="0" y="15687"/>
                  </a:lnTo>
                  <a:lnTo>
                    <a:pt x="2116" y="11709"/>
                  </a:lnTo>
                  <a:lnTo>
                    <a:pt x="6151" y="6479"/>
                  </a:lnTo>
                  <a:lnTo>
                    <a:pt x="8819" y="5764"/>
                  </a:lnTo>
                  <a:lnTo>
                    <a:pt x="10642" y="5573"/>
                  </a:lnTo>
                  <a:lnTo>
                    <a:pt x="11857" y="7034"/>
                  </a:lnTo>
                  <a:lnTo>
                    <a:pt x="20343" y="38787"/>
                  </a:lnTo>
                  <a:lnTo>
                    <a:pt x="27486" y="73278"/>
                  </a:lnTo>
                  <a:lnTo>
                    <a:pt x="28511" y="106735"/>
                  </a:lnTo>
                  <a:lnTo>
                    <a:pt x="28566" y="117656"/>
                  </a:lnTo>
                  <a:lnTo>
                    <a:pt x="32364" y="111363"/>
                  </a:lnTo>
                  <a:lnTo>
                    <a:pt x="45368" y="75916"/>
                  </a:lnTo>
                  <a:lnTo>
                    <a:pt x="57166" y="40817"/>
                  </a:lnTo>
                  <a:lnTo>
                    <a:pt x="69058" y="11677"/>
                  </a:lnTo>
                  <a:lnTo>
                    <a:pt x="73820" y="4635"/>
                  </a:lnTo>
                  <a:lnTo>
                    <a:pt x="78581" y="976"/>
                  </a:lnTo>
                  <a:lnTo>
                    <a:pt x="80963" y="0"/>
                  </a:lnTo>
                  <a:lnTo>
                    <a:pt x="83344" y="143"/>
                  </a:lnTo>
                  <a:lnTo>
                    <a:pt x="91458" y="4370"/>
                  </a:lnTo>
                  <a:lnTo>
                    <a:pt x="92241" y="6943"/>
                  </a:lnTo>
                  <a:lnTo>
                    <a:pt x="92451" y="8741"/>
                  </a:lnTo>
                  <a:lnTo>
                    <a:pt x="94799" y="12855"/>
                  </a:lnTo>
                  <a:lnTo>
                    <a:pt x="100012" y="19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6"/>
            <p:cNvSpPr/>
            <p:nvPr/>
          </p:nvSpPr>
          <p:spPr bwMode="auto">
            <a:xfrm>
              <a:off x="4150519" y="3486150"/>
              <a:ext cx="207170" cy="88378"/>
            </a:xfrm>
            <a:custGeom>
              <a:avLst/>
              <a:gdLst/>
              <a:ahLst/>
              <a:cxnLst/>
              <a:rect l="0" t="0" r="0" b="0"/>
              <a:pathLst>
                <a:path w="207170" h="88378">
                  <a:moveTo>
                    <a:pt x="0" y="50006"/>
                  </a:moveTo>
                  <a:lnTo>
                    <a:pt x="3792" y="50006"/>
                  </a:lnTo>
                  <a:lnTo>
                    <a:pt x="7771" y="47890"/>
                  </a:lnTo>
                  <a:lnTo>
                    <a:pt x="20585" y="40063"/>
                  </a:lnTo>
                  <a:lnTo>
                    <a:pt x="50835" y="28520"/>
                  </a:lnTo>
                  <a:lnTo>
                    <a:pt x="71683" y="23532"/>
                  </a:lnTo>
                  <a:lnTo>
                    <a:pt x="85834" y="23158"/>
                  </a:lnTo>
                  <a:lnTo>
                    <a:pt x="112205" y="29387"/>
                  </a:lnTo>
                  <a:lnTo>
                    <a:pt x="125850" y="35959"/>
                  </a:lnTo>
                  <a:lnTo>
                    <a:pt x="132133" y="41382"/>
                  </a:lnTo>
                  <a:lnTo>
                    <a:pt x="148560" y="62593"/>
                  </a:lnTo>
                  <a:lnTo>
                    <a:pt x="149370" y="65655"/>
                  </a:lnTo>
                  <a:lnTo>
                    <a:pt x="149890" y="70295"/>
                  </a:lnTo>
                  <a:lnTo>
                    <a:pt x="152078" y="68813"/>
                  </a:lnTo>
                  <a:lnTo>
                    <a:pt x="153773" y="67307"/>
                  </a:lnTo>
                  <a:lnTo>
                    <a:pt x="155656" y="61399"/>
                  </a:lnTo>
                  <a:lnTo>
                    <a:pt x="158833" y="49149"/>
                  </a:lnTo>
                  <a:lnTo>
                    <a:pt x="171061" y="16102"/>
                  </a:lnTo>
                  <a:lnTo>
                    <a:pt x="170397" y="16291"/>
                  </a:lnTo>
                  <a:lnTo>
                    <a:pt x="167542" y="18617"/>
                  </a:lnTo>
                  <a:lnTo>
                    <a:pt x="159242" y="33076"/>
                  </a:lnTo>
                  <a:lnTo>
                    <a:pt x="147597" y="64886"/>
                  </a:lnTo>
                  <a:lnTo>
                    <a:pt x="139692" y="81580"/>
                  </a:lnTo>
                  <a:lnTo>
                    <a:pt x="139959" y="84549"/>
                  </a:lnTo>
                  <a:lnTo>
                    <a:pt x="140931" y="87322"/>
                  </a:lnTo>
                  <a:lnTo>
                    <a:pt x="142373" y="88377"/>
                  </a:lnTo>
                  <a:lnTo>
                    <a:pt x="144127" y="88287"/>
                  </a:lnTo>
                  <a:lnTo>
                    <a:pt x="146091" y="87433"/>
                  </a:lnTo>
                  <a:lnTo>
                    <a:pt x="160649" y="73862"/>
                  </a:lnTo>
                  <a:lnTo>
                    <a:pt x="183502" y="38449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57"/>
            <p:cNvSpPr/>
            <p:nvPr/>
          </p:nvSpPr>
          <p:spPr bwMode="auto">
            <a:xfrm>
              <a:off x="4193381" y="3366019"/>
              <a:ext cx="28576" cy="182560"/>
            </a:xfrm>
            <a:custGeom>
              <a:avLst/>
              <a:gdLst/>
              <a:ahLst/>
              <a:cxnLst/>
              <a:rect l="0" t="0" r="0" b="0"/>
              <a:pathLst>
                <a:path w="28576" h="182560">
                  <a:moveTo>
                    <a:pt x="28575" y="20119"/>
                  </a:moveTo>
                  <a:lnTo>
                    <a:pt x="28575" y="16326"/>
                  </a:lnTo>
                  <a:lnTo>
                    <a:pt x="27782" y="15209"/>
                  </a:lnTo>
                  <a:lnTo>
                    <a:pt x="26459" y="14464"/>
                  </a:lnTo>
                  <a:lnTo>
                    <a:pt x="24783" y="13968"/>
                  </a:lnTo>
                  <a:lnTo>
                    <a:pt x="23666" y="12843"/>
                  </a:lnTo>
                  <a:lnTo>
                    <a:pt x="19756" y="5335"/>
                  </a:lnTo>
                  <a:lnTo>
                    <a:pt x="15368" y="0"/>
                  </a:lnTo>
                  <a:lnTo>
                    <a:pt x="15008" y="356"/>
                  </a:lnTo>
                  <a:lnTo>
                    <a:pt x="14608" y="2869"/>
                  </a:lnTo>
                  <a:lnTo>
                    <a:pt x="20788" y="35731"/>
                  </a:lnTo>
                  <a:lnTo>
                    <a:pt x="21347" y="70299"/>
                  </a:lnTo>
                  <a:lnTo>
                    <a:pt x="23537" y="105866"/>
                  </a:lnTo>
                  <a:lnTo>
                    <a:pt x="27912" y="140771"/>
                  </a:lnTo>
                  <a:lnTo>
                    <a:pt x="27723" y="171446"/>
                  </a:lnTo>
                  <a:lnTo>
                    <a:pt x="24757" y="178127"/>
                  </a:lnTo>
                  <a:lnTo>
                    <a:pt x="22855" y="180227"/>
                  </a:lnTo>
                  <a:lnTo>
                    <a:pt x="18624" y="182559"/>
                  </a:lnTo>
                  <a:lnTo>
                    <a:pt x="16385" y="182387"/>
                  </a:lnTo>
                  <a:lnTo>
                    <a:pt x="11780" y="180080"/>
                  </a:lnTo>
                  <a:lnTo>
                    <a:pt x="0" y="1629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1" name="SMARTInkShape-58"/>
          <p:cNvSpPr/>
          <p:nvPr/>
        </p:nvSpPr>
        <p:spPr bwMode="auto">
          <a:xfrm>
            <a:off x="6193631" y="3457577"/>
            <a:ext cx="677399" cy="21136"/>
          </a:xfrm>
          <a:custGeom>
            <a:avLst/>
            <a:gdLst/>
            <a:ahLst/>
            <a:cxnLst/>
            <a:rect l="0" t="0" r="0" b="0"/>
            <a:pathLst>
              <a:path w="677399" h="21136">
                <a:moveTo>
                  <a:pt x="14288" y="14286"/>
                </a:moveTo>
                <a:lnTo>
                  <a:pt x="302" y="14286"/>
                </a:lnTo>
                <a:lnTo>
                  <a:pt x="27" y="20436"/>
                </a:lnTo>
                <a:lnTo>
                  <a:pt x="812" y="20767"/>
                </a:lnTo>
                <a:lnTo>
                  <a:pt x="3801" y="21135"/>
                </a:lnTo>
                <a:lnTo>
                  <a:pt x="4915" y="20439"/>
                </a:lnTo>
                <a:lnTo>
                  <a:pt x="5658" y="19182"/>
                </a:lnTo>
                <a:lnTo>
                  <a:pt x="7057" y="14572"/>
                </a:lnTo>
                <a:lnTo>
                  <a:pt x="0" y="7142"/>
                </a:lnTo>
                <a:lnTo>
                  <a:pt x="34491" y="7142"/>
                </a:lnTo>
                <a:lnTo>
                  <a:pt x="65806" y="7142"/>
                </a:lnTo>
                <a:lnTo>
                  <a:pt x="99665" y="7142"/>
                </a:lnTo>
                <a:lnTo>
                  <a:pt x="133070" y="7142"/>
                </a:lnTo>
                <a:lnTo>
                  <a:pt x="159155" y="7142"/>
                </a:lnTo>
                <a:lnTo>
                  <a:pt x="186623" y="7142"/>
                </a:lnTo>
                <a:lnTo>
                  <a:pt x="214707" y="7142"/>
                </a:lnTo>
                <a:lnTo>
                  <a:pt x="243063" y="7142"/>
                </a:lnTo>
                <a:lnTo>
                  <a:pt x="273657" y="7142"/>
                </a:lnTo>
                <a:lnTo>
                  <a:pt x="305776" y="6348"/>
                </a:lnTo>
                <a:lnTo>
                  <a:pt x="338572" y="3350"/>
                </a:lnTo>
                <a:lnTo>
                  <a:pt x="369551" y="3604"/>
                </a:lnTo>
                <a:lnTo>
                  <a:pt x="399989" y="4776"/>
                </a:lnTo>
                <a:lnTo>
                  <a:pt x="432037" y="2651"/>
                </a:lnTo>
                <a:lnTo>
                  <a:pt x="462685" y="3294"/>
                </a:lnTo>
                <a:lnTo>
                  <a:pt x="492182" y="5431"/>
                </a:lnTo>
                <a:lnTo>
                  <a:pt x="521166" y="6382"/>
                </a:lnTo>
                <a:lnTo>
                  <a:pt x="547806" y="6804"/>
                </a:lnTo>
                <a:lnTo>
                  <a:pt x="572875" y="6991"/>
                </a:lnTo>
                <a:lnTo>
                  <a:pt x="607715" y="7097"/>
                </a:lnTo>
                <a:lnTo>
                  <a:pt x="639508" y="7133"/>
                </a:lnTo>
                <a:lnTo>
                  <a:pt x="668490" y="7141"/>
                </a:lnTo>
                <a:lnTo>
                  <a:pt x="672286" y="5025"/>
                </a:lnTo>
                <a:lnTo>
                  <a:pt x="677398" y="991"/>
                </a:lnTo>
                <a:lnTo>
                  <a:pt x="677024" y="660"/>
                </a:lnTo>
                <a:lnTo>
                  <a:pt x="671535" y="0"/>
                </a:lnTo>
                <a:lnTo>
                  <a:pt x="671520" y="3791"/>
                </a:lnTo>
                <a:lnTo>
                  <a:pt x="672311" y="4114"/>
                </a:lnTo>
                <a:lnTo>
                  <a:pt x="675307" y="2357"/>
                </a:lnTo>
                <a:lnTo>
                  <a:pt x="675630" y="1570"/>
                </a:lnTo>
                <a:lnTo>
                  <a:pt x="675051" y="1046"/>
                </a:lnTo>
                <a:lnTo>
                  <a:pt x="671575" y="16"/>
                </a:lnTo>
                <a:lnTo>
                  <a:pt x="665367" y="6150"/>
                </a:lnTo>
                <a:lnTo>
                  <a:pt x="660873" y="6848"/>
                </a:lnTo>
                <a:lnTo>
                  <a:pt x="650082" y="71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82867" name="SMARTInkShape-Group12"/>
          <p:cNvGrpSpPr/>
          <p:nvPr/>
        </p:nvGrpSpPr>
        <p:grpSpPr>
          <a:xfrm>
            <a:off x="7215213" y="2650331"/>
            <a:ext cx="1895974" cy="742951"/>
            <a:chOff x="7215213" y="2650331"/>
            <a:chExt cx="1895974" cy="742951"/>
          </a:xfrm>
        </p:grpSpPr>
        <p:sp>
          <p:nvSpPr>
            <p:cNvPr id="2382848" name="SMARTInkShape-59"/>
            <p:cNvSpPr/>
            <p:nvPr/>
          </p:nvSpPr>
          <p:spPr bwMode="auto">
            <a:xfrm>
              <a:off x="7308056" y="3205111"/>
              <a:ext cx="250033" cy="150173"/>
            </a:xfrm>
            <a:custGeom>
              <a:avLst/>
              <a:gdLst/>
              <a:ahLst/>
              <a:cxnLst/>
              <a:rect l="0" t="0" r="0" b="0"/>
              <a:pathLst>
                <a:path w="250033" h="150173">
                  <a:moveTo>
                    <a:pt x="0" y="88158"/>
                  </a:moveTo>
                  <a:lnTo>
                    <a:pt x="7584" y="91950"/>
                  </a:lnTo>
                  <a:lnTo>
                    <a:pt x="15542" y="91695"/>
                  </a:lnTo>
                  <a:lnTo>
                    <a:pt x="50744" y="80697"/>
                  </a:lnTo>
                  <a:lnTo>
                    <a:pt x="82519" y="71427"/>
                  </a:lnTo>
                  <a:lnTo>
                    <a:pt x="109999" y="60535"/>
                  </a:lnTo>
                  <a:lnTo>
                    <a:pt x="141232" y="42632"/>
                  </a:lnTo>
                  <a:lnTo>
                    <a:pt x="156764" y="29337"/>
                  </a:lnTo>
                  <a:lnTo>
                    <a:pt x="160955" y="22857"/>
                  </a:lnTo>
                  <a:lnTo>
                    <a:pt x="163314" y="10954"/>
                  </a:lnTo>
                  <a:lnTo>
                    <a:pt x="161749" y="4103"/>
                  </a:lnTo>
                  <a:lnTo>
                    <a:pt x="160220" y="1165"/>
                  </a:lnTo>
                  <a:lnTo>
                    <a:pt x="156820" y="0"/>
                  </a:lnTo>
                  <a:lnTo>
                    <a:pt x="123809" y="5748"/>
                  </a:lnTo>
                  <a:lnTo>
                    <a:pt x="88427" y="21020"/>
                  </a:lnTo>
                  <a:lnTo>
                    <a:pt x="72638" y="32919"/>
                  </a:lnTo>
                  <a:lnTo>
                    <a:pt x="61917" y="48261"/>
                  </a:lnTo>
                  <a:lnTo>
                    <a:pt x="55301" y="65663"/>
                  </a:lnTo>
                  <a:lnTo>
                    <a:pt x="52368" y="92517"/>
                  </a:lnTo>
                  <a:lnTo>
                    <a:pt x="54496" y="108351"/>
                  </a:lnTo>
                  <a:lnTo>
                    <a:pt x="62320" y="123327"/>
                  </a:lnTo>
                  <a:lnTo>
                    <a:pt x="77997" y="140912"/>
                  </a:lnTo>
                  <a:lnTo>
                    <a:pt x="82955" y="144758"/>
                  </a:lnTo>
                  <a:lnTo>
                    <a:pt x="96929" y="149032"/>
                  </a:lnTo>
                  <a:lnTo>
                    <a:pt x="105101" y="150172"/>
                  </a:lnTo>
                  <a:lnTo>
                    <a:pt x="131771" y="144191"/>
                  </a:lnTo>
                  <a:lnTo>
                    <a:pt x="159782" y="132365"/>
                  </a:lnTo>
                  <a:lnTo>
                    <a:pt x="188190" y="115015"/>
                  </a:lnTo>
                  <a:lnTo>
                    <a:pt x="212923" y="83415"/>
                  </a:lnTo>
                  <a:lnTo>
                    <a:pt x="227982" y="59592"/>
                  </a:lnTo>
                  <a:lnTo>
                    <a:pt x="250032" y="238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49" name="SMARTInkShape-60"/>
            <p:cNvSpPr/>
            <p:nvPr/>
          </p:nvSpPr>
          <p:spPr bwMode="auto">
            <a:xfrm>
              <a:off x="7215213" y="3128963"/>
              <a:ext cx="242863" cy="225780"/>
            </a:xfrm>
            <a:custGeom>
              <a:avLst/>
              <a:gdLst/>
              <a:ahLst/>
              <a:cxnLst/>
              <a:rect l="0" t="0" r="0" b="0"/>
              <a:pathLst>
                <a:path w="242863" h="225780">
                  <a:moveTo>
                    <a:pt x="7118" y="78581"/>
                  </a:moveTo>
                  <a:lnTo>
                    <a:pt x="7118" y="68638"/>
                  </a:lnTo>
                  <a:lnTo>
                    <a:pt x="5001" y="64108"/>
                  </a:lnTo>
                  <a:lnTo>
                    <a:pt x="2208" y="59448"/>
                  </a:lnTo>
                  <a:lnTo>
                    <a:pt x="636" y="53950"/>
                  </a:lnTo>
                  <a:lnTo>
                    <a:pt x="416" y="54223"/>
                  </a:lnTo>
                  <a:lnTo>
                    <a:pt x="0" y="60771"/>
                  </a:lnTo>
                  <a:lnTo>
                    <a:pt x="8045" y="95733"/>
                  </a:lnTo>
                  <a:lnTo>
                    <a:pt x="20413" y="124126"/>
                  </a:lnTo>
                  <a:lnTo>
                    <a:pt x="26943" y="156281"/>
                  </a:lnTo>
                  <a:lnTo>
                    <a:pt x="33141" y="189679"/>
                  </a:lnTo>
                  <a:lnTo>
                    <a:pt x="41198" y="224039"/>
                  </a:lnTo>
                  <a:lnTo>
                    <a:pt x="41745" y="225559"/>
                  </a:lnTo>
                  <a:lnTo>
                    <a:pt x="42903" y="225779"/>
                  </a:lnTo>
                  <a:lnTo>
                    <a:pt x="46305" y="223906"/>
                  </a:lnTo>
                  <a:lnTo>
                    <a:pt x="46737" y="222296"/>
                  </a:lnTo>
                  <a:lnTo>
                    <a:pt x="46231" y="220428"/>
                  </a:lnTo>
                  <a:lnTo>
                    <a:pt x="45100" y="218390"/>
                  </a:lnTo>
                  <a:lnTo>
                    <a:pt x="43508" y="200351"/>
                  </a:lnTo>
                  <a:lnTo>
                    <a:pt x="47879" y="165811"/>
                  </a:lnTo>
                  <a:lnTo>
                    <a:pt x="50151" y="137059"/>
                  </a:lnTo>
                  <a:lnTo>
                    <a:pt x="56294" y="104551"/>
                  </a:lnTo>
                  <a:lnTo>
                    <a:pt x="67815" y="75251"/>
                  </a:lnTo>
                  <a:lnTo>
                    <a:pt x="82076" y="51930"/>
                  </a:lnTo>
                  <a:lnTo>
                    <a:pt x="101824" y="34613"/>
                  </a:lnTo>
                  <a:lnTo>
                    <a:pt x="134422" y="16655"/>
                  </a:lnTo>
                  <a:lnTo>
                    <a:pt x="167819" y="5230"/>
                  </a:lnTo>
                  <a:lnTo>
                    <a:pt x="198494" y="1033"/>
                  </a:lnTo>
                  <a:lnTo>
                    <a:pt x="233374" y="60"/>
                  </a:lnTo>
                  <a:lnTo>
                    <a:pt x="2428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2" name="SMARTInkShape-61"/>
            <p:cNvSpPr/>
            <p:nvPr/>
          </p:nvSpPr>
          <p:spPr bwMode="auto">
            <a:xfrm>
              <a:off x="7587864" y="2943225"/>
              <a:ext cx="41245" cy="349318"/>
            </a:xfrm>
            <a:custGeom>
              <a:avLst/>
              <a:gdLst/>
              <a:ahLst/>
              <a:cxnLst/>
              <a:rect l="0" t="0" r="0" b="0"/>
              <a:pathLst>
                <a:path w="41245" h="349318">
                  <a:moveTo>
                    <a:pt x="34517" y="0"/>
                  </a:moveTo>
                  <a:lnTo>
                    <a:pt x="30724" y="0"/>
                  </a:lnTo>
                  <a:lnTo>
                    <a:pt x="26746" y="2117"/>
                  </a:lnTo>
                  <a:lnTo>
                    <a:pt x="21538" y="7291"/>
                  </a:lnTo>
                  <a:lnTo>
                    <a:pt x="13932" y="17528"/>
                  </a:lnTo>
                  <a:lnTo>
                    <a:pt x="9493" y="32132"/>
                  </a:lnTo>
                  <a:lnTo>
                    <a:pt x="4878" y="62437"/>
                  </a:lnTo>
                  <a:lnTo>
                    <a:pt x="1501" y="88869"/>
                  </a:lnTo>
                  <a:lnTo>
                    <a:pt x="0" y="119137"/>
                  </a:lnTo>
                  <a:lnTo>
                    <a:pt x="1449" y="151110"/>
                  </a:lnTo>
                  <a:lnTo>
                    <a:pt x="4739" y="183841"/>
                  </a:lnTo>
                  <a:lnTo>
                    <a:pt x="8847" y="216909"/>
                  </a:lnTo>
                  <a:lnTo>
                    <a:pt x="13319" y="248010"/>
                  </a:lnTo>
                  <a:lnTo>
                    <a:pt x="17952" y="276121"/>
                  </a:lnTo>
                  <a:lnTo>
                    <a:pt x="25023" y="309002"/>
                  </a:lnTo>
                  <a:lnTo>
                    <a:pt x="34523" y="337615"/>
                  </a:lnTo>
                  <a:lnTo>
                    <a:pt x="41244" y="349317"/>
                  </a:lnTo>
                  <a:lnTo>
                    <a:pt x="37745" y="346036"/>
                  </a:lnTo>
                  <a:lnTo>
                    <a:pt x="35952" y="340060"/>
                  </a:lnTo>
                  <a:lnTo>
                    <a:pt x="35474" y="336244"/>
                  </a:lnTo>
                  <a:lnTo>
                    <a:pt x="30709" y="327771"/>
                  </a:lnTo>
                  <a:lnTo>
                    <a:pt x="2023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3" name="SMARTInkShape-62"/>
            <p:cNvSpPr/>
            <p:nvPr/>
          </p:nvSpPr>
          <p:spPr bwMode="auto">
            <a:xfrm>
              <a:off x="7450931" y="3114675"/>
              <a:ext cx="250033" cy="78582"/>
            </a:xfrm>
            <a:custGeom>
              <a:avLst/>
              <a:gdLst/>
              <a:ahLst/>
              <a:cxnLst/>
              <a:rect l="0" t="0" r="0" b="0"/>
              <a:pathLst>
                <a:path w="250033" h="78582">
                  <a:moveTo>
                    <a:pt x="0" y="78581"/>
                  </a:moveTo>
                  <a:lnTo>
                    <a:pt x="14566" y="65603"/>
                  </a:lnTo>
                  <a:lnTo>
                    <a:pt x="46916" y="49324"/>
                  </a:lnTo>
                  <a:lnTo>
                    <a:pt x="81899" y="37633"/>
                  </a:lnTo>
                  <a:lnTo>
                    <a:pt x="109425" y="31807"/>
                  </a:lnTo>
                  <a:lnTo>
                    <a:pt x="140179" y="26572"/>
                  </a:lnTo>
                  <a:lnTo>
                    <a:pt x="170252" y="21599"/>
                  </a:lnTo>
                  <a:lnTo>
                    <a:pt x="197111" y="16744"/>
                  </a:lnTo>
                  <a:lnTo>
                    <a:pt x="231640" y="7158"/>
                  </a:lnTo>
                  <a:lnTo>
                    <a:pt x="2500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4" name="SMARTInkShape-63"/>
            <p:cNvSpPr/>
            <p:nvPr/>
          </p:nvSpPr>
          <p:spPr bwMode="auto">
            <a:xfrm>
              <a:off x="7673380" y="3094239"/>
              <a:ext cx="305760" cy="162675"/>
            </a:xfrm>
            <a:custGeom>
              <a:avLst/>
              <a:gdLst/>
              <a:ahLst/>
              <a:cxnLst/>
              <a:rect l="0" t="0" r="0" b="0"/>
              <a:pathLst>
                <a:path w="305760" h="162675">
                  <a:moveTo>
                    <a:pt x="6151" y="49011"/>
                  </a:moveTo>
                  <a:lnTo>
                    <a:pt x="6151" y="83922"/>
                  </a:lnTo>
                  <a:lnTo>
                    <a:pt x="4034" y="100895"/>
                  </a:lnTo>
                  <a:lnTo>
                    <a:pt x="0" y="124171"/>
                  </a:lnTo>
                  <a:lnTo>
                    <a:pt x="5799" y="136390"/>
                  </a:lnTo>
                  <a:lnTo>
                    <a:pt x="16313" y="148171"/>
                  </a:lnTo>
                  <a:lnTo>
                    <a:pt x="28924" y="156053"/>
                  </a:lnTo>
                  <a:lnTo>
                    <a:pt x="49411" y="161161"/>
                  </a:lnTo>
                  <a:lnTo>
                    <a:pt x="66770" y="162674"/>
                  </a:lnTo>
                  <a:lnTo>
                    <a:pt x="77014" y="158795"/>
                  </a:lnTo>
                  <a:lnTo>
                    <a:pt x="86064" y="151779"/>
                  </a:lnTo>
                  <a:lnTo>
                    <a:pt x="95622" y="138110"/>
                  </a:lnTo>
                  <a:lnTo>
                    <a:pt x="102688" y="118538"/>
                  </a:lnTo>
                  <a:lnTo>
                    <a:pt x="107594" y="85999"/>
                  </a:lnTo>
                  <a:lnTo>
                    <a:pt x="112556" y="50766"/>
                  </a:lnTo>
                  <a:lnTo>
                    <a:pt x="112973" y="42382"/>
                  </a:lnTo>
                  <a:lnTo>
                    <a:pt x="112291" y="39830"/>
                  </a:lnTo>
                  <a:lnTo>
                    <a:pt x="111043" y="38128"/>
                  </a:lnTo>
                  <a:lnTo>
                    <a:pt x="109416" y="36993"/>
                  </a:lnTo>
                  <a:lnTo>
                    <a:pt x="107538" y="37030"/>
                  </a:lnTo>
                  <a:lnTo>
                    <a:pt x="103334" y="39188"/>
                  </a:lnTo>
                  <a:lnTo>
                    <a:pt x="96506" y="52451"/>
                  </a:lnTo>
                  <a:lnTo>
                    <a:pt x="96050" y="66944"/>
                  </a:lnTo>
                  <a:lnTo>
                    <a:pt x="98433" y="98326"/>
                  </a:lnTo>
                  <a:lnTo>
                    <a:pt x="100876" y="108764"/>
                  </a:lnTo>
                  <a:lnTo>
                    <a:pt x="103814" y="116843"/>
                  </a:lnTo>
                  <a:lnTo>
                    <a:pt x="106261" y="128729"/>
                  </a:lnTo>
                  <a:lnTo>
                    <a:pt x="107816" y="130731"/>
                  </a:lnTo>
                  <a:lnTo>
                    <a:pt x="116016" y="137737"/>
                  </a:lnTo>
                  <a:lnTo>
                    <a:pt x="119875" y="138325"/>
                  </a:lnTo>
                  <a:lnTo>
                    <a:pt x="130514" y="136860"/>
                  </a:lnTo>
                  <a:lnTo>
                    <a:pt x="138946" y="131447"/>
                  </a:lnTo>
                  <a:lnTo>
                    <a:pt x="167220" y="98101"/>
                  </a:lnTo>
                  <a:lnTo>
                    <a:pt x="181144" y="63972"/>
                  </a:lnTo>
                  <a:lnTo>
                    <a:pt x="186651" y="29875"/>
                  </a:lnTo>
                  <a:lnTo>
                    <a:pt x="189561" y="25425"/>
                  </a:lnTo>
                  <a:lnTo>
                    <a:pt x="190337" y="25350"/>
                  </a:lnTo>
                  <a:lnTo>
                    <a:pt x="190854" y="26093"/>
                  </a:lnTo>
                  <a:lnTo>
                    <a:pt x="191828" y="57566"/>
                  </a:lnTo>
                  <a:lnTo>
                    <a:pt x="191881" y="92059"/>
                  </a:lnTo>
                  <a:lnTo>
                    <a:pt x="191888" y="121962"/>
                  </a:lnTo>
                  <a:lnTo>
                    <a:pt x="192683" y="134615"/>
                  </a:lnTo>
                  <a:lnTo>
                    <a:pt x="195681" y="145530"/>
                  </a:lnTo>
                  <a:lnTo>
                    <a:pt x="197592" y="149076"/>
                  </a:lnTo>
                  <a:lnTo>
                    <a:pt x="199660" y="151440"/>
                  </a:lnTo>
                  <a:lnTo>
                    <a:pt x="201832" y="153016"/>
                  </a:lnTo>
                  <a:lnTo>
                    <a:pt x="204868" y="153272"/>
                  </a:lnTo>
                  <a:lnTo>
                    <a:pt x="212474" y="151441"/>
                  </a:lnTo>
                  <a:lnTo>
                    <a:pt x="221888" y="145948"/>
                  </a:lnTo>
                  <a:lnTo>
                    <a:pt x="237884" y="124780"/>
                  </a:lnTo>
                  <a:lnTo>
                    <a:pt x="256331" y="90848"/>
                  </a:lnTo>
                  <a:lnTo>
                    <a:pt x="270514" y="62995"/>
                  </a:lnTo>
                  <a:lnTo>
                    <a:pt x="285737" y="28931"/>
                  </a:lnTo>
                  <a:lnTo>
                    <a:pt x="296387" y="6562"/>
                  </a:lnTo>
                  <a:lnTo>
                    <a:pt x="304741" y="0"/>
                  </a:lnTo>
                  <a:lnTo>
                    <a:pt x="305224" y="462"/>
                  </a:lnTo>
                  <a:lnTo>
                    <a:pt x="305759" y="3092"/>
                  </a:lnTo>
                  <a:lnTo>
                    <a:pt x="302270" y="12828"/>
                  </a:lnTo>
                  <a:lnTo>
                    <a:pt x="287843" y="37879"/>
                  </a:lnTo>
                  <a:lnTo>
                    <a:pt x="284758" y="561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5" name="SMARTInkShape-64"/>
            <p:cNvSpPr/>
            <p:nvPr/>
          </p:nvSpPr>
          <p:spPr bwMode="auto">
            <a:xfrm>
              <a:off x="7965404" y="3087387"/>
              <a:ext cx="152112" cy="146314"/>
            </a:xfrm>
            <a:custGeom>
              <a:avLst/>
              <a:gdLst/>
              <a:ahLst/>
              <a:cxnLst/>
              <a:rect l="0" t="0" r="0" b="0"/>
              <a:pathLst>
                <a:path w="152112" h="146314">
                  <a:moveTo>
                    <a:pt x="28452" y="70151"/>
                  </a:moveTo>
                  <a:lnTo>
                    <a:pt x="6966" y="93753"/>
                  </a:lnTo>
                  <a:lnTo>
                    <a:pt x="3027" y="102072"/>
                  </a:lnTo>
                  <a:lnTo>
                    <a:pt x="0" y="129302"/>
                  </a:lnTo>
                  <a:lnTo>
                    <a:pt x="3706" y="140505"/>
                  </a:lnTo>
                  <a:lnTo>
                    <a:pt x="5605" y="143247"/>
                  </a:lnTo>
                  <a:lnTo>
                    <a:pt x="9832" y="146294"/>
                  </a:lnTo>
                  <a:lnTo>
                    <a:pt x="12070" y="146313"/>
                  </a:lnTo>
                  <a:lnTo>
                    <a:pt x="16673" y="144217"/>
                  </a:lnTo>
                  <a:lnTo>
                    <a:pt x="27520" y="130990"/>
                  </a:lnTo>
                  <a:lnTo>
                    <a:pt x="48653" y="96154"/>
                  </a:lnTo>
                  <a:lnTo>
                    <a:pt x="68834" y="69389"/>
                  </a:lnTo>
                  <a:lnTo>
                    <a:pt x="93667" y="35693"/>
                  </a:lnTo>
                  <a:lnTo>
                    <a:pt x="115800" y="8487"/>
                  </a:lnTo>
                  <a:lnTo>
                    <a:pt x="125746" y="3057"/>
                  </a:lnTo>
                  <a:lnTo>
                    <a:pt x="140271" y="0"/>
                  </a:lnTo>
                  <a:lnTo>
                    <a:pt x="144273" y="1159"/>
                  </a:lnTo>
                  <a:lnTo>
                    <a:pt x="150837" y="6679"/>
                  </a:lnTo>
                  <a:lnTo>
                    <a:pt x="152111" y="11167"/>
                  </a:lnTo>
                  <a:lnTo>
                    <a:pt x="150345" y="42275"/>
                  </a:lnTo>
                  <a:lnTo>
                    <a:pt x="142184" y="77386"/>
                  </a:lnTo>
                  <a:lnTo>
                    <a:pt x="130531" y="110277"/>
                  </a:lnTo>
                  <a:lnTo>
                    <a:pt x="128872" y="118205"/>
                  </a:lnTo>
                  <a:lnTo>
                    <a:pt x="130324" y="118062"/>
                  </a:lnTo>
                  <a:lnTo>
                    <a:pt x="142752" y="113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6" name="SMARTInkShape-65"/>
            <p:cNvSpPr/>
            <p:nvPr/>
          </p:nvSpPr>
          <p:spPr bwMode="auto">
            <a:xfrm>
              <a:off x="8361833" y="2836069"/>
              <a:ext cx="64948" cy="276491"/>
            </a:xfrm>
            <a:custGeom>
              <a:avLst/>
              <a:gdLst/>
              <a:ahLst/>
              <a:cxnLst/>
              <a:rect l="0" t="0" r="0" b="0"/>
              <a:pathLst>
                <a:path w="64948" h="276491">
                  <a:moveTo>
                    <a:pt x="10642" y="0"/>
                  </a:moveTo>
                  <a:lnTo>
                    <a:pt x="10642" y="32886"/>
                  </a:lnTo>
                  <a:lnTo>
                    <a:pt x="10642" y="58868"/>
                  </a:lnTo>
                  <a:lnTo>
                    <a:pt x="6849" y="91702"/>
                  </a:lnTo>
                  <a:lnTo>
                    <a:pt x="4987" y="116956"/>
                  </a:lnTo>
                  <a:lnTo>
                    <a:pt x="3366" y="143262"/>
                  </a:lnTo>
                  <a:lnTo>
                    <a:pt x="0" y="168182"/>
                  </a:lnTo>
                  <a:lnTo>
                    <a:pt x="91" y="192487"/>
                  </a:lnTo>
                  <a:lnTo>
                    <a:pt x="2489" y="226367"/>
                  </a:lnTo>
                  <a:lnTo>
                    <a:pt x="5316" y="252280"/>
                  </a:lnTo>
                  <a:lnTo>
                    <a:pt x="11181" y="267895"/>
                  </a:lnTo>
                  <a:lnTo>
                    <a:pt x="13383" y="271465"/>
                  </a:lnTo>
                  <a:lnTo>
                    <a:pt x="16438" y="273845"/>
                  </a:lnTo>
                  <a:lnTo>
                    <a:pt x="24066" y="276490"/>
                  </a:lnTo>
                  <a:lnTo>
                    <a:pt x="41078" y="274187"/>
                  </a:lnTo>
                  <a:lnTo>
                    <a:pt x="52215" y="266323"/>
                  </a:lnTo>
                  <a:lnTo>
                    <a:pt x="57407" y="260892"/>
                  </a:lnTo>
                  <a:lnTo>
                    <a:pt x="63177" y="248508"/>
                  </a:lnTo>
                  <a:lnTo>
                    <a:pt x="64947" y="234273"/>
                  </a:lnTo>
                  <a:lnTo>
                    <a:pt x="6064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7" name="SMARTInkShape-66"/>
            <p:cNvSpPr/>
            <p:nvPr/>
          </p:nvSpPr>
          <p:spPr bwMode="auto">
            <a:xfrm>
              <a:off x="8251031" y="2986088"/>
              <a:ext cx="200026" cy="64000"/>
            </a:xfrm>
            <a:custGeom>
              <a:avLst/>
              <a:gdLst/>
              <a:ahLst/>
              <a:cxnLst/>
              <a:rect l="0" t="0" r="0" b="0"/>
              <a:pathLst>
                <a:path w="200026" h="64000">
                  <a:moveTo>
                    <a:pt x="0" y="57150"/>
                  </a:moveTo>
                  <a:lnTo>
                    <a:pt x="0" y="60942"/>
                  </a:lnTo>
                  <a:lnTo>
                    <a:pt x="794" y="62059"/>
                  </a:lnTo>
                  <a:lnTo>
                    <a:pt x="2117" y="62804"/>
                  </a:lnTo>
                  <a:lnTo>
                    <a:pt x="9943" y="63999"/>
                  </a:lnTo>
                  <a:lnTo>
                    <a:pt x="37830" y="58532"/>
                  </a:lnTo>
                  <a:lnTo>
                    <a:pt x="73386" y="52091"/>
                  </a:lnTo>
                  <a:lnTo>
                    <a:pt x="97439" y="47493"/>
                  </a:lnTo>
                  <a:lnTo>
                    <a:pt x="121359" y="42803"/>
                  </a:lnTo>
                  <a:lnTo>
                    <a:pt x="152904" y="33584"/>
                  </a:lnTo>
                  <a:lnTo>
                    <a:pt x="177332" y="18682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8" name="SMARTInkShape-67"/>
            <p:cNvSpPr/>
            <p:nvPr/>
          </p:nvSpPr>
          <p:spPr bwMode="auto">
            <a:xfrm>
              <a:off x="8458581" y="2967711"/>
              <a:ext cx="76976" cy="131374"/>
            </a:xfrm>
            <a:custGeom>
              <a:avLst/>
              <a:gdLst/>
              <a:ahLst/>
              <a:cxnLst/>
              <a:rect l="0" t="0" r="0" b="0"/>
              <a:pathLst>
                <a:path w="76976" h="131374">
                  <a:moveTo>
                    <a:pt x="13907" y="32664"/>
                  </a:moveTo>
                  <a:lnTo>
                    <a:pt x="11790" y="63727"/>
                  </a:lnTo>
                  <a:lnTo>
                    <a:pt x="2515" y="96491"/>
                  </a:lnTo>
                  <a:lnTo>
                    <a:pt x="0" y="122777"/>
                  </a:lnTo>
                  <a:lnTo>
                    <a:pt x="667" y="126077"/>
                  </a:lnTo>
                  <a:lnTo>
                    <a:pt x="1905" y="128276"/>
                  </a:lnTo>
                  <a:lnTo>
                    <a:pt x="3524" y="129743"/>
                  </a:lnTo>
                  <a:lnTo>
                    <a:pt x="9556" y="131373"/>
                  </a:lnTo>
                  <a:lnTo>
                    <a:pt x="18323" y="131303"/>
                  </a:lnTo>
                  <a:lnTo>
                    <a:pt x="35059" y="126802"/>
                  </a:lnTo>
                  <a:lnTo>
                    <a:pt x="46544" y="119647"/>
                  </a:lnTo>
                  <a:lnTo>
                    <a:pt x="68896" y="95085"/>
                  </a:lnTo>
                  <a:lnTo>
                    <a:pt x="74065" y="79721"/>
                  </a:lnTo>
                  <a:lnTo>
                    <a:pt x="76975" y="53221"/>
                  </a:lnTo>
                  <a:lnTo>
                    <a:pt x="75721" y="29495"/>
                  </a:lnTo>
                  <a:lnTo>
                    <a:pt x="68185" y="7255"/>
                  </a:lnTo>
                  <a:lnTo>
                    <a:pt x="65174" y="3819"/>
                  </a:lnTo>
                  <a:lnTo>
                    <a:pt x="57594" y="0"/>
                  </a:lnTo>
                  <a:lnTo>
                    <a:pt x="46817" y="420"/>
                  </a:lnTo>
                  <a:lnTo>
                    <a:pt x="34884" y="4046"/>
                  </a:lnTo>
                  <a:lnTo>
                    <a:pt x="24288" y="10949"/>
                  </a:lnTo>
                  <a:lnTo>
                    <a:pt x="13190" y="23760"/>
                  </a:lnTo>
                  <a:lnTo>
                    <a:pt x="11842" y="29110"/>
                  </a:lnTo>
                  <a:lnTo>
                    <a:pt x="12459" y="41403"/>
                  </a:lnTo>
                  <a:lnTo>
                    <a:pt x="17271" y="57919"/>
                  </a:lnTo>
                  <a:lnTo>
                    <a:pt x="23604" y="65849"/>
                  </a:lnTo>
                  <a:lnTo>
                    <a:pt x="27515" y="69075"/>
                  </a:lnTo>
                  <a:lnTo>
                    <a:pt x="38211" y="72659"/>
                  </a:lnTo>
                  <a:lnTo>
                    <a:pt x="56769" y="755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59" name="SMARTInkShape-68"/>
            <p:cNvSpPr/>
            <p:nvPr/>
          </p:nvSpPr>
          <p:spPr bwMode="auto">
            <a:xfrm>
              <a:off x="8601075" y="2914650"/>
              <a:ext cx="28299" cy="182767"/>
            </a:xfrm>
            <a:custGeom>
              <a:avLst/>
              <a:gdLst/>
              <a:ahLst/>
              <a:cxnLst/>
              <a:rect l="0" t="0" r="0" b="0"/>
              <a:pathLst>
                <a:path w="28299" h="182767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12185" y="6497"/>
                  </a:lnTo>
                  <a:lnTo>
                    <a:pt x="21486" y="24361"/>
                  </a:lnTo>
                  <a:lnTo>
                    <a:pt x="26474" y="43730"/>
                  </a:lnTo>
                  <a:lnTo>
                    <a:pt x="28298" y="78696"/>
                  </a:lnTo>
                  <a:lnTo>
                    <a:pt x="26905" y="100840"/>
                  </a:lnTo>
                  <a:lnTo>
                    <a:pt x="15134" y="134248"/>
                  </a:lnTo>
                  <a:lnTo>
                    <a:pt x="7402" y="165552"/>
                  </a:lnTo>
                  <a:lnTo>
                    <a:pt x="1132" y="182766"/>
                  </a:lnTo>
                  <a:lnTo>
                    <a:pt x="503" y="178067"/>
                  </a:lnTo>
                  <a:lnTo>
                    <a:pt x="1017" y="168834"/>
                  </a:lnTo>
                  <a:lnTo>
                    <a:pt x="13765" y="133848"/>
                  </a:lnTo>
                  <a:lnTo>
                    <a:pt x="2143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0" name="SMARTInkShape-69"/>
            <p:cNvSpPr/>
            <p:nvPr/>
          </p:nvSpPr>
          <p:spPr bwMode="auto">
            <a:xfrm>
              <a:off x="8676482" y="2886075"/>
              <a:ext cx="110332" cy="147075"/>
            </a:xfrm>
            <a:custGeom>
              <a:avLst/>
              <a:gdLst/>
              <a:ahLst/>
              <a:cxnLst/>
              <a:rect l="0" t="0" r="0" b="0"/>
              <a:pathLst>
                <a:path w="110332" h="147075">
                  <a:moveTo>
                    <a:pt x="24606" y="0"/>
                  </a:moveTo>
                  <a:lnTo>
                    <a:pt x="45190" y="0"/>
                  </a:lnTo>
                  <a:lnTo>
                    <a:pt x="47060" y="794"/>
                  </a:lnTo>
                  <a:lnTo>
                    <a:pt x="47513" y="2117"/>
                  </a:lnTo>
                  <a:lnTo>
                    <a:pt x="47020" y="3792"/>
                  </a:lnTo>
                  <a:lnTo>
                    <a:pt x="17128" y="38076"/>
                  </a:lnTo>
                  <a:lnTo>
                    <a:pt x="9376" y="51054"/>
                  </a:lnTo>
                  <a:lnTo>
                    <a:pt x="199" y="85863"/>
                  </a:lnTo>
                  <a:lnTo>
                    <a:pt x="0" y="100074"/>
                  </a:lnTo>
                  <a:lnTo>
                    <a:pt x="5012" y="135110"/>
                  </a:lnTo>
                  <a:lnTo>
                    <a:pt x="6781" y="140079"/>
                  </a:lnTo>
                  <a:lnTo>
                    <a:pt x="9548" y="143392"/>
                  </a:lnTo>
                  <a:lnTo>
                    <a:pt x="16855" y="147074"/>
                  </a:lnTo>
                  <a:lnTo>
                    <a:pt x="27511" y="146593"/>
                  </a:lnTo>
                  <a:lnTo>
                    <a:pt x="40184" y="142940"/>
                  </a:lnTo>
                  <a:lnTo>
                    <a:pt x="60707" y="131164"/>
                  </a:lnTo>
                  <a:lnTo>
                    <a:pt x="96093" y="103204"/>
                  </a:lnTo>
                  <a:lnTo>
                    <a:pt x="11033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1" name="SMARTInkShape-70"/>
            <p:cNvSpPr/>
            <p:nvPr/>
          </p:nvSpPr>
          <p:spPr bwMode="auto">
            <a:xfrm>
              <a:off x="8747836" y="2902069"/>
              <a:ext cx="246146" cy="105195"/>
            </a:xfrm>
            <a:custGeom>
              <a:avLst/>
              <a:gdLst/>
              <a:ahLst/>
              <a:cxnLst/>
              <a:rect l="0" t="0" r="0" b="0"/>
              <a:pathLst>
                <a:path w="246146" h="105195">
                  <a:moveTo>
                    <a:pt x="17545" y="69731"/>
                  </a:moveTo>
                  <a:lnTo>
                    <a:pt x="13752" y="73523"/>
                  </a:lnTo>
                  <a:lnTo>
                    <a:pt x="9774" y="75385"/>
                  </a:lnTo>
                  <a:lnTo>
                    <a:pt x="7602" y="75882"/>
                  </a:lnTo>
                  <a:lnTo>
                    <a:pt x="0" y="80794"/>
                  </a:lnTo>
                  <a:lnTo>
                    <a:pt x="1280" y="79146"/>
                  </a:lnTo>
                  <a:lnTo>
                    <a:pt x="36792" y="60141"/>
                  </a:lnTo>
                  <a:lnTo>
                    <a:pt x="62829" y="48271"/>
                  </a:lnTo>
                  <a:lnTo>
                    <a:pt x="69421" y="42202"/>
                  </a:lnTo>
                  <a:lnTo>
                    <a:pt x="79886" y="26960"/>
                  </a:lnTo>
                  <a:lnTo>
                    <a:pt x="81454" y="13569"/>
                  </a:lnTo>
                  <a:lnTo>
                    <a:pt x="79551" y="6935"/>
                  </a:lnTo>
                  <a:lnTo>
                    <a:pt x="77932" y="4054"/>
                  </a:lnTo>
                  <a:lnTo>
                    <a:pt x="75266" y="2134"/>
                  </a:lnTo>
                  <a:lnTo>
                    <a:pt x="68070" y="0"/>
                  </a:lnTo>
                  <a:lnTo>
                    <a:pt x="64722" y="1813"/>
                  </a:lnTo>
                  <a:lnTo>
                    <a:pt x="58885" y="10176"/>
                  </a:lnTo>
                  <a:lnTo>
                    <a:pt x="43815" y="44924"/>
                  </a:lnTo>
                  <a:lnTo>
                    <a:pt x="33959" y="75254"/>
                  </a:lnTo>
                  <a:lnTo>
                    <a:pt x="31319" y="98886"/>
                  </a:lnTo>
                  <a:lnTo>
                    <a:pt x="29903" y="101074"/>
                  </a:lnTo>
                  <a:lnTo>
                    <a:pt x="28165" y="102532"/>
                  </a:lnTo>
                  <a:lnTo>
                    <a:pt x="27800" y="103505"/>
                  </a:lnTo>
                  <a:lnTo>
                    <a:pt x="28351" y="104153"/>
                  </a:lnTo>
                  <a:lnTo>
                    <a:pt x="31145" y="105194"/>
                  </a:lnTo>
                  <a:lnTo>
                    <a:pt x="51253" y="97365"/>
                  </a:lnTo>
                  <a:lnTo>
                    <a:pt x="84954" y="66539"/>
                  </a:lnTo>
                  <a:lnTo>
                    <a:pt x="109830" y="39619"/>
                  </a:lnTo>
                  <a:lnTo>
                    <a:pt x="123257" y="21464"/>
                  </a:lnTo>
                  <a:lnTo>
                    <a:pt x="123738" y="21678"/>
                  </a:lnTo>
                  <a:lnTo>
                    <a:pt x="124574" y="26028"/>
                  </a:lnTo>
                  <a:lnTo>
                    <a:pt x="115877" y="60368"/>
                  </a:lnTo>
                  <a:lnTo>
                    <a:pt x="114056" y="63489"/>
                  </a:lnTo>
                  <a:lnTo>
                    <a:pt x="113636" y="66363"/>
                  </a:lnTo>
                  <a:lnTo>
                    <a:pt x="114149" y="69073"/>
                  </a:lnTo>
                  <a:lnTo>
                    <a:pt x="115286" y="71674"/>
                  </a:lnTo>
                  <a:lnTo>
                    <a:pt x="115249" y="74201"/>
                  </a:lnTo>
                  <a:lnTo>
                    <a:pt x="113092" y="79126"/>
                  </a:lnTo>
                  <a:lnTo>
                    <a:pt x="112994" y="80757"/>
                  </a:lnTo>
                  <a:lnTo>
                    <a:pt x="113721" y="81844"/>
                  </a:lnTo>
                  <a:lnTo>
                    <a:pt x="115000" y="82569"/>
                  </a:lnTo>
                  <a:lnTo>
                    <a:pt x="115852" y="82259"/>
                  </a:lnTo>
                  <a:lnTo>
                    <a:pt x="116421" y="81258"/>
                  </a:lnTo>
                  <a:lnTo>
                    <a:pt x="116800" y="79797"/>
                  </a:lnTo>
                  <a:lnTo>
                    <a:pt x="121126" y="73948"/>
                  </a:lnTo>
                  <a:lnTo>
                    <a:pt x="137656" y="60399"/>
                  </a:lnTo>
                  <a:lnTo>
                    <a:pt x="143953" y="52884"/>
                  </a:lnTo>
                  <a:lnTo>
                    <a:pt x="157217" y="44190"/>
                  </a:lnTo>
                  <a:lnTo>
                    <a:pt x="190088" y="29023"/>
                  </a:lnTo>
                  <a:lnTo>
                    <a:pt x="225184" y="26925"/>
                  </a:lnTo>
                  <a:lnTo>
                    <a:pt x="246145" y="26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2" name="SMARTInkShape-71"/>
            <p:cNvSpPr/>
            <p:nvPr/>
          </p:nvSpPr>
          <p:spPr bwMode="auto">
            <a:xfrm>
              <a:off x="8442333" y="3223232"/>
              <a:ext cx="173031" cy="146728"/>
            </a:xfrm>
            <a:custGeom>
              <a:avLst/>
              <a:gdLst/>
              <a:ahLst/>
              <a:cxnLst/>
              <a:rect l="0" t="0" r="0" b="0"/>
              <a:pathLst>
                <a:path w="173031" h="146728">
                  <a:moveTo>
                    <a:pt x="123023" y="27174"/>
                  </a:moveTo>
                  <a:lnTo>
                    <a:pt x="106434" y="12701"/>
                  </a:lnTo>
                  <a:lnTo>
                    <a:pt x="82075" y="700"/>
                  </a:lnTo>
                  <a:lnTo>
                    <a:pt x="79056" y="0"/>
                  </a:lnTo>
                  <a:lnTo>
                    <a:pt x="71467" y="1338"/>
                  </a:lnTo>
                  <a:lnTo>
                    <a:pt x="62803" y="5373"/>
                  </a:lnTo>
                  <a:lnTo>
                    <a:pt x="35797" y="29164"/>
                  </a:lnTo>
                  <a:lnTo>
                    <a:pt x="14807" y="63155"/>
                  </a:lnTo>
                  <a:lnTo>
                    <a:pt x="3382" y="86519"/>
                  </a:lnTo>
                  <a:lnTo>
                    <a:pt x="400" y="95312"/>
                  </a:lnTo>
                  <a:lnTo>
                    <a:pt x="0" y="102762"/>
                  </a:lnTo>
                  <a:lnTo>
                    <a:pt x="3787" y="115273"/>
                  </a:lnTo>
                  <a:lnTo>
                    <a:pt x="18637" y="131242"/>
                  </a:lnTo>
                  <a:lnTo>
                    <a:pt x="38119" y="142235"/>
                  </a:lnTo>
                  <a:lnTo>
                    <a:pt x="62765" y="146727"/>
                  </a:lnTo>
                  <a:lnTo>
                    <a:pt x="90176" y="144266"/>
                  </a:lnTo>
                  <a:lnTo>
                    <a:pt x="118406" y="130925"/>
                  </a:lnTo>
                  <a:lnTo>
                    <a:pt x="143086" y="108098"/>
                  </a:lnTo>
                  <a:lnTo>
                    <a:pt x="161688" y="77433"/>
                  </a:lnTo>
                  <a:lnTo>
                    <a:pt x="173030" y="557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3" name="SMARTInkShape-72"/>
            <p:cNvSpPr/>
            <p:nvPr/>
          </p:nvSpPr>
          <p:spPr bwMode="auto">
            <a:xfrm>
              <a:off x="8573962" y="3238058"/>
              <a:ext cx="136358" cy="97217"/>
            </a:xfrm>
            <a:custGeom>
              <a:avLst/>
              <a:gdLst/>
              <a:ahLst/>
              <a:cxnLst/>
              <a:rect l="0" t="0" r="0" b="0"/>
              <a:pathLst>
                <a:path w="136358" h="97217">
                  <a:moveTo>
                    <a:pt x="27113" y="26636"/>
                  </a:moveTo>
                  <a:lnTo>
                    <a:pt x="19529" y="30428"/>
                  </a:lnTo>
                  <a:lnTo>
                    <a:pt x="13688" y="36523"/>
                  </a:lnTo>
                  <a:lnTo>
                    <a:pt x="5938" y="50997"/>
                  </a:lnTo>
                  <a:lnTo>
                    <a:pt x="730" y="68249"/>
                  </a:lnTo>
                  <a:lnTo>
                    <a:pt x="0" y="73428"/>
                  </a:lnTo>
                  <a:lnTo>
                    <a:pt x="3421" y="83416"/>
                  </a:lnTo>
                  <a:lnTo>
                    <a:pt x="6555" y="88301"/>
                  </a:lnTo>
                  <a:lnTo>
                    <a:pt x="10233" y="91559"/>
                  </a:lnTo>
                  <a:lnTo>
                    <a:pt x="18552" y="95178"/>
                  </a:lnTo>
                  <a:lnTo>
                    <a:pt x="35954" y="97216"/>
                  </a:lnTo>
                  <a:lnTo>
                    <a:pt x="68076" y="87291"/>
                  </a:lnTo>
                  <a:lnTo>
                    <a:pt x="98175" y="74748"/>
                  </a:lnTo>
                  <a:lnTo>
                    <a:pt x="111878" y="65481"/>
                  </a:lnTo>
                  <a:lnTo>
                    <a:pt x="127723" y="46877"/>
                  </a:lnTo>
                  <a:lnTo>
                    <a:pt x="134799" y="33250"/>
                  </a:lnTo>
                  <a:lnTo>
                    <a:pt x="136357" y="21374"/>
                  </a:lnTo>
                  <a:lnTo>
                    <a:pt x="135661" y="15984"/>
                  </a:lnTo>
                  <a:lnTo>
                    <a:pt x="133610" y="11597"/>
                  </a:lnTo>
                  <a:lnTo>
                    <a:pt x="127097" y="4606"/>
                  </a:lnTo>
                  <a:lnTo>
                    <a:pt x="118910" y="970"/>
                  </a:lnTo>
                  <a:lnTo>
                    <a:pt x="114505" y="0"/>
                  </a:lnTo>
                  <a:lnTo>
                    <a:pt x="93135" y="2428"/>
                  </a:lnTo>
                  <a:lnTo>
                    <a:pt x="80004" y="8204"/>
                  </a:lnTo>
                  <a:lnTo>
                    <a:pt x="48798" y="28388"/>
                  </a:lnTo>
                  <a:lnTo>
                    <a:pt x="43951" y="32567"/>
                  </a:lnTo>
                  <a:lnTo>
                    <a:pt x="41514" y="36146"/>
                  </a:lnTo>
                  <a:lnTo>
                    <a:pt x="40682" y="39326"/>
                  </a:lnTo>
                  <a:lnTo>
                    <a:pt x="40921" y="42240"/>
                  </a:lnTo>
                  <a:lnTo>
                    <a:pt x="42669" y="44182"/>
                  </a:lnTo>
                  <a:lnTo>
                    <a:pt x="48843" y="46340"/>
                  </a:lnTo>
                  <a:lnTo>
                    <a:pt x="61244" y="47555"/>
                  </a:lnTo>
                  <a:lnTo>
                    <a:pt x="92887" y="38079"/>
                  </a:lnTo>
                  <a:lnTo>
                    <a:pt x="105694" y="33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4" name="SMARTInkShape-73"/>
            <p:cNvSpPr/>
            <p:nvPr/>
          </p:nvSpPr>
          <p:spPr bwMode="auto">
            <a:xfrm>
              <a:off x="8713138" y="3117308"/>
              <a:ext cx="209407" cy="181243"/>
            </a:xfrm>
            <a:custGeom>
              <a:avLst/>
              <a:gdLst/>
              <a:ahLst/>
              <a:cxnLst/>
              <a:rect l="0" t="0" r="0" b="0"/>
              <a:pathLst>
                <a:path w="209407" h="181243">
                  <a:moveTo>
                    <a:pt x="80818" y="68805"/>
                  </a:moveTo>
                  <a:lnTo>
                    <a:pt x="77025" y="68805"/>
                  </a:lnTo>
                  <a:lnTo>
                    <a:pt x="67083" y="72597"/>
                  </a:lnTo>
                  <a:lnTo>
                    <a:pt x="40177" y="95540"/>
                  </a:lnTo>
                  <a:lnTo>
                    <a:pt x="16504" y="126653"/>
                  </a:lnTo>
                  <a:lnTo>
                    <a:pt x="1263" y="150875"/>
                  </a:lnTo>
                  <a:lnTo>
                    <a:pt x="0" y="156062"/>
                  </a:lnTo>
                  <a:lnTo>
                    <a:pt x="714" y="166058"/>
                  </a:lnTo>
                  <a:lnTo>
                    <a:pt x="2809" y="170153"/>
                  </a:lnTo>
                  <a:lnTo>
                    <a:pt x="9370" y="176819"/>
                  </a:lnTo>
                  <a:lnTo>
                    <a:pt x="15462" y="180311"/>
                  </a:lnTo>
                  <a:lnTo>
                    <a:pt x="18197" y="181242"/>
                  </a:lnTo>
                  <a:lnTo>
                    <a:pt x="25470" y="180160"/>
                  </a:lnTo>
                  <a:lnTo>
                    <a:pt x="43074" y="172998"/>
                  </a:lnTo>
                  <a:lnTo>
                    <a:pt x="76077" y="144692"/>
                  </a:lnTo>
                  <a:lnTo>
                    <a:pt x="96079" y="121151"/>
                  </a:lnTo>
                  <a:lnTo>
                    <a:pt x="111643" y="91521"/>
                  </a:lnTo>
                  <a:lnTo>
                    <a:pt x="123185" y="59798"/>
                  </a:lnTo>
                  <a:lnTo>
                    <a:pt x="128561" y="32534"/>
                  </a:lnTo>
                  <a:lnTo>
                    <a:pt x="132270" y="10697"/>
                  </a:lnTo>
                  <a:lnTo>
                    <a:pt x="134170" y="6254"/>
                  </a:lnTo>
                  <a:lnTo>
                    <a:pt x="133848" y="3292"/>
                  </a:lnTo>
                  <a:lnTo>
                    <a:pt x="132047" y="1317"/>
                  </a:lnTo>
                  <a:lnTo>
                    <a:pt x="129259" y="0"/>
                  </a:lnTo>
                  <a:lnTo>
                    <a:pt x="125812" y="710"/>
                  </a:lnTo>
                  <a:lnTo>
                    <a:pt x="117749" y="5732"/>
                  </a:lnTo>
                  <a:lnTo>
                    <a:pt x="113107" y="19606"/>
                  </a:lnTo>
                  <a:lnTo>
                    <a:pt x="106260" y="47612"/>
                  </a:lnTo>
                  <a:lnTo>
                    <a:pt x="98411" y="73902"/>
                  </a:lnTo>
                  <a:lnTo>
                    <a:pt x="95758" y="107911"/>
                  </a:lnTo>
                  <a:lnTo>
                    <a:pt x="97513" y="120052"/>
                  </a:lnTo>
                  <a:lnTo>
                    <a:pt x="102963" y="131350"/>
                  </a:lnTo>
                  <a:lnTo>
                    <a:pt x="108123" y="138486"/>
                  </a:lnTo>
                  <a:lnTo>
                    <a:pt x="110945" y="139461"/>
                  </a:lnTo>
                  <a:lnTo>
                    <a:pt x="112809" y="139722"/>
                  </a:lnTo>
                  <a:lnTo>
                    <a:pt x="116997" y="137894"/>
                  </a:lnTo>
                  <a:lnTo>
                    <a:pt x="123092" y="134436"/>
                  </a:lnTo>
                  <a:lnTo>
                    <a:pt x="155618" y="116633"/>
                  </a:lnTo>
                  <a:lnTo>
                    <a:pt x="177703" y="99331"/>
                  </a:lnTo>
                  <a:lnTo>
                    <a:pt x="199558" y="72895"/>
                  </a:lnTo>
                  <a:lnTo>
                    <a:pt x="207952" y="69343"/>
                  </a:lnTo>
                  <a:lnTo>
                    <a:pt x="208437" y="69957"/>
                  </a:lnTo>
                  <a:lnTo>
                    <a:pt x="209214" y="76646"/>
                  </a:lnTo>
                  <a:lnTo>
                    <a:pt x="209406" y="1116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5" name="SMARTInkShape-74"/>
            <p:cNvSpPr/>
            <p:nvPr/>
          </p:nvSpPr>
          <p:spPr bwMode="auto">
            <a:xfrm>
              <a:off x="8204253" y="2736056"/>
              <a:ext cx="389679" cy="657226"/>
            </a:xfrm>
            <a:custGeom>
              <a:avLst/>
              <a:gdLst/>
              <a:ahLst/>
              <a:cxnLst/>
              <a:rect l="0" t="0" r="0" b="0"/>
              <a:pathLst>
                <a:path w="389679" h="657226">
                  <a:moveTo>
                    <a:pt x="111072" y="0"/>
                  </a:moveTo>
                  <a:lnTo>
                    <a:pt x="107279" y="0"/>
                  </a:lnTo>
                  <a:lnTo>
                    <a:pt x="97336" y="3793"/>
                  </a:lnTo>
                  <a:lnTo>
                    <a:pt x="84336" y="13736"/>
                  </a:lnTo>
                  <a:lnTo>
                    <a:pt x="60018" y="45106"/>
                  </a:lnTo>
                  <a:lnTo>
                    <a:pt x="46312" y="71906"/>
                  </a:lnTo>
                  <a:lnTo>
                    <a:pt x="32284" y="106571"/>
                  </a:lnTo>
                  <a:lnTo>
                    <a:pt x="25209" y="125816"/>
                  </a:lnTo>
                  <a:lnTo>
                    <a:pt x="18905" y="147377"/>
                  </a:lnTo>
                  <a:lnTo>
                    <a:pt x="13115" y="170483"/>
                  </a:lnTo>
                  <a:lnTo>
                    <a:pt x="7667" y="194618"/>
                  </a:lnTo>
                  <a:lnTo>
                    <a:pt x="4035" y="220233"/>
                  </a:lnTo>
                  <a:lnTo>
                    <a:pt x="1614" y="246834"/>
                  </a:lnTo>
                  <a:lnTo>
                    <a:pt x="0" y="274094"/>
                  </a:lnTo>
                  <a:lnTo>
                    <a:pt x="1305" y="301792"/>
                  </a:lnTo>
                  <a:lnTo>
                    <a:pt x="4557" y="329782"/>
                  </a:lnTo>
                  <a:lnTo>
                    <a:pt x="9105" y="357967"/>
                  </a:lnTo>
                  <a:lnTo>
                    <a:pt x="16107" y="386282"/>
                  </a:lnTo>
                  <a:lnTo>
                    <a:pt x="24743" y="414684"/>
                  </a:lnTo>
                  <a:lnTo>
                    <a:pt x="34470" y="443144"/>
                  </a:lnTo>
                  <a:lnTo>
                    <a:pt x="46510" y="469261"/>
                  </a:lnTo>
                  <a:lnTo>
                    <a:pt x="60093" y="493815"/>
                  </a:lnTo>
                  <a:lnTo>
                    <a:pt x="74704" y="517329"/>
                  </a:lnTo>
                  <a:lnTo>
                    <a:pt x="91589" y="538561"/>
                  </a:lnTo>
                  <a:lnTo>
                    <a:pt x="109990" y="558272"/>
                  </a:lnTo>
                  <a:lnTo>
                    <a:pt x="129400" y="576969"/>
                  </a:lnTo>
                  <a:lnTo>
                    <a:pt x="150278" y="592609"/>
                  </a:lnTo>
                  <a:lnTo>
                    <a:pt x="172135" y="606210"/>
                  </a:lnTo>
                  <a:lnTo>
                    <a:pt x="194643" y="618452"/>
                  </a:lnTo>
                  <a:lnTo>
                    <a:pt x="219174" y="628202"/>
                  </a:lnTo>
                  <a:lnTo>
                    <a:pt x="245052" y="636289"/>
                  </a:lnTo>
                  <a:lnTo>
                    <a:pt x="271830" y="643267"/>
                  </a:lnTo>
                  <a:lnTo>
                    <a:pt x="296825" y="647920"/>
                  </a:lnTo>
                  <a:lnTo>
                    <a:pt x="320632" y="651022"/>
                  </a:lnTo>
                  <a:lnTo>
                    <a:pt x="343647" y="653089"/>
                  </a:lnTo>
                  <a:lnTo>
                    <a:pt x="389678" y="6572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6" name="SMARTInkShape-75"/>
            <p:cNvSpPr/>
            <p:nvPr/>
          </p:nvSpPr>
          <p:spPr bwMode="auto">
            <a:xfrm>
              <a:off x="9043988" y="2650331"/>
              <a:ext cx="67199" cy="307183"/>
            </a:xfrm>
            <a:custGeom>
              <a:avLst/>
              <a:gdLst/>
              <a:ahLst/>
              <a:cxnLst/>
              <a:rect l="0" t="0" r="0" b="0"/>
              <a:pathLst>
                <a:path w="67199" h="307183">
                  <a:moveTo>
                    <a:pt x="0" y="0"/>
                  </a:moveTo>
                  <a:lnTo>
                    <a:pt x="20584" y="31227"/>
                  </a:lnTo>
                  <a:lnTo>
                    <a:pt x="38403" y="59261"/>
                  </a:lnTo>
                  <a:lnTo>
                    <a:pt x="51683" y="90143"/>
                  </a:lnTo>
                  <a:lnTo>
                    <a:pt x="58160" y="112824"/>
                  </a:lnTo>
                  <a:lnTo>
                    <a:pt x="63684" y="140367"/>
                  </a:lnTo>
                  <a:lnTo>
                    <a:pt x="67198" y="171923"/>
                  </a:lnTo>
                  <a:lnTo>
                    <a:pt x="66113" y="207114"/>
                  </a:lnTo>
                  <a:lnTo>
                    <a:pt x="64713" y="226183"/>
                  </a:lnTo>
                  <a:lnTo>
                    <a:pt x="62986" y="246038"/>
                  </a:lnTo>
                  <a:lnTo>
                    <a:pt x="59743" y="280007"/>
                  </a:lnTo>
                  <a:lnTo>
                    <a:pt x="57150" y="307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82878" name="SMARTInkShape-Group13"/>
          <p:cNvGrpSpPr/>
          <p:nvPr/>
        </p:nvGrpSpPr>
        <p:grpSpPr>
          <a:xfrm>
            <a:off x="6765165" y="5196589"/>
            <a:ext cx="888412" cy="551818"/>
            <a:chOff x="6765165" y="5196589"/>
            <a:chExt cx="888412" cy="551818"/>
          </a:xfrm>
        </p:grpSpPr>
        <p:sp>
          <p:nvSpPr>
            <p:cNvPr id="2382868" name="SMARTInkShape-76"/>
            <p:cNvSpPr/>
            <p:nvPr/>
          </p:nvSpPr>
          <p:spPr bwMode="auto">
            <a:xfrm>
              <a:off x="6765165" y="5196589"/>
              <a:ext cx="14255" cy="11206"/>
            </a:xfrm>
            <a:custGeom>
              <a:avLst/>
              <a:gdLst/>
              <a:ahLst/>
              <a:cxnLst/>
              <a:rect l="0" t="0" r="0" b="0"/>
              <a:pathLst>
                <a:path w="14255" h="11206">
                  <a:moveTo>
                    <a:pt x="14254" y="11205"/>
                  </a:moveTo>
                  <a:lnTo>
                    <a:pt x="14254" y="7413"/>
                  </a:lnTo>
                  <a:lnTo>
                    <a:pt x="13460" y="7089"/>
                  </a:lnTo>
                  <a:lnTo>
                    <a:pt x="6483" y="10157"/>
                  </a:lnTo>
                  <a:lnTo>
                    <a:pt x="4311" y="10506"/>
                  </a:lnTo>
                  <a:lnTo>
                    <a:pt x="2862" y="9945"/>
                  </a:lnTo>
                  <a:lnTo>
                    <a:pt x="1897" y="8778"/>
                  </a:lnTo>
                  <a:lnTo>
                    <a:pt x="79" y="4337"/>
                  </a:lnTo>
                  <a:lnTo>
                    <a:pt x="0" y="350"/>
                  </a:lnTo>
                  <a:lnTo>
                    <a:pt x="782" y="0"/>
                  </a:lnTo>
                  <a:lnTo>
                    <a:pt x="7742" y="3023"/>
                  </a:lnTo>
                  <a:lnTo>
                    <a:pt x="14254" y="40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69" name="SMARTInkShape-77"/>
            <p:cNvSpPr/>
            <p:nvPr/>
          </p:nvSpPr>
          <p:spPr bwMode="auto">
            <a:xfrm>
              <a:off x="6786563" y="5257800"/>
              <a:ext cx="7144" cy="21432"/>
            </a:xfrm>
            <a:custGeom>
              <a:avLst/>
              <a:gdLst/>
              <a:ahLst/>
              <a:cxnLst/>
              <a:rect l="0" t="0" r="0" b="0"/>
              <a:pathLst>
                <a:path w="7144" h="21432">
                  <a:moveTo>
                    <a:pt x="7143" y="21431"/>
                  </a:moveTo>
                  <a:lnTo>
                    <a:pt x="3350" y="21431"/>
                  </a:lnTo>
                  <a:lnTo>
                    <a:pt x="2233" y="20638"/>
                  </a:lnTo>
                  <a:lnTo>
                    <a:pt x="1489" y="19314"/>
                  </a:lnTo>
                  <a:lnTo>
                    <a:pt x="196" y="14156"/>
                  </a:lnTo>
                  <a:lnTo>
                    <a:pt x="86" y="10789"/>
                  </a:lnTo>
                  <a:lnTo>
                    <a:pt x="851" y="9574"/>
                  </a:lnTo>
                  <a:lnTo>
                    <a:pt x="2155" y="8764"/>
                  </a:lnTo>
                  <a:lnTo>
                    <a:pt x="3818" y="8224"/>
                  </a:lnTo>
                  <a:lnTo>
                    <a:pt x="4926" y="7070"/>
                  </a:lnTo>
                  <a:lnTo>
                    <a:pt x="6852" y="1088"/>
                  </a:lnTo>
                  <a:lnTo>
                    <a:pt x="6155" y="72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0" name="SMARTInkShape-78"/>
            <p:cNvSpPr/>
            <p:nvPr/>
          </p:nvSpPr>
          <p:spPr bwMode="auto">
            <a:xfrm>
              <a:off x="6800850" y="5336381"/>
              <a:ext cx="14289" cy="21433"/>
            </a:xfrm>
            <a:custGeom>
              <a:avLst/>
              <a:gdLst/>
              <a:ahLst/>
              <a:cxnLst/>
              <a:rect l="0" t="0" r="0" b="0"/>
              <a:pathLst>
                <a:path w="14289" h="21433">
                  <a:moveTo>
                    <a:pt x="14288" y="21432"/>
                  </a:moveTo>
                  <a:lnTo>
                    <a:pt x="319" y="7464"/>
                  </a:lnTo>
                  <a:lnTo>
                    <a:pt x="3887" y="3447"/>
                  </a:lnTo>
                  <a:lnTo>
                    <a:pt x="4179" y="2298"/>
                  </a:lnTo>
                  <a:lnTo>
                    <a:pt x="3580" y="153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1" name="SMARTInkShape-79"/>
            <p:cNvSpPr/>
            <p:nvPr/>
          </p:nvSpPr>
          <p:spPr bwMode="auto">
            <a:xfrm>
              <a:off x="6804092" y="5469867"/>
              <a:ext cx="125312" cy="257752"/>
            </a:xfrm>
            <a:custGeom>
              <a:avLst/>
              <a:gdLst/>
              <a:ahLst/>
              <a:cxnLst/>
              <a:rect l="0" t="0" r="0" b="0"/>
              <a:pathLst>
                <a:path w="125312" h="257752">
                  <a:moveTo>
                    <a:pt x="18189" y="23677"/>
                  </a:moveTo>
                  <a:lnTo>
                    <a:pt x="7547" y="23677"/>
                  </a:lnTo>
                  <a:lnTo>
                    <a:pt x="6333" y="24471"/>
                  </a:lnTo>
                  <a:lnTo>
                    <a:pt x="5522" y="25794"/>
                  </a:lnTo>
                  <a:lnTo>
                    <a:pt x="4982" y="27469"/>
                  </a:lnTo>
                  <a:lnTo>
                    <a:pt x="430" y="33620"/>
                  </a:lnTo>
                  <a:lnTo>
                    <a:pt x="0" y="36656"/>
                  </a:lnTo>
                  <a:lnTo>
                    <a:pt x="1638" y="44262"/>
                  </a:lnTo>
                  <a:lnTo>
                    <a:pt x="14862" y="66990"/>
                  </a:lnTo>
                  <a:lnTo>
                    <a:pt x="23590" y="77587"/>
                  </a:lnTo>
                  <a:lnTo>
                    <a:pt x="41220" y="88687"/>
                  </a:lnTo>
                  <a:lnTo>
                    <a:pt x="57733" y="93210"/>
                  </a:lnTo>
                  <a:lnTo>
                    <a:pt x="65662" y="92151"/>
                  </a:lnTo>
                  <a:lnTo>
                    <a:pt x="74589" y="87093"/>
                  </a:lnTo>
                  <a:lnTo>
                    <a:pt x="79768" y="82024"/>
                  </a:lnTo>
                  <a:lnTo>
                    <a:pt x="94360" y="55907"/>
                  </a:lnTo>
                  <a:lnTo>
                    <a:pt x="101792" y="32248"/>
                  </a:lnTo>
                  <a:lnTo>
                    <a:pt x="103832" y="67"/>
                  </a:lnTo>
                  <a:lnTo>
                    <a:pt x="103859" y="0"/>
                  </a:lnTo>
                  <a:lnTo>
                    <a:pt x="104706" y="33025"/>
                  </a:lnTo>
                  <a:lnTo>
                    <a:pt x="109568" y="65328"/>
                  </a:lnTo>
                  <a:lnTo>
                    <a:pt x="110763" y="98668"/>
                  </a:lnTo>
                  <a:lnTo>
                    <a:pt x="114763" y="126418"/>
                  </a:lnTo>
                  <a:lnTo>
                    <a:pt x="120975" y="154749"/>
                  </a:lnTo>
                  <a:lnTo>
                    <a:pt x="124050" y="183251"/>
                  </a:lnTo>
                  <a:lnTo>
                    <a:pt x="125090" y="215623"/>
                  </a:lnTo>
                  <a:lnTo>
                    <a:pt x="125311" y="244569"/>
                  </a:lnTo>
                  <a:lnTo>
                    <a:pt x="123736" y="247932"/>
                  </a:lnTo>
                  <a:lnTo>
                    <a:pt x="117751" y="253785"/>
                  </a:lnTo>
                  <a:lnTo>
                    <a:pt x="111916" y="256916"/>
                  </a:lnTo>
                  <a:lnTo>
                    <a:pt x="109249" y="257751"/>
                  </a:lnTo>
                  <a:lnTo>
                    <a:pt x="105883" y="256720"/>
                  </a:lnTo>
                  <a:lnTo>
                    <a:pt x="97910" y="251341"/>
                  </a:lnTo>
                  <a:lnTo>
                    <a:pt x="93308" y="243659"/>
                  </a:lnTo>
                  <a:lnTo>
                    <a:pt x="82483" y="2022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2" name="SMARTInkShape-80"/>
            <p:cNvSpPr/>
            <p:nvPr/>
          </p:nvSpPr>
          <p:spPr bwMode="auto">
            <a:xfrm>
              <a:off x="6943812" y="5443538"/>
              <a:ext cx="85639" cy="304869"/>
            </a:xfrm>
            <a:custGeom>
              <a:avLst/>
              <a:gdLst/>
              <a:ahLst/>
              <a:cxnLst/>
              <a:rect l="0" t="0" r="0" b="0"/>
              <a:pathLst>
                <a:path w="85639" h="304869">
                  <a:moveTo>
                    <a:pt x="7057" y="0"/>
                  </a:moveTo>
                  <a:lnTo>
                    <a:pt x="4940" y="31063"/>
                  </a:lnTo>
                  <a:lnTo>
                    <a:pt x="575" y="64621"/>
                  </a:lnTo>
                  <a:lnTo>
                    <a:pt x="0" y="96263"/>
                  </a:lnTo>
                  <a:lnTo>
                    <a:pt x="2069" y="104431"/>
                  </a:lnTo>
                  <a:lnTo>
                    <a:pt x="3731" y="107721"/>
                  </a:lnTo>
                  <a:lnTo>
                    <a:pt x="5634" y="109914"/>
                  </a:lnTo>
                  <a:lnTo>
                    <a:pt x="9864" y="112350"/>
                  </a:lnTo>
                  <a:lnTo>
                    <a:pt x="12103" y="112206"/>
                  </a:lnTo>
                  <a:lnTo>
                    <a:pt x="16708" y="109929"/>
                  </a:lnTo>
                  <a:lnTo>
                    <a:pt x="23763" y="104185"/>
                  </a:lnTo>
                  <a:lnTo>
                    <a:pt x="30880" y="93664"/>
                  </a:lnTo>
                  <a:lnTo>
                    <a:pt x="45158" y="60384"/>
                  </a:lnTo>
                  <a:lnTo>
                    <a:pt x="51409" y="37947"/>
                  </a:lnTo>
                  <a:lnTo>
                    <a:pt x="53293" y="34823"/>
                  </a:lnTo>
                  <a:lnTo>
                    <a:pt x="54550" y="33534"/>
                  </a:lnTo>
                  <a:lnTo>
                    <a:pt x="55388" y="33468"/>
                  </a:lnTo>
                  <a:lnTo>
                    <a:pt x="55946" y="34218"/>
                  </a:lnTo>
                  <a:lnTo>
                    <a:pt x="61752" y="53325"/>
                  </a:lnTo>
                  <a:lnTo>
                    <a:pt x="65838" y="88967"/>
                  </a:lnTo>
                  <a:lnTo>
                    <a:pt x="69717" y="122404"/>
                  </a:lnTo>
                  <a:lnTo>
                    <a:pt x="72983" y="157447"/>
                  </a:lnTo>
                  <a:lnTo>
                    <a:pt x="76861" y="190848"/>
                  </a:lnTo>
                  <a:lnTo>
                    <a:pt x="80127" y="222970"/>
                  </a:lnTo>
                  <a:lnTo>
                    <a:pt x="84005" y="253390"/>
                  </a:lnTo>
                  <a:lnTo>
                    <a:pt x="85316" y="285002"/>
                  </a:lnTo>
                  <a:lnTo>
                    <a:pt x="85609" y="304868"/>
                  </a:lnTo>
                  <a:lnTo>
                    <a:pt x="85619" y="304845"/>
                  </a:lnTo>
                  <a:lnTo>
                    <a:pt x="85638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3" name="SMARTInkShape-81"/>
            <p:cNvSpPr/>
            <p:nvPr/>
          </p:nvSpPr>
          <p:spPr bwMode="auto">
            <a:xfrm>
              <a:off x="7036594" y="5322094"/>
              <a:ext cx="64295" cy="273288"/>
            </a:xfrm>
            <a:custGeom>
              <a:avLst/>
              <a:gdLst/>
              <a:ahLst/>
              <a:cxnLst/>
              <a:rect l="0" t="0" r="0" b="0"/>
              <a:pathLst>
                <a:path w="64295" h="273288">
                  <a:moveTo>
                    <a:pt x="0" y="0"/>
                  </a:moveTo>
                  <a:lnTo>
                    <a:pt x="3793" y="3792"/>
                  </a:lnTo>
                  <a:lnTo>
                    <a:pt x="5654" y="9887"/>
                  </a:lnTo>
                  <a:lnTo>
                    <a:pt x="7741" y="38608"/>
                  </a:lnTo>
                  <a:lnTo>
                    <a:pt x="11995" y="69736"/>
                  </a:lnTo>
                  <a:lnTo>
                    <a:pt x="13268" y="95287"/>
                  </a:lnTo>
                  <a:lnTo>
                    <a:pt x="13835" y="122519"/>
                  </a:lnTo>
                  <a:lnTo>
                    <a:pt x="14086" y="150496"/>
                  </a:lnTo>
                  <a:lnTo>
                    <a:pt x="14197" y="178806"/>
                  </a:lnTo>
                  <a:lnTo>
                    <a:pt x="18053" y="213934"/>
                  </a:lnTo>
                  <a:lnTo>
                    <a:pt x="26467" y="247751"/>
                  </a:lnTo>
                  <a:lnTo>
                    <a:pt x="35773" y="268424"/>
                  </a:lnTo>
                  <a:lnTo>
                    <a:pt x="38135" y="271819"/>
                  </a:lnTo>
                  <a:lnTo>
                    <a:pt x="41299" y="273287"/>
                  </a:lnTo>
                  <a:lnTo>
                    <a:pt x="49046" y="272802"/>
                  </a:lnTo>
                  <a:lnTo>
                    <a:pt x="52542" y="270768"/>
                  </a:lnTo>
                  <a:lnTo>
                    <a:pt x="64294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4" name="SMARTInkShape-82"/>
            <p:cNvSpPr/>
            <p:nvPr/>
          </p:nvSpPr>
          <p:spPr bwMode="auto">
            <a:xfrm>
              <a:off x="7115175" y="5431088"/>
              <a:ext cx="235745" cy="154381"/>
            </a:xfrm>
            <a:custGeom>
              <a:avLst/>
              <a:gdLst/>
              <a:ahLst/>
              <a:cxnLst/>
              <a:rect l="0" t="0" r="0" b="0"/>
              <a:pathLst>
                <a:path w="235745" h="154381">
                  <a:moveTo>
                    <a:pt x="0" y="105318"/>
                  </a:moveTo>
                  <a:lnTo>
                    <a:pt x="16793" y="105318"/>
                  </a:lnTo>
                  <a:lnTo>
                    <a:pt x="21486" y="103201"/>
                  </a:lnTo>
                  <a:lnTo>
                    <a:pt x="30967" y="95375"/>
                  </a:lnTo>
                  <a:lnTo>
                    <a:pt x="38103" y="80941"/>
                  </a:lnTo>
                  <a:lnTo>
                    <a:pt x="42235" y="49897"/>
                  </a:lnTo>
                  <a:lnTo>
                    <a:pt x="43573" y="24583"/>
                  </a:lnTo>
                  <a:lnTo>
                    <a:pt x="49002" y="4365"/>
                  </a:lnTo>
                  <a:lnTo>
                    <a:pt x="48543" y="2298"/>
                  </a:lnTo>
                  <a:lnTo>
                    <a:pt x="47444" y="919"/>
                  </a:lnTo>
                  <a:lnTo>
                    <a:pt x="45917" y="0"/>
                  </a:lnTo>
                  <a:lnTo>
                    <a:pt x="44105" y="975"/>
                  </a:lnTo>
                  <a:lnTo>
                    <a:pt x="35494" y="13946"/>
                  </a:lnTo>
                  <a:lnTo>
                    <a:pt x="26150" y="35588"/>
                  </a:lnTo>
                  <a:lnTo>
                    <a:pt x="22829" y="59610"/>
                  </a:lnTo>
                  <a:lnTo>
                    <a:pt x="25823" y="94585"/>
                  </a:lnTo>
                  <a:lnTo>
                    <a:pt x="24650" y="120543"/>
                  </a:lnTo>
                  <a:lnTo>
                    <a:pt x="28852" y="148157"/>
                  </a:lnTo>
                  <a:lnTo>
                    <a:pt x="30347" y="150546"/>
                  </a:lnTo>
                  <a:lnTo>
                    <a:pt x="32138" y="152139"/>
                  </a:lnTo>
                  <a:lnTo>
                    <a:pt x="46035" y="154380"/>
                  </a:lnTo>
                  <a:lnTo>
                    <a:pt x="54327" y="152788"/>
                  </a:lnTo>
                  <a:lnTo>
                    <a:pt x="62245" y="147847"/>
                  </a:lnTo>
                  <a:lnTo>
                    <a:pt x="89747" y="122413"/>
                  </a:lnTo>
                  <a:lnTo>
                    <a:pt x="95450" y="110535"/>
                  </a:lnTo>
                  <a:lnTo>
                    <a:pt x="106696" y="79714"/>
                  </a:lnTo>
                  <a:lnTo>
                    <a:pt x="113592" y="48755"/>
                  </a:lnTo>
                  <a:lnTo>
                    <a:pt x="119559" y="29292"/>
                  </a:lnTo>
                  <a:lnTo>
                    <a:pt x="127242" y="20871"/>
                  </a:lnTo>
                  <a:lnTo>
                    <a:pt x="127691" y="22032"/>
                  </a:lnTo>
                  <a:lnTo>
                    <a:pt x="132345" y="57004"/>
                  </a:lnTo>
                  <a:lnTo>
                    <a:pt x="136650" y="83427"/>
                  </a:lnTo>
                  <a:lnTo>
                    <a:pt x="149024" y="102641"/>
                  </a:lnTo>
                  <a:lnTo>
                    <a:pt x="151737" y="105914"/>
                  </a:lnTo>
                  <a:lnTo>
                    <a:pt x="158985" y="109552"/>
                  </a:lnTo>
                  <a:lnTo>
                    <a:pt x="163140" y="110522"/>
                  </a:lnTo>
                  <a:lnTo>
                    <a:pt x="167498" y="109582"/>
                  </a:lnTo>
                  <a:lnTo>
                    <a:pt x="200072" y="89094"/>
                  </a:lnTo>
                  <a:lnTo>
                    <a:pt x="219084" y="67806"/>
                  </a:lnTo>
                  <a:lnTo>
                    <a:pt x="229574" y="43844"/>
                  </a:lnTo>
                  <a:lnTo>
                    <a:pt x="235744" y="5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5" name="SMARTInkShape-83"/>
            <p:cNvSpPr/>
            <p:nvPr/>
          </p:nvSpPr>
          <p:spPr bwMode="auto">
            <a:xfrm>
              <a:off x="7237357" y="5393531"/>
              <a:ext cx="63557" cy="196663"/>
            </a:xfrm>
            <a:custGeom>
              <a:avLst/>
              <a:gdLst/>
              <a:ahLst/>
              <a:cxnLst/>
              <a:rect l="0" t="0" r="0" b="0"/>
              <a:pathLst>
                <a:path w="63557" h="196663">
                  <a:moveTo>
                    <a:pt x="63556" y="0"/>
                  </a:moveTo>
                  <a:lnTo>
                    <a:pt x="59763" y="3792"/>
                  </a:lnTo>
                  <a:lnTo>
                    <a:pt x="46763" y="36679"/>
                  </a:lnTo>
                  <a:lnTo>
                    <a:pt x="36544" y="70187"/>
                  </a:lnTo>
                  <a:lnTo>
                    <a:pt x="25301" y="97966"/>
                  </a:lnTo>
                  <a:lnTo>
                    <a:pt x="15796" y="126306"/>
                  </a:lnTo>
                  <a:lnTo>
                    <a:pt x="4867" y="154017"/>
                  </a:lnTo>
                  <a:lnTo>
                    <a:pt x="0" y="188675"/>
                  </a:lnTo>
                  <a:lnTo>
                    <a:pt x="548" y="192458"/>
                  </a:lnTo>
                  <a:lnTo>
                    <a:pt x="1707" y="194981"/>
                  </a:lnTo>
                  <a:lnTo>
                    <a:pt x="3273" y="196662"/>
                  </a:lnTo>
                  <a:lnTo>
                    <a:pt x="5111" y="196196"/>
                  </a:lnTo>
                  <a:lnTo>
                    <a:pt x="30644" y="161059"/>
                  </a:lnTo>
                  <a:lnTo>
                    <a:pt x="49268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6" name="SMARTInkShape-84"/>
            <p:cNvSpPr/>
            <p:nvPr/>
          </p:nvSpPr>
          <p:spPr bwMode="auto">
            <a:xfrm>
              <a:off x="7401244" y="5273080"/>
              <a:ext cx="121126" cy="201244"/>
            </a:xfrm>
            <a:custGeom>
              <a:avLst/>
              <a:gdLst/>
              <a:ahLst/>
              <a:cxnLst/>
              <a:rect l="0" t="0" r="0" b="0"/>
              <a:pathLst>
                <a:path w="121126" h="201244">
                  <a:moveTo>
                    <a:pt x="13969" y="6151"/>
                  </a:moveTo>
                  <a:lnTo>
                    <a:pt x="7818" y="0"/>
                  </a:lnTo>
                  <a:lnTo>
                    <a:pt x="6693" y="463"/>
                  </a:lnTo>
                  <a:lnTo>
                    <a:pt x="3327" y="3094"/>
                  </a:lnTo>
                  <a:lnTo>
                    <a:pt x="1301" y="6909"/>
                  </a:lnTo>
                  <a:lnTo>
                    <a:pt x="0" y="19619"/>
                  </a:lnTo>
                  <a:lnTo>
                    <a:pt x="4654" y="49616"/>
                  </a:lnTo>
                  <a:lnTo>
                    <a:pt x="6975" y="80766"/>
                  </a:lnTo>
                  <a:lnTo>
                    <a:pt x="12338" y="110457"/>
                  </a:lnTo>
                  <a:lnTo>
                    <a:pt x="18953" y="138568"/>
                  </a:lnTo>
                  <a:lnTo>
                    <a:pt x="26734" y="161538"/>
                  </a:lnTo>
                  <a:lnTo>
                    <a:pt x="39535" y="178751"/>
                  </a:lnTo>
                  <a:lnTo>
                    <a:pt x="58056" y="193111"/>
                  </a:lnTo>
                  <a:lnTo>
                    <a:pt x="71663" y="199841"/>
                  </a:lnTo>
                  <a:lnTo>
                    <a:pt x="83532" y="201243"/>
                  </a:lnTo>
                  <a:lnTo>
                    <a:pt x="121125" y="191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77" name="SMARTInkShape-85"/>
            <p:cNvSpPr/>
            <p:nvPr/>
          </p:nvSpPr>
          <p:spPr bwMode="auto">
            <a:xfrm>
              <a:off x="7515225" y="5250656"/>
              <a:ext cx="138352" cy="178595"/>
            </a:xfrm>
            <a:custGeom>
              <a:avLst/>
              <a:gdLst/>
              <a:ahLst/>
              <a:cxnLst/>
              <a:rect l="0" t="0" r="0" b="0"/>
              <a:pathLst>
                <a:path w="138352" h="178595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37028" y="14876"/>
                  </a:lnTo>
                  <a:lnTo>
                    <a:pt x="68345" y="27721"/>
                  </a:lnTo>
                  <a:lnTo>
                    <a:pt x="103517" y="50455"/>
                  </a:lnTo>
                  <a:lnTo>
                    <a:pt x="116387" y="61054"/>
                  </a:lnTo>
                  <a:lnTo>
                    <a:pt x="125282" y="75289"/>
                  </a:lnTo>
                  <a:lnTo>
                    <a:pt x="137459" y="110299"/>
                  </a:lnTo>
                  <a:lnTo>
                    <a:pt x="138351" y="126810"/>
                  </a:lnTo>
                  <a:lnTo>
                    <a:pt x="135308" y="142085"/>
                  </a:lnTo>
                  <a:lnTo>
                    <a:pt x="124670" y="163279"/>
                  </a:lnTo>
                  <a:lnTo>
                    <a:pt x="115999" y="174698"/>
                  </a:lnTo>
                  <a:lnTo>
                    <a:pt x="110670" y="177584"/>
                  </a:lnTo>
                  <a:lnTo>
                    <a:pt x="8572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82881" name="SMARTInkShape-Group14"/>
          <p:cNvGrpSpPr/>
          <p:nvPr/>
        </p:nvGrpSpPr>
        <p:grpSpPr>
          <a:xfrm>
            <a:off x="6707981" y="1650625"/>
            <a:ext cx="2011043" cy="766778"/>
            <a:chOff x="6707981" y="1650625"/>
            <a:chExt cx="2011043" cy="766778"/>
          </a:xfrm>
        </p:grpSpPr>
        <p:sp>
          <p:nvSpPr>
            <p:cNvPr id="2382879" name="SMARTInkShape-86"/>
            <p:cNvSpPr/>
            <p:nvPr/>
          </p:nvSpPr>
          <p:spPr bwMode="auto">
            <a:xfrm>
              <a:off x="6707981" y="2157413"/>
              <a:ext cx="157164" cy="57151"/>
            </a:xfrm>
            <a:custGeom>
              <a:avLst/>
              <a:gdLst/>
              <a:ahLst/>
              <a:cxnLst/>
              <a:rect l="0" t="0" r="0" b="0"/>
              <a:pathLst>
                <a:path w="157164" h="57151">
                  <a:moveTo>
                    <a:pt x="0" y="57150"/>
                  </a:moveTo>
                  <a:lnTo>
                    <a:pt x="9943" y="47207"/>
                  </a:lnTo>
                  <a:lnTo>
                    <a:pt x="16590" y="44793"/>
                  </a:lnTo>
                  <a:lnTo>
                    <a:pt x="44901" y="38207"/>
                  </a:lnTo>
                  <a:lnTo>
                    <a:pt x="79454" y="34093"/>
                  </a:lnTo>
                  <a:lnTo>
                    <a:pt x="107415" y="28093"/>
                  </a:lnTo>
                  <a:lnTo>
                    <a:pt x="125528" y="22011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20" name="SMARTInkShape-87"/>
            <p:cNvSpPr/>
            <p:nvPr/>
          </p:nvSpPr>
          <p:spPr bwMode="auto">
            <a:xfrm>
              <a:off x="7005810" y="2035969"/>
              <a:ext cx="142322" cy="160020"/>
            </a:xfrm>
            <a:custGeom>
              <a:avLst/>
              <a:gdLst/>
              <a:ahLst/>
              <a:cxnLst/>
              <a:rect l="0" t="0" r="0" b="0"/>
              <a:pathLst>
                <a:path w="142322" h="160020">
                  <a:moveTo>
                    <a:pt x="87934" y="0"/>
                  </a:moveTo>
                  <a:lnTo>
                    <a:pt x="54754" y="14473"/>
                  </a:lnTo>
                  <a:lnTo>
                    <a:pt x="39850" y="19926"/>
                  </a:lnTo>
                  <a:lnTo>
                    <a:pt x="12300" y="40910"/>
                  </a:lnTo>
                  <a:lnTo>
                    <a:pt x="1406" y="54896"/>
                  </a:lnTo>
                  <a:lnTo>
                    <a:pt x="86" y="58822"/>
                  </a:lnTo>
                  <a:lnTo>
                    <a:pt x="0" y="62233"/>
                  </a:lnTo>
                  <a:lnTo>
                    <a:pt x="737" y="65301"/>
                  </a:lnTo>
                  <a:lnTo>
                    <a:pt x="2815" y="67347"/>
                  </a:lnTo>
                  <a:lnTo>
                    <a:pt x="25758" y="74691"/>
                  </a:lnTo>
                  <a:lnTo>
                    <a:pt x="53283" y="77428"/>
                  </a:lnTo>
                  <a:lnTo>
                    <a:pt x="86574" y="82032"/>
                  </a:lnTo>
                  <a:lnTo>
                    <a:pt x="117782" y="88423"/>
                  </a:lnTo>
                  <a:lnTo>
                    <a:pt x="135760" y="95344"/>
                  </a:lnTo>
                  <a:lnTo>
                    <a:pt x="138867" y="98487"/>
                  </a:lnTo>
                  <a:lnTo>
                    <a:pt x="142321" y="106214"/>
                  </a:lnTo>
                  <a:lnTo>
                    <a:pt x="140861" y="110496"/>
                  </a:lnTo>
                  <a:lnTo>
                    <a:pt x="127428" y="124109"/>
                  </a:lnTo>
                  <a:lnTo>
                    <a:pt x="107573" y="137403"/>
                  </a:lnTo>
                  <a:lnTo>
                    <a:pt x="72822" y="149408"/>
                  </a:lnTo>
                  <a:lnTo>
                    <a:pt x="39176" y="159423"/>
                  </a:lnTo>
                  <a:lnTo>
                    <a:pt x="28428" y="160019"/>
                  </a:lnTo>
                  <a:lnTo>
                    <a:pt x="24451" y="159067"/>
                  </a:lnTo>
                  <a:lnTo>
                    <a:pt x="21800" y="156844"/>
                  </a:lnTo>
                  <a:lnTo>
                    <a:pt x="18853" y="150142"/>
                  </a:lnTo>
                  <a:lnTo>
                    <a:pt x="2364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21" name="SMARTInkShape-88"/>
            <p:cNvSpPr/>
            <p:nvPr/>
          </p:nvSpPr>
          <p:spPr bwMode="auto">
            <a:xfrm>
              <a:off x="7243763" y="1900238"/>
              <a:ext cx="26970" cy="283653"/>
            </a:xfrm>
            <a:custGeom>
              <a:avLst/>
              <a:gdLst/>
              <a:ahLst/>
              <a:cxnLst/>
              <a:rect l="0" t="0" r="0" b="0"/>
              <a:pathLst>
                <a:path w="26970" h="283653">
                  <a:moveTo>
                    <a:pt x="0" y="0"/>
                  </a:moveTo>
                  <a:lnTo>
                    <a:pt x="0" y="30015"/>
                  </a:lnTo>
                  <a:lnTo>
                    <a:pt x="0" y="65019"/>
                  </a:lnTo>
                  <a:lnTo>
                    <a:pt x="3792" y="98551"/>
                  </a:lnTo>
                  <a:lnTo>
                    <a:pt x="5654" y="123969"/>
                  </a:lnTo>
                  <a:lnTo>
                    <a:pt x="5688" y="151141"/>
                  </a:lnTo>
                  <a:lnTo>
                    <a:pt x="3057" y="179092"/>
                  </a:lnTo>
                  <a:lnTo>
                    <a:pt x="905" y="214019"/>
                  </a:lnTo>
                  <a:lnTo>
                    <a:pt x="4060" y="244476"/>
                  </a:lnTo>
                  <a:lnTo>
                    <a:pt x="6229" y="266024"/>
                  </a:lnTo>
                  <a:lnTo>
                    <a:pt x="8121" y="271011"/>
                  </a:lnTo>
                  <a:lnTo>
                    <a:pt x="14457" y="278670"/>
                  </a:lnTo>
                  <a:lnTo>
                    <a:pt x="20448" y="282603"/>
                  </a:lnTo>
                  <a:lnTo>
                    <a:pt x="23157" y="283652"/>
                  </a:lnTo>
                  <a:lnTo>
                    <a:pt x="24962" y="282764"/>
                  </a:lnTo>
                  <a:lnTo>
                    <a:pt x="26167" y="280584"/>
                  </a:lnTo>
                  <a:lnTo>
                    <a:pt x="26969" y="277543"/>
                  </a:lnTo>
                  <a:lnTo>
                    <a:pt x="23628" y="267815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22" name="SMARTInkShape-89"/>
            <p:cNvSpPr/>
            <p:nvPr/>
          </p:nvSpPr>
          <p:spPr bwMode="auto">
            <a:xfrm>
              <a:off x="7136606" y="1971675"/>
              <a:ext cx="221458" cy="64295"/>
            </a:xfrm>
            <a:custGeom>
              <a:avLst/>
              <a:gdLst/>
              <a:ahLst/>
              <a:cxnLst/>
              <a:rect l="0" t="0" r="0" b="0"/>
              <a:pathLst>
                <a:path w="221458" h="64295">
                  <a:moveTo>
                    <a:pt x="0" y="64294"/>
                  </a:moveTo>
                  <a:lnTo>
                    <a:pt x="14121" y="62177"/>
                  </a:lnTo>
                  <a:lnTo>
                    <a:pt x="39903" y="56523"/>
                  </a:lnTo>
                  <a:lnTo>
                    <a:pt x="70561" y="49820"/>
                  </a:lnTo>
                  <a:lnTo>
                    <a:pt x="99753" y="40691"/>
                  </a:lnTo>
                  <a:lnTo>
                    <a:pt x="128511" y="30048"/>
                  </a:lnTo>
                  <a:lnTo>
                    <a:pt x="157140" y="21868"/>
                  </a:lnTo>
                  <a:lnTo>
                    <a:pt x="191466" y="11992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23" name="SMARTInkShape-90"/>
            <p:cNvSpPr/>
            <p:nvPr/>
          </p:nvSpPr>
          <p:spPr bwMode="auto">
            <a:xfrm>
              <a:off x="7286625" y="1930714"/>
              <a:ext cx="185739" cy="176658"/>
            </a:xfrm>
            <a:custGeom>
              <a:avLst/>
              <a:gdLst/>
              <a:ahLst/>
              <a:cxnLst/>
              <a:rect l="0" t="0" r="0" b="0"/>
              <a:pathLst>
                <a:path w="185739" h="176658">
                  <a:moveTo>
                    <a:pt x="0" y="155261"/>
                  </a:moveTo>
                  <a:lnTo>
                    <a:pt x="16094" y="155261"/>
                  </a:lnTo>
                  <a:lnTo>
                    <a:pt x="27434" y="159053"/>
                  </a:lnTo>
                  <a:lnTo>
                    <a:pt x="39786" y="167446"/>
                  </a:lnTo>
                  <a:lnTo>
                    <a:pt x="44934" y="172054"/>
                  </a:lnTo>
                  <a:lnTo>
                    <a:pt x="51985" y="174631"/>
                  </a:lnTo>
                  <a:lnTo>
                    <a:pt x="87266" y="176639"/>
                  </a:lnTo>
                  <a:lnTo>
                    <a:pt x="91515" y="176657"/>
                  </a:lnTo>
                  <a:lnTo>
                    <a:pt x="94347" y="175081"/>
                  </a:lnTo>
                  <a:lnTo>
                    <a:pt x="96236" y="172443"/>
                  </a:lnTo>
                  <a:lnTo>
                    <a:pt x="98334" y="164485"/>
                  </a:lnTo>
                  <a:lnTo>
                    <a:pt x="99792" y="133163"/>
                  </a:lnTo>
                  <a:lnTo>
                    <a:pt x="100763" y="99420"/>
                  </a:lnTo>
                  <a:lnTo>
                    <a:pt x="107290" y="71599"/>
                  </a:lnTo>
                  <a:lnTo>
                    <a:pt x="127908" y="37988"/>
                  </a:lnTo>
                  <a:lnTo>
                    <a:pt x="151449" y="7725"/>
                  </a:lnTo>
                  <a:lnTo>
                    <a:pt x="159386" y="2377"/>
                  </a:lnTo>
                  <a:lnTo>
                    <a:pt x="165559" y="0"/>
                  </a:lnTo>
                  <a:lnTo>
                    <a:pt x="168317" y="160"/>
                  </a:lnTo>
                  <a:lnTo>
                    <a:pt x="173497" y="2454"/>
                  </a:lnTo>
                  <a:lnTo>
                    <a:pt x="185738" y="123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3" name="SMARTInkShape-91"/>
            <p:cNvSpPr/>
            <p:nvPr/>
          </p:nvSpPr>
          <p:spPr bwMode="auto">
            <a:xfrm>
              <a:off x="7437637" y="1934852"/>
              <a:ext cx="213320" cy="160857"/>
            </a:xfrm>
            <a:custGeom>
              <a:avLst/>
              <a:gdLst/>
              <a:ahLst/>
              <a:cxnLst/>
              <a:rect l="0" t="0" r="0" b="0"/>
              <a:pathLst>
                <a:path w="213320" h="160857">
                  <a:moveTo>
                    <a:pt x="6151" y="108261"/>
                  </a:moveTo>
                  <a:lnTo>
                    <a:pt x="6151" y="112053"/>
                  </a:lnTo>
                  <a:lnTo>
                    <a:pt x="5357" y="113170"/>
                  </a:lnTo>
                  <a:lnTo>
                    <a:pt x="4034" y="113915"/>
                  </a:lnTo>
                  <a:lnTo>
                    <a:pt x="2358" y="114411"/>
                  </a:lnTo>
                  <a:lnTo>
                    <a:pt x="1241" y="115536"/>
                  </a:lnTo>
                  <a:lnTo>
                    <a:pt x="0" y="118902"/>
                  </a:lnTo>
                  <a:lnTo>
                    <a:pt x="462" y="120118"/>
                  </a:lnTo>
                  <a:lnTo>
                    <a:pt x="1565" y="120928"/>
                  </a:lnTo>
                  <a:lnTo>
                    <a:pt x="3093" y="121468"/>
                  </a:lnTo>
                  <a:lnTo>
                    <a:pt x="24244" y="115838"/>
                  </a:lnTo>
                  <a:lnTo>
                    <a:pt x="53139" y="105390"/>
                  </a:lnTo>
                  <a:lnTo>
                    <a:pt x="82162" y="96121"/>
                  </a:lnTo>
                  <a:lnTo>
                    <a:pt x="110076" y="83673"/>
                  </a:lnTo>
                  <a:lnTo>
                    <a:pt x="144808" y="60534"/>
                  </a:lnTo>
                  <a:lnTo>
                    <a:pt x="160388" y="46318"/>
                  </a:lnTo>
                  <a:lnTo>
                    <a:pt x="165982" y="34693"/>
                  </a:lnTo>
                  <a:lnTo>
                    <a:pt x="169572" y="15412"/>
                  </a:lnTo>
                  <a:lnTo>
                    <a:pt x="165831" y="7199"/>
                  </a:lnTo>
                  <a:lnTo>
                    <a:pt x="162610" y="2786"/>
                  </a:lnTo>
                  <a:lnTo>
                    <a:pt x="158875" y="638"/>
                  </a:lnTo>
                  <a:lnTo>
                    <a:pt x="154799" y="0"/>
                  </a:lnTo>
                  <a:lnTo>
                    <a:pt x="150493" y="368"/>
                  </a:lnTo>
                  <a:lnTo>
                    <a:pt x="141476" y="5010"/>
                  </a:lnTo>
                  <a:lnTo>
                    <a:pt x="132176" y="13953"/>
                  </a:lnTo>
                  <a:lnTo>
                    <a:pt x="113271" y="47681"/>
                  </a:lnTo>
                  <a:lnTo>
                    <a:pt x="101125" y="78669"/>
                  </a:lnTo>
                  <a:lnTo>
                    <a:pt x="89911" y="113792"/>
                  </a:lnTo>
                  <a:lnTo>
                    <a:pt x="86266" y="136358"/>
                  </a:lnTo>
                  <a:lnTo>
                    <a:pt x="87342" y="142073"/>
                  </a:lnTo>
                  <a:lnTo>
                    <a:pt x="92771" y="150540"/>
                  </a:lnTo>
                  <a:lnTo>
                    <a:pt x="100960" y="159770"/>
                  </a:lnTo>
                  <a:lnTo>
                    <a:pt x="105076" y="160856"/>
                  </a:lnTo>
                  <a:lnTo>
                    <a:pt x="115998" y="159947"/>
                  </a:lnTo>
                  <a:lnTo>
                    <a:pt x="139328" y="147388"/>
                  </a:lnTo>
                  <a:lnTo>
                    <a:pt x="166348" y="124793"/>
                  </a:lnTo>
                  <a:lnTo>
                    <a:pt x="194463" y="94197"/>
                  </a:lnTo>
                  <a:lnTo>
                    <a:pt x="213319" y="72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4" name="SMARTInkShape-92"/>
            <p:cNvSpPr/>
            <p:nvPr/>
          </p:nvSpPr>
          <p:spPr bwMode="auto">
            <a:xfrm>
              <a:off x="7638194" y="1851878"/>
              <a:ext cx="484251" cy="183511"/>
            </a:xfrm>
            <a:custGeom>
              <a:avLst/>
              <a:gdLst/>
              <a:ahLst/>
              <a:cxnLst/>
              <a:rect l="0" t="0" r="0" b="0"/>
              <a:pathLst>
                <a:path w="484251" h="183511">
                  <a:moveTo>
                    <a:pt x="62769" y="48360"/>
                  </a:moveTo>
                  <a:lnTo>
                    <a:pt x="55184" y="52152"/>
                  </a:lnTo>
                  <a:lnTo>
                    <a:pt x="49344" y="58247"/>
                  </a:lnTo>
                  <a:lnTo>
                    <a:pt x="30985" y="86174"/>
                  </a:lnTo>
                  <a:lnTo>
                    <a:pt x="14716" y="118565"/>
                  </a:lnTo>
                  <a:lnTo>
                    <a:pt x="3623" y="148129"/>
                  </a:lnTo>
                  <a:lnTo>
                    <a:pt x="0" y="165939"/>
                  </a:lnTo>
                  <a:lnTo>
                    <a:pt x="1269" y="174171"/>
                  </a:lnTo>
                  <a:lnTo>
                    <a:pt x="2719" y="177478"/>
                  </a:lnTo>
                  <a:lnTo>
                    <a:pt x="4479" y="179682"/>
                  </a:lnTo>
                  <a:lnTo>
                    <a:pt x="8552" y="182131"/>
                  </a:lnTo>
                  <a:lnTo>
                    <a:pt x="19099" y="183510"/>
                  </a:lnTo>
                  <a:lnTo>
                    <a:pt x="27750" y="179599"/>
                  </a:lnTo>
                  <a:lnTo>
                    <a:pt x="61341" y="153005"/>
                  </a:lnTo>
                  <a:lnTo>
                    <a:pt x="74517" y="133341"/>
                  </a:lnTo>
                  <a:lnTo>
                    <a:pt x="94331" y="98268"/>
                  </a:lnTo>
                  <a:lnTo>
                    <a:pt x="106605" y="77699"/>
                  </a:lnTo>
                  <a:lnTo>
                    <a:pt x="116349" y="53545"/>
                  </a:lnTo>
                  <a:lnTo>
                    <a:pt x="115951" y="53404"/>
                  </a:lnTo>
                  <a:lnTo>
                    <a:pt x="109610" y="58881"/>
                  </a:lnTo>
                  <a:lnTo>
                    <a:pt x="86094" y="92146"/>
                  </a:lnTo>
                  <a:lnTo>
                    <a:pt x="79733" y="109134"/>
                  </a:lnTo>
                  <a:lnTo>
                    <a:pt x="77291" y="134955"/>
                  </a:lnTo>
                  <a:lnTo>
                    <a:pt x="80918" y="146954"/>
                  </a:lnTo>
                  <a:lnTo>
                    <a:pt x="82806" y="149808"/>
                  </a:lnTo>
                  <a:lnTo>
                    <a:pt x="87020" y="152979"/>
                  </a:lnTo>
                  <a:lnTo>
                    <a:pt x="89254" y="153031"/>
                  </a:lnTo>
                  <a:lnTo>
                    <a:pt x="104699" y="145350"/>
                  </a:lnTo>
                  <a:lnTo>
                    <a:pt x="135744" y="121704"/>
                  </a:lnTo>
                  <a:lnTo>
                    <a:pt x="162356" y="90532"/>
                  </a:lnTo>
                  <a:lnTo>
                    <a:pt x="185664" y="56070"/>
                  </a:lnTo>
                  <a:lnTo>
                    <a:pt x="193589" y="47817"/>
                  </a:lnTo>
                  <a:lnTo>
                    <a:pt x="199757" y="44150"/>
                  </a:lnTo>
                  <a:lnTo>
                    <a:pt x="202513" y="43966"/>
                  </a:lnTo>
                  <a:lnTo>
                    <a:pt x="207691" y="45877"/>
                  </a:lnTo>
                  <a:lnTo>
                    <a:pt x="215069" y="55209"/>
                  </a:lnTo>
                  <a:lnTo>
                    <a:pt x="215896" y="59276"/>
                  </a:lnTo>
                  <a:lnTo>
                    <a:pt x="212371" y="91491"/>
                  </a:lnTo>
                  <a:lnTo>
                    <a:pt x="206339" y="126902"/>
                  </a:lnTo>
                  <a:lnTo>
                    <a:pt x="205735" y="149024"/>
                  </a:lnTo>
                  <a:lnTo>
                    <a:pt x="206498" y="151188"/>
                  </a:lnTo>
                  <a:lnTo>
                    <a:pt x="207801" y="152630"/>
                  </a:lnTo>
                  <a:lnTo>
                    <a:pt x="209463" y="153592"/>
                  </a:lnTo>
                  <a:lnTo>
                    <a:pt x="215543" y="152544"/>
                  </a:lnTo>
                  <a:lnTo>
                    <a:pt x="223537" y="148639"/>
                  </a:lnTo>
                  <a:lnTo>
                    <a:pt x="236963" y="136721"/>
                  </a:lnTo>
                  <a:lnTo>
                    <a:pt x="260460" y="104916"/>
                  </a:lnTo>
                  <a:lnTo>
                    <a:pt x="285175" y="71908"/>
                  </a:lnTo>
                  <a:lnTo>
                    <a:pt x="308754" y="41634"/>
                  </a:lnTo>
                  <a:lnTo>
                    <a:pt x="325439" y="14913"/>
                  </a:lnTo>
                  <a:lnTo>
                    <a:pt x="325195" y="14155"/>
                  </a:lnTo>
                  <a:lnTo>
                    <a:pt x="324238" y="13650"/>
                  </a:lnTo>
                  <a:lnTo>
                    <a:pt x="322806" y="13314"/>
                  </a:lnTo>
                  <a:lnTo>
                    <a:pt x="319099" y="19290"/>
                  </a:lnTo>
                  <a:lnTo>
                    <a:pt x="303225" y="53093"/>
                  </a:lnTo>
                  <a:lnTo>
                    <a:pt x="294534" y="72166"/>
                  </a:lnTo>
                  <a:lnTo>
                    <a:pt x="291513" y="84870"/>
                  </a:lnTo>
                  <a:lnTo>
                    <a:pt x="289877" y="86988"/>
                  </a:lnTo>
                  <a:lnTo>
                    <a:pt x="287994" y="88399"/>
                  </a:lnTo>
                  <a:lnTo>
                    <a:pt x="287531" y="89340"/>
                  </a:lnTo>
                  <a:lnTo>
                    <a:pt x="288016" y="89967"/>
                  </a:lnTo>
                  <a:lnTo>
                    <a:pt x="289134" y="90386"/>
                  </a:lnTo>
                  <a:lnTo>
                    <a:pt x="302083" y="87182"/>
                  </a:lnTo>
                  <a:lnTo>
                    <a:pt x="336818" y="68945"/>
                  </a:lnTo>
                  <a:lnTo>
                    <a:pt x="363573" y="53136"/>
                  </a:lnTo>
                  <a:lnTo>
                    <a:pt x="397265" y="26460"/>
                  </a:lnTo>
                  <a:lnTo>
                    <a:pt x="431961" y="6690"/>
                  </a:lnTo>
                  <a:lnTo>
                    <a:pt x="449050" y="0"/>
                  </a:lnTo>
                  <a:lnTo>
                    <a:pt x="451259" y="245"/>
                  </a:lnTo>
                  <a:lnTo>
                    <a:pt x="452731" y="1202"/>
                  </a:lnTo>
                  <a:lnTo>
                    <a:pt x="453712" y="2634"/>
                  </a:lnTo>
                  <a:lnTo>
                    <a:pt x="453573" y="4382"/>
                  </a:lnTo>
                  <a:lnTo>
                    <a:pt x="450377" y="11428"/>
                  </a:lnTo>
                  <a:lnTo>
                    <a:pt x="442452" y="42324"/>
                  </a:lnTo>
                  <a:lnTo>
                    <a:pt x="442891" y="44336"/>
                  </a:lnTo>
                  <a:lnTo>
                    <a:pt x="443977" y="45677"/>
                  </a:lnTo>
                  <a:lnTo>
                    <a:pt x="445496" y="46571"/>
                  </a:lnTo>
                  <a:lnTo>
                    <a:pt x="451415" y="45448"/>
                  </a:lnTo>
                  <a:lnTo>
                    <a:pt x="455217" y="44037"/>
                  </a:lnTo>
                  <a:lnTo>
                    <a:pt x="484250" y="197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5" name="SMARTInkShape-93"/>
            <p:cNvSpPr/>
            <p:nvPr/>
          </p:nvSpPr>
          <p:spPr bwMode="auto">
            <a:xfrm>
              <a:off x="8165306" y="1650625"/>
              <a:ext cx="308401" cy="330515"/>
            </a:xfrm>
            <a:custGeom>
              <a:avLst/>
              <a:gdLst/>
              <a:ahLst/>
              <a:cxnLst/>
              <a:rect l="0" t="0" r="0" b="0"/>
              <a:pathLst>
                <a:path w="308401" h="330515">
                  <a:moveTo>
                    <a:pt x="71438" y="163888"/>
                  </a:moveTo>
                  <a:lnTo>
                    <a:pt x="67645" y="163888"/>
                  </a:lnTo>
                  <a:lnTo>
                    <a:pt x="66528" y="164681"/>
                  </a:lnTo>
                  <a:lnTo>
                    <a:pt x="65783" y="166004"/>
                  </a:lnTo>
                  <a:lnTo>
                    <a:pt x="65287" y="167680"/>
                  </a:lnTo>
                  <a:lnTo>
                    <a:pt x="64162" y="168797"/>
                  </a:lnTo>
                  <a:lnTo>
                    <a:pt x="58231" y="170737"/>
                  </a:lnTo>
                  <a:lnTo>
                    <a:pt x="59747" y="173017"/>
                  </a:lnTo>
                  <a:lnTo>
                    <a:pt x="63861" y="176676"/>
                  </a:lnTo>
                  <a:lnTo>
                    <a:pt x="97800" y="194878"/>
                  </a:lnTo>
                  <a:lnTo>
                    <a:pt x="111011" y="198672"/>
                  </a:lnTo>
                  <a:lnTo>
                    <a:pt x="116278" y="199191"/>
                  </a:lnTo>
                  <a:lnTo>
                    <a:pt x="121265" y="197305"/>
                  </a:lnTo>
                  <a:lnTo>
                    <a:pt x="123706" y="195691"/>
                  </a:lnTo>
                  <a:lnTo>
                    <a:pt x="125334" y="193027"/>
                  </a:lnTo>
                  <a:lnTo>
                    <a:pt x="136168" y="161525"/>
                  </a:lnTo>
                  <a:lnTo>
                    <a:pt x="141551" y="138638"/>
                  </a:lnTo>
                  <a:lnTo>
                    <a:pt x="141820" y="113127"/>
                  </a:lnTo>
                  <a:lnTo>
                    <a:pt x="136690" y="78063"/>
                  </a:lnTo>
                  <a:lnTo>
                    <a:pt x="139808" y="60494"/>
                  </a:lnTo>
                  <a:lnTo>
                    <a:pt x="149552" y="45234"/>
                  </a:lnTo>
                  <a:lnTo>
                    <a:pt x="162492" y="34451"/>
                  </a:lnTo>
                  <a:lnTo>
                    <a:pt x="195700" y="21214"/>
                  </a:lnTo>
                  <a:lnTo>
                    <a:pt x="222291" y="13928"/>
                  </a:lnTo>
                  <a:lnTo>
                    <a:pt x="255929" y="4356"/>
                  </a:lnTo>
                  <a:lnTo>
                    <a:pt x="288826" y="524"/>
                  </a:lnTo>
                  <a:lnTo>
                    <a:pt x="298494" y="0"/>
                  </a:lnTo>
                  <a:lnTo>
                    <a:pt x="302183" y="2242"/>
                  </a:lnTo>
                  <a:lnTo>
                    <a:pt x="308400" y="11082"/>
                  </a:lnTo>
                  <a:lnTo>
                    <a:pt x="307994" y="17568"/>
                  </a:lnTo>
                  <a:lnTo>
                    <a:pt x="301193" y="33240"/>
                  </a:lnTo>
                  <a:lnTo>
                    <a:pt x="276391" y="67498"/>
                  </a:lnTo>
                  <a:lnTo>
                    <a:pt x="253016" y="96177"/>
                  </a:lnTo>
                  <a:lnTo>
                    <a:pt x="225958" y="128238"/>
                  </a:lnTo>
                  <a:lnTo>
                    <a:pt x="195411" y="163653"/>
                  </a:lnTo>
                  <a:lnTo>
                    <a:pt x="169664" y="198444"/>
                  </a:lnTo>
                  <a:lnTo>
                    <a:pt x="149225" y="230840"/>
                  </a:lnTo>
                  <a:lnTo>
                    <a:pt x="134849" y="258467"/>
                  </a:lnTo>
                  <a:lnTo>
                    <a:pt x="125416" y="292541"/>
                  </a:lnTo>
                  <a:lnTo>
                    <a:pt x="122621" y="318953"/>
                  </a:lnTo>
                  <a:lnTo>
                    <a:pt x="123816" y="324414"/>
                  </a:lnTo>
                  <a:lnTo>
                    <a:pt x="126200" y="328055"/>
                  </a:lnTo>
                  <a:lnTo>
                    <a:pt x="129377" y="330483"/>
                  </a:lnTo>
                  <a:lnTo>
                    <a:pt x="133877" y="330514"/>
                  </a:lnTo>
                  <a:lnTo>
                    <a:pt x="145226" y="326314"/>
                  </a:lnTo>
                  <a:lnTo>
                    <a:pt x="179793" y="297834"/>
                  </a:lnTo>
                  <a:lnTo>
                    <a:pt x="192795" y="277659"/>
                  </a:lnTo>
                  <a:lnTo>
                    <a:pt x="197884" y="256600"/>
                  </a:lnTo>
                  <a:lnTo>
                    <a:pt x="194840" y="244516"/>
                  </a:lnTo>
                  <a:lnTo>
                    <a:pt x="191806" y="239071"/>
                  </a:lnTo>
                  <a:lnTo>
                    <a:pt x="182084" y="230904"/>
                  </a:lnTo>
                  <a:lnTo>
                    <a:pt x="176158" y="227615"/>
                  </a:lnTo>
                  <a:lnTo>
                    <a:pt x="161107" y="226078"/>
                  </a:lnTo>
                  <a:lnTo>
                    <a:pt x="125575" y="231558"/>
                  </a:lnTo>
                  <a:lnTo>
                    <a:pt x="92891" y="240284"/>
                  </a:lnTo>
                  <a:lnTo>
                    <a:pt x="65976" y="248083"/>
                  </a:lnTo>
                  <a:lnTo>
                    <a:pt x="37893" y="259302"/>
                  </a:lnTo>
                  <a:lnTo>
                    <a:pt x="0" y="271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6" name="SMARTInkShape-94"/>
            <p:cNvSpPr/>
            <p:nvPr/>
          </p:nvSpPr>
          <p:spPr bwMode="auto">
            <a:xfrm>
              <a:off x="7203089" y="2243138"/>
              <a:ext cx="290706" cy="174265"/>
            </a:xfrm>
            <a:custGeom>
              <a:avLst/>
              <a:gdLst/>
              <a:ahLst/>
              <a:cxnLst/>
              <a:rect l="0" t="0" r="0" b="0"/>
              <a:pathLst>
                <a:path w="290706" h="174265">
                  <a:moveTo>
                    <a:pt x="62105" y="42862"/>
                  </a:moveTo>
                  <a:lnTo>
                    <a:pt x="32031" y="61544"/>
                  </a:lnTo>
                  <a:lnTo>
                    <a:pt x="13242" y="79883"/>
                  </a:lnTo>
                  <a:lnTo>
                    <a:pt x="5198" y="93447"/>
                  </a:lnTo>
                  <a:lnTo>
                    <a:pt x="0" y="114471"/>
                  </a:lnTo>
                  <a:lnTo>
                    <a:pt x="2252" y="135782"/>
                  </a:lnTo>
                  <a:lnTo>
                    <a:pt x="7987" y="147924"/>
                  </a:lnTo>
                  <a:lnTo>
                    <a:pt x="11739" y="153385"/>
                  </a:lnTo>
                  <a:lnTo>
                    <a:pt x="24374" y="161569"/>
                  </a:lnTo>
                  <a:lnTo>
                    <a:pt x="51454" y="170639"/>
                  </a:lnTo>
                  <a:lnTo>
                    <a:pt x="73246" y="174264"/>
                  </a:lnTo>
                  <a:lnTo>
                    <a:pt x="96161" y="173230"/>
                  </a:lnTo>
                  <a:lnTo>
                    <a:pt x="123807" y="165891"/>
                  </a:lnTo>
                  <a:lnTo>
                    <a:pt x="153822" y="154691"/>
                  </a:lnTo>
                  <a:lnTo>
                    <a:pt x="183036" y="141777"/>
                  </a:lnTo>
                  <a:lnTo>
                    <a:pt x="209779" y="121749"/>
                  </a:lnTo>
                  <a:lnTo>
                    <a:pt x="233307" y="96973"/>
                  </a:lnTo>
                  <a:lnTo>
                    <a:pt x="251701" y="70086"/>
                  </a:lnTo>
                  <a:lnTo>
                    <a:pt x="267813" y="42262"/>
                  </a:lnTo>
                  <a:lnTo>
                    <a:pt x="2907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7" name="SMARTInkShape-95"/>
            <p:cNvSpPr/>
            <p:nvPr/>
          </p:nvSpPr>
          <p:spPr bwMode="auto">
            <a:xfrm>
              <a:off x="7431118" y="2128838"/>
              <a:ext cx="284133" cy="244732"/>
            </a:xfrm>
            <a:custGeom>
              <a:avLst/>
              <a:gdLst/>
              <a:ahLst/>
              <a:cxnLst/>
              <a:rect l="0" t="0" r="0" b="0"/>
              <a:pathLst>
                <a:path w="284133" h="244732">
                  <a:moveTo>
                    <a:pt x="69820" y="0"/>
                  </a:moveTo>
                  <a:lnTo>
                    <a:pt x="63322" y="5703"/>
                  </a:lnTo>
                  <a:lnTo>
                    <a:pt x="51931" y="13772"/>
                  </a:lnTo>
                  <a:lnTo>
                    <a:pt x="25386" y="47527"/>
                  </a:lnTo>
                  <a:lnTo>
                    <a:pt x="12645" y="78287"/>
                  </a:lnTo>
                  <a:lnTo>
                    <a:pt x="6573" y="103057"/>
                  </a:lnTo>
                  <a:lnTo>
                    <a:pt x="2022" y="129146"/>
                  </a:lnTo>
                  <a:lnTo>
                    <a:pt x="0" y="153971"/>
                  </a:lnTo>
                  <a:lnTo>
                    <a:pt x="2654" y="186467"/>
                  </a:lnTo>
                  <a:lnTo>
                    <a:pt x="10662" y="219395"/>
                  </a:lnTo>
                  <a:lnTo>
                    <a:pt x="15217" y="231388"/>
                  </a:lnTo>
                  <a:lnTo>
                    <a:pt x="22004" y="239893"/>
                  </a:lnTo>
                  <a:lnTo>
                    <a:pt x="26036" y="243272"/>
                  </a:lnTo>
                  <a:lnTo>
                    <a:pt x="30312" y="244731"/>
                  </a:lnTo>
                  <a:lnTo>
                    <a:pt x="39296" y="244236"/>
                  </a:lnTo>
                  <a:lnTo>
                    <a:pt x="57071" y="235702"/>
                  </a:lnTo>
                  <a:lnTo>
                    <a:pt x="79501" y="207190"/>
                  </a:lnTo>
                  <a:lnTo>
                    <a:pt x="97559" y="179481"/>
                  </a:lnTo>
                  <a:lnTo>
                    <a:pt x="109436" y="147283"/>
                  </a:lnTo>
                  <a:lnTo>
                    <a:pt x="125153" y="111790"/>
                  </a:lnTo>
                  <a:lnTo>
                    <a:pt x="132344" y="96606"/>
                  </a:lnTo>
                  <a:lnTo>
                    <a:pt x="133727" y="96947"/>
                  </a:lnTo>
                  <a:lnTo>
                    <a:pt x="137381" y="101560"/>
                  </a:lnTo>
                  <a:lnTo>
                    <a:pt x="140109" y="113083"/>
                  </a:lnTo>
                  <a:lnTo>
                    <a:pt x="136121" y="141811"/>
                  </a:lnTo>
                  <a:lnTo>
                    <a:pt x="135502" y="163991"/>
                  </a:lnTo>
                  <a:lnTo>
                    <a:pt x="144134" y="196191"/>
                  </a:lnTo>
                  <a:lnTo>
                    <a:pt x="152855" y="204406"/>
                  </a:lnTo>
                  <a:lnTo>
                    <a:pt x="163874" y="209909"/>
                  </a:lnTo>
                  <a:lnTo>
                    <a:pt x="174063" y="212355"/>
                  </a:lnTo>
                  <a:lnTo>
                    <a:pt x="196309" y="209940"/>
                  </a:lnTo>
                  <a:lnTo>
                    <a:pt x="219217" y="200405"/>
                  </a:lnTo>
                  <a:lnTo>
                    <a:pt x="244877" y="179940"/>
                  </a:lnTo>
                  <a:lnTo>
                    <a:pt x="268797" y="149977"/>
                  </a:lnTo>
                  <a:lnTo>
                    <a:pt x="284132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8" name="SMARTInkShape-96"/>
            <p:cNvSpPr/>
            <p:nvPr/>
          </p:nvSpPr>
          <p:spPr bwMode="auto">
            <a:xfrm>
              <a:off x="7665672" y="2130815"/>
              <a:ext cx="299610" cy="186616"/>
            </a:xfrm>
            <a:custGeom>
              <a:avLst/>
              <a:gdLst/>
              <a:ahLst/>
              <a:cxnLst/>
              <a:rect l="0" t="0" r="0" b="0"/>
              <a:pathLst>
                <a:path w="299610" h="186616">
                  <a:moveTo>
                    <a:pt x="56722" y="55173"/>
                  </a:moveTo>
                  <a:lnTo>
                    <a:pt x="29986" y="85700"/>
                  </a:lnTo>
                  <a:lnTo>
                    <a:pt x="17075" y="113502"/>
                  </a:lnTo>
                  <a:lnTo>
                    <a:pt x="6880" y="144511"/>
                  </a:lnTo>
                  <a:lnTo>
                    <a:pt x="1737" y="161283"/>
                  </a:lnTo>
                  <a:lnTo>
                    <a:pt x="0" y="177380"/>
                  </a:lnTo>
                  <a:lnTo>
                    <a:pt x="1879" y="183041"/>
                  </a:lnTo>
                  <a:lnTo>
                    <a:pt x="3491" y="185662"/>
                  </a:lnTo>
                  <a:lnTo>
                    <a:pt x="6154" y="186615"/>
                  </a:lnTo>
                  <a:lnTo>
                    <a:pt x="13345" y="185558"/>
                  </a:lnTo>
                  <a:lnTo>
                    <a:pt x="26318" y="180500"/>
                  </a:lnTo>
                  <a:lnTo>
                    <a:pt x="40217" y="166390"/>
                  </a:lnTo>
                  <a:lnTo>
                    <a:pt x="59136" y="138701"/>
                  </a:lnTo>
                  <a:lnTo>
                    <a:pt x="73401" y="109467"/>
                  </a:lnTo>
                  <a:lnTo>
                    <a:pt x="90326" y="77451"/>
                  </a:lnTo>
                  <a:lnTo>
                    <a:pt x="101074" y="57540"/>
                  </a:lnTo>
                  <a:lnTo>
                    <a:pt x="113123" y="41860"/>
                  </a:lnTo>
                  <a:lnTo>
                    <a:pt x="97253" y="71986"/>
                  </a:lnTo>
                  <a:lnTo>
                    <a:pt x="83866" y="98534"/>
                  </a:lnTo>
                  <a:lnTo>
                    <a:pt x="79282" y="121005"/>
                  </a:lnTo>
                  <a:lnTo>
                    <a:pt x="79282" y="135885"/>
                  </a:lnTo>
                  <a:lnTo>
                    <a:pt x="82094" y="145549"/>
                  </a:lnTo>
                  <a:lnTo>
                    <a:pt x="84749" y="148761"/>
                  </a:lnTo>
                  <a:lnTo>
                    <a:pt x="91932" y="152330"/>
                  </a:lnTo>
                  <a:lnTo>
                    <a:pt x="100417" y="151799"/>
                  </a:lnTo>
                  <a:lnTo>
                    <a:pt x="109479" y="148124"/>
                  </a:lnTo>
                  <a:lnTo>
                    <a:pt x="123506" y="136336"/>
                  </a:lnTo>
                  <a:lnTo>
                    <a:pt x="151187" y="102544"/>
                  </a:lnTo>
                  <a:lnTo>
                    <a:pt x="173428" y="69113"/>
                  </a:lnTo>
                  <a:lnTo>
                    <a:pt x="191516" y="45700"/>
                  </a:lnTo>
                  <a:lnTo>
                    <a:pt x="194209" y="44095"/>
                  </a:lnTo>
                  <a:lnTo>
                    <a:pt x="196005" y="43819"/>
                  </a:lnTo>
                  <a:lnTo>
                    <a:pt x="197202" y="44428"/>
                  </a:lnTo>
                  <a:lnTo>
                    <a:pt x="198000" y="45628"/>
                  </a:lnTo>
                  <a:lnTo>
                    <a:pt x="199124" y="54902"/>
                  </a:lnTo>
                  <a:lnTo>
                    <a:pt x="193404" y="85344"/>
                  </a:lnTo>
                  <a:lnTo>
                    <a:pt x="188943" y="101860"/>
                  </a:lnTo>
                  <a:lnTo>
                    <a:pt x="171704" y="131900"/>
                  </a:lnTo>
                  <a:lnTo>
                    <a:pt x="172271" y="131724"/>
                  </a:lnTo>
                  <a:lnTo>
                    <a:pt x="175016" y="129412"/>
                  </a:lnTo>
                  <a:lnTo>
                    <a:pt x="195870" y="96701"/>
                  </a:lnTo>
                  <a:lnTo>
                    <a:pt x="216205" y="67080"/>
                  </a:lnTo>
                  <a:lnTo>
                    <a:pt x="242917" y="34682"/>
                  </a:lnTo>
                  <a:lnTo>
                    <a:pt x="276122" y="8034"/>
                  </a:lnTo>
                  <a:lnTo>
                    <a:pt x="289739" y="989"/>
                  </a:lnTo>
                  <a:lnTo>
                    <a:pt x="293030" y="0"/>
                  </a:lnTo>
                  <a:lnTo>
                    <a:pt x="295223" y="135"/>
                  </a:lnTo>
                  <a:lnTo>
                    <a:pt x="296685" y="1018"/>
                  </a:lnTo>
                  <a:lnTo>
                    <a:pt x="297659" y="2401"/>
                  </a:lnTo>
                  <a:lnTo>
                    <a:pt x="298743" y="6054"/>
                  </a:lnTo>
                  <a:lnTo>
                    <a:pt x="299031" y="8139"/>
                  </a:lnTo>
                  <a:lnTo>
                    <a:pt x="297236" y="12573"/>
                  </a:lnTo>
                  <a:lnTo>
                    <a:pt x="294586" y="17189"/>
                  </a:lnTo>
                  <a:lnTo>
                    <a:pt x="292745" y="25202"/>
                  </a:lnTo>
                  <a:lnTo>
                    <a:pt x="293445" y="24873"/>
                  </a:lnTo>
                  <a:lnTo>
                    <a:pt x="296341" y="22392"/>
                  </a:lnTo>
                  <a:lnTo>
                    <a:pt x="298157" y="18643"/>
                  </a:lnTo>
                  <a:lnTo>
                    <a:pt x="299609" y="123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49" name="SMARTInkShape-97"/>
            <p:cNvSpPr/>
            <p:nvPr/>
          </p:nvSpPr>
          <p:spPr bwMode="auto">
            <a:xfrm>
              <a:off x="7944244" y="2093119"/>
              <a:ext cx="135338" cy="148065"/>
            </a:xfrm>
            <a:custGeom>
              <a:avLst/>
              <a:gdLst/>
              <a:ahLst/>
              <a:cxnLst/>
              <a:rect l="0" t="0" r="0" b="0"/>
              <a:pathLst>
                <a:path w="135338" h="148065">
                  <a:moveTo>
                    <a:pt x="42469" y="0"/>
                  </a:moveTo>
                  <a:lnTo>
                    <a:pt x="38676" y="3792"/>
                  </a:lnTo>
                  <a:lnTo>
                    <a:pt x="36814" y="9887"/>
                  </a:lnTo>
                  <a:lnTo>
                    <a:pt x="36318" y="13735"/>
                  </a:lnTo>
                  <a:lnTo>
                    <a:pt x="31533" y="22244"/>
                  </a:lnTo>
                  <a:lnTo>
                    <a:pt x="24908" y="32905"/>
                  </a:lnTo>
                  <a:lnTo>
                    <a:pt x="16304" y="63502"/>
                  </a:lnTo>
                  <a:lnTo>
                    <a:pt x="10577" y="92712"/>
                  </a:lnTo>
                  <a:lnTo>
                    <a:pt x="1600" y="126450"/>
                  </a:lnTo>
                  <a:lnTo>
                    <a:pt x="0" y="143423"/>
                  </a:lnTo>
                  <a:lnTo>
                    <a:pt x="663" y="145621"/>
                  </a:lnTo>
                  <a:lnTo>
                    <a:pt x="1897" y="147087"/>
                  </a:lnTo>
                  <a:lnTo>
                    <a:pt x="3515" y="148064"/>
                  </a:lnTo>
                  <a:lnTo>
                    <a:pt x="5387" y="147922"/>
                  </a:lnTo>
                  <a:lnTo>
                    <a:pt x="9584" y="145647"/>
                  </a:lnTo>
                  <a:lnTo>
                    <a:pt x="39552" y="113289"/>
                  </a:lnTo>
                  <a:lnTo>
                    <a:pt x="71600" y="78448"/>
                  </a:lnTo>
                  <a:lnTo>
                    <a:pt x="100529" y="45594"/>
                  </a:lnTo>
                  <a:lnTo>
                    <a:pt x="111264" y="37669"/>
                  </a:lnTo>
                  <a:lnTo>
                    <a:pt x="111351" y="37813"/>
                  </a:lnTo>
                  <a:lnTo>
                    <a:pt x="109331" y="40089"/>
                  </a:lnTo>
                  <a:lnTo>
                    <a:pt x="107904" y="45863"/>
                  </a:lnTo>
                  <a:lnTo>
                    <a:pt x="106476" y="53721"/>
                  </a:lnTo>
                  <a:lnTo>
                    <a:pt x="94622" y="80286"/>
                  </a:lnTo>
                  <a:lnTo>
                    <a:pt x="88436" y="89581"/>
                  </a:lnTo>
                  <a:lnTo>
                    <a:pt x="86711" y="94847"/>
                  </a:lnTo>
                  <a:lnTo>
                    <a:pt x="87045" y="96569"/>
                  </a:lnTo>
                  <a:lnTo>
                    <a:pt x="88061" y="97717"/>
                  </a:lnTo>
                  <a:lnTo>
                    <a:pt x="89532" y="98482"/>
                  </a:lnTo>
                  <a:lnTo>
                    <a:pt x="95400" y="97215"/>
                  </a:lnTo>
                  <a:lnTo>
                    <a:pt x="111863" y="87806"/>
                  </a:lnTo>
                  <a:lnTo>
                    <a:pt x="13533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50" name="SMARTInkShape-98"/>
            <p:cNvSpPr/>
            <p:nvPr/>
          </p:nvSpPr>
          <p:spPr bwMode="auto">
            <a:xfrm>
              <a:off x="8159537" y="1917920"/>
              <a:ext cx="241514" cy="280319"/>
            </a:xfrm>
            <a:custGeom>
              <a:avLst/>
              <a:gdLst/>
              <a:ahLst/>
              <a:cxnLst/>
              <a:rect l="0" t="0" r="0" b="0"/>
              <a:pathLst>
                <a:path w="241514" h="280319">
                  <a:moveTo>
                    <a:pt x="20057" y="189486"/>
                  </a:moveTo>
                  <a:lnTo>
                    <a:pt x="14353" y="195983"/>
                  </a:lnTo>
                  <a:lnTo>
                    <a:pt x="1718" y="220804"/>
                  </a:lnTo>
                  <a:lnTo>
                    <a:pt x="0" y="230128"/>
                  </a:lnTo>
                  <a:lnTo>
                    <a:pt x="1353" y="237447"/>
                  </a:lnTo>
                  <a:lnTo>
                    <a:pt x="2825" y="240510"/>
                  </a:lnTo>
                  <a:lnTo>
                    <a:pt x="4600" y="242552"/>
                  </a:lnTo>
                  <a:lnTo>
                    <a:pt x="8689" y="244821"/>
                  </a:lnTo>
                  <a:lnTo>
                    <a:pt x="15269" y="243713"/>
                  </a:lnTo>
                  <a:lnTo>
                    <a:pt x="23485" y="239781"/>
                  </a:lnTo>
                  <a:lnTo>
                    <a:pt x="53973" y="219853"/>
                  </a:lnTo>
                  <a:lnTo>
                    <a:pt x="80465" y="205980"/>
                  </a:lnTo>
                  <a:lnTo>
                    <a:pt x="108423" y="191816"/>
                  </a:lnTo>
                  <a:lnTo>
                    <a:pt x="123095" y="178086"/>
                  </a:lnTo>
                  <a:lnTo>
                    <a:pt x="149242" y="147194"/>
                  </a:lnTo>
                  <a:lnTo>
                    <a:pt x="170253" y="117777"/>
                  </a:lnTo>
                  <a:lnTo>
                    <a:pt x="183975" y="83925"/>
                  </a:lnTo>
                  <a:lnTo>
                    <a:pt x="193067" y="52552"/>
                  </a:lnTo>
                  <a:lnTo>
                    <a:pt x="205779" y="20003"/>
                  </a:lnTo>
                  <a:lnTo>
                    <a:pt x="204990" y="13792"/>
                  </a:lnTo>
                  <a:lnTo>
                    <a:pt x="199903" y="0"/>
                  </a:lnTo>
                  <a:lnTo>
                    <a:pt x="197898" y="456"/>
                  </a:lnTo>
                  <a:lnTo>
                    <a:pt x="175082" y="20582"/>
                  </a:lnTo>
                  <a:lnTo>
                    <a:pt x="158947" y="51599"/>
                  </a:lnTo>
                  <a:lnTo>
                    <a:pt x="146873" y="77403"/>
                  </a:lnTo>
                  <a:lnTo>
                    <a:pt x="134363" y="104746"/>
                  </a:lnTo>
                  <a:lnTo>
                    <a:pt x="123512" y="132774"/>
                  </a:lnTo>
                  <a:lnTo>
                    <a:pt x="113398" y="161106"/>
                  </a:lnTo>
                  <a:lnTo>
                    <a:pt x="104404" y="188779"/>
                  </a:lnTo>
                  <a:lnTo>
                    <a:pt x="97761" y="214307"/>
                  </a:lnTo>
                  <a:lnTo>
                    <a:pt x="93352" y="243407"/>
                  </a:lnTo>
                  <a:lnTo>
                    <a:pt x="95837" y="263318"/>
                  </a:lnTo>
                  <a:lnTo>
                    <a:pt x="101626" y="272042"/>
                  </a:lnTo>
                  <a:lnTo>
                    <a:pt x="108697" y="277772"/>
                  </a:lnTo>
                  <a:lnTo>
                    <a:pt x="114486" y="280318"/>
                  </a:lnTo>
                  <a:lnTo>
                    <a:pt x="116347" y="279409"/>
                  </a:lnTo>
                  <a:lnTo>
                    <a:pt x="117588" y="277216"/>
                  </a:lnTo>
                  <a:lnTo>
                    <a:pt x="119579" y="258498"/>
                  </a:lnTo>
                  <a:lnTo>
                    <a:pt x="114269" y="226166"/>
                  </a:lnTo>
                  <a:lnTo>
                    <a:pt x="103460" y="191322"/>
                  </a:lnTo>
                  <a:lnTo>
                    <a:pt x="86274" y="161274"/>
                  </a:lnTo>
                  <a:lnTo>
                    <a:pt x="64442" y="134004"/>
                  </a:lnTo>
                  <a:lnTo>
                    <a:pt x="69946" y="133078"/>
                  </a:lnTo>
                  <a:lnTo>
                    <a:pt x="80330" y="133460"/>
                  </a:lnTo>
                  <a:lnTo>
                    <a:pt x="113337" y="138530"/>
                  </a:lnTo>
                  <a:lnTo>
                    <a:pt x="142063" y="142991"/>
                  </a:lnTo>
                  <a:lnTo>
                    <a:pt x="175919" y="145906"/>
                  </a:lnTo>
                  <a:lnTo>
                    <a:pt x="205538" y="144365"/>
                  </a:lnTo>
                  <a:lnTo>
                    <a:pt x="241513" y="139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51" name="SMARTInkShape-99"/>
            <p:cNvSpPr/>
            <p:nvPr/>
          </p:nvSpPr>
          <p:spPr bwMode="auto">
            <a:xfrm>
              <a:off x="8336756" y="2012308"/>
              <a:ext cx="321470" cy="137085"/>
            </a:xfrm>
            <a:custGeom>
              <a:avLst/>
              <a:gdLst/>
              <a:ahLst/>
              <a:cxnLst/>
              <a:rect l="0" t="0" r="0" b="0"/>
              <a:pathLst>
                <a:path w="321470" h="137085">
                  <a:moveTo>
                    <a:pt x="0" y="87955"/>
                  </a:moveTo>
                  <a:lnTo>
                    <a:pt x="31922" y="87161"/>
                  </a:lnTo>
                  <a:lnTo>
                    <a:pt x="64351" y="73481"/>
                  </a:lnTo>
                  <a:lnTo>
                    <a:pt x="91485" y="56987"/>
                  </a:lnTo>
                  <a:lnTo>
                    <a:pt x="98339" y="50114"/>
                  </a:lnTo>
                  <a:lnTo>
                    <a:pt x="112037" y="31245"/>
                  </a:lnTo>
                  <a:lnTo>
                    <a:pt x="112791" y="28717"/>
                  </a:lnTo>
                  <a:lnTo>
                    <a:pt x="114088" y="27032"/>
                  </a:lnTo>
                  <a:lnTo>
                    <a:pt x="117646" y="25159"/>
                  </a:lnTo>
                  <a:lnTo>
                    <a:pt x="117324" y="25453"/>
                  </a:lnTo>
                  <a:lnTo>
                    <a:pt x="112734" y="27897"/>
                  </a:lnTo>
                  <a:lnTo>
                    <a:pt x="88801" y="56592"/>
                  </a:lnTo>
                  <a:lnTo>
                    <a:pt x="67724" y="87169"/>
                  </a:lnTo>
                  <a:lnTo>
                    <a:pt x="56050" y="107036"/>
                  </a:lnTo>
                  <a:lnTo>
                    <a:pt x="51654" y="112582"/>
                  </a:lnTo>
                  <a:lnTo>
                    <a:pt x="49517" y="117866"/>
                  </a:lnTo>
                  <a:lnTo>
                    <a:pt x="49786" y="135001"/>
                  </a:lnTo>
                  <a:lnTo>
                    <a:pt x="50653" y="135988"/>
                  </a:lnTo>
                  <a:lnTo>
                    <a:pt x="53733" y="137084"/>
                  </a:lnTo>
                  <a:lnTo>
                    <a:pt x="63723" y="133908"/>
                  </a:lnTo>
                  <a:lnTo>
                    <a:pt x="76737" y="127941"/>
                  </a:lnTo>
                  <a:lnTo>
                    <a:pt x="108615" y="94219"/>
                  </a:lnTo>
                  <a:lnTo>
                    <a:pt x="136019" y="60646"/>
                  </a:lnTo>
                  <a:lnTo>
                    <a:pt x="158042" y="34443"/>
                  </a:lnTo>
                  <a:lnTo>
                    <a:pt x="187176" y="14796"/>
                  </a:lnTo>
                  <a:lnTo>
                    <a:pt x="191459" y="12988"/>
                  </a:lnTo>
                  <a:lnTo>
                    <a:pt x="194315" y="13371"/>
                  </a:lnTo>
                  <a:lnTo>
                    <a:pt x="196218" y="15213"/>
                  </a:lnTo>
                  <a:lnTo>
                    <a:pt x="198333" y="21494"/>
                  </a:lnTo>
                  <a:lnTo>
                    <a:pt x="199273" y="29577"/>
                  </a:lnTo>
                  <a:lnTo>
                    <a:pt x="195458" y="40578"/>
                  </a:lnTo>
                  <a:lnTo>
                    <a:pt x="176281" y="70835"/>
                  </a:lnTo>
                  <a:lnTo>
                    <a:pt x="155265" y="100889"/>
                  </a:lnTo>
                  <a:lnTo>
                    <a:pt x="134825" y="127944"/>
                  </a:lnTo>
                  <a:lnTo>
                    <a:pt x="133539" y="131283"/>
                  </a:lnTo>
                  <a:lnTo>
                    <a:pt x="133477" y="133509"/>
                  </a:lnTo>
                  <a:lnTo>
                    <a:pt x="134228" y="134993"/>
                  </a:lnTo>
                  <a:lnTo>
                    <a:pt x="135523" y="135982"/>
                  </a:lnTo>
                  <a:lnTo>
                    <a:pt x="139079" y="137081"/>
                  </a:lnTo>
                  <a:lnTo>
                    <a:pt x="145421" y="133337"/>
                  </a:lnTo>
                  <a:lnTo>
                    <a:pt x="177328" y="108980"/>
                  </a:lnTo>
                  <a:lnTo>
                    <a:pt x="207149" y="79817"/>
                  </a:lnTo>
                  <a:lnTo>
                    <a:pt x="236839" y="44961"/>
                  </a:lnTo>
                  <a:lnTo>
                    <a:pt x="269490" y="17127"/>
                  </a:lnTo>
                  <a:lnTo>
                    <a:pt x="290124" y="1380"/>
                  </a:lnTo>
                  <a:lnTo>
                    <a:pt x="294222" y="76"/>
                  </a:lnTo>
                  <a:lnTo>
                    <a:pt x="297748" y="0"/>
                  </a:lnTo>
                  <a:lnTo>
                    <a:pt x="305318" y="1789"/>
                  </a:lnTo>
                  <a:lnTo>
                    <a:pt x="305939" y="2730"/>
                  </a:lnTo>
                  <a:lnTo>
                    <a:pt x="306630" y="5891"/>
                  </a:lnTo>
                  <a:lnTo>
                    <a:pt x="307607" y="7052"/>
                  </a:lnTo>
                  <a:lnTo>
                    <a:pt x="310811" y="8342"/>
                  </a:lnTo>
                  <a:lnTo>
                    <a:pt x="321469" y="93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0" name="SMARTInkShape-100"/>
            <p:cNvSpPr/>
            <p:nvPr/>
          </p:nvSpPr>
          <p:spPr bwMode="auto">
            <a:xfrm>
              <a:off x="8543925" y="2000250"/>
              <a:ext cx="175099" cy="142876"/>
            </a:xfrm>
            <a:custGeom>
              <a:avLst/>
              <a:gdLst/>
              <a:ahLst/>
              <a:cxnLst/>
              <a:rect l="0" t="0" r="0" b="0"/>
              <a:pathLst>
                <a:path w="175099" h="142876">
                  <a:moveTo>
                    <a:pt x="150019" y="0"/>
                  </a:moveTo>
                  <a:lnTo>
                    <a:pt x="146226" y="0"/>
                  </a:lnTo>
                  <a:lnTo>
                    <a:pt x="142248" y="2117"/>
                  </a:lnTo>
                  <a:lnTo>
                    <a:pt x="140076" y="3792"/>
                  </a:lnTo>
                  <a:lnTo>
                    <a:pt x="139421" y="5703"/>
                  </a:lnTo>
                  <a:lnTo>
                    <a:pt x="139779" y="7771"/>
                  </a:lnTo>
                  <a:lnTo>
                    <a:pt x="141499" y="12979"/>
                  </a:lnTo>
                  <a:lnTo>
                    <a:pt x="143261" y="24042"/>
                  </a:lnTo>
                  <a:lnTo>
                    <a:pt x="152764" y="41609"/>
                  </a:lnTo>
                  <a:lnTo>
                    <a:pt x="159441" y="48391"/>
                  </a:lnTo>
                  <a:lnTo>
                    <a:pt x="166113" y="54051"/>
                  </a:lnTo>
                  <a:lnTo>
                    <a:pt x="174540" y="70373"/>
                  </a:lnTo>
                  <a:lnTo>
                    <a:pt x="175098" y="73903"/>
                  </a:lnTo>
                  <a:lnTo>
                    <a:pt x="173600" y="79941"/>
                  </a:lnTo>
                  <a:lnTo>
                    <a:pt x="164503" y="91596"/>
                  </a:lnTo>
                  <a:lnTo>
                    <a:pt x="135799" y="109756"/>
                  </a:lnTo>
                  <a:lnTo>
                    <a:pt x="101672" y="126514"/>
                  </a:lnTo>
                  <a:lnTo>
                    <a:pt x="71765" y="137703"/>
                  </a:lnTo>
                  <a:lnTo>
                    <a:pt x="37224" y="141853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82896" name="SMARTInkShape-Group15"/>
          <p:cNvGrpSpPr/>
          <p:nvPr/>
        </p:nvGrpSpPr>
        <p:grpSpPr>
          <a:xfrm>
            <a:off x="6887410" y="3664744"/>
            <a:ext cx="2020847" cy="511763"/>
            <a:chOff x="6887410" y="3664744"/>
            <a:chExt cx="2020847" cy="511763"/>
          </a:xfrm>
        </p:grpSpPr>
        <p:sp>
          <p:nvSpPr>
            <p:cNvPr id="2382882" name="SMARTInkShape-101"/>
            <p:cNvSpPr/>
            <p:nvPr/>
          </p:nvSpPr>
          <p:spPr bwMode="auto">
            <a:xfrm>
              <a:off x="6887410" y="3964781"/>
              <a:ext cx="111199" cy="183498"/>
            </a:xfrm>
            <a:custGeom>
              <a:avLst/>
              <a:gdLst/>
              <a:ahLst/>
              <a:cxnLst/>
              <a:rect l="0" t="0" r="0" b="0"/>
              <a:pathLst>
                <a:path w="111199" h="183498">
                  <a:moveTo>
                    <a:pt x="92034" y="0"/>
                  </a:moveTo>
                  <a:lnTo>
                    <a:pt x="92034" y="3792"/>
                  </a:lnTo>
                  <a:lnTo>
                    <a:pt x="91240" y="4116"/>
                  </a:lnTo>
                  <a:lnTo>
                    <a:pt x="88241" y="2359"/>
                  </a:lnTo>
                  <a:lnTo>
                    <a:pt x="86330" y="2366"/>
                  </a:lnTo>
                  <a:lnTo>
                    <a:pt x="82091" y="4491"/>
                  </a:lnTo>
                  <a:lnTo>
                    <a:pt x="79849" y="4582"/>
                  </a:lnTo>
                  <a:lnTo>
                    <a:pt x="75241" y="2566"/>
                  </a:lnTo>
                  <a:lnTo>
                    <a:pt x="68431" y="3257"/>
                  </a:lnTo>
                  <a:lnTo>
                    <a:pt x="51123" y="10169"/>
                  </a:lnTo>
                  <a:lnTo>
                    <a:pt x="18190" y="44898"/>
                  </a:lnTo>
                  <a:lnTo>
                    <a:pt x="5507" y="59429"/>
                  </a:lnTo>
                  <a:lnTo>
                    <a:pt x="1045" y="72995"/>
                  </a:lnTo>
                  <a:lnTo>
                    <a:pt x="0" y="79538"/>
                  </a:lnTo>
                  <a:lnTo>
                    <a:pt x="1309" y="81601"/>
                  </a:lnTo>
                  <a:lnTo>
                    <a:pt x="3769" y="82975"/>
                  </a:lnTo>
                  <a:lnTo>
                    <a:pt x="16934" y="84911"/>
                  </a:lnTo>
                  <a:lnTo>
                    <a:pt x="38032" y="83367"/>
                  </a:lnTo>
                  <a:lnTo>
                    <a:pt x="69813" y="79527"/>
                  </a:lnTo>
                  <a:lnTo>
                    <a:pt x="91800" y="82654"/>
                  </a:lnTo>
                  <a:lnTo>
                    <a:pt x="105811" y="88608"/>
                  </a:lnTo>
                  <a:lnTo>
                    <a:pt x="108362" y="92409"/>
                  </a:lnTo>
                  <a:lnTo>
                    <a:pt x="111198" y="102983"/>
                  </a:lnTo>
                  <a:lnTo>
                    <a:pt x="108224" y="115621"/>
                  </a:lnTo>
                  <a:lnTo>
                    <a:pt x="100817" y="129175"/>
                  </a:lnTo>
                  <a:lnTo>
                    <a:pt x="77463" y="164384"/>
                  </a:lnTo>
                  <a:lnTo>
                    <a:pt x="67301" y="174395"/>
                  </a:lnTo>
                  <a:lnTo>
                    <a:pt x="55641" y="180697"/>
                  </a:lnTo>
                  <a:lnTo>
                    <a:pt x="45168" y="183497"/>
                  </a:lnTo>
                  <a:lnTo>
                    <a:pt x="37338" y="182625"/>
                  </a:lnTo>
                  <a:lnTo>
                    <a:pt x="34138" y="181281"/>
                  </a:lnTo>
                  <a:lnTo>
                    <a:pt x="32006" y="177211"/>
                  </a:lnTo>
                  <a:lnTo>
                    <a:pt x="29636" y="164221"/>
                  </a:lnTo>
                  <a:lnTo>
                    <a:pt x="32095" y="142850"/>
                  </a:lnTo>
                  <a:lnTo>
                    <a:pt x="45740" y="108592"/>
                  </a:lnTo>
                  <a:lnTo>
                    <a:pt x="60678" y="81476"/>
                  </a:lnTo>
                  <a:lnTo>
                    <a:pt x="92034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3" name="SMARTInkShape-102"/>
            <p:cNvSpPr/>
            <p:nvPr/>
          </p:nvSpPr>
          <p:spPr bwMode="auto">
            <a:xfrm>
              <a:off x="7101123" y="3900488"/>
              <a:ext cx="80064" cy="205492"/>
            </a:xfrm>
            <a:custGeom>
              <a:avLst/>
              <a:gdLst/>
              <a:ahLst/>
              <a:cxnLst/>
              <a:rect l="0" t="0" r="0" b="0"/>
              <a:pathLst>
                <a:path w="80064" h="205492">
                  <a:moveTo>
                    <a:pt x="49771" y="0"/>
                  </a:moveTo>
                  <a:lnTo>
                    <a:pt x="24935" y="26423"/>
                  </a:lnTo>
                  <a:lnTo>
                    <a:pt x="8823" y="58606"/>
                  </a:lnTo>
                  <a:lnTo>
                    <a:pt x="2449" y="86156"/>
                  </a:lnTo>
                  <a:lnTo>
                    <a:pt x="560" y="116544"/>
                  </a:lnTo>
                  <a:lnTo>
                    <a:pt x="0" y="146450"/>
                  </a:lnTo>
                  <a:lnTo>
                    <a:pt x="1951" y="170392"/>
                  </a:lnTo>
                  <a:lnTo>
                    <a:pt x="6293" y="183680"/>
                  </a:lnTo>
                  <a:lnTo>
                    <a:pt x="13514" y="192231"/>
                  </a:lnTo>
                  <a:lnTo>
                    <a:pt x="26505" y="201507"/>
                  </a:lnTo>
                  <a:lnTo>
                    <a:pt x="44201" y="205491"/>
                  </a:lnTo>
                  <a:lnTo>
                    <a:pt x="64525" y="202879"/>
                  </a:lnTo>
                  <a:lnTo>
                    <a:pt x="78043" y="197078"/>
                  </a:lnTo>
                  <a:lnTo>
                    <a:pt x="79731" y="194092"/>
                  </a:lnTo>
                  <a:lnTo>
                    <a:pt x="80063" y="190513"/>
                  </a:lnTo>
                  <a:lnTo>
                    <a:pt x="76738" y="177892"/>
                  </a:lnTo>
                  <a:lnTo>
                    <a:pt x="71281" y="167963"/>
                  </a:lnTo>
                  <a:lnTo>
                    <a:pt x="4977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4" name="SMARTInkShape-103"/>
            <p:cNvSpPr/>
            <p:nvPr/>
          </p:nvSpPr>
          <p:spPr bwMode="auto">
            <a:xfrm>
              <a:off x="7015163" y="3950494"/>
              <a:ext cx="221457" cy="35720"/>
            </a:xfrm>
            <a:custGeom>
              <a:avLst/>
              <a:gdLst/>
              <a:ahLst/>
              <a:cxnLst/>
              <a:rect l="0" t="0" r="0" b="0"/>
              <a:pathLst>
                <a:path w="221457" h="35720">
                  <a:moveTo>
                    <a:pt x="0" y="35719"/>
                  </a:moveTo>
                  <a:lnTo>
                    <a:pt x="14120" y="33602"/>
                  </a:lnTo>
                  <a:lnTo>
                    <a:pt x="39902" y="25831"/>
                  </a:lnTo>
                  <a:lnTo>
                    <a:pt x="72676" y="15591"/>
                  </a:lnTo>
                  <a:lnTo>
                    <a:pt x="107523" y="7530"/>
                  </a:lnTo>
                  <a:lnTo>
                    <a:pt x="138750" y="2231"/>
                  </a:lnTo>
                  <a:lnTo>
                    <a:pt x="174428" y="440"/>
                  </a:lnTo>
                  <a:lnTo>
                    <a:pt x="209530" y="58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5" name="SMARTInkShape-104"/>
            <p:cNvSpPr/>
            <p:nvPr/>
          </p:nvSpPr>
          <p:spPr bwMode="auto">
            <a:xfrm>
              <a:off x="7179469" y="3939501"/>
              <a:ext cx="157163" cy="128015"/>
            </a:xfrm>
            <a:custGeom>
              <a:avLst/>
              <a:gdLst/>
              <a:ahLst/>
              <a:cxnLst/>
              <a:rect l="0" t="0" r="0" b="0"/>
              <a:pathLst>
                <a:path w="157163" h="128015">
                  <a:moveTo>
                    <a:pt x="0" y="75287"/>
                  </a:moveTo>
                  <a:lnTo>
                    <a:pt x="0" y="71494"/>
                  </a:lnTo>
                  <a:lnTo>
                    <a:pt x="1587" y="70377"/>
                  </a:lnTo>
                  <a:lnTo>
                    <a:pt x="15541" y="68584"/>
                  </a:lnTo>
                  <a:lnTo>
                    <a:pt x="31063" y="66157"/>
                  </a:lnTo>
                  <a:lnTo>
                    <a:pt x="61434" y="54433"/>
                  </a:lnTo>
                  <a:lnTo>
                    <a:pt x="91510" y="42533"/>
                  </a:lnTo>
                  <a:lnTo>
                    <a:pt x="108429" y="34185"/>
                  </a:lnTo>
                  <a:lnTo>
                    <a:pt x="126252" y="21777"/>
                  </a:lnTo>
                  <a:lnTo>
                    <a:pt x="132312" y="18961"/>
                  </a:lnTo>
                  <a:lnTo>
                    <a:pt x="137650" y="15063"/>
                  </a:lnTo>
                  <a:lnTo>
                    <a:pt x="140553" y="10685"/>
                  </a:lnTo>
                  <a:lnTo>
                    <a:pt x="141328" y="8406"/>
                  </a:lnTo>
                  <a:lnTo>
                    <a:pt x="141049" y="6888"/>
                  </a:lnTo>
                  <a:lnTo>
                    <a:pt x="140070" y="5874"/>
                  </a:lnTo>
                  <a:lnTo>
                    <a:pt x="136866" y="3955"/>
                  </a:lnTo>
                  <a:lnTo>
                    <a:pt x="132796" y="457"/>
                  </a:lnTo>
                  <a:lnTo>
                    <a:pt x="130600" y="0"/>
                  </a:lnTo>
                  <a:lnTo>
                    <a:pt x="128341" y="489"/>
                  </a:lnTo>
                  <a:lnTo>
                    <a:pt x="121371" y="4970"/>
                  </a:lnTo>
                  <a:lnTo>
                    <a:pt x="104618" y="21606"/>
                  </a:lnTo>
                  <a:lnTo>
                    <a:pt x="83738" y="56036"/>
                  </a:lnTo>
                  <a:lnTo>
                    <a:pt x="64746" y="89138"/>
                  </a:lnTo>
                  <a:lnTo>
                    <a:pt x="60526" y="98905"/>
                  </a:lnTo>
                  <a:lnTo>
                    <a:pt x="58650" y="108538"/>
                  </a:lnTo>
                  <a:lnTo>
                    <a:pt x="59933" y="115994"/>
                  </a:lnTo>
                  <a:lnTo>
                    <a:pt x="61387" y="119094"/>
                  </a:lnTo>
                  <a:lnTo>
                    <a:pt x="69351" y="124654"/>
                  </a:lnTo>
                  <a:lnTo>
                    <a:pt x="74809" y="127248"/>
                  </a:lnTo>
                  <a:lnTo>
                    <a:pt x="89340" y="128014"/>
                  </a:lnTo>
                  <a:lnTo>
                    <a:pt x="120747" y="122038"/>
                  </a:lnTo>
                  <a:lnTo>
                    <a:pt x="138877" y="111716"/>
                  </a:lnTo>
                  <a:lnTo>
                    <a:pt x="150509" y="102396"/>
                  </a:lnTo>
                  <a:lnTo>
                    <a:pt x="154205" y="97125"/>
                  </a:lnTo>
                  <a:lnTo>
                    <a:pt x="157162" y="89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6" name="SMARTInkShape-105"/>
            <p:cNvSpPr/>
            <p:nvPr/>
          </p:nvSpPr>
          <p:spPr bwMode="auto">
            <a:xfrm>
              <a:off x="7243959" y="3924229"/>
              <a:ext cx="185542" cy="214081"/>
            </a:xfrm>
            <a:custGeom>
              <a:avLst/>
              <a:gdLst/>
              <a:ahLst/>
              <a:cxnLst/>
              <a:rect l="0" t="0" r="0" b="0"/>
              <a:pathLst>
                <a:path w="185542" h="214081">
                  <a:moveTo>
                    <a:pt x="6947" y="11977"/>
                  </a:moveTo>
                  <a:lnTo>
                    <a:pt x="6947" y="22619"/>
                  </a:lnTo>
                  <a:lnTo>
                    <a:pt x="796" y="49623"/>
                  </a:lnTo>
                  <a:lnTo>
                    <a:pt x="0" y="83148"/>
                  </a:lnTo>
                  <a:lnTo>
                    <a:pt x="655" y="114909"/>
                  </a:lnTo>
                  <a:lnTo>
                    <a:pt x="4730" y="143987"/>
                  </a:lnTo>
                  <a:lnTo>
                    <a:pt x="6509" y="175548"/>
                  </a:lnTo>
                  <a:lnTo>
                    <a:pt x="6909" y="209194"/>
                  </a:lnTo>
                  <a:lnTo>
                    <a:pt x="6936" y="214080"/>
                  </a:lnTo>
                  <a:lnTo>
                    <a:pt x="6939" y="213387"/>
                  </a:lnTo>
                  <a:lnTo>
                    <a:pt x="17558" y="199282"/>
                  </a:lnTo>
                  <a:lnTo>
                    <a:pt x="30240" y="167568"/>
                  </a:lnTo>
                  <a:lnTo>
                    <a:pt x="41101" y="140099"/>
                  </a:lnTo>
                  <a:lnTo>
                    <a:pt x="53579" y="111852"/>
                  </a:lnTo>
                  <a:lnTo>
                    <a:pt x="70241" y="81257"/>
                  </a:lnTo>
                  <a:lnTo>
                    <a:pt x="85232" y="51290"/>
                  </a:lnTo>
                  <a:lnTo>
                    <a:pt x="108312" y="19831"/>
                  </a:lnTo>
                  <a:lnTo>
                    <a:pt x="124999" y="5485"/>
                  </a:lnTo>
                  <a:lnTo>
                    <a:pt x="135086" y="1154"/>
                  </a:lnTo>
                  <a:lnTo>
                    <a:pt x="139998" y="0"/>
                  </a:lnTo>
                  <a:lnTo>
                    <a:pt x="147573" y="833"/>
                  </a:lnTo>
                  <a:lnTo>
                    <a:pt x="154379" y="3055"/>
                  </a:lnTo>
                  <a:lnTo>
                    <a:pt x="185541" y="48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7" name="SMARTInkShape-106"/>
            <p:cNvSpPr/>
            <p:nvPr/>
          </p:nvSpPr>
          <p:spPr bwMode="auto">
            <a:xfrm>
              <a:off x="7338093" y="3950937"/>
              <a:ext cx="162846" cy="147299"/>
            </a:xfrm>
            <a:custGeom>
              <a:avLst/>
              <a:gdLst/>
              <a:ahLst/>
              <a:cxnLst/>
              <a:rect l="0" t="0" r="0" b="0"/>
              <a:pathLst>
                <a:path w="162846" h="147299">
                  <a:moveTo>
                    <a:pt x="27113" y="56707"/>
                  </a:moveTo>
                  <a:lnTo>
                    <a:pt x="13688" y="62361"/>
                  </a:lnTo>
                  <a:lnTo>
                    <a:pt x="0" y="63763"/>
                  </a:lnTo>
                  <a:lnTo>
                    <a:pt x="6556" y="63825"/>
                  </a:lnTo>
                  <a:lnTo>
                    <a:pt x="35954" y="53905"/>
                  </a:lnTo>
                  <a:lnTo>
                    <a:pt x="70199" y="44481"/>
                  </a:lnTo>
                  <a:lnTo>
                    <a:pt x="89357" y="40914"/>
                  </a:lnTo>
                  <a:lnTo>
                    <a:pt x="110052" y="32597"/>
                  </a:lnTo>
                  <a:lnTo>
                    <a:pt x="117685" y="25883"/>
                  </a:lnTo>
                  <a:lnTo>
                    <a:pt x="122930" y="18401"/>
                  </a:lnTo>
                  <a:lnTo>
                    <a:pt x="125261" y="12430"/>
                  </a:lnTo>
                  <a:lnTo>
                    <a:pt x="125089" y="9726"/>
                  </a:lnTo>
                  <a:lnTo>
                    <a:pt x="122780" y="4606"/>
                  </a:lnTo>
                  <a:lnTo>
                    <a:pt x="120260" y="2923"/>
                  </a:lnTo>
                  <a:lnTo>
                    <a:pt x="109128" y="554"/>
                  </a:lnTo>
                  <a:lnTo>
                    <a:pt x="100341" y="0"/>
                  </a:lnTo>
                  <a:lnTo>
                    <a:pt x="93261" y="1871"/>
                  </a:lnTo>
                  <a:lnTo>
                    <a:pt x="90261" y="3481"/>
                  </a:lnTo>
                  <a:lnTo>
                    <a:pt x="74835" y="22381"/>
                  </a:lnTo>
                  <a:lnTo>
                    <a:pt x="68696" y="32455"/>
                  </a:lnTo>
                  <a:lnTo>
                    <a:pt x="64569" y="54636"/>
                  </a:lnTo>
                  <a:lnTo>
                    <a:pt x="63175" y="89782"/>
                  </a:lnTo>
                  <a:lnTo>
                    <a:pt x="65016" y="120478"/>
                  </a:lnTo>
                  <a:lnTo>
                    <a:pt x="70623" y="138044"/>
                  </a:lnTo>
                  <a:lnTo>
                    <a:pt x="72788" y="141888"/>
                  </a:lnTo>
                  <a:lnTo>
                    <a:pt x="75820" y="144450"/>
                  </a:lnTo>
                  <a:lnTo>
                    <a:pt x="83421" y="147298"/>
                  </a:lnTo>
                  <a:lnTo>
                    <a:pt x="92091" y="146447"/>
                  </a:lnTo>
                  <a:lnTo>
                    <a:pt x="108014" y="139388"/>
                  </a:lnTo>
                  <a:lnTo>
                    <a:pt x="120219" y="130760"/>
                  </a:lnTo>
                  <a:lnTo>
                    <a:pt x="149686" y="98973"/>
                  </a:lnTo>
                  <a:lnTo>
                    <a:pt x="162845" y="85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8" name="SMARTInkShape-107"/>
            <p:cNvSpPr/>
            <p:nvPr/>
          </p:nvSpPr>
          <p:spPr bwMode="auto">
            <a:xfrm>
              <a:off x="7487265" y="3924161"/>
              <a:ext cx="306244" cy="140384"/>
            </a:xfrm>
            <a:custGeom>
              <a:avLst/>
              <a:gdLst/>
              <a:ahLst/>
              <a:cxnLst/>
              <a:rect l="0" t="0" r="0" b="0"/>
              <a:pathLst>
                <a:path w="306244" h="140384">
                  <a:moveTo>
                    <a:pt x="20816" y="33477"/>
                  </a:moveTo>
                  <a:lnTo>
                    <a:pt x="20023" y="40767"/>
                  </a:lnTo>
                  <a:lnTo>
                    <a:pt x="12747" y="72070"/>
                  </a:lnTo>
                  <a:lnTo>
                    <a:pt x="2495" y="96222"/>
                  </a:lnTo>
                  <a:lnTo>
                    <a:pt x="0" y="116514"/>
                  </a:lnTo>
                  <a:lnTo>
                    <a:pt x="3359" y="131017"/>
                  </a:lnTo>
                  <a:lnTo>
                    <a:pt x="5209" y="134222"/>
                  </a:lnTo>
                  <a:lnTo>
                    <a:pt x="7236" y="136359"/>
                  </a:lnTo>
                  <a:lnTo>
                    <a:pt x="11606" y="138733"/>
                  </a:lnTo>
                  <a:lnTo>
                    <a:pt x="22995" y="140258"/>
                  </a:lnTo>
                  <a:lnTo>
                    <a:pt x="27031" y="140383"/>
                  </a:lnTo>
                  <a:lnTo>
                    <a:pt x="33633" y="138405"/>
                  </a:lnTo>
                  <a:lnTo>
                    <a:pt x="36504" y="136766"/>
                  </a:lnTo>
                  <a:lnTo>
                    <a:pt x="64268" y="104670"/>
                  </a:lnTo>
                  <a:lnTo>
                    <a:pt x="72672" y="94487"/>
                  </a:lnTo>
                  <a:lnTo>
                    <a:pt x="87108" y="61619"/>
                  </a:lnTo>
                  <a:lnTo>
                    <a:pt x="104103" y="26736"/>
                  </a:lnTo>
                  <a:lnTo>
                    <a:pt x="105819" y="21425"/>
                  </a:lnTo>
                  <a:lnTo>
                    <a:pt x="106220" y="24416"/>
                  </a:lnTo>
                  <a:lnTo>
                    <a:pt x="106327" y="27436"/>
                  </a:lnTo>
                  <a:lnTo>
                    <a:pt x="100796" y="43690"/>
                  </a:lnTo>
                  <a:lnTo>
                    <a:pt x="87405" y="76546"/>
                  </a:lnTo>
                  <a:lnTo>
                    <a:pt x="81116" y="93157"/>
                  </a:lnTo>
                  <a:lnTo>
                    <a:pt x="78382" y="119094"/>
                  </a:lnTo>
                  <a:lnTo>
                    <a:pt x="80268" y="125239"/>
                  </a:lnTo>
                  <a:lnTo>
                    <a:pt x="81882" y="127989"/>
                  </a:lnTo>
                  <a:lnTo>
                    <a:pt x="83751" y="129823"/>
                  </a:lnTo>
                  <a:lnTo>
                    <a:pt x="87945" y="131860"/>
                  </a:lnTo>
                  <a:lnTo>
                    <a:pt x="94572" y="130648"/>
                  </a:lnTo>
                  <a:lnTo>
                    <a:pt x="98562" y="129214"/>
                  </a:lnTo>
                  <a:lnTo>
                    <a:pt x="105112" y="123387"/>
                  </a:lnTo>
                  <a:lnTo>
                    <a:pt x="133069" y="92835"/>
                  </a:lnTo>
                  <a:lnTo>
                    <a:pt x="155188" y="58267"/>
                  </a:lnTo>
                  <a:lnTo>
                    <a:pt x="172459" y="30068"/>
                  </a:lnTo>
                  <a:lnTo>
                    <a:pt x="180288" y="24024"/>
                  </a:lnTo>
                  <a:lnTo>
                    <a:pt x="186413" y="21338"/>
                  </a:lnTo>
                  <a:lnTo>
                    <a:pt x="188364" y="21415"/>
                  </a:lnTo>
                  <a:lnTo>
                    <a:pt x="189665" y="22261"/>
                  </a:lnTo>
                  <a:lnTo>
                    <a:pt x="190532" y="23618"/>
                  </a:lnTo>
                  <a:lnTo>
                    <a:pt x="189379" y="29360"/>
                  </a:lnTo>
                  <a:lnTo>
                    <a:pt x="179842" y="55174"/>
                  </a:lnTo>
                  <a:lnTo>
                    <a:pt x="176415" y="69274"/>
                  </a:lnTo>
                  <a:lnTo>
                    <a:pt x="167454" y="92224"/>
                  </a:lnTo>
                  <a:lnTo>
                    <a:pt x="168803" y="98745"/>
                  </a:lnTo>
                  <a:lnTo>
                    <a:pt x="174026" y="106878"/>
                  </a:lnTo>
                  <a:lnTo>
                    <a:pt x="176137" y="107811"/>
                  </a:lnTo>
                  <a:lnTo>
                    <a:pt x="178338" y="107639"/>
                  </a:lnTo>
                  <a:lnTo>
                    <a:pt x="185229" y="105721"/>
                  </a:lnTo>
                  <a:lnTo>
                    <a:pt x="187575" y="105452"/>
                  </a:lnTo>
                  <a:lnTo>
                    <a:pt x="198460" y="97489"/>
                  </a:lnTo>
                  <a:lnTo>
                    <a:pt x="215376" y="68217"/>
                  </a:lnTo>
                  <a:lnTo>
                    <a:pt x="237731" y="33348"/>
                  </a:lnTo>
                  <a:lnTo>
                    <a:pt x="261883" y="0"/>
                  </a:lnTo>
                  <a:lnTo>
                    <a:pt x="262490" y="46"/>
                  </a:lnTo>
                  <a:lnTo>
                    <a:pt x="262894" y="871"/>
                  </a:lnTo>
                  <a:lnTo>
                    <a:pt x="263544" y="11690"/>
                  </a:lnTo>
                  <a:lnTo>
                    <a:pt x="261516" y="17973"/>
                  </a:lnTo>
                  <a:lnTo>
                    <a:pt x="238678" y="52945"/>
                  </a:lnTo>
                  <a:lnTo>
                    <a:pt x="235336" y="61518"/>
                  </a:lnTo>
                  <a:lnTo>
                    <a:pt x="259511" y="49041"/>
                  </a:lnTo>
                  <a:lnTo>
                    <a:pt x="274191" y="38794"/>
                  </a:lnTo>
                  <a:lnTo>
                    <a:pt x="298299" y="33684"/>
                  </a:lnTo>
                  <a:lnTo>
                    <a:pt x="302881" y="33538"/>
                  </a:lnTo>
                  <a:lnTo>
                    <a:pt x="304110" y="34311"/>
                  </a:lnTo>
                  <a:lnTo>
                    <a:pt x="304928" y="35621"/>
                  </a:lnTo>
                  <a:lnTo>
                    <a:pt x="306081" y="41255"/>
                  </a:lnTo>
                  <a:lnTo>
                    <a:pt x="306243" y="43425"/>
                  </a:lnTo>
                  <a:lnTo>
                    <a:pt x="304306" y="47952"/>
                  </a:lnTo>
                  <a:lnTo>
                    <a:pt x="302678" y="50271"/>
                  </a:lnTo>
                  <a:lnTo>
                    <a:pt x="301593" y="51023"/>
                  </a:lnTo>
                  <a:lnTo>
                    <a:pt x="300870" y="50730"/>
                  </a:lnTo>
                  <a:lnTo>
                    <a:pt x="299272" y="48288"/>
                  </a:lnTo>
                  <a:lnTo>
                    <a:pt x="295917" y="44558"/>
                  </a:lnTo>
                  <a:lnTo>
                    <a:pt x="292279" y="191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89" name="SMARTInkShape-108"/>
            <p:cNvSpPr/>
            <p:nvPr/>
          </p:nvSpPr>
          <p:spPr bwMode="auto">
            <a:xfrm>
              <a:off x="7945555" y="3732347"/>
              <a:ext cx="184034" cy="444160"/>
            </a:xfrm>
            <a:custGeom>
              <a:avLst/>
              <a:gdLst/>
              <a:ahLst/>
              <a:cxnLst/>
              <a:rect l="0" t="0" r="0" b="0"/>
              <a:pathLst>
                <a:path w="184034" h="444160">
                  <a:moveTo>
                    <a:pt x="55445" y="53841"/>
                  </a:moveTo>
                  <a:lnTo>
                    <a:pt x="51652" y="57633"/>
                  </a:lnTo>
                  <a:lnTo>
                    <a:pt x="47674" y="59495"/>
                  </a:lnTo>
                  <a:lnTo>
                    <a:pt x="45502" y="59991"/>
                  </a:lnTo>
                  <a:lnTo>
                    <a:pt x="38652" y="64482"/>
                  </a:lnTo>
                  <a:lnTo>
                    <a:pt x="31596" y="70840"/>
                  </a:lnTo>
                  <a:lnTo>
                    <a:pt x="17605" y="100118"/>
                  </a:lnTo>
                  <a:lnTo>
                    <a:pt x="4050" y="131685"/>
                  </a:lnTo>
                  <a:lnTo>
                    <a:pt x="0" y="153635"/>
                  </a:lnTo>
                  <a:lnTo>
                    <a:pt x="1169" y="163810"/>
                  </a:lnTo>
                  <a:lnTo>
                    <a:pt x="2592" y="167635"/>
                  </a:lnTo>
                  <a:lnTo>
                    <a:pt x="8407" y="174001"/>
                  </a:lnTo>
                  <a:lnTo>
                    <a:pt x="12180" y="176810"/>
                  </a:lnTo>
                  <a:lnTo>
                    <a:pt x="22722" y="179931"/>
                  </a:lnTo>
                  <a:lnTo>
                    <a:pt x="34552" y="180525"/>
                  </a:lnTo>
                  <a:lnTo>
                    <a:pt x="45101" y="178143"/>
                  </a:lnTo>
                  <a:lnTo>
                    <a:pt x="52965" y="172321"/>
                  </a:lnTo>
                  <a:lnTo>
                    <a:pt x="56173" y="168546"/>
                  </a:lnTo>
                  <a:lnTo>
                    <a:pt x="59737" y="158002"/>
                  </a:lnTo>
                  <a:lnTo>
                    <a:pt x="60528" y="146172"/>
                  </a:lnTo>
                  <a:lnTo>
                    <a:pt x="52479" y="116966"/>
                  </a:lnTo>
                  <a:lnTo>
                    <a:pt x="29772" y="82262"/>
                  </a:lnTo>
                  <a:lnTo>
                    <a:pt x="14954" y="47310"/>
                  </a:lnTo>
                  <a:lnTo>
                    <a:pt x="13051" y="31560"/>
                  </a:lnTo>
                  <a:lnTo>
                    <a:pt x="14907" y="25946"/>
                  </a:lnTo>
                  <a:lnTo>
                    <a:pt x="16514" y="23338"/>
                  </a:lnTo>
                  <a:lnTo>
                    <a:pt x="30151" y="15875"/>
                  </a:lnTo>
                  <a:lnTo>
                    <a:pt x="56887" y="7036"/>
                  </a:lnTo>
                  <a:lnTo>
                    <a:pt x="89803" y="2350"/>
                  </a:lnTo>
                  <a:lnTo>
                    <a:pt x="103259" y="0"/>
                  </a:lnTo>
                  <a:lnTo>
                    <a:pt x="111885" y="1601"/>
                  </a:lnTo>
                  <a:lnTo>
                    <a:pt x="118365" y="7075"/>
                  </a:lnTo>
                  <a:lnTo>
                    <a:pt x="121205" y="10757"/>
                  </a:lnTo>
                  <a:lnTo>
                    <a:pt x="124359" y="21199"/>
                  </a:lnTo>
                  <a:lnTo>
                    <a:pt x="124967" y="36158"/>
                  </a:lnTo>
                  <a:lnTo>
                    <a:pt x="122592" y="58681"/>
                  </a:lnTo>
                  <a:lnTo>
                    <a:pt x="116774" y="88800"/>
                  </a:lnTo>
                  <a:lnTo>
                    <a:pt x="113000" y="105722"/>
                  </a:lnTo>
                  <a:lnTo>
                    <a:pt x="109690" y="124941"/>
                  </a:lnTo>
                  <a:lnTo>
                    <a:pt x="106689" y="145691"/>
                  </a:lnTo>
                  <a:lnTo>
                    <a:pt x="103896" y="167461"/>
                  </a:lnTo>
                  <a:lnTo>
                    <a:pt x="102033" y="188325"/>
                  </a:lnTo>
                  <a:lnTo>
                    <a:pt x="100791" y="208585"/>
                  </a:lnTo>
                  <a:lnTo>
                    <a:pt x="99963" y="228441"/>
                  </a:lnTo>
                  <a:lnTo>
                    <a:pt x="99411" y="248822"/>
                  </a:lnTo>
                  <a:lnTo>
                    <a:pt x="99043" y="269553"/>
                  </a:lnTo>
                  <a:lnTo>
                    <a:pt x="98798" y="290518"/>
                  </a:lnTo>
                  <a:lnTo>
                    <a:pt x="99428" y="310050"/>
                  </a:lnTo>
                  <a:lnTo>
                    <a:pt x="100642" y="328628"/>
                  </a:lnTo>
                  <a:lnTo>
                    <a:pt x="104108" y="362500"/>
                  </a:lnTo>
                  <a:lnTo>
                    <a:pt x="108294" y="390783"/>
                  </a:lnTo>
                  <a:lnTo>
                    <a:pt x="115113" y="421434"/>
                  </a:lnTo>
                  <a:lnTo>
                    <a:pt x="122160" y="438012"/>
                  </a:lnTo>
                  <a:lnTo>
                    <a:pt x="126900" y="442864"/>
                  </a:lnTo>
                  <a:lnTo>
                    <a:pt x="129275" y="444159"/>
                  </a:lnTo>
                  <a:lnTo>
                    <a:pt x="138265" y="441363"/>
                  </a:lnTo>
                  <a:lnTo>
                    <a:pt x="149404" y="434035"/>
                  </a:lnTo>
                  <a:lnTo>
                    <a:pt x="169490" y="407812"/>
                  </a:lnTo>
                  <a:lnTo>
                    <a:pt x="177569" y="388961"/>
                  </a:lnTo>
                  <a:lnTo>
                    <a:pt x="181160" y="364708"/>
                  </a:lnTo>
                  <a:lnTo>
                    <a:pt x="180639" y="340170"/>
                  </a:lnTo>
                  <a:lnTo>
                    <a:pt x="175380" y="315242"/>
                  </a:lnTo>
                  <a:lnTo>
                    <a:pt x="162460" y="288288"/>
                  </a:lnTo>
                  <a:lnTo>
                    <a:pt x="141128" y="253922"/>
                  </a:lnTo>
                  <a:lnTo>
                    <a:pt x="113380" y="226066"/>
                  </a:lnTo>
                  <a:lnTo>
                    <a:pt x="98452" y="215025"/>
                  </a:lnTo>
                  <a:lnTo>
                    <a:pt x="94403" y="209351"/>
                  </a:lnTo>
                  <a:lnTo>
                    <a:pt x="94911" y="207521"/>
                  </a:lnTo>
                  <a:lnTo>
                    <a:pt x="96837" y="206300"/>
                  </a:lnTo>
                  <a:lnTo>
                    <a:pt x="130124" y="196303"/>
                  </a:lnTo>
                  <a:lnTo>
                    <a:pt x="165623" y="183317"/>
                  </a:lnTo>
                  <a:lnTo>
                    <a:pt x="184033" y="1752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0" name="SMARTInkShape-109"/>
            <p:cNvSpPr/>
            <p:nvPr/>
          </p:nvSpPr>
          <p:spPr bwMode="auto">
            <a:xfrm>
              <a:off x="8215313" y="3690119"/>
              <a:ext cx="64200" cy="267193"/>
            </a:xfrm>
            <a:custGeom>
              <a:avLst/>
              <a:gdLst/>
              <a:ahLst/>
              <a:cxnLst/>
              <a:rect l="0" t="0" r="0" b="0"/>
              <a:pathLst>
                <a:path w="64200" h="267193">
                  <a:moveTo>
                    <a:pt x="50006" y="24631"/>
                  </a:moveTo>
                  <a:lnTo>
                    <a:pt x="53799" y="20839"/>
                  </a:lnTo>
                  <a:lnTo>
                    <a:pt x="55660" y="16860"/>
                  </a:lnTo>
                  <a:lnTo>
                    <a:pt x="56157" y="14688"/>
                  </a:lnTo>
                  <a:lnTo>
                    <a:pt x="62673" y="3145"/>
                  </a:lnTo>
                  <a:lnTo>
                    <a:pt x="63573" y="0"/>
                  </a:lnTo>
                  <a:lnTo>
                    <a:pt x="63813" y="273"/>
                  </a:lnTo>
                  <a:lnTo>
                    <a:pt x="64199" y="10206"/>
                  </a:lnTo>
                  <a:lnTo>
                    <a:pt x="57777" y="38862"/>
                  </a:lnTo>
                  <a:lnTo>
                    <a:pt x="47194" y="67388"/>
                  </a:lnTo>
                  <a:lnTo>
                    <a:pt x="41347" y="92053"/>
                  </a:lnTo>
                  <a:lnTo>
                    <a:pt x="36103" y="116773"/>
                  </a:lnTo>
                  <a:lnTo>
                    <a:pt x="31127" y="141783"/>
                  </a:lnTo>
                  <a:lnTo>
                    <a:pt x="26269" y="168774"/>
                  </a:lnTo>
                  <a:lnTo>
                    <a:pt x="22865" y="203159"/>
                  </a:lnTo>
                  <a:lnTo>
                    <a:pt x="25648" y="233456"/>
                  </a:lnTo>
                  <a:lnTo>
                    <a:pt x="31500" y="254956"/>
                  </a:lnTo>
                  <a:lnTo>
                    <a:pt x="35960" y="261936"/>
                  </a:lnTo>
                  <a:lnTo>
                    <a:pt x="41499" y="266415"/>
                  </a:lnTo>
                  <a:lnTo>
                    <a:pt x="46250" y="267192"/>
                  </a:lnTo>
                  <a:lnTo>
                    <a:pt x="46708" y="265713"/>
                  </a:lnTo>
                  <a:lnTo>
                    <a:pt x="43561" y="256047"/>
                  </a:lnTo>
                  <a:lnTo>
                    <a:pt x="29323" y="226340"/>
                  </a:lnTo>
                  <a:lnTo>
                    <a:pt x="0" y="1889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1" name="SMARTInkShape-110"/>
            <p:cNvSpPr/>
            <p:nvPr/>
          </p:nvSpPr>
          <p:spPr bwMode="auto">
            <a:xfrm>
              <a:off x="8136731" y="3786408"/>
              <a:ext cx="262400" cy="74860"/>
            </a:xfrm>
            <a:custGeom>
              <a:avLst/>
              <a:gdLst/>
              <a:ahLst/>
              <a:cxnLst/>
              <a:rect l="0" t="0" r="0" b="0"/>
              <a:pathLst>
                <a:path w="262400" h="74860">
                  <a:moveTo>
                    <a:pt x="0" y="42642"/>
                  </a:moveTo>
                  <a:lnTo>
                    <a:pt x="17889" y="43436"/>
                  </a:lnTo>
                  <a:lnTo>
                    <a:pt x="26736" y="46434"/>
                  </a:lnTo>
                  <a:lnTo>
                    <a:pt x="38076" y="46179"/>
                  </a:lnTo>
                  <a:lnTo>
                    <a:pt x="68552" y="43341"/>
                  </a:lnTo>
                  <a:lnTo>
                    <a:pt x="99599" y="39057"/>
                  </a:lnTo>
                  <a:lnTo>
                    <a:pt x="130140" y="36553"/>
                  </a:lnTo>
                  <a:lnTo>
                    <a:pt x="159299" y="35811"/>
                  </a:lnTo>
                  <a:lnTo>
                    <a:pt x="192994" y="29375"/>
                  </a:lnTo>
                  <a:lnTo>
                    <a:pt x="195338" y="29828"/>
                  </a:lnTo>
                  <a:lnTo>
                    <a:pt x="196900" y="30924"/>
                  </a:lnTo>
                  <a:lnTo>
                    <a:pt x="197942" y="32449"/>
                  </a:lnTo>
                  <a:lnTo>
                    <a:pt x="197842" y="33465"/>
                  </a:lnTo>
                  <a:lnTo>
                    <a:pt x="196983" y="34143"/>
                  </a:lnTo>
                  <a:lnTo>
                    <a:pt x="195615" y="34595"/>
                  </a:lnTo>
                  <a:lnTo>
                    <a:pt x="176160" y="52267"/>
                  </a:lnTo>
                  <a:lnTo>
                    <a:pt x="173543" y="59091"/>
                  </a:lnTo>
                  <a:lnTo>
                    <a:pt x="172846" y="63133"/>
                  </a:lnTo>
                  <a:lnTo>
                    <a:pt x="173174" y="65827"/>
                  </a:lnTo>
                  <a:lnTo>
                    <a:pt x="174187" y="67624"/>
                  </a:lnTo>
                  <a:lnTo>
                    <a:pt x="181516" y="74299"/>
                  </a:lnTo>
                  <a:lnTo>
                    <a:pt x="185304" y="74859"/>
                  </a:lnTo>
                  <a:lnTo>
                    <a:pt x="201220" y="71855"/>
                  </a:lnTo>
                  <a:lnTo>
                    <a:pt x="223339" y="65846"/>
                  </a:lnTo>
                  <a:lnTo>
                    <a:pt x="241329" y="62482"/>
                  </a:lnTo>
                  <a:lnTo>
                    <a:pt x="254596" y="56458"/>
                  </a:lnTo>
                  <a:lnTo>
                    <a:pt x="262399" y="51103"/>
                  </a:lnTo>
                  <a:lnTo>
                    <a:pt x="261349" y="46138"/>
                  </a:lnTo>
                  <a:lnTo>
                    <a:pt x="257443" y="38640"/>
                  </a:lnTo>
                  <a:lnTo>
                    <a:pt x="250415" y="30016"/>
                  </a:lnTo>
                  <a:lnTo>
                    <a:pt x="217511" y="8248"/>
                  </a:lnTo>
                  <a:lnTo>
                    <a:pt x="207533" y="3543"/>
                  </a:lnTo>
                  <a:lnTo>
                    <a:pt x="195776" y="523"/>
                  </a:lnTo>
                  <a:lnTo>
                    <a:pt x="195605" y="275"/>
                  </a:lnTo>
                  <a:lnTo>
                    <a:pt x="197531" y="0"/>
                  </a:lnTo>
                  <a:lnTo>
                    <a:pt x="221457" y="69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2" name="SMARTInkShape-111"/>
            <p:cNvSpPr/>
            <p:nvPr/>
          </p:nvSpPr>
          <p:spPr bwMode="auto">
            <a:xfrm>
              <a:off x="8425511" y="3757613"/>
              <a:ext cx="32690" cy="142202"/>
            </a:xfrm>
            <a:custGeom>
              <a:avLst/>
              <a:gdLst/>
              <a:ahLst/>
              <a:cxnLst/>
              <a:rect l="0" t="0" r="0" b="0"/>
              <a:pathLst>
                <a:path w="32690" h="142202">
                  <a:moveTo>
                    <a:pt x="18402" y="0"/>
                  </a:moveTo>
                  <a:lnTo>
                    <a:pt x="12251" y="0"/>
                  </a:lnTo>
                  <a:lnTo>
                    <a:pt x="7760" y="3792"/>
                  </a:lnTo>
                  <a:lnTo>
                    <a:pt x="5734" y="9887"/>
                  </a:lnTo>
                  <a:lnTo>
                    <a:pt x="4256" y="43730"/>
                  </a:lnTo>
                  <a:lnTo>
                    <a:pt x="4142" y="75401"/>
                  </a:lnTo>
                  <a:lnTo>
                    <a:pt x="3326" y="106527"/>
                  </a:lnTo>
                  <a:lnTo>
                    <a:pt x="0" y="126813"/>
                  </a:lnTo>
                  <a:lnTo>
                    <a:pt x="1757" y="135207"/>
                  </a:lnTo>
                  <a:lnTo>
                    <a:pt x="3336" y="137763"/>
                  </a:lnTo>
                  <a:lnTo>
                    <a:pt x="5183" y="139467"/>
                  </a:lnTo>
                  <a:lnTo>
                    <a:pt x="9352" y="141360"/>
                  </a:lnTo>
                  <a:lnTo>
                    <a:pt x="13851" y="142201"/>
                  </a:lnTo>
                  <a:lnTo>
                    <a:pt x="15368" y="140838"/>
                  </a:lnTo>
                  <a:lnTo>
                    <a:pt x="23045" y="117671"/>
                  </a:lnTo>
                  <a:lnTo>
                    <a:pt x="25217" y="85228"/>
                  </a:lnTo>
                  <a:lnTo>
                    <a:pt x="32689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3" name="SMARTInkShape-112"/>
            <p:cNvSpPr/>
            <p:nvPr/>
          </p:nvSpPr>
          <p:spPr bwMode="auto">
            <a:xfrm>
              <a:off x="8501153" y="3714750"/>
              <a:ext cx="57061" cy="124265"/>
            </a:xfrm>
            <a:custGeom>
              <a:avLst/>
              <a:gdLst/>
              <a:ahLst/>
              <a:cxnLst/>
              <a:rect l="0" t="0" r="0" b="0"/>
              <a:pathLst>
                <a:path w="57061" h="124265">
                  <a:moveTo>
                    <a:pt x="21341" y="0"/>
                  </a:moveTo>
                  <a:lnTo>
                    <a:pt x="25134" y="0"/>
                  </a:lnTo>
                  <a:lnTo>
                    <a:pt x="25457" y="794"/>
                  </a:lnTo>
                  <a:lnTo>
                    <a:pt x="22389" y="7771"/>
                  </a:lnTo>
                  <a:lnTo>
                    <a:pt x="22040" y="9943"/>
                  </a:lnTo>
                  <a:lnTo>
                    <a:pt x="19535" y="14473"/>
                  </a:lnTo>
                  <a:lnTo>
                    <a:pt x="15775" y="20720"/>
                  </a:lnTo>
                  <a:lnTo>
                    <a:pt x="9011" y="42016"/>
                  </a:lnTo>
                  <a:lnTo>
                    <a:pt x="6517" y="72267"/>
                  </a:lnTo>
                  <a:lnTo>
                    <a:pt x="594" y="107876"/>
                  </a:lnTo>
                  <a:lnTo>
                    <a:pt x="0" y="123293"/>
                  </a:lnTo>
                  <a:lnTo>
                    <a:pt x="764" y="124264"/>
                  </a:lnTo>
                  <a:lnTo>
                    <a:pt x="2067" y="124118"/>
                  </a:lnTo>
                  <a:lnTo>
                    <a:pt x="32022" y="108569"/>
                  </a:lnTo>
                  <a:lnTo>
                    <a:pt x="5706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4" name="SMARTInkShape-113"/>
            <p:cNvSpPr/>
            <p:nvPr/>
          </p:nvSpPr>
          <p:spPr bwMode="auto">
            <a:xfrm>
              <a:off x="8544736" y="3715622"/>
              <a:ext cx="299228" cy="134282"/>
            </a:xfrm>
            <a:custGeom>
              <a:avLst/>
              <a:gdLst/>
              <a:ahLst/>
              <a:cxnLst/>
              <a:rect l="0" t="0" r="0" b="0"/>
              <a:pathLst>
                <a:path w="299228" h="134282">
                  <a:moveTo>
                    <a:pt x="27764" y="49134"/>
                  </a:moveTo>
                  <a:lnTo>
                    <a:pt x="27764" y="52926"/>
                  </a:lnTo>
                  <a:lnTo>
                    <a:pt x="28558" y="54044"/>
                  </a:lnTo>
                  <a:lnTo>
                    <a:pt x="29881" y="54789"/>
                  </a:lnTo>
                  <a:lnTo>
                    <a:pt x="31557" y="55285"/>
                  </a:lnTo>
                  <a:lnTo>
                    <a:pt x="42238" y="61802"/>
                  </a:lnTo>
                  <a:lnTo>
                    <a:pt x="58731" y="63327"/>
                  </a:lnTo>
                  <a:lnTo>
                    <a:pt x="63487" y="61263"/>
                  </a:lnTo>
                  <a:lnTo>
                    <a:pt x="65867" y="59601"/>
                  </a:lnTo>
                  <a:lnTo>
                    <a:pt x="68511" y="55639"/>
                  </a:lnTo>
                  <a:lnTo>
                    <a:pt x="70480" y="51231"/>
                  </a:lnTo>
                  <a:lnTo>
                    <a:pt x="75257" y="44287"/>
                  </a:lnTo>
                  <a:lnTo>
                    <a:pt x="76653" y="39572"/>
                  </a:lnTo>
                  <a:lnTo>
                    <a:pt x="77439" y="28662"/>
                  </a:lnTo>
                  <a:lnTo>
                    <a:pt x="76756" y="25961"/>
                  </a:lnTo>
                  <a:lnTo>
                    <a:pt x="75507" y="24161"/>
                  </a:lnTo>
                  <a:lnTo>
                    <a:pt x="73880" y="22960"/>
                  </a:lnTo>
                  <a:lnTo>
                    <a:pt x="69956" y="21626"/>
                  </a:lnTo>
                  <a:lnTo>
                    <a:pt x="67798" y="21270"/>
                  </a:lnTo>
                  <a:lnTo>
                    <a:pt x="66360" y="20240"/>
                  </a:lnTo>
                  <a:lnTo>
                    <a:pt x="65400" y="18759"/>
                  </a:lnTo>
                  <a:lnTo>
                    <a:pt x="64761" y="16977"/>
                  </a:lnTo>
                  <a:lnTo>
                    <a:pt x="62747" y="16584"/>
                  </a:lnTo>
                  <a:lnTo>
                    <a:pt x="56277" y="18263"/>
                  </a:lnTo>
                  <a:lnTo>
                    <a:pt x="34586" y="35799"/>
                  </a:lnTo>
                  <a:lnTo>
                    <a:pt x="15794" y="57877"/>
                  </a:lnTo>
                  <a:lnTo>
                    <a:pt x="5344" y="78183"/>
                  </a:lnTo>
                  <a:lnTo>
                    <a:pt x="0" y="111374"/>
                  </a:lnTo>
                  <a:lnTo>
                    <a:pt x="343" y="121247"/>
                  </a:lnTo>
                  <a:lnTo>
                    <a:pt x="3141" y="128280"/>
                  </a:lnTo>
                  <a:lnTo>
                    <a:pt x="4999" y="130473"/>
                  </a:lnTo>
                  <a:lnTo>
                    <a:pt x="9180" y="132910"/>
                  </a:lnTo>
                  <a:lnTo>
                    <a:pt x="19789" y="134281"/>
                  </a:lnTo>
                  <a:lnTo>
                    <a:pt x="36778" y="130896"/>
                  </a:lnTo>
                  <a:lnTo>
                    <a:pt x="67992" y="111901"/>
                  </a:lnTo>
                  <a:lnTo>
                    <a:pt x="92155" y="95193"/>
                  </a:lnTo>
                  <a:lnTo>
                    <a:pt x="121743" y="62902"/>
                  </a:lnTo>
                  <a:lnTo>
                    <a:pt x="129063" y="48903"/>
                  </a:lnTo>
                  <a:lnTo>
                    <a:pt x="140060" y="14022"/>
                  </a:lnTo>
                  <a:lnTo>
                    <a:pt x="141668" y="2070"/>
                  </a:lnTo>
                  <a:lnTo>
                    <a:pt x="141007" y="1090"/>
                  </a:lnTo>
                  <a:lnTo>
                    <a:pt x="138154" y="0"/>
                  </a:lnTo>
                  <a:lnTo>
                    <a:pt x="137076" y="1297"/>
                  </a:lnTo>
                  <a:lnTo>
                    <a:pt x="135559" y="10707"/>
                  </a:lnTo>
                  <a:lnTo>
                    <a:pt x="134977" y="43112"/>
                  </a:lnTo>
                  <a:lnTo>
                    <a:pt x="134927" y="74065"/>
                  </a:lnTo>
                  <a:lnTo>
                    <a:pt x="131130" y="89241"/>
                  </a:lnTo>
                  <a:lnTo>
                    <a:pt x="121919" y="104422"/>
                  </a:lnTo>
                  <a:lnTo>
                    <a:pt x="122285" y="105043"/>
                  </a:lnTo>
                  <a:lnTo>
                    <a:pt x="124807" y="105732"/>
                  </a:lnTo>
                  <a:lnTo>
                    <a:pt x="128573" y="103922"/>
                  </a:lnTo>
                  <a:lnTo>
                    <a:pt x="130690" y="102328"/>
                  </a:lnTo>
                  <a:lnTo>
                    <a:pt x="157000" y="70318"/>
                  </a:lnTo>
                  <a:lnTo>
                    <a:pt x="190638" y="36314"/>
                  </a:lnTo>
                  <a:lnTo>
                    <a:pt x="224411" y="3301"/>
                  </a:lnTo>
                  <a:lnTo>
                    <a:pt x="229727" y="983"/>
                  </a:lnTo>
                  <a:lnTo>
                    <a:pt x="232256" y="1158"/>
                  </a:lnTo>
                  <a:lnTo>
                    <a:pt x="237182" y="3470"/>
                  </a:lnTo>
                  <a:lnTo>
                    <a:pt x="238814" y="5991"/>
                  </a:lnTo>
                  <a:lnTo>
                    <a:pt x="241110" y="17125"/>
                  </a:lnTo>
                  <a:lnTo>
                    <a:pt x="240996" y="30478"/>
                  </a:lnTo>
                  <a:lnTo>
                    <a:pt x="238157" y="39784"/>
                  </a:lnTo>
                  <a:lnTo>
                    <a:pt x="216977" y="74259"/>
                  </a:lnTo>
                  <a:lnTo>
                    <a:pt x="217407" y="75409"/>
                  </a:lnTo>
                  <a:lnTo>
                    <a:pt x="218486" y="76176"/>
                  </a:lnTo>
                  <a:lnTo>
                    <a:pt x="223919" y="74911"/>
                  </a:lnTo>
                  <a:lnTo>
                    <a:pt x="233786" y="69736"/>
                  </a:lnTo>
                  <a:lnTo>
                    <a:pt x="240773" y="65434"/>
                  </a:lnTo>
                  <a:lnTo>
                    <a:pt x="263836" y="53848"/>
                  </a:lnTo>
                  <a:lnTo>
                    <a:pt x="299227" y="205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5" name="SMARTInkShape-114"/>
            <p:cNvSpPr/>
            <p:nvPr/>
          </p:nvSpPr>
          <p:spPr bwMode="auto">
            <a:xfrm>
              <a:off x="8872661" y="3664744"/>
              <a:ext cx="35596" cy="128588"/>
            </a:xfrm>
            <a:custGeom>
              <a:avLst/>
              <a:gdLst/>
              <a:ahLst/>
              <a:cxnLst/>
              <a:rect l="0" t="0" r="0" b="0"/>
              <a:pathLst>
                <a:path w="35596" h="128588">
                  <a:moveTo>
                    <a:pt x="35595" y="0"/>
                  </a:moveTo>
                  <a:lnTo>
                    <a:pt x="31802" y="0"/>
                  </a:lnTo>
                  <a:lnTo>
                    <a:pt x="27824" y="4233"/>
                  </a:lnTo>
                  <a:lnTo>
                    <a:pt x="1988" y="35696"/>
                  </a:lnTo>
                  <a:lnTo>
                    <a:pt x="502" y="44972"/>
                  </a:lnTo>
                  <a:lnTo>
                    <a:pt x="0" y="58537"/>
                  </a:lnTo>
                  <a:lnTo>
                    <a:pt x="2048" y="63852"/>
                  </a:lnTo>
                  <a:lnTo>
                    <a:pt x="3706" y="66380"/>
                  </a:lnTo>
                  <a:lnTo>
                    <a:pt x="5604" y="68066"/>
                  </a:lnTo>
                  <a:lnTo>
                    <a:pt x="16672" y="74785"/>
                  </a:lnTo>
                  <a:lnTo>
                    <a:pt x="19247" y="79011"/>
                  </a:lnTo>
                  <a:lnTo>
                    <a:pt x="19934" y="81249"/>
                  </a:lnTo>
                  <a:lnTo>
                    <a:pt x="21185" y="82741"/>
                  </a:lnTo>
                  <a:lnTo>
                    <a:pt x="31130" y="89124"/>
                  </a:lnTo>
                  <a:lnTo>
                    <a:pt x="33611" y="93321"/>
                  </a:lnTo>
                  <a:lnTo>
                    <a:pt x="35203" y="102483"/>
                  </a:lnTo>
                  <a:lnTo>
                    <a:pt x="35479" y="109564"/>
                  </a:lnTo>
                  <a:lnTo>
                    <a:pt x="33427" y="114312"/>
                  </a:lnTo>
                  <a:lnTo>
                    <a:pt x="21308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82899" name="SMARTInkShape-Group16"/>
          <p:cNvGrpSpPr/>
          <p:nvPr/>
        </p:nvGrpSpPr>
        <p:grpSpPr>
          <a:xfrm>
            <a:off x="4650581" y="5815016"/>
            <a:ext cx="3452252" cy="685798"/>
            <a:chOff x="4650581" y="5815016"/>
            <a:chExt cx="3452252" cy="685798"/>
          </a:xfrm>
        </p:grpSpPr>
        <p:sp>
          <p:nvSpPr>
            <p:cNvPr id="2382897" name="SMARTInkShape-115"/>
            <p:cNvSpPr/>
            <p:nvPr/>
          </p:nvSpPr>
          <p:spPr bwMode="auto">
            <a:xfrm>
              <a:off x="4650581" y="5815016"/>
              <a:ext cx="1835945" cy="171448"/>
            </a:xfrm>
            <a:custGeom>
              <a:avLst/>
              <a:gdLst/>
              <a:ahLst/>
              <a:cxnLst/>
              <a:rect l="0" t="0" r="0" b="0"/>
              <a:pathLst>
                <a:path w="1835945" h="171448">
                  <a:moveTo>
                    <a:pt x="1835944" y="28572"/>
                  </a:moveTo>
                  <a:lnTo>
                    <a:pt x="1832152" y="28572"/>
                  </a:lnTo>
                  <a:lnTo>
                    <a:pt x="1831034" y="27778"/>
                  </a:lnTo>
                  <a:lnTo>
                    <a:pt x="1830290" y="26455"/>
                  </a:lnTo>
                  <a:lnTo>
                    <a:pt x="1829793" y="24779"/>
                  </a:lnTo>
                  <a:lnTo>
                    <a:pt x="1821977" y="14665"/>
                  </a:lnTo>
                  <a:lnTo>
                    <a:pt x="1821684" y="8167"/>
                  </a:lnTo>
                  <a:lnTo>
                    <a:pt x="1817872" y="3652"/>
                  </a:lnTo>
                  <a:lnTo>
                    <a:pt x="1813889" y="1621"/>
                  </a:lnTo>
                  <a:lnTo>
                    <a:pt x="1794516" y="139"/>
                  </a:lnTo>
                  <a:lnTo>
                    <a:pt x="1759331" y="0"/>
                  </a:lnTo>
                  <a:lnTo>
                    <a:pt x="1725589" y="2113"/>
                  </a:lnTo>
                  <a:lnTo>
                    <a:pt x="1690056" y="9939"/>
                  </a:lnTo>
                  <a:lnTo>
                    <a:pt x="1661926" y="20581"/>
                  </a:lnTo>
                  <a:lnTo>
                    <a:pt x="1629679" y="31903"/>
                  </a:lnTo>
                  <a:lnTo>
                    <a:pt x="1600379" y="37079"/>
                  </a:lnTo>
                  <a:lnTo>
                    <a:pt x="1571661" y="41717"/>
                  </a:lnTo>
                  <a:lnTo>
                    <a:pt x="1536560" y="37724"/>
                  </a:lnTo>
                  <a:lnTo>
                    <a:pt x="1504526" y="36311"/>
                  </a:lnTo>
                  <a:lnTo>
                    <a:pt x="1472986" y="35891"/>
                  </a:lnTo>
                  <a:lnTo>
                    <a:pt x="1447617" y="35794"/>
                  </a:lnTo>
                  <a:lnTo>
                    <a:pt x="1422584" y="35750"/>
                  </a:lnTo>
                  <a:lnTo>
                    <a:pt x="1398228" y="35731"/>
                  </a:lnTo>
                  <a:lnTo>
                    <a:pt x="1374175" y="35722"/>
                  </a:lnTo>
                  <a:lnTo>
                    <a:pt x="1350254" y="35718"/>
                  </a:lnTo>
                  <a:lnTo>
                    <a:pt x="1326394" y="35716"/>
                  </a:lnTo>
                  <a:lnTo>
                    <a:pt x="1302561" y="35716"/>
                  </a:lnTo>
                  <a:lnTo>
                    <a:pt x="1278739" y="33598"/>
                  </a:lnTo>
                  <a:lnTo>
                    <a:pt x="1245132" y="30061"/>
                  </a:lnTo>
                  <a:lnTo>
                    <a:pt x="1215066" y="29013"/>
                  </a:lnTo>
                  <a:lnTo>
                    <a:pt x="1183932" y="30819"/>
                  </a:lnTo>
                  <a:lnTo>
                    <a:pt x="1151689" y="36381"/>
                  </a:lnTo>
                  <a:lnTo>
                    <a:pt x="1119910" y="43056"/>
                  </a:lnTo>
                  <a:lnTo>
                    <a:pt x="1096225" y="46915"/>
                  </a:lnTo>
                  <a:lnTo>
                    <a:pt x="1069824" y="48631"/>
                  </a:lnTo>
                  <a:lnTo>
                    <a:pt x="1044331" y="49393"/>
                  </a:lnTo>
                  <a:lnTo>
                    <a:pt x="1018979" y="49732"/>
                  </a:lnTo>
                  <a:lnTo>
                    <a:pt x="991836" y="49883"/>
                  </a:lnTo>
                  <a:lnTo>
                    <a:pt x="966014" y="49949"/>
                  </a:lnTo>
                  <a:lnTo>
                    <a:pt x="940515" y="49979"/>
                  </a:lnTo>
                  <a:lnTo>
                    <a:pt x="913307" y="49992"/>
                  </a:lnTo>
                  <a:lnTo>
                    <a:pt x="887456" y="52115"/>
                  </a:lnTo>
                  <a:lnTo>
                    <a:pt x="861944" y="54910"/>
                  </a:lnTo>
                  <a:lnTo>
                    <a:pt x="834730" y="56152"/>
                  </a:lnTo>
                  <a:lnTo>
                    <a:pt x="806760" y="60938"/>
                  </a:lnTo>
                  <a:lnTo>
                    <a:pt x="778454" y="66769"/>
                  </a:lnTo>
                  <a:lnTo>
                    <a:pt x="749999" y="69361"/>
                  </a:lnTo>
                  <a:lnTo>
                    <a:pt x="719360" y="72629"/>
                  </a:lnTo>
                  <a:lnTo>
                    <a:pt x="688809" y="76728"/>
                  </a:lnTo>
                  <a:lnTo>
                    <a:pt x="662002" y="81195"/>
                  </a:lnTo>
                  <a:lnTo>
                    <a:pt x="634742" y="83709"/>
                  </a:lnTo>
                  <a:lnTo>
                    <a:pt x="606752" y="85621"/>
                  </a:lnTo>
                  <a:lnTo>
                    <a:pt x="578436" y="89117"/>
                  </a:lnTo>
                  <a:lnTo>
                    <a:pt x="547860" y="93316"/>
                  </a:lnTo>
                  <a:lnTo>
                    <a:pt x="516543" y="97828"/>
                  </a:lnTo>
                  <a:lnTo>
                    <a:pt x="486750" y="102479"/>
                  </a:lnTo>
                  <a:lnTo>
                    <a:pt x="459750" y="105075"/>
                  </a:lnTo>
                  <a:lnTo>
                    <a:pt x="433727" y="106230"/>
                  </a:lnTo>
                  <a:lnTo>
                    <a:pt x="406286" y="106742"/>
                  </a:lnTo>
                  <a:lnTo>
                    <a:pt x="378216" y="109087"/>
                  </a:lnTo>
                  <a:lnTo>
                    <a:pt x="350659" y="111981"/>
                  </a:lnTo>
                  <a:lnTo>
                    <a:pt x="325182" y="113267"/>
                  </a:lnTo>
                  <a:lnTo>
                    <a:pt x="292318" y="117784"/>
                  </a:lnTo>
                  <a:lnTo>
                    <a:pt x="262473" y="120357"/>
                  </a:lnTo>
                  <a:lnTo>
                    <a:pt x="233522" y="121119"/>
                  </a:lnTo>
                  <a:lnTo>
                    <a:pt x="204835" y="125138"/>
                  </a:lnTo>
                  <a:lnTo>
                    <a:pt x="176227" y="131355"/>
                  </a:lnTo>
                  <a:lnTo>
                    <a:pt x="147642" y="134432"/>
                  </a:lnTo>
                  <a:lnTo>
                    <a:pt x="114448" y="141175"/>
                  </a:lnTo>
                  <a:lnTo>
                    <a:pt x="80257" y="150151"/>
                  </a:lnTo>
                  <a:lnTo>
                    <a:pt x="50337" y="159567"/>
                  </a:lnTo>
                  <a:lnTo>
                    <a:pt x="19985" y="165796"/>
                  </a:lnTo>
                  <a:lnTo>
                    <a:pt x="0" y="1714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898" name="SMARTInkShape-116"/>
            <p:cNvSpPr/>
            <p:nvPr/>
          </p:nvSpPr>
          <p:spPr bwMode="auto">
            <a:xfrm>
              <a:off x="4986431" y="5852918"/>
              <a:ext cx="3116402" cy="647896"/>
            </a:xfrm>
            <a:custGeom>
              <a:avLst/>
              <a:gdLst/>
              <a:ahLst/>
              <a:cxnLst/>
              <a:rect l="0" t="0" r="0" b="0"/>
              <a:pathLst>
                <a:path w="3116402" h="647896">
                  <a:moveTo>
                    <a:pt x="371382" y="505020"/>
                  </a:moveTo>
                  <a:lnTo>
                    <a:pt x="365231" y="498869"/>
                  </a:lnTo>
                  <a:lnTo>
                    <a:pt x="365693" y="497744"/>
                  </a:lnTo>
                  <a:lnTo>
                    <a:pt x="368324" y="494378"/>
                  </a:lnTo>
                  <a:lnTo>
                    <a:pt x="378060" y="488020"/>
                  </a:lnTo>
                  <a:lnTo>
                    <a:pt x="407773" y="483670"/>
                  </a:lnTo>
                  <a:lnTo>
                    <a:pt x="439667" y="478938"/>
                  </a:lnTo>
                  <a:lnTo>
                    <a:pt x="474253" y="476390"/>
                  </a:lnTo>
                  <a:lnTo>
                    <a:pt x="497800" y="472981"/>
                  </a:lnTo>
                  <a:lnTo>
                    <a:pt x="523611" y="473053"/>
                  </a:lnTo>
                  <a:lnTo>
                    <a:pt x="550958" y="474937"/>
                  </a:lnTo>
                  <a:lnTo>
                    <a:pt x="578987" y="475775"/>
                  </a:lnTo>
                  <a:lnTo>
                    <a:pt x="607319" y="476147"/>
                  </a:lnTo>
                  <a:lnTo>
                    <a:pt x="635786" y="477106"/>
                  </a:lnTo>
                  <a:lnTo>
                    <a:pt x="664314" y="480178"/>
                  </a:lnTo>
                  <a:lnTo>
                    <a:pt x="694984" y="484189"/>
                  </a:lnTo>
                  <a:lnTo>
                    <a:pt x="727930" y="488617"/>
                  </a:lnTo>
                  <a:lnTo>
                    <a:pt x="745605" y="490910"/>
                  </a:lnTo>
                  <a:lnTo>
                    <a:pt x="763739" y="493232"/>
                  </a:lnTo>
                  <a:lnTo>
                    <a:pt x="783766" y="495574"/>
                  </a:lnTo>
                  <a:lnTo>
                    <a:pt x="805054" y="497928"/>
                  </a:lnTo>
                  <a:lnTo>
                    <a:pt x="827184" y="500292"/>
                  </a:lnTo>
                  <a:lnTo>
                    <a:pt x="849875" y="501868"/>
                  </a:lnTo>
                  <a:lnTo>
                    <a:pt x="872940" y="502918"/>
                  </a:lnTo>
                  <a:lnTo>
                    <a:pt x="896253" y="503618"/>
                  </a:lnTo>
                  <a:lnTo>
                    <a:pt x="921321" y="504085"/>
                  </a:lnTo>
                  <a:lnTo>
                    <a:pt x="947558" y="504397"/>
                  </a:lnTo>
                  <a:lnTo>
                    <a:pt x="974574" y="504604"/>
                  </a:lnTo>
                  <a:lnTo>
                    <a:pt x="1001316" y="504743"/>
                  </a:lnTo>
                  <a:lnTo>
                    <a:pt x="1027876" y="504835"/>
                  </a:lnTo>
                  <a:lnTo>
                    <a:pt x="1054313" y="504896"/>
                  </a:lnTo>
                  <a:lnTo>
                    <a:pt x="1081463" y="505731"/>
                  </a:lnTo>
                  <a:lnTo>
                    <a:pt x="1109088" y="507081"/>
                  </a:lnTo>
                  <a:lnTo>
                    <a:pt x="1137029" y="508775"/>
                  </a:lnTo>
                  <a:lnTo>
                    <a:pt x="1165976" y="510698"/>
                  </a:lnTo>
                  <a:lnTo>
                    <a:pt x="1195592" y="512774"/>
                  </a:lnTo>
                  <a:lnTo>
                    <a:pt x="1225656" y="514951"/>
                  </a:lnTo>
                  <a:lnTo>
                    <a:pt x="1255222" y="516404"/>
                  </a:lnTo>
                  <a:lnTo>
                    <a:pt x="1284459" y="517371"/>
                  </a:lnTo>
                  <a:lnTo>
                    <a:pt x="1313474" y="518016"/>
                  </a:lnTo>
                  <a:lnTo>
                    <a:pt x="1343137" y="520034"/>
                  </a:lnTo>
                  <a:lnTo>
                    <a:pt x="1373231" y="522966"/>
                  </a:lnTo>
                  <a:lnTo>
                    <a:pt x="1403613" y="526509"/>
                  </a:lnTo>
                  <a:lnTo>
                    <a:pt x="1434979" y="529665"/>
                  </a:lnTo>
                  <a:lnTo>
                    <a:pt x="1467003" y="532562"/>
                  </a:lnTo>
                  <a:lnTo>
                    <a:pt x="1499465" y="535287"/>
                  </a:lnTo>
                  <a:lnTo>
                    <a:pt x="1531425" y="537898"/>
                  </a:lnTo>
                  <a:lnTo>
                    <a:pt x="1563050" y="540432"/>
                  </a:lnTo>
                  <a:lnTo>
                    <a:pt x="1594453" y="542916"/>
                  </a:lnTo>
                  <a:lnTo>
                    <a:pt x="1626499" y="544571"/>
                  </a:lnTo>
                  <a:lnTo>
                    <a:pt x="1658977" y="545674"/>
                  </a:lnTo>
                  <a:lnTo>
                    <a:pt x="1691740" y="546410"/>
                  </a:lnTo>
                  <a:lnTo>
                    <a:pt x="1723902" y="546901"/>
                  </a:lnTo>
                  <a:lnTo>
                    <a:pt x="1755662" y="547228"/>
                  </a:lnTo>
                  <a:lnTo>
                    <a:pt x="1787154" y="547446"/>
                  </a:lnTo>
                  <a:lnTo>
                    <a:pt x="1818468" y="546798"/>
                  </a:lnTo>
                  <a:lnTo>
                    <a:pt x="1849662" y="545571"/>
                  </a:lnTo>
                  <a:lnTo>
                    <a:pt x="1880776" y="543960"/>
                  </a:lnTo>
                  <a:lnTo>
                    <a:pt x="1912632" y="542886"/>
                  </a:lnTo>
                  <a:lnTo>
                    <a:pt x="1944982" y="542170"/>
                  </a:lnTo>
                  <a:lnTo>
                    <a:pt x="1977662" y="541693"/>
                  </a:lnTo>
                  <a:lnTo>
                    <a:pt x="2010560" y="540581"/>
                  </a:lnTo>
                  <a:lnTo>
                    <a:pt x="2043604" y="539046"/>
                  </a:lnTo>
                  <a:lnTo>
                    <a:pt x="2076746" y="537229"/>
                  </a:lnTo>
                  <a:lnTo>
                    <a:pt x="2109954" y="536018"/>
                  </a:lnTo>
                  <a:lnTo>
                    <a:pt x="2143205" y="535210"/>
                  </a:lnTo>
                  <a:lnTo>
                    <a:pt x="2176484" y="534671"/>
                  </a:lnTo>
                  <a:lnTo>
                    <a:pt x="2209784" y="534312"/>
                  </a:lnTo>
                  <a:lnTo>
                    <a:pt x="2243095" y="534073"/>
                  </a:lnTo>
                  <a:lnTo>
                    <a:pt x="2276416" y="533913"/>
                  </a:lnTo>
                  <a:lnTo>
                    <a:pt x="2309741" y="533807"/>
                  </a:lnTo>
                  <a:lnTo>
                    <a:pt x="2343072" y="533736"/>
                  </a:lnTo>
                  <a:lnTo>
                    <a:pt x="2376405" y="533689"/>
                  </a:lnTo>
                  <a:lnTo>
                    <a:pt x="2408945" y="532864"/>
                  </a:lnTo>
                  <a:lnTo>
                    <a:pt x="2440957" y="531520"/>
                  </a:lnTo>
                  <a:lnTo>
                    <a:pt x="2472618" y="529830"/>
                  </a:lnTo>
                  <a:lnTo>
                    <a:pt x="2503249" y="527910"/>
                  </a:lnTo>
                  <a:lnTo>
                    <a:pt x="2533195" y="525836"/>
                  </a:lnTo>
                  <a:lnTo>
                    <a:pt x="2562684" y="523659"/>
                  </a:lnTo>
                  <a:lnTo>
                    <a:pt x="2591075" y="521415"/>
                  </a:lnTo>
                  <a:lnTo>
                    <a:pt x="2618733" y="519125"/>
                  </a:lnTo>
                  <a:lnTo>
                    <a:pt x="2645904" y="516804"/>
                  </a:lnTo>
                  <a:lnTo>
                    <a:pt x="2672749" y="512876"/>
                  </a:lnTo>
                  <a:lnTo>
                    <a:pt x="2699376" y="507876"/>
                  </a:lnTo>
                  <a:lnTo>
                    <a:pt x="2725859" y="502162"/>
                  </a:lnTo>
                  <a:lnTo>
                    <a:pt x="2750658" y="498351"/>
                  </a:lnTo>
                  <a:lnTo>
                    <a:pt x="2774335" y="495812"/>
                  </a:lnTo>
                  <a:lnTo>
                    <a:pt x="2797263" y="494119"/>
                  </a:lnTo>
                  <a:lnTo>
                    <a:pt x="2819692" y="492196"/>
                  </a:lnTo>
                  <a:lnTo>
                    <a:pt x="2841789" y="490120"/>
                  </a:lnTo>
                  <a:lnTo>
                    <a:pt x="2863663" y="487943"/>
                  </a:lnTo>
                  <a:lnTo>
                    <a:pt x="2884597" y="484904"/>
                  </a:lnTo>
                  <a:lnTo>
                    <a:pt x="2904902" y="481291"/>
                  </a:lnTo>
                  <a:lnTo>
                    <a:pt x="2924789" y="477294"/>
                  </a:lnTo>
                  <a:lnTo>
                    <a:pt x="2959586" y="470736"/>
                  </a:lnTo>
                  <a:lnTo>
                    <a:pt x="2990925" y="463589"/>
                  </a:lnTo>
                  <a:lnTo>
                    <a:pt x="3020729" y="452475"/>
                  </a:lnTo>
                  <a:lnTo>
                    <a:pt x="3045617" y="443831"/>
                  </a:lnTo>
                  <a:lnTo>
                    <a:pt x="3066468" y="435756"/>
                  </a:lnTo>
                  <a:lnTo>
                    <a:pt x="3097140" y="415402"/>
                  </a:lnTo>
                  <a:lnTo>
                    <a:pt x="3114929" y="403268"/>
                  </a:lnTo>
                  <a:lnTo>
                    <a:pt x="3116401" y="399879"/>
                  </a:lnTo>
                  <a:lnTo>
                    <a:pt x="3115919" y="391880"/>
                  </a:lnTo>
                  <a:lnTo>
                    <a:pt x="3107393" y="378452"/>
                  </a:lnTo>
                  <a:lnTo>
                    <a:pt x="3077296" y="353988"/>
                  </a:lnTo>
                  <a:lnTo>
                    <a:pt x="3053560" y="340263"/>
                  </a:lnTo>
                  <a:lnTo>
                    <a:pt x="3022903" y="328343"/>
                  </a:lnTo>
                  <a:lnTo>
                    <a:pt x="2987316" y="316165"/>
                  </a:lnTo>
                  <a:lnTo>
                    <a:pt x="2967825" y="308473"/>
                  </a:lnTo>
                  <a:lnTo>
                    <a:pt x="2947688" y="300170"/>
                  </a:lnTo>
                  <a:lnTo>
                    <a:pt x="2925531" y="293047"/>
                  </a:lnTo>
                  <a:lnTo>
                    <a:pt x="2902029" y="286711"/>
                  </a:lnTo>
                  <a:lnTo>
                    <a:pt x="2877630" y="280899"/>
                  </a:lnTo>
                  <a:lnTo>
                    <a:pt x="2851839" y="274644"/>
                  </a:lnTo>
                  <a:lnTo>
                    <a:pt x="2825120" y="268091"/>
                  </a:lnTo>
                  <a:lnTo>
                    <a:pt x="2797782" y="261343"/>
                  </a:lnTo>
                  <a:lnTo>
                    <a:pt x="2768444" y="253668"/>
                  </a:lnTo>
                  <a:lnTo>
                    <a:pt x="2737773" y="245376"/>
                  </a:lnTo>
                  <a:lnTo>
                    <a:pt x="2706213" y="236674"/>
                  </a:lnTo>
                  <a:lnTo>
                    <a:pt x="2673267" y="228491"/>
                  </a:lnTo>
                  <a:lnTo>
                    <a:pt x="2639397" y="220655"/>
                  </a:lnTo>
                  <a:lnTo>
                    <a:pt x="2604911" y="213050"/>
                  </a:lnTo>
                  <a:lnTo>
                    <a:pt x="2568426" y="204804"/>
                  </a:lnTo>
                  <a:lnTo>
                    <a:pt x="2530609" y="196132"/>
                  </a:lnTo>
                  <a:lnTo>
                    <a:pt x="2491905" y="187176"/>
                  </a:lnTo>
                  <a:lnTo>
                    <a:pt x="2451813" y="178030"/>
                  </a:lnTo>
                  <a:lnTo>
                    <a:pt x="2410799" y="168758"/>
                  </a:lnTo>
                  <a:lnTo>
                    <a:pt x="2369168" y="159401"/>
                  </a:lnTo>
                  <a:lnTo>
                    <a:pt x="2326333" y="149989"/>
                  </a:lnTo>
                  <a:lnTo>
                    <a:pt x="2282695" y="140539"/>
                  </a:lnTo>
                  <a:lnTo>
                    <a:pt x="2238522" y="131063"/>
                  </a:lnTo>
                  <a:lnTo>
                    <a:pt x="2193198" y="122365"/>
                  </a:lnTo>
                  <a:lnTo>
                    <a:pt x="2147107" y="114186"/>
                  </a:lnTo>
                  <a:lnTo>
                    <a:pt x="2100505" y="106351"/>
                  </a:lnTo>
                  <a:lnTo>
                    <a:pt x="2054356" y="98747"/>
                  </a:lnTo>
                  <a:lnTo>
                    <a:pt x="2008508" y="91296"/>
                  </a:lnTo>
                  <a:lnTo>
                    <a:pt x="1962862" y="83948"/>
                  </a:lnTo>
                  <a:lnTo>
                    <a:pt x="1916555" y="75874"/>
                  </a:lnTo>
                  <a:lnTo>
                    <a:pt x="1869810" y="67316"/>
                  </a:lnTo>
                  <a:lnTo>
                    <a:pt x="1822771" y="58436"/>
                  </a:lnTo>
                  <a:lnTo>
                    <a:pt x="1775537" y="50929"/>
                  </a:lnTo>
                  <a:lnTo>
                    <a:pt x="1728173" y="44336"/>
                  </a:lnTo>
                  <a:lnTo>
                    <a:pt x="1680722" y="38353"/>
                  </a:lnTo>
                  <a:lnTo>
                    <a:pt x="1633213" y="31984"/>
                  </a:lnTo>
                  <a:lnTo>
                    <a:pt x="1585665" y="25357"/>
                  </a:lnTo>
                  <a:lnTo>
                    <a:pt x="1538091" y="18556"/>
                  </a:lnTo>
                  <a:lnTo>
                    <a:pt x="1488913" y="13230"/>
                  </a:lnTo>
                  <a:lnTo>
                    <a:pt x="1438664" y="8885"/>
                  </a:lnTo>
                  <a:lnTo>
                    <a:pt x="1387704" y="5194"/>
                  </a:lnTo>
                  <a:lnTo>
                    <a:pt x="1337061" y="2734"/>
                  </a:lnTo>
                  <a:lnTo>
                    <a:pt x="1286630" y="1094"/>
                  </a:lnTo>
                  <a:lnTo>
                    <a:pt x="1236341" y="0"/>
                  </a:lnTo>
                  <a:lnTo>
                    <a:pt x="1186940" y="65"/>
                  </a:lnTo>
                  <a:lnTo>
                    <a:pt x="1138131" y="902"/>
                  </a:lnTo>
                  <a:lnTo>
                    <a:pt x="1089717" y="2254"/>
                  </a:lnTo>
                  <a:lnTo>
                    <a:pt x="1041565" y="4742"/>
                  </a:lnTo>
                  <a:lnTo>
                    <a:pt x="993589" y="7989"/>
                  </a:lnTo>
                  <a:lnTo>
                    <a:pt x="945730" y="11741"/>
                  </a:lnTo>
                  <a:lnTo>
                    <a:pt x="898743" y="16623"/>
                  </a:lnTo>
                  <a:lnTo>
                    <a:pt x="852337" y="22259"/>
                  </a:lnTo>
                  <a:lnTo>
                    <a:pt x="806319" y="28398"/>
                  </a:lnTo>
                  <a:lnTo>
                    <a:pt x="761352" y="35666"/>
                  </a:lnTo>
                  <a:lnTo>
                    <a:pt x="717087" y="43686"/>
                  </a:lnTo>
                  <a:lnTo>
                    <a:pt x="673289" y="52208"/>
                  </a:lnTo>
                  <a:lnTo>
                    <a:pt x="629804" y="62651"/>
                  </a:lnTo>
                  <a:lnTo>
                    <a:pt x="586525" y="74376"/>
                  </a:lnTo>
                  <a:lnTo>
                    <a:pt x="543386" y="86955"/>
                  </a:lnTo>
                  <a:lnTo>
                    <a:pt x="501926" y="99310"/>
                  </a:lnTo>
                  <a:lnTo>
                    <a:pt x="461586" y="111515"/>
                  </a:lnTo>
                  <a:lnTo>
                    <a:pt x="421993" y="123621"/>
                  </a:lnTo>
                  <a:lnTo>
                    <a:pt x="383691" y="137247"/>
                  </a:lnTo>
                  <a:lnTo>
                    <a:pt x="346250" y="151888"/>
                  </a:lnTo>
                  <a:lnTo>
                    <a:pt x="309384" y="167204"/>
                  </a:lnTo>
                  <a:lnTo>
                    <a:pt x="274487" y="182972"/>
                  </a:lnTo>
                  <a:lnTo>
                    <a:pt x="240904" y="199040"/>
                  </a:lnTo>
                  <a:lnTo>
                    <a:pt x="208197" y="215308"/>
                  </a:lnTo>
                  <a:lnTo>
                    <a:pt x="177660" y="231710"/>
                  </a:lnTo>
                  <a:lnTo>
                    <a:pt x="148571" y="248201"/>
                  </a:lnTo>
                  <a:lnTo>
                    <a:pt x="120448" y="264750"/>
                  </a:lnTo>
                  <a:lnTo>
                    <a:pt x="95348" y="280546"/>
                  </a:lnTo>
                  <a:lnTo>
                    <a:pt x="72266" y="295840"/>
                  </a:lnTo>
                  <a:lnTo>
                    <a:pt x="50527" y="310798"/>
                  </a:lnTo>
                  <a:lnTo>
                    <a:pt x="20023" y="340117"/>
                  </a:lnTo>
                  <a:lnTo>
                    <a:pt x="8556" y="354604"/>
                  </a:lnTo>
                  <a:lnTo>
                    <a:pt x="2498" y="368229"/>
                  </a:lnTo>
                  <a:lnTo>
                    <a:pt x="0" y="393953"/>
                  </a:lnTo>
                  <a:lnTo>
                    <a:pt x="5525" y="405575"/>
                  </a:lnTo>
                  <a:lnTo>
                    <a:pt x="26480" y="426955"/>
                  </a:lnTo>
                  <a:lnTo>
                    <a:pt x="44610" y="436308"/>
                  </a:lnTo>
                  <a:lnTo>
                    <a:pt x="67015" y="444924"/>
                  </a:lnTo>
                  <a:lnTo>
                    <a:pt x="92271" y="453049"/>
                  </a:lnTo>
                  <a:lnTo>
                    <a:pt x="122601" y="460848"/>
                  </a:lnTo>
                  <a:lnTo>
                    <a:pt x="156316" y="468428"/>
                  </a:lnTo>
                  <a:lnTo>
                    <a:pt x="192285" y="475862"/>
                  </a:lnTo>
                  <a:lnTo>
                    <a:pt x="232140" y="483201"/>
                  </a:lnTo>
                  <a:lnTo>
                    <a:pt x="274586" y="490473"/>
                  </a:lnTo>
                  <a:lnTo>
                    <a:pt x="318757" y="497703"/>
                  </a:lnTo>
                  <a:lnTo>
                    <a:pt x="364874" y="504904"/>
                  </a:lnTo>
                  <a:lnTo>
                    <a:pt x="412287" y="512087"/>
                  </a:lnTo>
                  <a:lnTo>
                    <a:pt x="460564" y="519256"/>
                  </a:lnTo>
                  <a:lnTo>
                    <a:pt x="511799" y="528004"/>
                  </a:lnTo>
                  <a:lnTo>
                    <a:pt x="565006" y="537805"/>
                  </a:lnTo>
                  <a:lnTo>
                    <a:pt x="619527" y="548308"/>
                  </a:lnTo>
                  <a:lnTo>
                    <a:pt x="674924" y="560072"/>
                  </a:lnTo>
                  <a:lnTo>
                    <a:pt x="730905" y="572677"/>
                  </a:lnTo>
                  <a:lnTo>
                    <a:pt x="787277" y="585844"/>
                  </a:lnTo>
                  <a:lnTo>
                    <a:pt x="843114" y="598590"/>
                  </a:lnTo>
                  <a:lnTo>
                    <a:pt x="898595" y="611056"/>
                  </a:lnTo>
                  <a:lnTo>
                    <a:pt x="953838" y="623336"/>
                  </a:lnTo>
                  <a:lnTo>
                    <a:pt x="990667" y="631522"/>
                  </a:lnTo>
                  <a:lnTo>
                    <a:pt x="1064325" y="6478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382900" name="SMARTInkShape-117"/>
          <p:cNvSpPr/>
          <p:nvPr/>
        </p:nvSpPr>
        <p:spPr bwMode="auto">
          <a:xfrm>
            <a:off x="482725" y="4412285"/>
            <a:ext cx="1401428" cy="757876"/>
          </a:xfrm>
          <a:custGeom>
            <a:avLst/>
            <a:gdLst/>
            <a:ahLst/>
            <a:cxnLst/>
            <a:rect l="0" t="0" r="0" b="0"/>
            <a:pathLst>
              <a:path w="1401428" h="757876">
                <a:moveTo>
                  <a:pt x="1138906" y="181146"/>
                </a:moveTo>
                <a:lnTo>
                  <a:pt x="1138906" y="171203"/>
                </a:lnTo>
                <a:lnTo>
                  <a:pt x="1141023" y="166673"/>
                </a:lnTo>
                <a:lnTo>
                  <a:pt x="1157245" y="140526"/>
                </a:lnTo>
                <a:lnTo>
                  <a:pt x="1159930" y="118902"/>
                </a:lnTo>
                <a:lnTo>
                  <a:pt x="1158040" y="111678"/>
                </a:lnTo>
                <a:lnTo>
                  <a:pt x="1150359" y="96780"/>
                </a:lnTo>
                <a:lnTo>
                  <a:pt x="1139498" y="89940"/>
                </a:lnTo>
                <a:lnTo>
                  <a:pt x="1113417" y="81626"/>
                </a:lnTo>
                <a:lnTo>
                  <a:pt x="1090271" y="75796"/>
                </a:lnTo>
                <a:lnTo>
                  <a:pt x="1061464" y="67914"/>
                </a:lnTo>
                <a:lnTo>
                  <a:pt x="1030139" y="61235"/>
                </a:lnTo>
                <a:lnTo>
                  <a:pt x="996109" y="55621"/>
                </a:lnTo>
                <a:lnTo>
                  <a:pt x="977033" y="53013"/>
                </a:lnTo>
                <a:lnTo>
                  <a:pt x="957172" y="50481"/>
                </a:lnTo>
                <a:lnTo>
                  <a:pt x="935994" y="47998"/>
                </a:lnTo>
                <a:lnTo>
                  <a:pt x="913938" y="45549"/>
                </a:lnTo>
                <a:lnTo>
                  <a:pt x="891296" y="43123"/>
                </a:lnTo>
                <a:lnTo>
                  <a:pt x="867470" y="41506"/>
                </a:lnTo>
                <a:lnTo>
                  <a:pt x="842855" y="40428"/>
                </a:lnTo>
                <a:lnTo>
                  <a:pt x="817714" y="39709"/>
                </a:lnTo>
                <a:lnTo>
                  <a:pt x="790634" y="40023"/>
                </a:lnTo>
                <a:lnTo>
                  <a:pt x="762262" y="41027"/>
                </a:lnTo>
                <a:lnTo>
                  <a:pt x="733029" y="42490"/>
                </a:lnTo>
                <a:lnTo>
                  <a:pt x="703222" y="43465"/>
                </a:lnTo>
                <a:lnTo>
                  <a:pt x="673031" y="44115"/>
                </a:lnTo>
                <a:lnTo>
                  <a:pt x="642585" y="44548"/>
                </a:lnTo>
                <a:lnTo>
                  <a:pt x="611176" y="46425"/>
                </a:lnTo>
                <a:lnTo>
                  <a:pt x="579123" y="49263"/>
                </a:lnTo>
                <a:lnTo>
                  <a:pt x="546643" y="52743"/>
                </a:lnTo>
                <a:lnTo>
                  <a:pt x="514670" y="56650"/>
                </a:lnTo>
                <a:lnTo>
                  <a:pt x="483036" y="60843"/>
                </a:lnTo>
                <a:lnTo>
                  <a:pt x="451628" y="65225"/>
                </a:lnTo>
                <a:lnTo>
                  <a:pt x="420371" y="70528"/>
                </a:lnTo>
                <a:lnTo>
                  <a:pt x="389214" y="76445"/>
                </a:lnTo>
                <a:lnTo>
                  <a:pt x="358124" y="82770"/>
                </a:lnTo>
                <a:lnTo>
                  <a:pt x="328666" y="90956"/>
                </a:lnTo>
                <a:lnTo>
                  <a:pt x="300296" y="100382"/>
                </a:lnTo>
                <a:lnTo>
                  <a:pt x="272652" y="110635"/>
                </a:lnTo>
                <a:lnTo>
                  <a:pt x="246284" y="121439"/>
                </a:lnTo>
                <a:lnTo>
                  <a:pt x="220769" y="132610"/>
                </a:lnTo>
                <a:lnTo>
                  <a:pt x="195821" y="144026"/>
                </a:lnTo>
                <a:lnTo>
                  <a:pt x="172839" y="157193"/>
                </a:lnTo>
                <a:lnTo>
                  <a:pt x="151168" y="171527"/>
                </a:lnTo>
                <a:lnTo>
                  <a:pt x="130370" y="186640"/>
                </a:lnTo>
                <a:lnTo>
                  <a:pt x="110949" y="203065"/>
                </a:lnTo>
                <a:lnTo>
                  <a:pt x="92445" y="220365"/>
                </a:lnTo>
                <a:lnTo>
                  <a:pt x="74553" y="238249"/>
                </a:lnTo>
                <a:lnTo>
                  <a:pt x="59450" y="257314"/>
                </a:lnTo>
                <a:lnTo>
                  <a:pt x="46206" y="277169"/>
                </a:lnTo>
                <a:lnTo>
                  <a:pt x="34202" y="297549"/>
                </a:lnTo>
                <a:lnTo>
                  <a:pt x="24612" y="318279"/>
                </a:lnTo>
                <a:lnTo>
                  <a:pt x="16631" y="339243"/>
                </a:lnTo>
                <a:lnTo>
                  <a:pt x="9723" y="360363"/>
                </a:lnTo>
                <a:lnTo>
                  <a:pt x="5117" y="381587"/>
                </a:lnTo>
                <a:lnTo>
                  <a:pt x="2047" y="402879"/>
                </a:lnTo>
                <a:lnTo>
                  <a:pt x="0" y="424218"/>
                </a:lnTo>
                <a:lnTo>
                  <a:pt x="223" y="444794"/>
                </a:lnTo>
                <a:lnTo>
                  <a:pt x="1959" y="464861"/>
                </a:lnTo>
                <a:lnTo>
                  <a:pt x="4704" y="484590"/>
                </a:lnTo>
                <a:lnTo>
                  <a:pt x="9709" y="503298"/>
                </a:lnTo>
                <a:lnTo>
                  <a:pt x="23737" y="538902"/>
                </a:lnTo>
                <a:lnTo>
                  <a:pt x="46904" y="573247"/>
                </a:lnTo>
                <a:lnTo>
                  <a:pt x="78103" y="605444"/>
                </a:lnTo>
                <a:lnTo>
                  <a:pt x="97536" y="619586"/>
                </a:lnTo>
                <a:lnTo>
                  <a:pt x="118428" y="632984"/>
                </a:lnTo>
                <a:lnTo>
                  <a:pt x="141881" y="645884"/>
                </a:lnTo>
                <a:lnTo>
                  <a:pt x="167042" y="658453"/>
                </a:lnTo>
                <a:lnTo>
                  <a:pt x="193340" y="670800"/>
                </a:lnTo>
                <a:lnTo>
                  <a:pt x="221985" y="682208"/>
                </a:lnTo>
                <a:lnTo>
                  <a:pt x="252194" y="692987"/>
                </a:lnTo>
                <a:lnTo>
                  <a:pt x="283446" y="703348"/>
                </a:lnTo>
                <a:lnTo>
                  <a:pt x="317775" y="711843"/>
                </a:lnTo>
                <a:lnTo>
                  <a:pt x="354154" y="719094"/>
                </a:lnTo>
                <a:lnTo>
                  <a:pt x="391900" y="725516"/>
                </a:lnTo>
                <a:lnTo>
                  <a:pt x="431352" y="731384"/>
                </a:lnTo>
                <a:lnTo>
                  <a:pt x="471941" y="736884"/>
                </a:lnTo>
                <a:lnTo>
                  <a:pt x="513288" y="742138"/>
                </a:lnTo>
                <a:lnTo>
                  <a:pt x="555934" y="746434"/>
                </a:lnTo>
                <a:lnTo>
                  <a:pt x="599445" y="750092"/>
                </a:lnTo>
                <a:lnTo>
                  <a:pt x="643534" y="753325"/>
                </a:lnTo>
                <a:lnTo>
                  <a:pt x="688802" y="755480"/>
                </a:lnTo>
                <a:lnTo>
                  <a:pt x="734856" y="756917"/>
                </a:lnTo>
                <a:lnTo>
                  <a:pt x="781433" y="757875"/>
                </a:lnTo>
                <a:lnTo>
                  <a:pt x="826772" y="756131"/>
                </a:lnTo>
                <a:lnTo>
                  <a:pt x="871286" y="752589"/>
                </a:lnTo>
                <a:lnTo>
                  <a:pt x="915249" y="747845"/>
                </a:lnTo>
                <a:lnTo>
                  <a:pt x="958051" y="740714"/>
                </a:lnTo>
                <a:lnTo>
                  <a:pt x="1000080" y="731992"/>
                </a:lnTo>
                <a:lnTo>
                  <a:pt x="1041593" y="722208"/>
                </a:lnTo>
                <a:lnTo>
                  <a:pt x="1081175" y="710129"/>
                </a:lnTo>
                <a:lnTo>
                  <a:pt x="1119468" y="696520"/>
                </a:lnTo>
                <a:lnTo>
                  <a:pt x="1156904" y="681891"/>
                </a:lnTo>
                <a:lnTo>
                  <a:pt x="1191386" y="664201"/>
                </a:lnTo>
                <a:lnTo>
                  <a:pt x="1223899" y="644470"/>
                </a:lnTo>
                <a:lnTo>
                  <a:pt x="1255099" y="623379"/>
                </a:lnTo>
                <a:lnTo>
                  <a:pt x="1282249" y="600587"/>
                </a:lnTo>
                <a:lnTo>
                  <a:pt x="1306700" y="576661"/>
                </a:lnTo>
                <a:lnTo>
                  <a:pt x="1329350" y="551979"/>
                </a:lnTo>
                <a:lnTo>
                  <a:pt x="1348419" y="524412"/>
                </a:lnTo>
                <a:lnTo>
                  <a:pt x="1365100" y="494921"/>
                </a:lnTo>
                <a:lnTo>
                  <a:pt x="1380190" y="464148"/>
                </a:lnTo>
                <a:lnTo>
                  <a:pt x="1390249" y="432520"/>
                </a:lnTo>
                <a:lnTo>
                  <a:pt x="1396956" y="400323"/>
                </a:lnTo>
                <a:lnTo>
                  <a:pt x="1401427" y="367745"/>
                </a:lnTo>
                <a:lnTo>
                  <a:pt x="1400439" y="334914"/>
                </a:lnTo>
                <a:lnTo>
                  <a:pt x="1395811" y="301914"/>
                </a:lnTo>
                <a:lnTo>
                  <a:pt x="1388758" y="268802"/>
                </a:lnTo>
                <a:lnTo>
                  <a:pt x="1376118" y="237202"/>
                </a:lnTo>
                <a:lnTo>
                  <a:pt x="1359753" y="206611"/>
                </a:lnTo>
                <a:lnTo>
                  <a:pt x="1340906" y="176691"/>
                </a:lnTo>
                <a:lnTo>
                  <a:pt x="1316436" y="149601"/>
                </a:lnTo>
                <a:lnTo>
                  <a:pt x="1288215" y="124397"/>
                </a:lnTo>
                <a:lnTo>
                  <a:pt x="1257496" y="100451"/>
                </a:lnTo>
                <a:lnTo>
                  <a:pt x="1221141" y="80518"/>
                </a:lnTo>
                <a:lnTo>
                  <a:pt x="1181029" y="63261"/>
                </a:lnTo>
                <a:lnTo>
                  <a:pt x="1138413" y="47787"/>
                </a:lnTo>
                <a:lnTo>
                  <a:pt x="1091746" y="35090"/>
                </a:lnTo>
                <a:lnTo>
                  <a:pt x="1042379" y="24244"/>
                </a:lnTo>
                <a:lnTo>
                  <a:pt x="991211" y="14632"/>
                </a:lnTo>
                <a:lnTo>
                  <a:pt x="937255" y="8225"/>
                </a:lnTo>
                <a:lnTo>
                  <a:pt x="881441" y="3952"/>
                </a:lnTo>
                <a:lnTo>
                  <a:pt x="824388" y="1105"/>
                </a:lnTo>
                <a:lnTo>
                  <a:pt x="766508" y="0"/>
                </a:lnTo>
                <a:lnTo>
                  <a:pt x="708079" y="57"/>
                </a:lnTo>
                <a:lnTo>
                  <a:pt x="649282" y="889"/>
                </a:lnTo>
                <a:lnTo>
                  <a:pt x="590240" y="3825"/>
                </a:lnTo>
                <a:lnTo>
                  <a:pt x="531035" y="8163"/>
                </a:lnTo>
                <a:lnTo>
                  <a:pt x="471721" y="13437"/>
                </a:lnTo>
                <a:lnTo>
                  <a:pt x="432179" y="16952"/>
                </a:lnTo>
                <a:lnTo>
                  <a:pt x="353094" y="2398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82922" name="SMARTInkShape-Group18"/>
          <p:cNvGrpSpPr/>
          <p:nvPr/>
        </p:nvGrpSpPr>
        <p:grpSpPr>
          <a:xfrm>
            <a:off x="835819" y="3400425"/>
            <a:ext cx="2134268" cy="781424"/>
            <a:chOff x="835819" y="3400425"/>
            <a:chExt cx="2134268" cy="781424"/>
          </a:xfrm>
        </p:grpSpPr>
        <p:sp>
          <p:nvSpPr>
            <p:cNvPr id="2382901" name="SMARTInkShape-118"/>
            <p:cNvSpPr/>
            <p:nvPr/>
          </p:nvSpPr>
          <p:spPr bwMode="auto">
            <a:xfrm>
              <a:off x="835819" y="3714750"/>
              <a:ext cx="214313" cy="134077"/>
            </a:xfrm>
            <a:custGeom>
              <a:avLst/>
              <a:gdLst/>
              <a:ahLst/>
              <a:cxnLst/>
              <a:rect l="0" t="0" r="0" b="0"/>
              <a:pathLst>
                <a:path w="214313" h="134077">
                  <a:moveTo>
                    <a:pt x="0" y="21431"/>
                  </a:moveTo>
                  <a:lnTo>
                    <a:pt x="6150" y="21431"/>
                  </a:lnTo>
                  <a:lnTo>
                    <a:pt x="10642" y="25223"/>
                  </a:lnTo>
                  <a:lnTo>
                    <a:pt x="12667" y="31319"/>
                  </a:lnTo>
                  <a:lnTo>
                    <a:pt x="15924" y="43675"/>
                  </a:lnTo>
                  <a:lnTo>
                    <a:pt x="28718" y="79280"/>
                  </a:lnTo>
                  <a:lnTo>
                    <a:pt x="44616" y="112804"/>
                  </a:lnTo>
                  <a:lnTo>
                    <a:pt x="51058" y="127352"/>
                  </a:lnTo>
                  <a:lnTo>
                    <a:pt x="55946" y="134076"/>
                  </a:lnTo>
                  <a:lnTo>
                    <a:pt x="56348" y="133834"/>
                  </a:lnTo>
                  <a:lnTo>
                    <a:pt x="56912" y="129701"/>
                  </a:lnTo>
                  <a:lnTo>
                    <a:pt x="57136" y="98684"/>
                  </a:lnTo>
                  <a:lnTo>
                    <a:pt x="59262" y="78187"/>
                  </a:lnTo>
                  <a:lnTo>
                    <a:pt x="65218" y="48514"/>
                  </a:lnTo>
                  <a:lnTo>
                    <a:pt x="71584" y="38495"/>
                  </a:lnTo>
                  <a:lnTo>
                    <a:pt x="84092" y="27722"/>
                  </a:lnTo>
                  <a:lnTo>
                    <a:pt x="101645" y="19503"/>
                  </a:lnTo>
                  <a:lnTo>
                    <a:pt x="129704" y="14524"/>
                  </a:lnTo>
                  <a:lnTo>
                    <a:pt x="164997" y="8837"/>
                  </a:lnTo>
                  <a:lnTo>
                    <a:pt x="198750" y="3686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2" name="SMARTInkShape-119"/>
            <p:cNvSpPr/>
            <p:nvPr/>
          </p:nvSpPr>
          <p:spPr bwMode="auto">
            <a:xfrm>
              <a:off x="1022549" y="3705389"/>
              <a:ext cx="170458" cy="151155"/>
            </a:xfrm>
            <a:custGeom>
              <a:avLst/>
              <a:gdLst/>
              <a:ahLst/>
              <a:cxnLst/>
              <a:rect l="0" t="0" r="0" b="0"/>
              <a:pathLst>
                <a:path w="170458" h="151155">
                  <a:moveTo>
                    <a:pt x="6151" y="52224"/>
                  </a:moveTo>
                  <a:lnTo>
                    <a:pt x="6151" y="56016"/>
                  </a:lnTo>
                  <a:lnTo>
                    <a:pt x="0" y="78959"/>
                  </a:lnTo>
                  <a:lnTo>
                    <a:pt x="5245" y="99455"/>
                  </a:lnTo>
                  <a:lnTo>
                    <a:pt x="7135" y="100380"/>
                  </a:lnTo>
                  <a:lnTo>
                    <a:pt x="13467" y="101408"/>
                  </a:lnTo>
                  <a:lnTo>
                    <a:pt x="19457" y="99748"/>
                  </a:lnTo>
                  <a:lnTo>
                    <a:pt x="53144" y="75472"/>
                  </a:lnTo>
                  <a:lnTo>
                    <a:pt x="78503" y="41261"/>
                  </a:lnTo>
                  <a:lnTo>
                    <a:pt x="82887" y="26310"/>
                  </a:lnTo>
                  <a:lnTo>
                    <a:pt x="84185" y="11825"/>
                  </a:lnTo>
                  <a:lnTo>
                    <a:pt x="82373" y="4371"/>
                  </a:lnTo>
                  <a:lnTo>
                    <a:pt x="80778" y="1272"/>
                  </a:lnTo>
                  <a:lnTo>
                    <a:pt x="77333" y="0"/>
                  </a:lnTo>
                  <a:lnTo>
                    <a:pt x="67156" y="702"/>
                  </a:lnTo>
                  <a:lnTo>
                    <a:pt x="56812" y="7894"/>
                  </a:lnTo>
                  <a:lnTo>
                    <a:pt x="33444" y="35706"/>
                  </a:lnTo>
                  <a:lnTo>
                    <a:pt x="16707" y="62499"/>
                  </a:lnTo>
                  <a:lnTo>
                    <a:pt x="5486" y="90546"/>
                  </a:lnTo>
                  <a:lnTo>
                    <a:pt x="927" y="118964"/>
                  </a:lnTo>
                  <a:lnTo>
                    <a:pt x="4094" y="133744"/>
                  </a:lnTo>
                  <a:lnTo>
                    <a:pt x="7161" y="139908"/>
                  </a:lnTo>
                  <a:lnTo>
                    <a:pt x="10793" y="144018"/>
                  </a:lnTo>
                  <a:lnTo>
                    <a:pt x="19062" y="148584"/>
                  </a:lnTo>
                  <a:lnTo>
                    <a:pt x="36435" y="151154"/>
                  </a:lnTo>
                  <a:lnTo>
                    <a:pt x="64248" y="144331"/>
                  </a:lnTo>
                  <a:lnTo>
                    <a:pt x="93832" y="128462"/>
                  </a:lnTo>
                  <a:lnTo>
                    <a:pt x="122706" y="108679"/>
                  </a:lnTo>
                  <a:lnTo>
                    <a:pt x="157732" y="73224"/>
                  </a:lnTo>
                  <a:lnTo>
                    <a:pt x="170457" y="593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3" name="SMARTInkShape-120"/>
            <p:cNvSpPr/>
            <p:nvPr/>
          </p:nvSpPr>
          <p:spPr bwMode="auto">
            <a:xfrm>
              <a:off x="1107281" y="3700463"/>
              <a:ext cx="183554" cy="290495"/>
            </a:xfrm>
            <a:custGeom>
              <a:avLst/>
              <a:gdLst/>
              <a:ahLst/>
              <a:cxnLst/>
              <a:rect l="0" t="0" r="0" b="0"/>
              <a:pathLst>
                <a:path w="183554" h="290495">
                  <a:moveTo>
                    <a:pt x="142875" y="0"/>
                  </a:moveTo>
                  <a:lnTo>
                    <a:pt x="135585" y="793"/>
                  </a:lnTo>
                  <a:lnTo>
                    <a:pt x="120078" y="6496"/>
                  </a:lnTo>
                  <a:lnTo>
                    <a:pt x="84874" y="26408"/>
                  </a:lnTo>
                  <a:lnTo>
                    <a:pt x="65629" y="38868"/>
                  </a:lnTo>
                  <a:lnTo>
                    <a:pt x="51211" y="53068"/>
                  </a:lnTo>
                  <a:lnTo>
                    <a:pt x="44512" y="56343"/>
                  </a:lnTo>
                  <a:lnTo>
                    <a:pt x="44756" y="56612"/>
                  </a:lnTo>
                  <a:lnTo>
                    <a:pt x="79231" y="57147"/>
                  </a:lnTo>
                  <a:lnTo>
                    <a:pt x="101686" y="56355"/>
                  </a:lnTo>
                  <a:lnTo>
                    <a:pt x="111004" y="51446"/>
                  </a:lnTo>
                  <a:lnTo>
                    <a:pt x="120990" y="43243"/>
                  </a:lnTo>
                  <a:lnTo>
                    <a:pt x="125225" y="73400"/>
                  </a:lnTo>
                  <a:lnTo>
                    <a:pt x="133627" y="101194"/>
                  </a:lnTo>
                  <a:lnTo>
                    <a:pt x="141370" y="128055"/>
                  </a:lnTo>
                  <a:lnTo>
                    <a:pt x="154159" y="160003"/>
                  </a:lnTo>
                  <a:lnTo>
                    <a:pt x="171089" y="190724"/>
                  </a:lnTo>
                  <a:lnTo>
                    <a:pt x="181045" y="223815"/>
                  </a:lnTo>
                  <a:lnTo>
                    <a:pt x="183553" y="253288"/>
                  </a:lnTo>
                  <a:lnTo>
                    <a:pt x="181327" y="269735"/>
                  </a:lnTo>
                  <a:lnTo>
                    <a:pt x="178035" y="275867"/>
                  </a:lnTo>
                  <a:lnTo>
                    <a:pt x="168027" y="284797"/>
                  </a:lnTo>
                  <a:lnTo>
                    <a:pt x="153525" y="289295"/>
                  </a:lnTo>
                  <a:lnTo>
                    <a:pt x="145212" y="290494"/>
                  </a:lnTo>
                  <a:lnTo>
                    <a:pt x="114552" y="284598"/>
                  </a:lnTo>
                  <a:lnTo>
                    <a:pt x="84124" y="269004"/>
                  </a:lnTo>
                  <a:lnTo>
                    <a:pt x="51208" y="253095"/>
                  </a:lnTo>
                  <a:lnTo>
                    <a:pt x="16014" y="230806"/>
                  </a:lnTo>
                  <a:lnTo>
                    <a:pt x="0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4" name="SMARTInkShape-121"/>
            <p:cNvSpPr/>
            <p:nvPr/>
          </p:nvSpPr>
          <p:spPr bwMode="auto">
            <a:xfrm>
              <a:off x="1293521" y="3643313"/>
              <a:ext cx="338146" cy="174351"/>
            </a:xfrm>
            <a:custGeom>
              <a:avLst/>
              <a:gdLst/>
              <a:ahLst/>
              <a:cxnLst/>
              <a:rect l="0" t="0" r="0" b="0"/>
              <a:pathLst>
                <a:path w="338146" h="174351">
                  <a:moveTo>
                    <a:pt x="35217" y="107156"/>
                  </a:moveTo>
                  <a:lnTo>
                    <a:pt x="25273" y="107156"/>
                  </a:lnTo>
                  <a:lnTo>
                    <a:pt x="14632" y="114741"/>
                  </a:lnTo>
                  <a:lnTo>
                    <a:pt x="5217" y="127042"/>
                  </a:lnTo>
                  <a:lnTo>
                    <a:pt x="1192" y="140741"/>
                  </a:lnTo>
                  <a:lnTo>
                    <a:pt x="0" y="154854"/>
                  </a:lnTo>
                  <a:lnTo>
                    <a:pt x="1838" y="162222"/>
                  </a:lnTo>
                  <a:lnTo>
                    <a:pt x="3439" y="165298"/>
                  </a:lnTo>
                  <a:lnTo>
                    <a:pt x="9451" y="170832"/>
                  </a:lnTo>
                  <a:lnTo>
                    <a:pt x="13277" y="173419"/>
                  </a:lnTo>
                  <a:lnTo>
                    <a:pt x="16622" y="174350"/>
                  </a:lnTo>
                  <a:lnTo>
                    <a:pt x="19645" y="174177"/>
                  </a:lnTo>
                  <a:lnTo>
                    <a:pt x="31926" y="168024"/>
                  </a:lnTo>
                  <a:lnTo>
                    <a:pt x="65619" y="140457"/>
                  </a:lnTo>
                  <a:lnTo>
                    <a:pt x="93389" y="105454"/>
                  </a:lnTo>
                  <a:lnTo>
                    <a:pt x="100759" y="92112"/>
                  </a:lnTo>
                  <a:lnTo>
                    <a:pt x="109670" y="60842"/>
                  </a:lnTo>
                  <a:lnTo>
                    <a:pt x="109847" y="50589"/>
                  </a:lnTo>
                  <a:lnTo>
                    <a:pt x="107285" y="38656"/>
                  </a:lnTo>
                  <a:lnTo>
                    <a:pt x="106281" y="38470"/>
                  </a:lnTo>
                  <a:lnTo>
                    <a:pt x="103048" y="40381"/>
                  </a:lnTo>
                  <a:lnTo>
                    <a:pt x="96766" y="53504"/>
                  </a:lnTo>
                  <a:lnTo>
                    <a:pt x="88326" y="84181"/>
                  </a:lnTo>
                  <a:lnTo>
                    <a:pt x="85836" y="116111"/>
                  </a:lnTo>
                  <a:lnTo>
                    <a:pt x="87521" y="141295"/>
                  </a:lnTo>
                  <a:lnTo>
                    <a:pt x="93047" y="159604"/>
                  </a:lnTo>
                  <a:lnTo>
                    <a:pt x="98225" y="166979"/>
                  </a:lnTo>
                  <a:lnTo>
                    <a:pt x="105818" y="172902"/>
                  </a:lnTo>
                  <a:lnTo>
                    <a:pt x="110859" y="174006"/>
                  </a:lnTo>
                  <a:lnTo>
                    <a:pt x="129331" y="171766"/>
                  </a:lnTo>
                  <a:lnTo>
                    <a:pt x="142926" y="168150"/>
                  </a:lnTo>
                  <a:lnTo>
                    <a:pt x="163968" y="154068"/>
                  </a:lnTo>
                  <a:lnTo>
                    <a:pt x="186708" y="122273"/>
                  </a:lnTo>
                  <a:lnTo>
                    <a:pt x="206487" y="87535"/>
                  </a:lnTo>
                  <a:lnTo>
                    <a:pt x="221889" y="57507"/>
                  </a:lnTo>
                  <a:lnTo>
                    <a:pt x="227553" y="31846"/>
                  </a:lnTo>
                  <a:lnTo>
                    <a:pt x="226941" y="32343"/>
                  </a:lnTo>
                  <a:lnTo>
                    <a:pt x="218107" y="52540"/>
                  </a:lnTo>
                  <a:lnTo>
                    <a:pt x="209749" y="83991"/>
                  </a:lnTo>
                  <a:lnTo>
                    <a:pt x="208374" y="106642"/>
                  </a:lnTo>
                  <a:lnTo>
                    <a:pt x="214618" y="133513"/>
                  </a:lnTo>
                  <a:lnTo>
                    <a:pt x="216730" y="139015"/>
                  </a:lnTo>
                  <a:lnTo>
                    <a:pt x="223310" y="147244"/>
                  </a:lnTo>
                  <a:lnTo>
                    <a:pt x="231526" y="152754"/>
                  </a:lnTo>
                  <a:lnTo>
                    <a:pt x="240469" y="155203"/>
                  </a:lnTo>
                  <a:lnTo>
                    <a:pt x="249736" y="154175"/>
                  </a:lnTo>
                  <a:lnTo>
                    <a:pt x="265994" y="147016"/>
                  </a:lnTo>
                  <a:lnTo>
                    <a:pt x="289029" y="130375"/>
                  </a:lnTo>
                  <a:lnTo>
                    <a:pt x="308866" y="101188"/>
                  </a:lnTo>
                  <a:lnTo>
                    <a:pt x="322497" y="77342"/>
                  </a:lnTo>
                  <a:lnTo>
                    <a:pt x="331915" y="47434"/>
                  </a:lnTo>
                  <a:lnTo>
                    <a:pt x="338145" y="23579"/>
                  </a:lnTo>
                  <a:lnTo>
                    <a:pt x="33525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5" name="SMARTInkShape-122"/>
            <p:cNvSpPr/>
            <p:nvPr/>
          </p:nvSpPr>
          <p:spPr bwMode="auto">
            <a:xfrm>
              <a:off x="1503772" y="3639197"/>
              <a:ext cx="89285" cy="265936"/>
            </a:xfrm>
            <a:custGeom>
              <a:avLst/>
              <a:gdLst/>
              <a:ahLst/>
              <a:cxnLst/>
              <a:rect l="0" t="0" r="0" b="0"/>
              <a:pathLst>
                <a:path w="89285" h="265936">
                  <a:moveTo>
                    <a:pt x="89284" y="4116"/>
                  </a:moveTo>
                  <a:lnTo>
                    <a:pt x="85492" y="4116"/>
                  </a:lnTo>
                  <a:lnTo>
                    <a:pt x="84375" y="3322"/>
                  </a:lnTo>
                  <a:lnTo>
                    <a:pt x="83630" y="1999"/>
                  </a:lnTo>
                  <a:lnTo>
                    <a:pt x="83133" y="323"/>
                  </a:lnTo>
                  <a:lnTo>
                    <a:pt x="82802" y="0"/>
                  </a:lnTo>
                  <a:lnTo>
                    <a:pt x="82582" y="578"/>
                  </a:lnTo>
                  <a:lnTo>
                    <a:pt x="82435" y="1757"/>
                  </a:lnTo>
                  <a:lnTo>
                    <a:pt x="68431" y="31380"/>
                  </a:lnTo>
                  <a:lnTo>
                    <a:pt x="55412" y="61318"/>
                  </a:lnTo>
                  <a:lnTo>
                    <a:pt x="46184" y="88012"/>
                  </a:lnTo>
                  <a:lnTo>
                    <a:pt x="36791" y="116809"/>
                  </a:lnTo>
                  <a:lnTo>
                    <a:pt x="27325" y="142836"/>
                  </a:lnTo>
                  <a:lnTo>
                    <a:pt x="17826" y="167634"/>
                  </a:lnTo>
                  <a:lnTo>
                    <a:pt x="9900" y="191884"/>
                  </a:lnTo>
                  <a:lnTo>
                    <a:pt x="4644" y="226262"/>
                  </a:lnTo>
                  <a:lnTo>
                    <a:pt x="0" y="250647"/>
                  </a:lnTo>
                  <a:lnTo>
                    <a:pt x="1448" y="259999"/>
                  </a:lnTo>
                  <a:lnTo>
                    <a:pt x="2946" y="262811"/>
                  </a:lnTo>
                  <a:lnTo>
                    <a:pt x="4738" y="264686"/>
                  </a:lnTo>
                  <a:lnTo>
                    <a:pt x="6726" y="265935"/>
                  </a:lnTo>
                  <a:lnTo>
                    <a:pt x="9639" y="265181"/>
                  </a:lnTo>
                  <a:lnTo>
                    <a:pt x="17109" y="260109"/>
                  </a:lnTo>
                  <a:lnTo>
                    <a:pt x="35634" y="231718"/>
                  </a:lnTo>
                  <a:lnTo>
                    <a:pt x="53809" y="198465"/>
                  </a:lnTo>
                  <a:lnTo>
                    <a:pt x="64522" y="169604"/>
                  </a:lnTo>
                  <a:lnTo>
                    <a:pt x="74997" y="1398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6" name="SMARTInkShape-123"/>
            <p:cNvSpPr/>
            <p:nvPr/>
          </p:nvSpPr>
          <p:spPr bwMode="auto">
            <a:xfrm>
              <a:off x="1614905" y="3636609"/>
              <a:ext cx="87601" cy="297695"/>
            </a:xfrm>
            <a:custGeom>
              <a:avLst/>
              <a:gdLst/>
              <a:ahLst/>
              <a:cxnLst/>
              <a:rect l="0" t="0" r="0" b="0"/>
              <a:pathLst>
                <a:path w="87601" h="297695">
                  <a:moveTo>
                    <a:pt x="35301" y="20991"/>
                  </a:moveTo>
                  <a:lnTo>
                    <a:pt x="35301" y="24783"/>
                  </a:lnTo>
                  <a:lnTo>
                    <a:pt x="25358" y="55311"/>
                  </a:lnTo>
                  <a:lnTo>
                    <a:pt x="18509" y="85311"/>
                  </a:lnTo>
                  <a:lnTo>
                    <a:pt x="11452" y="119335"/>
                  </a:lnTo>
                  <a:lnTo>
                    <a:pt x="4334" y="154552"/>
                  </a:lnTo>
                  <a:lnTo>
                    <a:pt x="990" y="186330"/>
                  </a:lnTo>
                  <a:lnTo>
                    <a:pt x="0" y="215854"/>
                  </a:lnTo>
                  <a:lnTo>
                    <a:pt x="3499" y="244710"/>
                  </a:lnTo>
                  <a:lnTo>
                    <a:pt x="14072" y="276896"/>
                  </a:lnTo>
                  <a:lnTo>
                    <a:pt x="26758" y="297694"/>
                  </a:lnTo>
                  <a:lnTo>
                    <a:pt x="27225" y="296741"/>
                  </a:lnTo>
                  <a:lnTo>
                    <a:pt x="28076" y="262122"/>
                  </a:lnTo>
                  <a:lnTo>
                    <a:pt x="28121" y="238491"/>
                  </a:lnTo>
                  <a:lnTo>
                    <a:pt x="28141" y="212114"/>
                  </a:lnTo>
                  <a:lnTo>
                    <a:pt x="28150" y="183722"/>
                  </a:lnTo>
                  <a:lnTo>
                    <a:pt x="28154" y="152583"/>
                  </a:lnTo>
                  <a:lnTo>
                    <a:pt x="28156" y="120222"/>
                  </a:lnTo>
                  <a:lnTo>
                    <a:pt x="28157" y="88112"/>
                  </a:lnTo>
                  <a:lnTo>
                    <a:pt x="28157" y="57967"/>
                  </a:lnTo>
                  <a:lnTo>
                    <a:pt x="35742" y="25597"/>
                  </a:lnTo>
                  <a:lnTo>
                    <a:pt x="48044" y="4717"/>
                  </a:lnTo>
                  <a:lnTo>
                    <a:pt x="52528" y="1410"/>
                  </a:lnTo>
                  <a:lnTo>
                    <a:pt x="57104" y="0"/>
                  </a:lnTo>
                  <a:lnTo>
                    <a:pt x="66423" y="549"/>
                  </a:lnTo>
                  <a:lnTo>
                    <a:pt x="75856" y="3439"/>
                  </a:lnTo>
                  <a:lnTo>
                    <a:pt x="83224" y="11603"/>
                  </a:lnTo>
                  <a:lnTo>
                    <a:pt x="86299" y="17113"/>
                  </a:lnTo>
                  <a:lnTo>
                    <a:pt x="87600" y="29586"/>
                  </a:lnTo>
                  <a:lnTo>
                    <a:pt x="81968" y="60789"/>
                  </a:lnTo>
                  <a:lnTo>
                    <a:pt x="71706" y="88169"/>
                  </a:lnTo>
                  <a:lnTo>
                    <a:pt x="49107" y="119368"/>
                  </a:lnTo>
                  <a:lnTo>
                    <a:pt x="33483" y="134895"/>
                  </a:lnTo>
                  <a:lnTo>
                    <a:pt x="23645" y="139084"/>
                  </a:lnTo>
                  <a:lnTo>
                    <a:pt x="21180" y="138613"/>
                  </a:lnTo>
                  <a:lnTo>
                    <a:pt x="20331" y="136712"/>
                  </a:lnTo>
                  <a:lnTo>
                    <a:pt x="20559" y="133857"/>
                  </a:lnTo>
                  <a:lnTo>
                    <a:pt x="35301" y="99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7" name="SMARTInkShape-124"/>
            <p:cNvSpPr/>
            <p:nvPr/>
          </p:nvSpPr>
          <p:spPr bwMode="auto">
            <a:xfrm>
              <a:off x="1850231" y="3636289"/>
              <a:ext cx="71439" cy="21312"/>
            </a:xfrm>
            <a:custGeom>
              <a:avLst/>
              <a:gdLst/>
              <a:ahLst/>
              <a:cxnLst/>
              <a:rect l="0" t="0" r="0" b="0"/>
              <a:pathLst>
                <a:path w="71439" h="21312">
                  <a:moveTo>
                    <a:pt x="0" y="21311"/>
                  </a:moveTo>
                  <a:lnTo>
                    <a:pt x="16590" y="6838"/>
                  </a:lnTo>
                  <a:lnTo>
                    <a:pt x="24836" y="2972"/>
                  </a:lnTo>
                  <a:lnTo>
                    <a:pt x="58160" y="0"/>
                  </a:lnTo>
                  <a:lnTo>
                    <a:pt x="60998" y="1548"/>
                  </a:lnTo>
                  <a:lnTo>
                    <a:pt x="69906" y="12192"/>
                  </a:lnTo>
                  <a:lnTo>
                    <a:pt x="70417" y="12057"/>
                  </a:lnTo>
                  <a:lnTo>
                    <a:pt x="71438" y="7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8" name="SMARTInkShape-125"/>
            <p:cNvSpPr/>
            <p:nvPr/>
          </p:nvSpPr>
          <p:spPr bwMode="auto">
            <a:xfrm>
              <a:off x="2026112" y="3536156"/>
              <a:ext cx="181308" cy="219114"/>
            </a:xfrm>
            <a:custGeom>
              <a:avLst/>
              <a:gdLst/>
              <a:ahLst/>
              <a:cxnLst/>
              <a:rect l="0" t="0" r="0" b="0"/>
              <a:pathLst>
                <a:path w="181308" h="219114">
                  <a:moveTo>
                    <a:pt x="102726" y="0"/>
                  </a:moveTo>
                  <a:lnTo>
                    <a:pt x="95141" y="0"/>
                  </a:lnTo>
                  <a:lnTo>
                    <a:pt x="87184" y="4234"/>
                  </a:lnTo>
                  <a:lnTo>
                    <a:pt x="69140" y="19886"/>
                  </a:lnTo>
                  <a:lnTo>
                    <a:pt x="45380" y="54581"/>
                  </a:lnTo>
                  <a:lnTo>
                    <a:pt x="29554" y="84082"/>
                  </a:lnTo>
                  <a:lnTo>
                    <a:pt x="15605" y="118400"/>
                  </a:lnTo>
                  <a:lnTo>
                    <a:pt x="8972" y="144697"/>
                  </a:lnTo>
                  <a:lnTo>
                    <a:pt x="775" y="174900"/>
                  </a:lnTo>
                  <a:lnTo>
                    <a:pt x="0" y="191240"/>
                  </a:lnTo>
                  <a:lnTo>
                    <a:pt x="2301" y="204852"/>
                  </a:lnTo>
                  <a:lnTo>
                    <a:pt x="5969" y="213547"/>
                  </a:lnTo>
                  <a:lnTo>
                    <a:pt x="8853" y="216184"/>
                  </a:lnTo>
                  <a:lnTo>
                    <a:pt x="16290" y="219113"/>
                  </a:lnTo>
                  <a:lnTo>
                    <a:pt x="27003" y="216182"/>
                  </a:lnTo>
                  <a:lnTo>
                    <a:pt x="39702" y="208000"/>
                  </a:lnTo>
                  <a:lnTo>
                    <a:pt x="60240" y="183955"/>
                  </a:lnTo>
                  <a:lnTo>
                    <a:pt x="74318" y="160339"/>
                  </a:lnTo>
                  <a:lnTo>
                    <a:pt x="88512" y="133968"/>
                  </a:lnTo>
                  <a:lnTo>
                    <a:pt x="102759" y="106373"/>
                  </a:lnTo>
                  <a:lnTo>
                    <a:pt x="117028" y="78233"/>
                  </a:lnTo>
                  <a:lnTo>
                    <a:pt x="134656" y="43201"/>
                  </a:lnTo>
                  <a:lnTo>
                    <a:pt x="147544" y="21616"/>
                  </a:lnTo>
                  <a:lnTo>
                    <a:pt x="147686" y="20761"/>
                  </a:lnTo>
                  <a:lnTo>
                    <a:pt x="146987" y="20984"/>
                  </a:lnTo>
                  <a:lnTo>
                    <a:pt x="135885" y="48919"/>
                  </a:lnTo>
                  <a:lnTo>
                    <a:pt x="125515" y="82493"/>
                  </a:lnTo>
                  <a:lnTo>
                    <a:pt x="119998" y="108101"/>
                  </a:lnTo>
                  <a:lnTo>
                    <a:pt x="114900" y="132712"/>
                  </a:lnTo>
                  <a:lnTo>
                    <a:pt x="111360" y="165087"/>
                  </a:lnTo>
                  <a:lnTo>
                    <a:pt x="114103" y="190996"/>
                  </a:lnTo>
                  <a:lnTo>
                    <a:pt x="119943" y="206170"/>
                  </a:lnTo>
                  <a:lnTo>
                    <a:pt x="122935" y="208090"/>
                  </a:lnTo>
                  <a:lnTo>
                    <a:pt x="126517" y="208577"/>
                  </a:lnTo>
                  <a:lnTo>
                    <a:pt x="130493" y="208108"/>
                  </a:lnTo>
                  <a:lnTo>
                    <a:pt x="139144" y="201236"/>
                  </a:lnTo>
                  <a:lnTo>
                    <a:pt x="157632" y="173630"/>
                  </a:lnTo>
                  <a:lnTo>
                    <a:pt x="171823" y="139288"/>
                  </a:lnTo>
                  <a:lnTo>
                    <a:pt x="18130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09" name="SMARTInkShape-126"/>
            <p:cNvSpPr/>
            <p:nvPr/>
          </p:nvSpPr>
          <p:spPr bwMode="auto">
            <a:xfrm>
              <a:off x="2217622" y="3536156"/>
              <a:ext cx="161248" cy="197652"/>
            </a:xfrm>
            <a:custGeom>
              <a:avLst/>
              <a:gdLst/>
              <a:ahLst/>
              <a:cxnLst/>
              <a:rect l="0" t="0" r="0" b="0"/>
              <a:pathLst>
                <a:path w="161248" h="197652">
                  <a:moveTo>
                    <a:pt x="82666" y="7144"/>
                  </a:moveTo>
                  <a:lnTo>
                    <a:pt x="67124" y="17031"/>
                  </a:lnTo>
                  <a:lnTo>
                    <a:pt x="58295" y="26620"/>
                  </a:lnTo>
                  <a:lnTo>
                    <a:pt x="39693" y="58646"/>
                  </a:lnTo>
                  <a:lnTo>
                    <a:pt x="23366" y="86168"/>
                  </a:lnTo>
                  <a:lnTo>
                    <a:pt x="7681" y="114432"/>
                  </a:lnTo>
                  <a:lnTo>
                    <a:pt x="123" y="142914"/>
                  </a:lnTo>
                  <a:lnTo>
                    <a:pt x="0" y="169345"/>
                  </a:lnTo>
                  <a:lnTo>
                    <a:pt x="3857" y="183215"/>
                  </a:lnTo>
                  <a:lnTo>
                    <a:pt x="10862" y="192025"/>
                  </a:lnTo>
                  <a:lnTo>
                    <a:pt x="21384" y="196469"/>
                  </a:lnTo>
                  <a:lnTo>
                    <a:pt x="34792" y="197651"/>
                  </a:lnTo>
                  <a:lnTo>
                    <a:pt x="59397" y="193060"/>
                  </a:lnTo>
                  <a:lnTo>
                    <a:pt x="82121" y="181205"/>
                  </a:lnTo>
                  <a:lnTo>
                    <a:pt x="103936" y="161376"/>
                  </a:lnTo>
                  <a:lnTo>
                    <a:pt x="124687" y="131071"/>
                  </a:lnTo>
                  <a:lnTo>
                    <a:pt x="140448" y="96163"/>
                  </a:lnTo>
                  <a:lnTo>
                    <a:pt x="147505" y="69727"/>
                  </a:lnTo>
                  <a:lnTo>
                    <a:pt x="153287" y="42102"/>
                  </a:lnTo>
                  <a:lnTo>
                    <a:pt x="16124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0" name="SMARTInkShape-127"/>
            <p:cNvSpPr/>
            <p:nvPr/>
          </p:nvSpPr>
          <p:spPr bwMode="auto">
            <a:xfrm>
              <a:off x="2329983" y="3400425"/>
              <a:ext cx="75635" cy="289764"/>
            </a:xfrm>
            <a:custGeom>
              <a:avLst/>
              <a:gdLst/>
              <a:ahLst/>
              <a:cxnLst/>
              <a:rect l="0" t="0" r="0" b="0"/>
              <a:pathLst>
                <a:path w="75635" h="289764">
                  <a:moveTo>
                    <a:pt x="63173" y="0"/>
                  </a:moveTo>
                  <a:lnTo>
                    <a:pt x="51767" y="794"/>
                  </a:lnTo>
                  <a:lnTo>
                    <a:pt x="43287" y="3792"/>
                  </a:lnTo>
                  <a:lnTo>
                    <a:pt x="29588" y="17528"/>
                  </a:lnTo>
                  <a:lnTo>
                    <a:pt x="15646" y="50000"/>
                  </a:lnTo>
                  <a:lnTo>
                    <a:pt x="4553" y="83165"/>
                  </a:lnTo>
                  <a:lnTo>
                    <a:pt x="1401" y="109194"/>
                  </a:lnTo>
                  <a:lnTo>
                    <a:pt x="0" y="138754"/>
                  </a:lnTo>
                  <a:lnTo>
                    <a:pt x="965" y="168825"/>
                  </a:lnTo>
                  <a:lnTo>
                    <a:pt x="6686" y="195419"/>
                  </a:lnTo>
                  <a:lnTo>
                    <a:pt x="14520" y="220467"/>
                  </a:lnTo>
                  <a:lnTo>
                    <a:pt x="27855" y="252649"/>
                  </a:lnTo>
                  <a:lnTo>
                    <a:pt x="46584" y="281063"/>
                  </a:lnTo>
                  <a:lnTo>
                    <a:pt x="56065" y="287636"/>
                  </a:lnTo>
                  <a:lnTo>
                    <a:pt x="60816" y="289389"/>
                  </a:lnTo>
                  <a:lnTo>
                    <a:pt x="64776" y="289763"/>
                  </a:lnTo>
                  <a:lnTo>
                    <a:pt x="71294" y="288063"/>
                  </a:lnTo>
                  <a:lnTo>
                    <a:pt x="73350" y="285704"/>
                  </a:lnTo>
                  <a:lnTo>
                    <a:pt x="75634" y="278850"/>
                  </a:lnTo>
                  <a:lnTo>
                    <a:pt x="70317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1" name="SMARTInkShape-128"/>
            <p:cNvSpPr/>
            <p:nvPr/>
          </p:nvSpPr>
          <p:spPr bwMode="auto">
            <a:xfrm>
              <a:off x="2251569" y="3521869"/>
              <a:ext cx="234457" cy="34345"/>
            </a:xfrm>
            <a:custGeom>
              <a:avLst/>
              <a:gdLst/>
              <a:ahLst/>
              <a:cxnLst/>
              <a:rect l="0" t="0" r="0" b="0"/>
              <a:pathLst>
                <a:path w="234457" h="34345">
                  <a:moveTo>
                    <a:pt x="13000" y="14287"/>
                  </a:moveTo>
                  <a:lnTo>
                    <a:pt x="3057" y="14287"/>
                  </a:lnTo>
                  <a:lnTo>
                    <a:pt x="1609" y="15081"/>
                  </a:lnTo>
                  <a:lnTo>
                    <a:pt x="643" y="16404"/>
                  </a:lnTo>
                  <a:lnTo>
                    <a:pt x="0" y="18079"/>
                  </a:lnTo>
                  <a:lnTo>
                    <a:pt x="1158" y="19990"/>
                  </a:lnTo>
                  <a:lnTo>
                    <a:pt x="6678" y="24230"/>
                  </a:lnTo>
                  <a:lnTo>
                    <a:pt x="22504" y="31080"/>
                  </a:lnTo>
                  <a:lnTo>
                    <a:pt x="49859" y="34344"/>
                  </a:lnTo>
                  <a:lnTo>
                    <a:pt x="83100" y="31519"/>
                  </a:lnTo>
                  <a:lnTo>
                    <a:pt x="118084" y="25655"/>
                  </a:lnTo>
                  <a:lnTo>
                    <a:pt x="143841" y="21191"/>
                  </a:lnTo>
                  <a:lnTo>
                    <a:pt x="169577" y="16562"/>
                  </a:lnTo>
                  <a:lnTo>
                    <a:pt x="201121" y="9493"/>
                  </a:lnTo>
                  <a:lnTo>
                    <a:pt x="234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2" name="SMARTInkShape-129"/>
            <p:cNvSpPr/>
            <p:nvPr/>
          </p:nvSpPr>
          <p:spPr bwMode="auto">
            <a:xfrm>
              <a:off x="2464790" y="3593306"/>
              <a:ext cx="35524" cy="81659"/>
            </a:xfrm>
            <a:custGeom>
              <a:avLst/>
              <a:gdLst/>
              <a:ahLst/>
              <a:cxnLst/>
              <a:rect l="0" t="0" r="0" b="0"/>
              <a:pathLst>
                <a:path w="35524" h="81659">
                  <a:moveTo>
                    <a:pt x="6948" y="0"/>
                  </a:moveTo>
                  <a:lnTo>
                    <a:pt x="2038" y="11407"/>
                  </a:lnTo>
                  <a:lnTo>
                    <a:pt x="0" y="43175"/>
                  </a:lnTo>
                  <a:lnTo>
                    <a:pt x="656" y="58125"/>
                  </a:lnTo>
                  <a:lnTo>
                    <a:pt x="3622" y="64992"/>
                  </a:lnTo>
                  <a:lnTo>
                    <a:pt x="16599" y="80815"/>
                  </a:lnTo>
                  <a:lnTo>
                    <a:pt x="18938" y="81658"/>
                  </a:lnTo>
                  <a:lnTo>
                    <a:pt x="21291" y="81426"/>
                  </a:lnTo>
                  <a:lnTo>
                    <a:pt x="26022" y="79052"/>
                  </a:lnTo>
                  <a:lnTo>
                    <a:pt x="30771" y="75351"/>
                  </a:lnTo>
                  <a:lnTo>
                    <a:pt x="33411" y="68944"/>
                  </a:lnTo>
                  <a:lnTo>
                    <a:pt x="3552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3" name="SMARTInkShape-130"/>
            <p:cNvSpPr/>
            <p:nvPr/>
          </p:nvSpPr>
          <p:spPr bwMode="auto">
            <a:xfrm>
              <a:off x="2450332" y="3473237"/>
              <a:ext cx="57125" cy="34345"/>
            </a:xfrm>
            <a:custGeom>
              <a:avLst/>
              <a:gdLst/>
              <a:ahLst/>
              <a:cxnLst/>
              <a:rect l="0" t="0" r="0" b="0"/>
              <a:pathLst>
                <a:path w="57125" h="34345">
                  <a:moveTo>
                    <a:pt x="7118" y="20057"/>
                  </a:moveTo>
                  <a:lnTo>
                    <a:pt x="3326" y="16265"/>
                  </a:lnTo>
                  <a:lnTo>
                    <a:pt x="1464" y="12286"/>
                  </a:lnTo>
                  <a:lnTo>
                    <a:pt x="61" y="0"/>
                  </a:lnTo>
                  <a:lnTo>
                    <a:pt x="0" y="2825"/>
                  </a:lnTo>
                  <a:lnTo>
                    <a:pt x="4219" y="6577"/>
                  </a:lnTo>
                  <a:lnTo>
                    <a:pt x="36668" y="24851"/>
                  </a:lnTo>
                  <a:lnTo>
                    <a:pt x="57124" y="34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4" name="SMARTInkShape-131"/>
            <p:cNvSpPr/>
            <p:nvPr/>
          </p:nvSpPr>
          <p:spPr bwMode="auto">
            <a:xfrm>
              <a:off x="2557470" y="3530865"/>
              <a:ext cx="278462" cy="125202"/>
            </a:xfrm>
            <a:custGeom>
              <a:avLst/>
              <a:gdLst/>
              <a:ahLst/>
              <a:cxnLst/>
              <a:rect l="0" t="0" r="0" b="0"/>
              <a:pathLst>
                <a:path w="278462" h="125202">
                  <a:moveTo>
                    <a:pt x="7136" y="48154"/>
                  </a:moveTo>
                  <a:lnTo>
                    <a:pt x="3344" y="51946"/>
                  </a:lnTo>
                  <a:lnTo>
                    <a:pt x="1482" y="58041"/>
                  </a:lnTo>
                  <a:lnTo>
                    <a:pt x="51" y="93504"/>
                  </a:lnTo>
                  <a:lnTo>
                    <a:pt x="0" y="113432"/>
                  </a:lnTo>
                  <a:lnTo>
                    <a:pt x="2113" y="118970"/>
                  </a:lnTo>
                  <a:lnTo>
                    <a:pt x="6144" y="125201"/>
                  </a:lnTo>
                  <a:lnTo>
                    <a:pt x="6475" y="124919"/>
                  </a:lnTo>
                  <a:lnTo>
                    <a:pt x="14395" y="94597"/>
                  </a:lnTo>
                  <a:lnTo>
                    <a:pt x="26405" y="59894"/>
                  </a:lnTo>
                  <a:lnTo>
                    <a:pt x="35755" y="37597"/>
                  </a:lnTo>
                  <a:lnTo>
                    <a:pt x="48590" y="21208"/>
                  </a:lnTo>
                  <a:lnTo>
                    <a:pt x="51489" y="20303"/>
                  </a:lnTo>
                  <a:lnTo>
                    <a:pt x="53374" y="20061"/>
                  </a:lnTo>
                  <a:lnTo>
                    <a:pt x="55424" y="21488"/>
                  </a:lnTo>
                  <a:lnTo>
                    <a:pt x="59818" y="27307"/>
                  </a:lnTo>
                  <a:lnTo>
                    <a:pt x="62962" y="39507"/>
                  </a:lnTo>
                  <a:lnTo>
                    <a:pt x="65002" y="64742"/>
                  </a:lnTo>
                  <a:lnTo>
                    <a:pt x="69967" y="73618"/>
                  </a:lnTo>
                  <a:lnTo>
                    <a:pt x="74219" y="78786"/>
                  </a:lnTo>
                  <a:lnTo>
                    <a:pt x="78755" y="81612"/>
                  </a:lnTo>
                  <a:lnTo>
                    <a:pt x="88134" y="83426"/>
                  </a:lnTo>
                  <a:lnTo>
                    <a:pt x="94994" y="79441"/>
                  </a:lnTo>
                  <a:lnTo>
                    <a:pt x="102540" y="72378"/>
                  </a:lnTo>
                  <a:lnTo>
                    <a:pt x="123769" y="40690"/>
                  </a:lnTo>
                  <a:lnTo>
                    <a:pt x="142725" y="7529"/>
                  </a:lnTo>
                  <a:lnTo>
                    <a:pt x="148572" y="0"/>
                  </a:lnTo>
                  <a:lnTo>
                    <a:pt x="149052" y="177"/>
                  </a:lnTo>
                  <a:lnTo>
                    <a:pt x="149585" y="2489"/>
                  </a:lnTo>
                  <a:lnTo>
                    <a:pt x="149133" y="16938"/>
                  </a:lnTo>
                  <a:lnTo>
                    <a:pt x="143522" y="49989"/>
                  </a:lnTo>
                  <a:lnTo>
                    <a:pt x="142893" y="84821"/>
                  </a:lnTo>
                  <a:lnTo>
                    <a:pt x="144472" y="86886"/>
                  </a:lnTo>
                  <a:lnTo>
                    <a:pt x="150460" y="89181"/>
                  </a:lnTo>
                  <a:lnTo>
                    <a:pt x="153485" y="88999"/>
                  </a:lnTo>
                  <a:lnTo>
                    <a:pt x="170303" y="80912"/>
                  </a:lnTo>
                  <a:lnTo>
                    <a:pt x="188357" y="60445"/>
                  </a:lnTo>
                  <a:lnTo>
                    <a:pt x="209327" y="35589"/>
                  </a:lnTo>
                  <a:lnTo>
                    <a:pt x="242371" y="11074"/>
                  </a:lnTo>
                  <a:lnTo>
                    <a:pt x="261624" y="936"/>
                  </a:lnTo>
                  <a:lnTo>
                    <a:pt x="264901" y="7"/>
                  </a:lnTo>
                  <a:lnTo>
                    <a:pt x="267879" y="181"/>
                  </a:lnTo>
                  <a:lnTo>
                    <a:pt x="273305" y="2491"/>
                  </a:lnTo>
                  <a:lnTo>
                    <a:pt x="275070" y="4218"/>
                  </a:lnTo>
                  <a:lnTo>
                    <a:pt x="277030" y="8254"/>
                  </a:lnTo>
                  <a:lnTo>
                    <a:pt x="278461" y="31954"/>
                  </a:lnTo>
                  <a:lnTo>
                    <a:pt x="274766" y="45911"/>
                  </a:lnTo>
                  <a:lnTo>
                    <a:pt x="268644" y="56309"/>
                  </a:lnTo>
                  <a:lnTo>
                    <a:pt x="264120" y="59716"/>
                  </a:lnTo>
                  <a:lnTo>
                    <a:pt x="257111" y="61634"/>
                  </a:lnTo>
                  <a:lnTo>
                    <a:pt x="254748" y="61903"/>
                  </a:lnTo>
                  <a:lnTo>
                    <a:pt x="235736" y="552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5" name="SMARTInkShape-132"/>
            <p:cNvSpPr/>
            <p:nvPr/>
          </p:nvSpPr>
          <p:spPr bwMode="auto">
            <a:xfrm>
              <a:off x="2486025" y="3807619"/>
              <a:ext cx="121445" cy="14288"/>
            </a:xfrm>
            <a:custGeom>
              <a:avLst/>
              <a:gdLst/>
              <a:ahLst/>
              <a:cxnLst/>
              <a:rect l="0" t="0" r="0" b="0"/>
              <a:pathLst>
                <a:path w="121445" h="14288">
                  <a:moveTo>
                    <a:pt x="121444" y="14287"/>
                  </a:moveTo>
                  <a:lnTo>
                    <a:pt x="117651" y="10495"/>
                  </a:lnTo>
                  <a:lnTo>
                    <a:pt x="111556" y="8633"/>
                  </a:lnTo>
                  <a:lnTo>
                    <a:pt x="82835" y="2430"/>
                  </a:lnTo>
                  <a:lnTo>
                    <a:pt x="51708" y="720"/>
                  </a:lnTo>
                  <a:lnTo>
                    <a:pt x="17437" y="21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6" name="SMARTInkShape-133"/>
            <p:cNvSpPr/>
            <p:nvPr/>
          </p:nvSpPr>
          <p:spPr bwMode="auto">
            <a:xfrm>
              <a:off x="2000544" y="3664744"/>
              <a:ext cx="899054" cy="271463"/>
            </a:xfrm>
            <a:custGeom>
              <a:avLst/>
              <a:gdLst/>
              <a:ahLst/>
              <a:cxnLst/>
              <a:rect l="0" t="0" r="0" b="0"/>
              <a:pathLst>
                <a:path w="899054" h="271463">
                  <a:moveTo>
                    <a:pt x="6850" y="271462"/>
                  </a:moveTo>
                  <a:lnTo>
                    <a:pt x="699" y="265311"/>
                  </a:lnTo>
                  <a:lnTo>
                    <a:pt x="0" y="260820"/>
                  </a:lnTo>
                  <a:lnTo>
                    <a:pt x="7378" y="250670"/>
                  </a:lnTo>
                  <a:lnTo>
                    <a:pt x="30995" y="237609"/>
                  </a:lnTo>
                  <a:lnTo>
                    <a:pt x="58327" y="226254"/>
                  </a:lnTo>
                  <a:lnTo>
                    <a:pt x="94022" y="213270"/>
                  </a:lnTo>
                  <a:lnTo>
                    <a:pt x="115765" y="206474"/>
                  </a:lnTo>
                  <a:lnTo>
                    <a:pt x="138991" y="199561"/>
                  </a:lnTo>
                  <a:lnTo>
                    <a:pt x="165588" y="191778"/>
                  </a:lnTo>
                  <a:lnTo>
                    <a:pt x="194431" y="183415"/>
                  </a:lnTo>
                  <a:lnTo>
                    <a:pt x="224773" y="174664"/>
                  </a:lnTo>
                  <a:lnTo>
                    <a:pt x="257701" y="166449"/>
                  </a:lnTo>
                  <a:lnTo>
                    <a:pt x="292352" y="158591"/>
                  </a:lnTo>
                  <a:lnTo>
                    <a:pt x="328154" y="150971"/>
                  </a:lnTo>
                  <a:lnTo>
                    <a:pt x="365515" y="142716"/>
                  </a:lnTo>
                  <a:lnTo>
                    <a:pt x="403916" y="134038"/>
                  </a:lnTo>
                  <a:lnTo>
                    <a:pt x="443011" y="125077"/>
                  </a:lnTo>
                  <a:lnTo>
                    <a:pt x="481774" y="117516"/>
                  </a:lnTo>
                  <a:lnTo>
                    <a:pt x="520316" y="110888"/>
                  </a:lnTo>
                  <a:lnTo>
                    <a:pt x="558710" y="104881"/>
                  </a:lnTo>
                  <a:lnTo>
                    <a:pt x="595419" y="98496"/>
                  </a:lnTo>
                  <a:lnTo>
                    <a:pt x="631004" y="91857"/>
                  </a:lnTo>
                  <a:lnTo>
                    <a:pt x="665840" y="85051"/>
                  </a:lnTo>
                  <a:lnTo>
                    <a:pt x="698589" y="78926"/>
                  </a:lnTo>
                  <a:lnTo>
                    <a:pt x="729947" y="73254"/>
                  </a:lnTo>
                  <a:lnTo>
                    <a:pt x="760377" y="67886"/>
                  </a:lnTo>
                  <a:lnTo>
                    <a:pt x="787014" y="61926"/>
                  </a:lnTo>
                  <a:lnTo>
                    <a:pt x="811122" y="55572"/>
                  </a:lnTo>
                  <a:lnTo>
                    <a:pt x="833543" y="48954"/>
                  </a:lnTo>
                  <a:lnTo>
                    <a:pt x="866923" y="37368"/>
                  </a:lnTo>
                  <a:lnTo>
                    <a:pt x="889167" y="26926"/>
                  </a:lnTo>
                  <a:lnTo>
                    <a:pt x="899053" y="16994"/>
                  </a:lnTo>
                  <a:lnTo>
                    <a:pt x="898515" y="12917"/>
                  </a:lnTo>
                  <a:lnTo>
                    <a:pt x="894980" y="9405"/>
                  </a:lnTo>
                  <a:lnTo>
                    <a:pt x="8783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7" name="SMARTInkShape-134"/>
            <p:cNvSpPr/>
            <p:nvPr/>
          </p:nvSpPr>
          <p:spPr bwMode="auto">
            <a:xfrm>
              <a:off x="2214989" y="3957638"/>
              <a:ext cx="206743" cy="224211"/>
            </a:xfrm>
            <a:custGeom>
              <a:avLst/>
              <a:gdLst/>
              <a:ahLst/>
              <a:cxnLst/>
              <a:rect l="0" t="0" r="0" b="0"/>
              <a:pathLst>
                <a:path w="206743" h="224211">
                  <a:moveTo>
                    <a:pt x="206742" y="0"/>
                  </a:moveTo>
                  <a:lnTo>
                    <a:pt x="202950" y="0"/>
                  </a:lnTo>
                  <a:lnTo>
                    <a:pt x="198971" y="2116"/>
                  </a:lnTo>
                  <a:lnTo>
                    <a:pt x="192970" y="5703"/>
                  </a:lnTo>
                  <a:lnTo>
                    <a:pt x="159215" y="24377"/>
                  </a:lnTo>
                  <a:lnTo>
                    <a:pt x="128454" y="43735"/>
                  </a:lnTo>
                  <a:lnTo>
                    <a:pt x="94205" y="68344"/>
                  </a:lnTo>
                  <a:lnTo>
                    <a:pt x="58921" y="99536"/>
                  </a:lnTo>
                  <a:lnTo>
                    <a:pt x="27124" y="133914"/>
                  </a:lnTo>
                  <a:lnTo>
                    <a:pt x="5179" y="165443"/>
                  </a:lnTo>
                  <a:lnTo>
                    <a:pt x="213" y="183067"/>
                  </a:lnTo>
                  <a:lnTo>
                    <a:pt x="0" y="191101"/>
                  </a:lnTo>
                  <a:lnTo>
                    <a:pt x="6113" y="206377"/>
                  </a:lnTo>
                  <a:lnTo>
                    <a:pt x="11077" y="213785"/>
                  </a:lnTo>
                  <a:lnTo>
                    <a:pt x="18355" y="218723"/>
                  </a:lnTo>
                  <a:lnTo>
                    <a:pt x="37025" y="224210"/>
                  </a:lnTo>
                  <a:lnTo>
                    <a:pt x="62785" y="222415"/>
                  </a:lnTo>
                  <a:lnTo>
                    <a:pt x="91961" y="216326"/>
                  </a:lnTo>
                  <a:lnTo>
                    <a:pt x="120804" y="208328"/>
                  </a:lnTo>
                  <a:lnTo>
                    <a:pt x="147381" y="195248"/>
                  </a:lnTo>
                  <a:lnTo>
                    <a:pt x="18531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8" name="SMARTInkShape-135"/>
            <p:cNvSpPr/>
            <p:nvPr/>
          </p:nvSpPr>
          <p:spPr bwMode="auto">
            <a:xfrm>
              <a:off x="2464594" y="4043363"/>
              <a:ext cx="92870" cy="57151"/>
            </a:xfrm>
            <a:custGeom>
              <a:avLst/>
              <a:gdLst/>
              <a:ahLst/>
              <a:cxnLst/>
              <a:rect l="0" t="0" r="0" b="0"/>
              <a:pathLst>
                <a:path w="92870" h="57151">
                  <a:moveTo>
                    <a:pt x="0" y="57150"/>
                  </a:moveTo>
                  <a:lnTo>
                    <a:pt x="0" y="50999"/>
                  </a:lnTo>
                  <a:lnTo>
                    <a:pt x="3792" y="46508"/>
                  </a:lnTo>
                  <a:lnTo>
                    <a:pt x="26735" y="33239"/>
                  </a:lnTo>
                  <a:lnTo>
                    <a:pt x="60967" y="19041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19" name="SMARTInkShape-136"/>
            <p:cNvSpPr/>
            <p:nvPr/>
          </p:nvSpPr>
          <p:spPr bwMode="auto">
            <a:xfrm>
              <a:off x="2581647" y="3993356"/>
              <a:ext cx="111548" cy="151860"/>
            </a:xfrm>
            <a:custGeom>
              <a:avLst/>
              <a:gdLst/>
              <a:ahLst/>
              <a:cxnLst/>
              <a:rect l="0" t="0" r="0" b="0"/>
              <a:pathLst>
                <a:path w="111548" h="151860">
                  <a:moveTo>
                    <a:pt x="97259" y="0"/>
                  </a:moveTo>
                  <a:lnTo>
                    <a:pt x="67244" y="24361"/>
                  </a:lnTo>
                  <a:lnTo>
                    <a:pt x="33570" y="57536"/>
                  </a:lnTo>
                  <a:lnTo>
                    <a:pt x="7165" y="92920"/>
                  </a:lnTo>
                  <a:lnTo>
                    <a:pt x="1655" y="107179"/>
                  </a:lnTo>
                  <a:lnTo>
                    <a:pt x="0" y="120660"/>
                  </a:lnTo>
                  <a:lnTo>
                    <a:pt x="1910" y="131944"/>
                  </a:lnTo>
                  <a:lnTo>
                    <a:pt x="7448" y="143429"/>
                  </a:lnTo>
                  <a:lnTo>
                    <a:pt x="16068" y="149207"/>
                  </a:lnTo>
                  <a:lnTo>
                    <a:pt x="21700" y="151859"/>
                  </a:lnTo>
                  <a:lnTo>
                    <a:pt x="36425" y="150572"/>
                  </a:lnTo>
                  <a:lnTo>
                    <a:pt x="71749" y="136811"/>
                  </a:lnTo>
                  <a:lnTo>
                    <a:pt x="111547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0" name="SMARTInkShape-137"/>
            <p:cNvSpPr/>
            <p:nvPr/>
          </p:nvSpPr>
          <p:spPr bwMode="auto">
            <a:xfrm>
              <a:off x="2708794" y="3988198"/>
              <a:ext cx="68301" cy="146001"/>
            </a:xfrm>
            <a:custGeom>
              <a:avLst/>
              <a:gdLst/>
              <a:ahLst/>
              <a:cxnLst/>
              <a:rect l="0" t="0" r="0" b="0"/>
              <a:pathLst>
                <a:path w="68301" h="146001">
                  <a:moveTo>
                    <a:pt x="20119" y="48021"/>
                  </a:moveTo>
                  <a:lnTo>
                    <a:pt x="16326" y="51813"/>
                  </a:lnTo>
                  <a:lnTo>
                    <a:pt x="9477" y="84700"/>
                  </a:lnTo>
                  <a:lnTo>
                    <a:pt x="1642" y="116620"/>
                  </a:lnTo>
                  <a:lnTo>
                    <a:pt x="0" y="129045"/>
                  </a:lnTo>
                  <a:lnTo>
                    <a:pt x="1387" y="137742"/>
                  </a:lnTo>
                  <a:lnTo>
                    <a:pt x="2869" y="141172"/>
                  </a:lnTo>
                  <a:lnTo>
                    <a:pt x="5443" y="143459"/>
                  </a:lnTo>
                  <a:lnTo>
                    <a:pt x="12538" y="146000"/>
                  </a:lnTo>
                  <a:lnTo>
                    <a:pt x="20983" y="145013"/>
                  </a:lnTo>
                  <a:lnTo>
                    <a:pt x="25457" y="143639"/>
                  </a:lnTo>
                  <a:lnTo>
                    <a:pt x="34662" y="135761"/>
                  </a:lnTo>
                  <a:lnTo>
                    <a:pt x="53507" y="111301"/>
                  </a:lnTo>
                  <a:lnTo>
                    <a:pt x="63966" y="86791"/>
                  </a:lnTo>
                  <a:lnTo>
                    <a:pt x="68300" y="59420"/>
                  </a:lnTo>
                  <a:lnTo>
                    <a:pt x="65792" y="34994"/>
                  </a:lnTo>
                  <a:lnTo>
                    <a:pt x="59997" y="22123"/>
                  </a:lnTo>
                  <a:lnTo>
                    <a:pt x="52130" y="11904"/>
                  </a:lnTo>
                  <a:lnTo>
                    <a:pt x="43342" y="4717"/>
                  </a:lnTo>
                  <a:lnTo>
                    <a:pt x="34144" y="993"/>
                  </a:lnTo>
                  <a:lnTo>
                    <a:pt x="29469" y="0"/>
                  </a:lnTo>
                  <a:lnTo>
                    <a:pt x="25558" y="1720"/>
                  </a:lnTo>
                  <a:lnTo>
                    <a:pt x="19096" y="9980"/>
                  </a:lnTo>
                  <a:lnTo>
                    <a:pt x="14789" y="28018"/>
                  </a:lnTo>
                  <a:lnTo>
                    <a:pt x="13333" y="60356"/>
                  </a:lnTo>
                  <a:lnTo>
                    <a:pt x="13134" y="75728"/>
                  </a:lnTo>
                  <a:lnTo>
                    <a:pt x="17279" y="88381"/>
                  </a:lnTo>
                  <a:lnTo>
                    <a:pt x="27262" y="105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1" name="SMARTInkShape-138"/>
            <p:cNvSpPr/>
            <p:nvPr/>
          </p:nvSpPr>
          <p:spPr bwMode="auto">
            <a:xfrm>
              <a:off x="2807527" y="3873637"/>
              <a:ext cx="162560" cy="260221"/>
            </a:xfrm>
            <a:custGeom>
              <a:avLst/>
              <a:gdLst/>
              <a:ahLst/>
              <a:cxnLst/>
              <a:rect l="0" t="0" r="0" b="0"/>
              <a:pathLst>
                <a:path w="162560" h="260221">
                  <a:moveTo>
                    <a:pt x="14254" y="105432"/>
                  </a:moveTo>
                  <a:lnTo>
                    <a:pt x="13461" y="117632"/>
                  </a:lnTo>
                  <a:lnTo>
                    <a:pt x="6483" y="146383"/>
                  </a:lnTo>
                  <a:lnTo>
                    <a:pt x="1898" y="176303"/>
                  </a:lnTo>
                  <a:lnTo>
                    <a:pt x="539" y="205276"/>
                  </a:lnTo>
                  <a:lnTo>
                    <a:pt x="80" y="239719"/>
                  </a:lnTo>
                  <a:lnTo>
                    <a:pt x="0" y="254582"/>
                  </a:lnTo>
                  <a:lnTo>
                    <a:pt x="783" y="257252"/>
                  </a:lnTo>
                  <a:lnTo>
                    <a:pt x="2098" y="259033"/>
                  </a:lnTo>
                  <a:lnTo>
                    <a:pt x="3769" y="260220"/>
                  </a:lnTo>
                  <a:lnTo>
                    <a:pt x="5676" y="260218"/>
                  </a:lnTo>
                  <a:lnTo>
                    <a:pt x="9913" y="258098"/>
                  </a:lnTo>
                  <a:lnTo>
                    <a:pt x="20553" y="248650"/>
                  </a:lnTo>
                  <a:lnTo>
                    <a:pt x="39164" y="219035"/>
                  </a:lnTo>
                  <a:lnTo>
                    <a:pt x="57354" y="185570"/>
                  </a:lnTo>
                  <a:lnTo>
                    <a:pt x="68070" y="156660"/>
                  </a:lnTo>
                  <a:lnTo>
                    <a:pt x="78124" y="125289"/>
                  </a:lnTo>
                  <a:lnTo>
                    <a:pt x="87885" y="93620"/>
                  </a:lnTo>
                  <a:lnTo>
                    <a:pt x="97514" y="63670"/>
                  </a:lnTo>
                  <a:lnTo>
                    <a:pt x="104969" y="36600"/>
                  </a:lnTo>
                  <a:lnTo>
                    <a:pt x="112430" y="2053"/>
                  </a:lnTo>
                  <a:lnTo>
                    <a:pt x="112249" y="0"/>
                  </a:lnTo>
                  <a:lnTo>
                    <a:pt x="111334" y="219"/>
                  </a:lnTo>
                  <a:lnTo>
                    <a:pt x="100370" y="15769"/>
                  </a:lnTo>
                  <a:lnTo>
                    <a:pt x="91276" y="42529"/>
                  </a:lnTo>
                  <a:lnTo>
                    <a:pt x="83940" y="66362"/>
                  </a:lnTo>
                  <a:lnTo>
                    <a:pt x="76182" y="92036"/>
                  </a:lnTo>
                  <a:lnTo>
                    <a:pt x="70088" y="116676"/>
                  </a:lnTo>
                  <a:lnTo>
                    <a:pt x="64734" y="140856"/>
                  </a:lnTo>
                  <a:lnTo>
                    <a:pt x="59374" y="174666"/>
                  </a:lnTo>
                  <a:lnTo>
                    <a:pt x="57563" y="206950"/>
                  </a:lnTo>
                  <a:lnTo>
                    <a:pt x="59431" y="216167"/>
                  </a:lnTo>
                  <a:lnTo>
                    <a:pt x="61041" y="219737"/>
                  </a:lnTo>
                  <a:lnTo>
                    <a:pt x="63702" y="222116"/>
                  </a:lnTo>
                  <a:lnTo>
                    <a:pt x="70891" y="224761"/>
                  </a:lnTo>
                  <a:lnTo>
                    <a:pt x="74237" y="223878"/>
                  </a:lnTo>
                  <a:lnTo>
                    <a:pt x="100897" y="200794"/>
                  </a:lnTo>
                  <a:lnTo>
                    <a:pt x="125355" y="168336"/>
                  </a:lnTo>
                  <a:lnTo>
                    <a:pt x="144804" y="142855"/>
                  </a:lnTo>
                  <a:lnTo>
                    <a:pt x="162559" y="108772"/>
                  </a:lnTo>
                  <a:lnTo>
                    <a:pt x="157437" y="123995"/>
                  </a:lnTo>
                  <a:lnTo>
                    <a:pt x="141962" y="156753"/>
                  </a:lnTo>
                  <a:lnTo>
                    <a:pt x="130410" y="184403"/>
                  </a:lnTo>
                  <a:lnTo>
                    <a:pt x="119396" y="214605"/>
                  </a:lnTo>
                  <a:lnTo>
                    <a:pt x="114942" y="234451"/>
                  </a:lnTo>
                  <a:lnTo>
                    <a:pt x="114267" y="234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82935" name="SMARTInkShape-Group19"/>
          <p:cNvGrpSpPr/>
          <p:nvPr/>
        </p:nvGrpSpPr>
        <p:grpSpPr>
          <a:xfrm>
            <a:off x="982082" y="5114925"/>
            <a:ext cx="2430093" cy="574370"/>
            <a:chOff x="982082" y="5114925"/>
            <a:chExt cx="2430093" cy="574370"/>
          </a:xfrm>
        </p:grpSpPr>
        <p:sp>
          <p:nvSpPr>
            <p:cNvPr id="2382923" name="SMARTInkShape-139"/>
            <p:cNvSpPr/>
            <p:nvPr/>
          </p:nvSpPr>
          <p:spPr bwMode="auto">
            <a:xfrm>
              <a:off x="982082" y="5312077"/>
              <a:ext cx="303794" cy="377218"/>
            </a:xfrm>
            <a:custGeom>
              <a:avLst/>
              <a:gdLst/>
              <a:ahLst/>
              <a:cxnLst/>
              <a:rect l="0" t="0" r="0" b="0"/>
              <a:pathLst>
                <a:path w="303794" h="377218">
                  <a:moveTo>
                    <a:pt x="210924" y="45736"/>
                  </a:moveTo>
                  <a:lnTo>
                    <a:pt x="210924" y="41943"/>
                  </a:lnTo>
                  <a:lnTo>
                    <a:pt x="208808" y="37965"/>
                  </a:lnTo>
                  <a:lnTo>
                    <a:pt x="207132" y="35793"/>
                  </a:lnTo>
                  <a:lnTo>
                    <a:pt x="205270" y="29145"/>
                  </a:lnTo>
                  <a:lnTo>
                    <a:pt x="203649" y="21694"/>
                  </a:lnTo>
                  <a:lnTo>
                    <a:pt x="198273" y="13036"/>
                  </a:lnTo>
                  <a:lnTo>
                    <a:pt x="190860" y="5443"/>
                  </a:lnTo>
                  <a:lnTo>
                    <a:pt x="183221" y="575"/>
                  </a:lnTo>
                  <a:lnTo>
                    <a:pt x="172418" y="0"/>
                  </a:lnTo>
                  <a:lnTo>
                    <a:pt x="142288" y="6098"/>
                  </a:lnTo>
                  <a:lnTo>
                    <a:pt x="115093" y="16440"/>
                  </a:lnTo>
                  <a:lnTo>
                    <a:pt x="83135" y="37144"/>
                  </a:lnTo>
                  <a:lnTo>
                    <a:pt x="52322" y="59594"/>
                  </a:lnTo>
                  <a:lnTo>
                    <a:pt x="19964" y="93423"/>
                  </a:lnTo>
                  <a:lnTo>
                    <a:pt x="4236" y="115692"/>
                  </a:lnTo>
                  <a:lnTo>
                    <a:pt x="0" y="127363"/>
                  </a:lnTo>
                  <a:lnTo>
                    <a:pt x="458" y="131110"/>
                  </a:lnTo>
                  <a:lnTo>
                    <a:pt x="2351" y="133608"/>
                  </a:lnTo>
                  <a:lnTo>
                    <a:pt x="20588" y="141410"/>
                  </a:lnTo>
                  <a:lnTo>
                    <a:pt x="44021" y="140670"/>
                  </a:lnTo>
                  <a:lnTo>
                    <a:pt x="74864" y="131632"/>
                  </a:lnTo>
                  <a:lnTo>
                    <a:pt x="109139" y="122692"/>
                  </a:lnTo>
                  <a:lnTo>
                    <a:pt x="140637" y="118809"/>
                  </a:lnTo>
                  <a:lnTo>
                    <a:pt x="170078" y="121450"/>
                  </a:lnTo>
                  <a:lnTo>
                    <a:pt x="187214" y="129392"/>
                  </a:lnTo>
                  <a:lnTo>
                    <a:pt x="202768" y="142447"/>
                  </a:lnTo>
                  <a:lnTo>
                    <a:pt x="217618" y="161479"/>
                  </a:lnTo>
                  <a:lnTo>
                    <a:pt x="227922" y="187400"/>
                  </a:lnTo>
                  <a:lnTo>
                    <a:pt x="235148" y="217441"/>
                  </a:lnTo>
                  <a:lnTo>
                    <a:pt x="241005" y="249314"/>
                  </a:lnTo>
                  <a:lnTo>
                    <a:pt x="239904" y="279883"/>
                  </a:lnTo>
                  <a:lnTo>
                    <a:pt x="234123" y="308551"/>
                  </a:lnTo>
                  <a:lnTo>
                    <a:pt x="226262" y="334522"/>
                  </a:lnTo>
                  <a:lnTo>
                    <a:pt x="209119" y="363871"/>
                  </a:lnTo>
                  <a:lnTo>
                    <a:pt x="195834" y="373660"/>
                  </a:lnTo>
                  <a:lnTo>
                    <a:pt x="182786" y="377217"/>
                  </a:lnTo>
                  <a:lnTo>
                    <a:pt x="171696" y="376153"/>
                  </a:lnTo>
                  <a:lnTo>
                    <a:pt x="161475" y="368800"/>
                  </a:lnTo>
                  <a:lnTo>
                    <a:pt x="156527" y="363506"/>
                  </a:lnTo>
                  <a:lnTo>
                    <a:pt x="145770" y="337092"/>
                  </a:lnTo>
                  <a:lnTo>
                    <a:pt x="141349" y="307923"/>
                  </a:lnTo>
                  <a:lnTo>
                    <a:pt x="143831" y="275380"/>
                  </a:lnTo>
                  <a:lnTo>
                    <a:pt x="153386" y="244394"/>
                  </a:lnTo>
                  <a:lnTo>
                    <a:pt x="170063" y="215105"/>
                  </a:lnTo>
                  <a:lnTo>
                    <a:pt x="202735" y="181673"/>
                  </a:lnTo>
                  <a:lnTo>
                    <a:pt x="230370" y="155423"/>
                  </a:lnTo>
                  <a:lnTo>
                    <a:pt x="263919" y="122700"/>
                  </a:lnTo>
                  <a:lnTo>
                    <a:pt x="283247" y="99496"/>
                  </a:lnTo>
                  <a:lnTo>
                    <a:pt x="303793" y="814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4" name="SMARTInkShape-140"/>
            <p:cNvSpPr/>
            <p:nvPr/>
          </p:nvSpPr>
          <p:spPr bwMode="auto">
            <a:xfrm>
              <a:off x="1286865" y="5364956"/>
              <a:ext cx="120455" cy="162330"/>
            </a:xfrm>
            <a:custGeom>
              <a:avLst/>
              <a:gdLst/>
              <a:ahLst/>
              <a:cxnLst/>
              <a:rect l="0" t="0" r="0" b="0"/>
              <a:pathLst>
                <a:path w="120455" h="162330">
                  <a:moveTo>
                    <a:pt x="6154" y="28575"/>
                  </a:moveTo>
                  <a:lnTo>
                    <a:pt x="6154" y="32367"/>
                  </a:lnTo>
                  <a:lnTo>
                    <a:pt x="3" y="59104"/>
                  </a:lnTo>
                  <a:lnTo>
                    <a:pt x="0" y="86905"/>
                  </a:lnTo>
                  <a:lnTo>
                    <a:pt x="6820" y="120031"/>
                  </a:lnTo>
                  <a:lnTo>
                    <a:pt x="15810" y="145947"/>
                  </a:lnTo>
                  <a:lnTo>
                    <a:pt x="22616" y="154295"/>
                  </a:lnTo>
                  <a:lnTo>
                    <a:pt x="30139" y="159857"/>
                  </a:lnTo>
                  <a:lnTo>
                    <a:pt x="36128" y="162329"/>
                  </a:lnTo>
                  <a:lnTo>
                    <a:pt x="38837" y="162194"/>
                  </a:lnTo>
                  <a:lnTo>
                    <a:pt x="43963" y="159928"/>
                  </a:lnTo>
                  <a:lnTo>
                    <a:pt x="51311" y="150397"/>
                  </a:lnTo>
                  <a:lnTo>
                    <a:pt x="60112" y="127251"/>
                  </a:lnTo>
                  <a:lnTo>
                    <a:pt x="64790" y="97632"/>
                  </a:lnTo>
                  <a:lnTo>
                    <a:pt x="73122" y="65235"/>
                  </a:lnTo>
                  <a:lnTo>
                    <a:pt x="83205" y="36699"/>
                  </a:lnTo>
                  <a:lnTo>
                    <a:pt x="100418" y="13760"/>
                  </a:lnTo>
                  <a:lnTo>
                    <a:pt x="12045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5" name="SMARTInkShape-141"/>
            <p:cNvSpPr/>
            <p:nvPr/>
          </p:nvSpPr>
          <p:spPr bwMode="auto">
            <a:xfrm>
              <a:off x="1440269" y="5338708"/>
              <a:ext cx="652851" cy="173694"/>
            </a:xfrm>
            <a:custGeom>
              <a:avLst/>
              <a:gdLst/>
              <a:ahLst/>
              <a:cxnLst/>
              <a:rect l="0" t="0" r="0" b="0"/>
              <a:pathLst>
                <a:path w="652851" h="173694">
                  <a:moveTo>
                    <a:pt x="74206" y="40536"/>
                  </a:moveTo>
                  <a:lnTo>
                    <a:pt x="74206" y="36744"/>
                  </a:lnTo>
                  <a:lnTo>
                    <a:pt x="73412" y="35626"/>
                  </a:lnTo>
                  <a:lnTo>
                    <a:pt x="72089" y="34881"/>
                  </a:lnTo>
                  <a:lnTo>
                    <a:pt x="70414" y="34385"/>
                  </a:lnTo>
                  <a:lnTo>
                    <a:pt x="69297" y="33260"/>
                  </a:lnTo>
                  <a:lnTo>
                    <a:pt x="68055" y="29894"/>
                  </a:lnTo>
                  <a:lnTo>
                    <a:pt x="66465" y="21265"/>
                  </a:lnTo>
                  <a:lnTo>
                    <a:pt x="60937" y="13343"/>
                  </a:lnTo>
                  <a:lnTo>
                    <a:pt x="59804" y="13676"/>
                  </a:lnTo>
                  <a:lnTo>
                    <a:pt x="56428" y="16163"/>
                  </a:lnTo>
                  <a:lnTo>
                    <a:pt x="39360" y="48676"/>
                  </a:lnTo>
                  <a:lnTo>
                    <a:pt x="26430" y="82155"/>
                  </a:lnTo>
                  <a:lnTo>
                    <a:pt x="11529" y="117225"/>
                  </a:lnTo>
                  <a:lnTo>
                    <a:pt x="707" y="151110"/>
                  </a:lnTo>
                  <a:lnTo>
                    <a:pt x="0" y="163234"/>
                  </a:lnTo>
                  <a:lnTo>
                    <a:pt x="923" y="167578"/>
                  </a:lnTo>
                  <a:lnTo>
                    <a:pt x="2332" y="170475"/>
                  </a:lnTo>
                  <a:lnTo>
                    <a:pt x="4065" y="172406"/>
                  </a:lnTo>
                  <a:lnTo>
                    <a:pt x="6014" y="173693"/>
                  </a:lnTo>
                  <a:lnTo>
                    <a:pt x="8901" y="172963"/>
                  </a:lnTo>
                  <a:lnTo>
                    <a:pt x="38964" y="150953"/>
                  </a:lnTo>
                  <a:lnTo>
                    <a:pt x="63776" y="123377"/>
                  </a:lnTo>
                  <a:lnTo>
                    <a:pt x="98780" y="91384"/>
                  </a:lnTo>
                  <a:lnTo>
                    <a:pt x="125656" y="56430"/>
                  </a:lnTo>
                  <a:lnTo>
                    <a:pt x="148839" y="23185"/>
                  </a:lnTo>
                  <a:lnTo>
                    <a:pt x="155795" y="12980"/>
                  </a:lnTo>
                  <a:lnTo>
                    <a:pt x="161532" y="8445"/>
                  </a:lnTo>
                  <a:lnTo>
                    <a:pt x="162586" y="8823"/>
                  </a:lnTo>
                  <a:lnTo>
                    <a:pt x="162495" y="10662"/>
                  </a:lnTo>
                  <a:lnTo>
                    <a:pt x="153772" y="40012"/>
                  </a:lnTo>
                  <a:lnTo>
                    <a:pt x="139870" y="71124"/>
                  </a:lnTo>
                  <a:lnTo>
                    <a:pt x="126774" y="106388"/>
                  </a:lnTo>
                  <a:lnTo>
                    <a:pt x="121091" y="125135"/>
                  </a:lnTo>
                  <a:lnTo>
                    <a:pt x="122296" y="133169"/>
                  </a:lnTo>
                  <a:lnTo>
                    <a:pt x="127437" y="142154"/>
                  </a:lnTo>
                  <a:lnTo>
                    <a:pt x="130331" y="144000"/>
                  </a:lnTo>
                  <a:lnTo>
                    <a:pt x="137779" y="146051"/>
                  </a:lnTo>
                  <a:lnTo>
                    <a:pt x="154690" y="143413"/>
                  </a:lnTo>
                  <a:lnTo>
                    <a:pt x="170990" y="133813"/>
                  </a:lnTo>
                  <a:lnTo>
                    <a:pt x="196423" y="104940"/>
                  </a:lnTo>
                  <a:lnTo>
                    <a:pt x="222261" y="70779"/>
                  </a:lnTo>
                  <a:lnTo>
                    <a:pt x="242887" y="37073"/>
                  </a:lnTo>
                  <a:lnTo>
                    <a:pt x="256545" y="12834"/>
                  </a:lnTo>
                  <a:lnTo>
                    <a:pt x="261873" y="8380"/>
                  </a:lnTo>
                  <a:lnTo>
                    <a:pt x="263611" y="7987"/>
                  </a:lnTo>
                  <a:lnTo>
                    <a:pt x="264770" y="8518"/>
                  </a:lnTo>
                  <a:lnTo>
                    <a:pt x="265542" y="9666"/>
                  </a:lnTo>
                  <a:lnTo>
                    <a:pt x="266630" y="18865"/>
                  </a:lnTo>
                  <a:lnTo>
                    <a:pt x="251485" y="50706"/>
                  </a:lnTo>
                  <a:lnTo>
                    <a:pt x="244278" y="67281"/>
                  </a:lnTo>
                  <a:lnTo>
                    <a:pt x="237534" y="97324"/>
                  </a:lnTo>
                  <a:lnTo>
                    <a:pt x="234903" y="111019"/>
                  </a:lnTo>
                  <a:lnTo>
                    <a:pt x="237880" y="133935"/>
                  </a:lnTo>
                  <a:lnTo>
                    <a:pt x="238885" y="136140"/>
                  </a:lnTo>
                  <a:lnTo>
                    <a:pt x="240348" y="137610"/>
                  </a:lnTo>
                  <a:lnTo>
                    <a:pt x="242117" y="138589"/>
                  </a:lnTo>
                  <a:lnTo>
                    <a:pt x="244884" y="137655"/>
                  </a:lnTo>
                  <a:lnTo>
                    <a:pt x="279149" y="113063"/>
                  </a:lnTo>
                  <a:lnTo>
                    <a:pt x="302827" y="82601"/>
                  </a:lnTo>
                  <a:lnTo>
                    <a:pt x="325827" y="48369"/>
                  </a:lnTo>
                  <a:lnTo>
                    <a:pt x="335204" y="33507"/>
                  </a:lnTo>
                  <a:lnTo>
                    <a:pt x="344134" y="27204"/>
                  </a:lnTo>
                  <a:lnTo>
                    <a:pt x="344645" y="27680"/>
                  </a:lnTo>
                  <a:lnTo>
                    <a:pt x="345214" y="30324"/>
                  </a:lnTo>
                  <a:lnTo>
                    <a:pt x="345534" y="40068"/>
                  </a:lnTo>
                  <a:lnTo>
                    <a:pt x="335714" y="70690"/>
                  </a:lnTo>
                  <a:lnTo>
                    <a:pt x="327969" y="102168"/>
                  </a:lnTo>
                  <a:lnTo>
                    <a:pt x="328012" y="111849"/>
                  </a:lnTo>
                  <a:lnTo>
                    <a:pt x="330716" y="127206"/>
                  </a:lnTo>
                  <a:lnTo>
                    <a:pt x="332525" y="129272"/>
                  </a:lnTo>
                  <a:lnTo>
                    <a:pt x="338769" y="131568"/>
                  </a:lnTo>
                  <a:lnTo>
                    <a:pt x="341862" y="130592"/>
                  </a:lnTo>
                  <a:lnTo>
                    <a:pt x="347416" y="125276"/>
                  </a:lnTo>
                  <a:lnTo>
                    <a:pt x="372225" y="89828"/>
                  </a:lnTo>
                  <a:lnTo>
                    <a:pt x="390984" y="56917"/>
                  </a:lnTo>
                  <a:lnTo>
                    <a:pt x="410942" y="23172"/>
                  </a:lnTo>
                  <a:lnTo>
                    <a:pt x="418600" y="14827"/>
                  </a:lnTo>
                  <a:lnTo>
                    <a:pt x="425707" y="10060"/>
                  </a:lnTo>
                  <a:lnTo>
                    <a:pt x="427603" y="9900"/>
                  </a:lnTo>
                  <a:lnTo>
                    <a:pt x="428866" y="10586"/>
                  </a:lnTo>
                  <a:lnTo>
                    <a:pt x="430270" y="15583"/>
                  </a:lnTo>
                  <a:lnTo>
                    <a:pt x="430645" y="19138"/>
                  </a:lnTo>
                  <a:lnTo>
                    <a:pt x="421385" y="49303"/>
                  </a:lnTo>
                  <a:lnTo>
                    <a:pt x="412015" y="75841"/>
                  </a:lnTo>
                  <a:lnTo>
                    <a:pt x="408454" y="90420"/>
                  </a:lnTo>
                  <a:lnTo>
                    <a:pt x="406575" y="95223"/>
                  </a:lnTo>
                  <a:lnTo>
                    <a:pt x="406117" y="98425"/>
                  </a:lnTo>
                  <a:lnTo>
                    <a:pt x="406605" y="100560"/>
                  </a:lnTo>
                  <a:lnTo>
                    <a:pt x="409299" y="103986"/>
                  </a:lnTo>
                  <a:lnTo>
                    <a:pt x="413558" y="104580"/>
                  </a:lnTo>
                  <a:lnTo>
                    <a:pt x="417646" y="102602"/>
                  </a:lnTo>
                  <a:lnTo>
                    <a:pt x="434322" y="87279"/>
                  </a:lnTo>
                  <a:lnTo>
                    <a:pt x="456189" y="52277"/>
                  </a:lnTo>
                  <a:lnTo>
                    <a:pt x="478272" y="20013"/>
                  </a:lnTo>
                  <a:lnTo>
                    <a:pt x="492218" y="2909"/>
                  </a:lnTo>
                  <a:lnTo>
                    <a:pt x="497585" y="0"/>
                  </a:lnTo>
                  <a:lnTo>
                    <a:pt x="499334" y="812"/>
                  </a:lnTo>
                  <a:lnTo>
                    <a:pt x="500499" y="2941"/>
                  </a:lnTo>
                  <a:lnTo>
                    <a:pt x="501277" y="5947"/>
                  </a:lnTo>
                  <a:lnTo>
                    <a:pt x="500023" y="13522"/>
                  </a:lnTo>
                  <a:lnTo>
                    <a:pt x="486180" y="42790"/>
                  </a:lnTo>
                  <a:lnTo>
                    <a:pt x="467532" y="77942"/>
                  </a:lnTo>
                  <a:lnTo>
                    <a:pt x="462209" y="96069"/>
                  </a:lnTo>
                  <a:lnTo>
                    <a:pt x="458516" y="111494"/>
                  </a:lnTo>
                  <a:lnTo>
                    <a:pt x="456619" y="116416"/>
                  </a:lnTo>
                  <a:lnTo>
                    <a:pt x="456148" y="119698"/>
                  </a:lnTo>
                  <a:lnTo>
                    <a:pt x="456628" y="121885"/>
                  </a:lnTo>
                  <a:lnTo>
                    <a:pt x="457741" y="123344"/>
                  </a:lnTo>
                  <a:lnTo>
                    <a:pt x="460071" y="123523"/>
                  </a:lnTo>
                  <a:lnTo>
                    <a:pt x="479659" y="116061"/>
                  </a:lnTo>
                  <a:lnTo>
                    <a:pt x="493496" y="101808"/>
                  </a:lnTo>
                  <a:lnTo>
                    <a:pt x="517143" y="68712"/>
                  </a:lnTo>
                  <a:lnTo>
                    <a:pt x="536174" y="44249"/>
                  </a:lnTo>
                  <a:lnTo>
                    <a:pt x="550458" y="32816"/>
                  </a:lnTo>
                  <a:lnTo>
                    <a:pt x="553632" y="31421"/>
                  </a:lnTo>
                  <a:lnTo>
                    <a:pt x="555748" y="31284"/>
                  </a:lnTo>
                  <a:lnTo>
                    <a:pt x="557159" y="31987"/>
                  </a:lnTo>
                  <a:lnTo>
                    <a:pt x="558727" y="37000"/>
                  </a:lnTo>
                  <a:lnTo>
                    <a:pt x="559145" y="40560"/>
                  </a:lnTo>
                  <a:lnTo>
                    <a:pt x="549965" y="70733"/>
                  </a:lnTo>
                  <a:lnTo>
                    <a:pt x="540602" y="102927"/>
                  </a:lnTo>
                  <a:lnTo>
                    <a:pt x="538670" y="124320"/>
                  </a:lnTo>
                  <a:lnTo>
                    <a:pt x="540217" y="124967"/>
                  </a:lnTo>
                  <a:lnTo>
                    <a:pt x="546170" y="125686"/>
                  </a:lnTo>
                  <a:lnTo>
                    <a:pt x="558447" y="122298"/>
                  </a:lnTo>
                  <a:lnTo>
                    <a:pt x="575931" y="108683"/>
                  </a:lnTo>
                  <a:lnTo>
                    <a:pt x="604552" y="73704"/>
                  </a:lnTo>
                  <a:lnTo>
                    <a:pt x="627963" y="41443"/>
                  </a:lnTo>
                  <a:lnTo>
                    <a:pt x="652850" y="48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6" name="SMARTInkShape-142"/>
            <p:cNvSpPr/>
            <p:nvPr/>
          </p:nvSpPr>
          <p:spPr bwMode="auto">
            <a:xfrm>
              <a:off x="2051580" y="5345652"/>
              <a:ext cx="219442" cy="98943"/>
            </a:xfrm>
            <a:custGeom>
              <a:avLst/>
              <a:gdLst/>
              <a:ahLst/>
              <a:cxnLst/>
              <a:rect l="0" t="0" r="0" b="0"/>
              <a:pathLst>
                <a:path w="219442" h="98943">
                  <a:moveTo>
                    <a:pt x="55826" y="5017"/>
                  </a:moveTo>
                  <a:lnTo>
                    <a:pt x="55826" y="8809"/>
                  </a:lnTo>
                  <a:lnTo>
                    <a:pt x="55033" y="9132"/>
                  </a:lnTo>
                  <a:lnTo>
                    <a:pt x="48055" y="6065"/>
                  </a:lnTo>
                  <a:lnTo>
                    <a:pt x="39034" y="5224"/>
                  </a:lnTo>
                  <a:lnTo>
                    <a:pt x="34340" y="7225"/>
                  </a:lnTo>
                  <a:lnTo>
                    <a:pt x="24859" y="14978"/>
                  </a:lnTo>
                  <a:lnTo>
                    <a:pt x="17723" y="25607"/>
                  </a:lnTo>
                  <a:lnTo>
                    <a:pt x="9589" y="56569"/>
                  </a:lnTo>
                  <a:lnTo>
                    <a:pt x="0" y="78135"/>
                  </a:lnTo>
                  <a:lnTo>
                    <a:pt x="353" y="80750"/>
                  </a:lnTo>
                  <a:lnTo>
                    <a:pt x="2861" y="85772"/>
                  </a:lnTo>
                  <a:lnTo>
                    <a:pt x="4641" y="87429"/>
                  </a:lnTo>
                  <a:lnTo>
                    <a:pt x="15503" y="94098"/>
                  </a:lnTo>
                  <a:lnTo>
                    <a:pt x="17832" y="94566"/>
                  </a:lnTo>
                  <a:lnTo>
                    <a:pt x="20178" y="94085"/>
                  </a:lnTo>
                  <a:lnTo>
                    <a:pt x="46724" y="80994"/>
                  </a:lnTo>
                  <a:lnTo>
                    <a:pt x="53897" y="72122"/>
                  </a:lnTo>
                  <a:lnTo>
                    <a:pt x="69944" y="40983"/>
                  </a:lnTo>
                  <a:lnTo>
                    <a:pt x="74801" y="32907"/>
                  </a:lnTo>
                  <a:lnTo>
                    <a:pt x="80410" y="28362"/>
                  </a:lnTo>
                  <a:lnTo>
                    <a:pt x="80153" y="27724"/>
                  </a:lnTo>
                  <a:lnTo>
                    <a:pt x="79188" y="27298"/>
                  </a:lnTo>
                  <a:lnTo>
                    <a:pt x="77751" y="27809"/>
                  </a:lnTo>
                  <a:lnTo>
                    <a:pt x="63691" y="40258"/>
                  </a:lnTo>
                  <a:lnTo>
                    <a:pt x="59322" y="48725"/>
                  </a:lnTo>
                  <a:lnTo>
                    <a:pt x="52725" y="67097"/>
                  </a:lnTo>
                  <a:lnTo>
                    <a:pt x="42887" y="81783"/>
                  </a:lnTo>
                  <a:lnTo>
                    <a:pt x="43231" y="82388"/>
                  </a:lnTo>
                  <a:lnTo>
                    <a:pt x="45731" y="83060"/>
                  </a:lnTo>
                  <a:lnTo>
                    <a:pt x="49487" y="81242"/>
                  </a:lnTo>
                  <a:lnTo>
                    <a:pt x="54596" y="76201"/>
                  </a:lnTo>
                  <a:lnTo>
                    <a:pt x="80743" y="45789"/>
                  </a:lnTo>
                  <a:lnTo>
                    <a:pt x="113929" y="12833"/>
                  </a:lnTo>
                  <a:lnTo>
                    <a:pt x="125351" y="0"/>
                  </a:lnTo>
                  <a:lnTo>
                    <a:pt x="125989" y="84"/>
                  </a:lnTo>
                  <a:lnTo>
                    <a:pt x="126414" y="935"/>
                  </a:lnTo>
                  <a:lnTo>
                    <a:pt x="126697" y="2295"/>
                  </a:lnTo>
                  <a:lnTo>
                    <a:pt x="123303" y="11795"/>
                  </a:lnTo>
                  <a:lnTo>
                    <a:pt x="107114" y="41628"/>
                  </a:lnTo>
                  <a:lnTo>
                    <a:pt x="94889" y="74984"/>
                  </a:lnTo>
                  <a:lnTo>
                    <a:pt x="91985" y="96095"/>
                  </a:lnTo>
                  <a:lnTo>
                    <a:pt x="92632" y="98279"/>
                  </a:lnTo>
                  <a:lnTo>
                    <a:pt x="93857" y="98942"/>
                  </a:lnTo>
                  <a:lnTo>
                    <a:pt x="95468" y="98589"/>
                  </a:lnTo>
                  <a:lnTo>
                    <a:pt x="128235" y="78061"/>
                  </a:lnTo>
                  <a:lnTo>
                    <a:pt x="156824" y="53929"/>
                  </a:lnTo>
                  <a:lnTo>
                    <a:pt x="190106" y="30465"/>
                  </a:lnTo>
                  <a:lnTo>
                    <a:pt x="219441" y="12648"/>
                  </a:lnTo>
                  <a:lnTo>
                    <a:pt x="217709" y="12378"/>
                  </a:lnTo>
                  <a:lnTo>
                    <a:pt x="212989" y="121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7" name="SMARTInkShape-143"/>
            <p:cNvSpPr/>
            <p:nvPr/>
          </p:nvSpPr>
          <p:spPr bwMode="auto">
            <a:xfrm>
              <a:off x="2429868" y="5272088"/>
              <a:ext cx="106164" cy="14288"/>
            </a:xfrm>
            <a:custGeom>
              <a:avLst/>
              <a:gdLst/>
              <a:ahLst/>
              <a:cxnLst/>
              <a:rect l="0" t="0" r="0" b="0"/>
              <a:pathLst>
                <a:path w="106164" h="14288">
                  <a:moveTo>
                    <a:pt x="6151" y="14287"/>
                  </a:moveTo>
                  <a:lnTo>
                    <a:pt x="0" y="14287"/>
                  </a:lnTo>
                  <a:lnTo>
                    <a:pt x="3094" y="14287"/>
                  </a:lnTo>
                  <a:lnTo>
                    <a:pt x="6909" y="12170"/>
                  </a:lnTo>
                  <a:lnTo>
                    <a:pt x="9037" y="10495"/>
                  </a:lnTo>
                  <a:lnTo>
                    <a:pt x="15636" y="8633"/>
                  </a:lnTo>
                  <a:lnTo>
                    <a:pt x="49846" y="7274"/>
                  </a:lnTo>
                  <a:lnTo>
                    <a:pt x="84048" y="6367"/>
                  </a:lnTo>
                  <a:lnTo>
                    <a:pt x="106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8" name="SMARTInkShape-144"/>
            <p:cNvSpPr/>
            <p:nvPr/>
          </p:nvSpPr>
          <p:spPr bwMode="auto">
            <a:xfrm>
              <a:off x="2580525" y="5237362"/>
              <a:ext cx="205539" cy="127019"/>
            </a:xfrm>
            <a:custGeom>
              <a:avLst/>
              <a:gdLst/>
              <a:ahLst/>
              <a:cxnLst/>
              <a:rect l="0" t="0" r="0" b="0"/>
              <a:pathLst>
                <a:path w="205539" h="127019">
                  <a:moveTo>
                    <a:pt x="119813" y="6151"/>
                  </a:moveTo>
                  <a:lnTo>
                    <a:pt x="116020" y="2358"/>
                  </a:lnTo>
                  <a:lnTo>
                    <a:pt x="109925" y="496"/>
                  </a:lnTo>
                  <a:lnTo>
                    <a:pt x="106077" y="0"/>
                  </a:lnTo>
                  <a:lnTo>
                    <a:pt x="99685" y="1565"/>
                  </a:lnTo>
                  <a:lnTo>
                    <a:pt x="68666" y="15635"/>
                  </a:lnTo>
                  <a:lnTo>
                    <a:pt x="55806" y="24653"/>
                  </a:lnTo>
                  <a:lnTo>
                    <a:pt x="20681" y="58761"/>
                  </a:lnTo>
                  <a:lnTo>
                    <a:pt x="3875" y="92219"/>
                  </a:lnTo>
                  <a:lnTo>
                    <a:pt x="0" y="109616"/>
                  </a:lnTo>
                  <a:lnTo>
                    <a:pt x="1210" y="117752"/>
                  </a:lnTo>
                  <a:lnTo>
                    <a:pt x="2644" y="121033"/>
                  </a:lnTo>
                  <a:lnTo>
                    <a:pt x="4394" y="123220"/>
                  </a:lnTo>
                  <a:lnTo>
                    <a:pt x="8455" y="125650"/>
                  </a:lnTo>
                  <a:lnTo>
                    <a:pt x="18996" y="127018"/>
                  </a:lnTo>
                  <a:lnTo>
                    <a:pt x="27645" y="123105"/>
                  </a:lnTo>
                  <a:lnTo>
                    <a:pt x="60668" y="102397"/>
                  </a:lnTo>
                  <a:lnTo>
                    <a:pt x="92072" y="73741"/>
                  </a:lnTo>
                  <a:lnTo>
                    <a:pt x="127520" y="51727"/>
                  </a:lnTo>
                  <a:lnTo>
                    <a:pt x="132944" y="45143"/>
                  </a:lnTo>
                  <a:lnTo>
                    <a:pt x="137026" y="43324"/>
                  </a:lnTo>
                  <a:lnTo>
                    <a:pt x="138432" y="43633"/>
                  </a:lnTo>
                  <a:lnTo>
                    <a:pt x="139369" y="44633"/>
                  </a:lnTo>
                  <a:lnTo>
                    <a:pt x="139994" y="46093"/>
                  </a:lnTo>
                  <a:lnTo>
                    <a:pt x="139617" y="47860"/>
                  </a:lnTo>
                  <a:lnTo>
                    <a:pt x="137081" y="51940"/>
                  </a:lnTo>
                  <a:lnTo>
                    <a:pt x="136881" y="54933"/>
                  </a:lnTo>
                  <a:lnTo>
                    <a:pt x="142263" y="71143"/>
                  </a:lnTo>
                  <a:lnTo>
                    <a:pt x="146459" y="78693"/>
                  </a:lnTo>
                  <a:lnTo>
                    <a:pt x="150970" y="82047"/>
                  </a:lnTo>
                  <a:lnTo>
                    <a:pt x="161765" y="83936"/>
                  </a:lnTo>
                  <a:lnTo>
                    <a:pt x="184544" y="83781"/>
                  </a:lnTo>
                  <a:lnTo>
                    <a:pt x="205538" y="77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29" name="SMARTInkShape-145"/>
            <p:cNvSpPr/>
            <p:nvPr/>
          </p:nvSpPr>
          <p:spPr bwMode="auto">
            <a:xfrm>
              <a:off x="2776669" y="5120636"/>
              <a:ext cx="192515" cy="268772"/>
            </a:xfrm>
            <a:custGeom>
              <a:avLst/>
              <a:gdLst/>
              <a:ahLst/>
              <a:cxnLst/>
              <a:rect l="0" t="0" r="0" b="0"/>
              <a:pathLst>
                <a:path w="192515" h="268772">
                  <a:moveTo>
                    <a:pt x="80831" y="94302"/>
                  </a:moveTo>
                  <a:lnTo>
                    <a:pt x="77039" y="94302"/>
                  </a:lnTo>
                  <a:lnTo>
                    <a:pt x="73060" y="96418"/>
                  </a:lnTo>
                  <a:lnTo>
                    <a:pt x="37518" y="124840"/>
                  </a:lnTo>
                  <a:lnTo>
                    <a:pt x="16919" y="153956"/>
                  </a:lnTo>
                  <a:lnTo>
                    <a:pt x="1355" y="186254"/>
                  </a:lnTo>
                  <a:lnTo>
                    <a:pt x="0" y="201050"/>
                  </a:lnTo>
                  <a:lnTo>
                    <a:pt x="2044" y="213183"/>
                  </a:lnTo>
                  <a:lnTo>
                    <a:pt x="3700" y="216418"/>
                  </a:lnTo>
                  <a:lnTo>
                    <a:pt x="5598" y="218575"/>
                  </a:lnTo>
                  <a:lnTo>
                    <a:pt x="11940" y="220972"/>
                  </a:lnTo>
                  <a:lnTo>
                    <a:pt x="28946" y="222510"/>
                  </a:lnTo>
                  <a:lnTo>
                    <a:pt x="60093" y="209414"/>
                  </a:lnTo>
                  <a:lnTo>
                    <a:pt x="91904" y="191652"/>
                  </a:lnTo>
                  <a:lnTo>
                    <a:pt x="124760" y="163899"/>
                  </a:lnTo>
                  <a:lnTo>
                    <a:pt x="136868" y="149840"/>
                  </a:lnTo>
                  <a:lnTo>
                    <a:pt x="151108" y="114944"/>
                  </a:lnTo>
                  <a:lnTo>
                    <a:pt x="159068" y="84808"/>
                  </a:lnTo>
                  <a:lnTo>
                    <a:pt x="164337" y="52859"/>
                  </a:lnTo>
                  <a:lnTo>
                    <a:pt x="169910" y="17412"/>
                  </a:lnTo>
                  <a:lnTo>
                    <a:pt x="172577" y="2375"/>
                  </a:lnTo>
                  <a:lnTo>
                    <a:pt x="172157" y="474"/>
                  </a:lnTo>
                  <a:lnTo>
                    <a:pt x="171084" y="0"/>
                  </a:lnTo>
                  <a:lnTo>
                    <a:pt x="169575" y="477"/>
                  </a:lnTo>
                  <a:lnTo>
                    <a:pt x="163658" y="4942"/>
                  </a:lnTo>
                  <a:lnTo>
                    <a:pt x="148844" y="26556"/>
                  </a:lnTo>
                  <a:lnTo>
                    <a:pt x="135291" y="57119"/>
                  </a:lnTo>
                  <a:lnTo>
                    <a:pt x="125938" y="82538"/>
                  </a:lnTo>
                  <a:lnTo>
                    <a:pt x="118605" y="109711"/>
                  </a:lnTo>
                  <a:lnTo>
                    <a:pt x="114288" y="137663"/>
                  </a:lnTo>
                  <a:lnTo>
                    <a:pt x="115016" y="165961"/>
                  </a:lnTo>
                  <a:lnTo>
                    <a:pt x="115868" y="192296"/>
                  </a:lnTo>
                  <a:lnTo>
                    <a:pt x="118628" y="215642"/>
                  </a:lnTo>
                  <a:lnTo>
                    <a:pt x="137686" y="250033"/>
                  </a:lnTo>
                  <a:lnTo>
                    <a:pt x="142547" y="257654"/>
                  </a:lnTo>
                  <a:lnTo>
                    <a:pt x="148168" y="262734"/>
                  </a:lnTo>
                  <a:lnTo>
                    <a:pt x="160765" y="268379"/>
                  </a:lnTo>
                  <a:lnTo>
                    <a:pt x="170068" y="268771"/>
                  </a:lnTo>
                  <a:lnTo>
                    <a:pt x="186300" y="262556"/>
                  </a:lnTo>
                  <a:lnTo>
                    <a:pt x="189243" y="258858"/>
                  </a:lnTo>
                  <a:lnTo>
                    <a:pt x="192514" y="248400"/>
                  </a:lnTo>
                  <a:lnTo>
                    <a:pt x="190563" y="229125"/>
                  </a:lnTo>
                  <a:lnTo>
                    <a:pt x="181166" y="204540"/>
                  </a:lnTo>
                  <a:lnTo>
                    <a:pt x="155537" y="170963"/>
                  </a:lnTo>
                  <a:lnTo>
                    <a:pt x="145125" y="158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30" name="SMARTInkShape-146"/>
            <p:cNvSpPr/>
            <p:nvPr/>
          </p:nvSpPr>
          <p:spPr bwMode="auto">
            <a:xfrm>
              <a:off x="2807788" y="5201056"/>
              <a:ext cx="255457" cy="127597"/>
            </a:xfrm>
            <a:custGeom>
              <a:avLst/>
              <a:gdLst/>
              <a:ahLst/>
              <a:cxnLst/>
              <a:rect l="0" t="0" r="0" b="0"/>
              <a:pathLst>
                <a:path w="255457" h="127597">
                  <a:moveTo>
                    <a:pt x="6850" y="6738"/>
                  </a:moveTo>
                  <a:lnTo>
                    <a:pt x="3057" y="6738"/>
                  </a:lnTo>
                  <a:lnTo>
                    <a:pt x="1940" y="7532"/>
                  </a:lnTo>
                  <a:lnTo>
                    <a:pt x="1195" y="8855"/>
                  </a:lnTo>
                  <a:lnTo>
                    <a:pt x="0" y="12889"/>
                  </a:lnTo>
                  <a:lnTo>
                    <a:pt x="3585" y="17380"/>
                  </a:lnTo>
                  <a:lnTo>
                    <a:pt x="9632" y="19405"/>
                  </a:lnTo>
                  <a:lnTo>
                    <a:pt x="43229" y="20018"/>
                  </a:lnTo>
                  <a:lnTo>
                    <a:pt x="75925" y="15259"/>
                  </a:lnTo>
                  <a:lnTo>
                    <a:pt x="101843" y="11054"/>
                  </a:lnTo>
                  <a:lnTo>
                    <a:pt x="129238" y="6539"/>
                  </a:lnTo>
                  <a:lnTo>
                    <a:pt x="156494" y="2681"/>
                  </a:lnTo>
                  <a:lnTo>
                    <a:pt x="181837" y="966"/>
                  </a:lnTo>
                  <a:lnTo>
                    <a:pt x="214626" y="0"/>
                  </a:lnTo>
                  <a:lnTo>
                    <a:pt x="240657" y="3507"/>
                  </a:lnTo>
                  <a:lnTo>
                    <a:pt x="246065" y="6171"/>
                  </a:lnTo>
                  <a:lnTo>
                    <a:pt x="249670" y="9534"/>
                  </a:lnTo>
                  <a:lnTo>
                    <a:pt x="253676" y="17506"/>
                  </a:lnTo>
                  <a:lnTo>
                    <a:pt x="255456" y="26340"/>
                  </a:lnTo>
                  <a:lnTo>
                    <a:pt x="252014" y="37675"/>
                  </a:lnTo>
                  <a:lnTo>
                    <a:pt x="236870" y="68147"/>
                  </a:lnTo>
                  <a:lnTo>
                    <a:pt x="218591" y="98243"/>
                  </a:lnTo>
                  <a:lnTo>
                    <a:pt x="203927" y="118181"/>
                  </a:lnTo>
                  <a:lnTo>
                    <a:pt x="200559" y="126206"/>
                  </a:lnTo>
                  <a:lnTo>
                    <a:pt x="201077" y="126865"/>
                  </a:lnTo>
                  <a:lnTo>
                    <a:pt x="203768" y="127596"/>
                  </a:lnTo>
                  <a:lnTo>
                    <a:pt x="213539" y="120423"/>
                  </a:lnTo>
                  <a:lnTo>
                    <a:pt x="235450" y="99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31" name="SMARTInkShape-147"/>
            <p:cNvSpPr/>
            <p:nvPr/>
          </p:nvSpPr>
          <p:spPr bwMode="auto">
            <a:xfrm>
              <a:off x="2994311" y="5114925"/>
              <a:ext cx="84646" cy="50007"/>
            </a:xfrm>
            <a:custGeom>
              <a:avLst/>
              <a:gdLst/>
              <a:ahLst/>
              <a:cxnLst/>
              <a:rect l="0" t="0" r="0" b="0"/>
              <a:pathLst>
                <a:path w="84646" h="50007">
                  <a:moveTo>
                    <a:pt x="13208" y="0"/>
                  </a:moveTo>
                  <a:lnTo>
                    <a:pt x="0" y="13207"/>
                  </a:lnTo>
                  <a:lnTo>
                    <a:pt x="434" y="14361"/>
                  </a:lnTo>
                  <a:lnTo>
                    <a:pt x="3033" y="17760"/>
                  </a:lnTo>
                  <a:lnTo>
                    <a:pt x="38326" y="33401"/>
                  </a:lnTo>
                  <a:lnTo>
                    <a:pt x="73097" y="45252"/>
                  </a:lnTo>
                  <a:lnTo>
                    <a:pt x="8464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32" name="SMARTInkShape-148"/>
            <p:cNvSpPr/>
            <p:nvPr/>
          </p:nvSpPr>
          <p:spPr bwMode="auto">
            <a:xfrm>
              <a:off x="3087188" y="5219607"/>
              <a:ext cx="255624" cy="73790"/>
            </a:xfrm>
            <a:custGeom>
              <a:avLst/>
              <a:gdLst/>
              <a:ahLst/>
              <a:cxnLst/>
              <a:rect l="0" t="0" r="0" b="0"/>
              <a:pathLst>
                <a:path w="255624" h="73790">
                  <a:moveTo>
                    <a:pt x="20343" y="38193"/>
                  </a:moveTo>
                  <a:lnTo>
                    <a:pt x="20343" y="41985"/>
                  </a:lnTo>
                  <a:lnTo>
                    <a:pt x="19550" y="43103"/>
                  </a:lnTo>
                  <a:lnTo>
                    <a:pt x="18227" y="43847"/>
                  </a:lnTo>
                  <a:lnTo>
                    <a:pt x="16551" y="44344"/>
                  </a:lnTo>
                  <a:lnTo>
                    <a:pt x="15434" y="45469"/>
                  </a:lnTo>
                  <a:lnTo>
                    <a:pt x="11524" y="52977"/>
                  </a:lnTo>
                  <a:lnTo>
                    <a:pt x="8486" y="57464"/>
                  </a:lnTo>
                  <a:lnTo>
                    <a:pt x="5982" y="64453"/>
                  </a:lnTo>
                  <a:lnTo>
                    <a:pt x="0" y="72510"/>
                  </a:lnTo>
                  <a:lnTo>
                    <a:pt x="431" y="72977"/>
                  </a:lnTo>
                  <a:lnTo>
                    <a:pt x="4830" y="73635"/>
                  </a:lnTo>
                  <a:lnTo>
                    <a:pt x="8951" y="73789"/>
                  </a:lnTo>
                  <a:lnTo>
                    <a:pt x="13428" y="71741"/>
                  </a:lnTo>
                  <a:lnTo>
                    <a:pt x="46993" y="45722"/>
                  </a:lnTo>
                  <a:lnTo>
                    <a:pt x="67833" y="26332"/>
                  </a:lnTo>
                  <a:lnTo>
                    <a:pt x="71348" y="24984"/>
                  </a:lnTo>
                  <a:lnTo>
                    <a:pt x="73396" y="24625"/>
                  </a:lnTo>
                  <a:lnTo>
                    <a:pt x="73968" y="25972"/>
                  </a:lnTo>
                  <a:lnTo>
                    <a:pt x="69978" y="42614"/>
                  </a:lnTo>
                  <a:lnTo>
                    <a:pt x="65565" y="50791"/>
                  </a:lnTo>
                  <a:lnTo>
                    <a:pt x="63298" y="66052"/>
                  </a:lnTo>
                  <a:lnTo>
                    <a:pt x="65363" y="66450"/>
                  </a:lnTo>
                  <a:lnTo>
                    <a:pt x="76949" y="66705"/>
                  </a:lnTo>
                  <a:lnTo>
                    <a:pt x="85454" y="62507"/>
                  </a:lnTo>
                  <a:lnTo>
                    <a:pt x="118022" y="43124"/>
                  </a:lnTo>
                  <a:lnTo>
                    <a:pt x="152622" y="12992"/>
                  </a:lnTo>
                  <a:lnTo>
                    <a:pt x="154540" y="11118"/>
                  </a:lnTo>
                  <a:lnTo>
                    <a:pt x="151827" y="13855"/>
                  </a:lnTo>
                  <a:lnTo>
                    <a:pt x="150218" y="17587"/>
                  </a:lnTo>
                  <a:lnTo>
                    <a:pt x="147196" y="26267"/>
                  </a:lnTo>
                  <a:lnTo>
                    <a:pt x="143390" y="36776"/>
                  </a:lnTo>
                  <a:lnTo>
                    <a:pt x="142104" y="43645"/>
                  </a:lnTo>
                  <a:lnTo>
                    <a:pt x="142792" y="44210"/>
                  </a:lnTo>
                  <a:lnTo>
                    <a:pt x="145673" y="44836"/>
                  </a:lnTo>
                  <a:lnTo>
                    <a:pt x="149600" y="42997"/>
                  </a:lnTo>
                  <a:lnTo>
                    <a:pt x="151758" y="41396"/>
                  </a:lnTo>
                  <a:lnTo>
                    <a:pt x="166628" y="37238"/>
                  </a:lnTo>
                  <a:lnTo>
                    <a:pt x="199968" y="18788"/>
                  </a:lnTo>
                  <a:lnTo>
                    <a:pt x="230999" y="1144"/>
                  </a:lnTo>
                  <a:lnTo>
                    <a:pt x="235393" y="0"/>
                  </a:lnTo>
                  <a:lnTo>
                    <a:pt x="239116" y="31"/>
                  </a:lnTo>
                  <a:lnTo>
                    <a:pt x="245369" y="2182"/>
                  </a:lnTo>
                  <a:lnTo>
                    <a:pt x="250794" y="5784"/>
                  </a:lnTo>
                  <a:lnTo>
                    <a:pt x="253735" y="10031"/>
                  </a:lnTo>
                  <a:lnTo>
                    <a:pt x="255390" y="16884"/>
                  </a:lnTo>
                  <a:lnTo>
                    <a:pt x="255623" y="19224"/>
                  </a:lnTo>
                  <a:lnTo>
                    <a:pt x="253764" y="23942"/>
                  </a:lnTo>
                  <a:lnTo>
                    <a:pt x="228911" y="51070"/>
                  </a:lnTo>
                  <a:lnTo>
                    <a:pt x="228445" y="50746"/>
                  </a:lnTo>
                  <a:lnTo>
                    <a:pt x="227512" y="453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33" name="SMARTInkShape-149"/>
            <p:cNvSpPr/>
            <p:nvPr/>
          </p:nvSpPr>
          <p:spPr bwMode="auto">
            <a:xfrm>
              <a:off x="2464594" y="5344220"/>
              <a:ext cx="947581" cy="149325"/>
            </a:xfrm>
            <a:custGeom>
              <a:avLst/>
              <a:gdLst/>
              <a:ahLst/>
              <a:cxnLst/>
              <a:rect l="0" t="0" r="0" b="0"/>
              <a:pathLst>
                <a:path w="947581" h="149325">
                  <a:moveTo>
                    <a:pt x="0" y="149324"/>
                  </a:moveTo>
                  <a:lnTo>
                    <a:pt x="32454" y="137139"/>
                  </a:lnTo>
                  <a:lnTo>
                    <a:pt x="54905" y="132531"/>
                  </a:lnTo>
                  <a:lnTo>
                    <a:pt x="89225" y="127837"/>
                  </a:lnTo>
                  <a:lnTo>
                    <a:pt x="109490" y="125475"/>
                  </a:lnTo>
                  <a:lnTo>
                    <a:pt x="134112" y="122312"/>
                  </a:lnTo>
                  <a:lnTo>
                    <a:pt x="161639" y="118616"/>
                  </a:lnTo>
                  <a:lnTo>
                    <a:pt x="191103" y="114564"/>
                  </a:lnTo>
                  <a:lnTo>
                    <a:pt x="223446" y="111069"/>
                  </a:lnTo>
                  <a:lnTo>
                    <a:pt x="257708" y="107946"/>
                  </a:lnTo>
                  <a:lnTo>
                    <a:pt x="293249" y="105070"/>
                  </a:lnTo>
                  <a:lnTo>
                    <a:pt x="332024" y="101565"/>
                  </a:lnTo>
                  <a:lnTo>
                    <a:pt x="372955" y="97641"/>
                  </a:lnTo>
                  <a:lnTo>
                    <a:pt x="415324" y="93437"/>
                  </a:lnTo>
                  <a:lnTo>
                    <a:pt x="457858" y="88254"/>
                  </a:lnTo>
                  <a:lnTo>
                    <a:pt x="500501" y="82417"/>
                  </a:lnTo>
                  <a:lnTo>
                    <a:pt x="543217" y="76144"/>
                  </a:lnTo>
                  <a:lnTo>
                    <a:pt x="585188" y="70374"/>
                  </a:lnTo>
                  <a:lnTo>
                    <a:pt x="626663" y="64941"/>
                  </a:lnTo>
                  <a:lnTo>
                    <a:pt x="667807" y="59731"/>
                  </a:lnTo>
                  <a:lnTo>
                    <a:pt x="706348" y="53877"/>
                  </a:lnTo>
                  <a:lnTo>
                    <a:pt x="743155" y="47592"/>
                  </a:lnTo>
                  <a:lnTo>
                    <a:pt x="778805" y="41022"/>
                  </a:lnTo>
                  <a:lnTo>
                    <a:pt x="810510" y="35053"/>
                  </a:lnTo>
                  <a:lnTo>
                    <a:pt x="839583" y="29488"/>
                  </a:lnTo>
                  <a:lnTo>
                    <a:pt x="866903" y="24189"/>
                  </a:lnTo>
                  <a:lnTo>
                    <a:pt x="889086" y="19863"/>
                  </a:lnTo>
                  <a:lnTo>
                    <a:pt x="924316" y="12940"/>
                  </a:lnTo>
                  <a:lnTo>
                    <a:pt x="942619" y="7217"/>
                  </a:lnTo>
                  <a:lnTo>
                    <a:pt x="947500" y="4580"/>
                  </a:lnTo>
                  <a:lnTo>
                    <a:pt x="947580" y="2822"/>
                  </a:lnTo>
                  <a:lnTo>
                    <a:pt x="939200" y="868"/>
                  </a:lnTo>
                  <a:lnTo>
                    <a:pt x="916426" y="0"/>
                  </a:lnTo>
                  <a:lnTo>
                    <a:pt x="883550" y="407"/>
                  </a:lnTo>
                  <a:lnTo>
                    <a:pt x="863671" y="1627"/>
                  </a:lnTo>
                  <a:lnTo>
                    <a:pt x="828353" y="4306"/>
                  </a:lnTo>
                  <a:lnTo>
                    <a:pt x="800100" y="6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82934" name="SMARTInkShape-150"/>
            <p:cNvSpPr/>
            <p:nvPr/>
          </p:nvSpPr>
          <p:spPr bwMode="auto">
            <a:xfrm>
              <a:off x="2736056" y="5493544"/>
              <a:ext cx="503022" cy="78582"/>
            </a:xfrm>
            <a:custGeom>
              <a:avLst/>
              <a:gdLst/>
              <a:ahLst/>
              <a:cxnLst/>
              <a:rect l="0" t="0" r="0" b="0"/>
              <a:pathLst>
                <a:path w="503022" h="78582">
                  <a:moveTo>
                    <a:pt x="0" y="78581"/>
                  </a:moveTo>
                  <a:lnTo>
                    <a:pt x="21892" y="70810"/>
                  </a:lnTo>
                  <a:lnTo>
                    <a:pt x="43861" y="65602"/>
                  </a:lnTo>
                  <a:lnTo>
                    <a:pt x="74792" y="57996"/>
                  </a:lnTo>
                  <a:lnTo>
                    <a:pt x="94311" y="53745"/>
                  </a:lnTo>
                  <a:lnTo>
                    <a:pt x="116056" y="49324"/>
                  </a:lnTo>
                  <a:lnTo>
                    <a:pt x="139283" y="44789"/>
                  </a:lnTo>
                  <a:lnTo>
                    <a:pt x="163499" y="40178"/>
                  </a:lnTo>
                  <a:lnTo>
                    <a:pt x="188374" y="35517"/>
                  </a:lnTo>
                  <a:lnTo>
                    <a:pt x="213690" y="30821"/>
                  </a:lnTo>
                  <a:lnTo>
                    <a:pt x="238504" y="26897"/>
                  </a:lnTo>
                  <a:lnTo>
                    <a:pt x="262984" y="23488"/>
                  </a:lnTo>
                  <a:lnTo>
                    <a:pt x="287241" y="20421"/>
                  </a:lnTo>
                  <a:lnTo>
                    <a:pt x="311350" y="17582"/>
                  </a:lnTo>
                  <a:lnTo>
                    <a:pt x="335361" y="14897"/>
                  </a:lnTo>
                  <a:lnTo>
                    <a:pt x="359305" y="12312"/>
                  </a:lnTo>
                  <a:lnTo>
                    <a:pt x="380824" y="10589"/>
                  </a:lnTo>
                  <a:lnTo>
                    <a:pt x="400727" y="9440"/>
                  </a:lnTo>
                  <a:lnTo>
                    <a:pt x="419551" y="8675"/>
                  </a:lnTo>
                  <a:lnTo>
                    <a:pt x="453167" y="7824"/>
                  </a:lnTo>
                  <a:lnTo>
                    <a:pt x="480808" y="7446"/>
                  </a:lnTo>
                  <a:lnTo>
                    <a:pt x="502119" y="6440"/>
                  </a:lnTo>
                  <a:lnTo>
                    <a:pt x="503021" y="5087"/>
                  </a:lnTo>
                  <a:lnTo>
                    <a:pt x="5000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12094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Project Hints</a:t>
            </a:r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/class/csce531/Table  &amp; </a:t>
            </a:r>
            <a:r>
              <a:rPr lang="en-US" altLang="en-US" dirty="0"/>
              <a:t>/</a:t>
            </a:r>
            <a:r>
              <a:rPr lang="en-US" altLang="en-US" dirty="0" smtClean="0"/>
              <a:t>class/csce531/</a:t>
            </a:r>
            <a:r>
              <a:rPr lang="en-US" altLang="en-US" dirty="0" err="1" smtClean="0"/>
              <a:t>SimpleYacc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Contrived example to illustrate returning a pointer to symbol table and then using it as an attribute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#define YYSTYPE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 smtClean="0"/>
              <a:t>This defines the type for </a:t>
            </a:r>
            <a:r>
              <a:rPr lang="en-US" altLang="en-US" dirty="0" err="1" smtClean="0"/>
              <a:t>yylval</a:t>
            </a:r>
            <a:r>
              <a:rPr lang="en-US" altLang="en-US" dirty="0" smtClean="0"/>
              <a:t> and all attributes on the stack (usually this is a union)</a:t>
            </a:r>
          </a:p>
          <a:p>
            <a:pPr eaLnBrk="1" hangingPunct="1">
              <a:lnSpc>
                <a:spcPct val="85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In </a:t>
            </a:r>
            <a:r>
              <a:rPr lang="en-US" altLang="en-US" dirty="0" err="1" smtClean="0"/>
              <a:t>symtab.h</a:t>
            </a:r>
            <a:endParaRPr lang="en-US" altLang="en-US" dirty="0" smtClean="0"/>
          </a:p>
          <a:p>
            <a:pPr eaLnBrk="1" hangingPunct="1">
              <a:lnSpc>
                <a:spcPct val="85000"/>
              </a:lnSpc>
              <a:defRPr/>
            </a:pP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{ /* basic table entry */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char *name;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*next;     /*next entry in chain */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val</a:t>
            </a:r>
            <a:r>
              <a:rPr lang="en-US" altLang="en-US" dirty="0" smtClean="0"/>
              <a:t>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};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In </a:t>
            </a:r>
            <a:r>
              <a:rPr lang="en-US" altLang="en-US" dirty="0" err="1" smtClean="0"/>
              <a:t>symtab.c</a:t>
            </a:r>
            <a:endParaRPr lang="en-US" altLang="en-US" dirty="0" smtClean="0"/>
          </a:p>
          <a:p>
            <a:pPr lvl="1" eaLnBrk="1" hangingPunct="1">
              <a:lnSpc>
                <a:spcPct val="50000"/>
              </a:lnSpc>
              <a:defRPr/>
            </a:pPr>
            <a:r>
              <a:rPr lang="en-US" altLang="en-US" dirty="0" smtClean="0"/>
              <a:t>static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  <a:r>
              <a:rPr lang="en-US" altLang="en-US" dirty="0" err="1" smtClean="0"/>
              <a:t>hashtab</a:t>
            </a:r>
            <a:r>
              <a:rPr lang="en-US" altLang="en-US" dirty="0" smtClean="0"/>
              <a:t>[HASHSIZE]; /* pointer table */</a:t>
            </a:r>
          </a:p>
          <a:p>
            <a:pPr eaLnBrk="1" hangingPunct="1">
              <a:lnSpc>
                <a:spcPct val="50000"/>
              </a:lnSpc>
              <a:buFont typeface="Wingdings" panose="05000000000000000000" pitchFamily="2" charset="2"/>
              <a:buChar char="l"/>
              <a:defRPr/>
            </a:pPr>
            <a:endParaRPr lang="en-US" altLang="en-US" dirty="0" smtClean="0"/>
          </a:p>
        </p:txBody>
      </p:sp>
      <p:sp>
        <p:nvSpPr>
          <p:cNvPr id="2" name="SMARTInkShape-151"/>
          <p:cNvSpPr/>
          <p:nvPr/>
        </p:nvSpPr>
        <p:spPr bwMode="auto">
          <a:xfrm>
            <a:off x="1752223" y="2050683"/>
            <a:ext cx="1966917" cy="749089"/>
          </a:xfrm>
          <a:custGeom>
            <a:avLst/>
            <a:gdLst/>
            <a:ahLst/>
            <a:cxnLst/>
            <a:rect l="0" t="0" r="0" b="0"/>
            <a:pathLst>
              <a:path w="1966917" h="749089">
                <a:moveTo>
                  <a:pt x="1576765" y="199598"/>
                </a:moveTo>
                <a:lnTo>
                  <a:pt x="1572972" y="199598"/>
                </a:lnTo>
                <a:lnTo>
                  <a:pt x="1568994" y="197482"/>
                </a:lnTo>
                <a:lnTo>
                  <a:pt x="1535155" y="175749"/>
                </a:lnTo>
                <a:lnTo>
                  <a:pt x="1503817" y="151552"/>
                </a:lnTo>
                <a:lnTo>
                  <a:pt x="1475660" y="132046"/>
                </a:lnTo>
                <a:lnTo>
                  <a:pt x="1442464" y="108202"/>
                </a:lnTo>
                <a:lnTo>
                  <a:pt x="1415793" y="92878"/>
                </a:lnTo>
                <a:lnTo>
                  <a:pt x="1384871" y="76167"/>
                </a:lnTo>
                <a:lnTo>
                  <a:pt x="1351367" y="58251"/>
                </a:lnTo>
                <a:lnTo>
                  <a:pt x="1324188" y="48671"/>
                </a:lnTo>
                <a:lnTo>
                  <a:pt x="1293588" y="41768"/>
                </a:lnTo>
                <a:lnTo>
                  <a:pt x="1261466" y="33937"/>
                </a:lnTo>
                <a:lnTo>
                  <a:pt x="1228669" y="25958"/>
                </a:lnTo>
                <a:lnTo>
                  <a:pt x="1195572" y="19767"/>
                </a:lnTo>
                <a:lnTo>
                  <a:pt x="1160225" y="14369"/>
                </a:lnTo>
                <a:lnTo>
                  <a:pt x="1141909" y="11818"/>
                </a:lnTo>
                <a:lnTo>
                  <a:pt x="1123348" y="9324"/>
                </a:lnTo>
                <a:lnTo>
                  <a:pt x="1104624" y="6868"/>
                </a:lnTo>
                <a:lnTo>
                  <a:pt x="1085792" y="4436"/>
                </a:lnTo>
                <a:lnTo>
                  <a:pt x="1066093" y="2815"/>
                </a:lnTo>
                <a:lnTo>
                  <a:pt x="1045817" y="1735"/>
                </a:lnTo>
                <a:lnTo>
                  <a:pt x="1025156" y="1014"/>
                </a:lnTo>
                <a:lnTo>
                  <a:pt x="1004238" y="534"/>
                </a:lnTo>
                <a:lnTo>
                  <a:pt x="983149" y="214"/>
                </a:lnTo>
                <a:lnTo>
                  <a:pt x="961946" y="0"/>
                </a:lnTo>
                <a:lnTo>
                  <a:pt x="939873" y="652"/>
                </a:lnTo>
                <a:lnTo>
                  <a:pt x="917220" y="1880"/>
                </a:lnTo>
                <a:lnTo>
                  <a:pt x="894181" y="3492"/>
                </a:lnTo>
                <a:lnTo>
                  <a:pt x="870090" y="5361"/>
                </a:lnTo>
                <a:lnTo>
                  <a:pt x="845298" y="7400"/>
                </a:lnTo>
                <a:lnTo>
                  <a:pt x="820039" y="9554"/>
                </a:lnTo>
                <a:lnTo>
                  <a:pt x="794468" y="11783"/>
                </a:lnTo>
                <a:lnTo>
                  <a:pt x="768690" y="14063"/>
                </a:lnTo>
                <a:lnTo>
                  <a:pt x="742773" y="16377"/>
                </a:lnTo>
                <a:lnTo>
                  <a:pt x="716764" y="18713"/>
                </a:lnTo>
                <a:lnTo>
                  <a:pt x="690693" y="21065"/>
                </a:lnTo>
                <a:lnTo>
                  <a:pt x="664582" y="23426"/>
                </a:lnTo>
                <a:lnTo>
                  <a:pt x="638443" y="26587"/>
                </a:lnTo>
                <a:lnTo>
                  <a:pt x="612285" y="30283"/>
                </a:lnTo>
                <a:lnTo>
                  <a:pt x="586116" y="34334"/>
                </a:lnTo>
                <a:lnTo>
                  <a:pt x="560732" y="39416"/>
                </a:lnTo>
                <a:lnTo>
                  <a:pt x="535872" y="45185"/>
                </a:lnTo>
                <a:lnTo>
                  <a:pt x="511361" y="51412"/>
                </a:lnTo>
                <a:lnTo>
                  <a:pt x="486289" y="57945"/>
                </a:lnTo>
                <a:lnTo>
                  <a:pt x="460844" y="64681"/>
                </a:lnTo>
                <a:lnTo>
                  <a:pt x="435149" y="71554"/>
                </a:lnTo>
                <a:lnTo>
                  <a:pt x="410875" y="79310"/>
                </a:lnTo>
                <a:lnTo>
                  <a:pt x="387548" y="87656"/>
                </a:lnTo>
                <a:lnTo>
                  <a:pt x="364854" y="96395"/>
                </a:lnTo>
                <a:lnTo>
                  <a:pt x="342580" y="104602"/>
                </a:lnTo>
                <a:lnTo>
                  <a:pt x="320587" y="112455"/>
                </a:lnTo>
                <a:lnTo>
                  <a:pt x="298782" y="120072"/>
                </a:lnTo>
                <a:lnTo>
                  <a:pt x="277895" y="127531"/>
                </a:lnTo>
                <a:lnTo>
                  <a:pt x="257620" y="134884"/>
                </a:lnTo>
                <a:lnTo>
                  <a:pt x="237754" y="142168"/>
                </a:lnTo>
                <a:lnTo>
                  <a:pt x="218159" y="150199"/>
                </a:lnTo>
                <a:lnTo>
                  <a:pt x="198746" y="158728"/>
                </a:lnTo>
                <a:lnTo>
                  <a:pt x="179455" y="167589"/>
                </a:lnTo>
                <a:lnTo>
                  <a:pt x="147436" y="183784"/>
                </a:lnTo>
                <a:lnTo>
                  <a:pt x="119976" y="199714"/>
                </a:lnTo>
                <a:lnTo>
                  <a:pt x="94543" y="217377"/>
                </a:lnTo>
                <a:lnTo>
                  <a:pt x="61704" y="248963"/>
                </a:lnTo>
                <a:lnTo>
                  <a:pt x="35658" y="283458"/>
                </a:lnTo>
                <a:lnTo>
                  <a:pt x="16651" y="318814"/>
                </a:lnTo>
                <a:lnTo>
                  <a:pt x="4758" y="354425"/>
                </a:lnTo>
                <a:lnTo>
                  <a:pt x="0" y="386319"/>
                </a:lnTo>
                <a:lnTo>
                  <a:pt x="2382" y="419670"/>
                </a:lnTo>
                <a:lnTo>
                  <a:pt x="15700" y="450895"/>
                </a:lnTo>
                <a:lnTo>
                  <a:pt x="38519" y="480255"/>
                </a:lnTo>
                <a:lnTo>
                  <a:pt x="69181" y="509063"/>
                </a:lnTo>
                <a:lnTo>
                  <a:pt x="93927" y="528167"/>
                </a:lnTo>
                <a:lnTo>
                  <a:pt x="121595" y="547241"/>
                </a:lnTo>
                <a:lnTo>
                  <a:pt x="152412" y="566302"/>
                </a:lnTo>
                <a:lnTo>
                  <a:pt x="186746" y="585357"/>
                </a:lnTo>
                <a:lnTo>
                  <a:pt x="204792" y="594883"/>
                </a:lnTo>
                <a:lnTo>
                  <a:pt x="224760" y="604409"/>
                </a:lnTo>
                <a:lnTo>
                  <a:pt x="246009" y="613935"/>
                </a:lnTo>
                <a:lnTo>
                  <a:pt x="268113" y="623460"/>
                </a:lnTo>
                <a:lnTo>
                  <a:pt x="289993" y="632192"/>
                </a:lnTo>
                <a:lnTo>
                  <a:pt x="311723" y="640394"/>
                </a:lnTo>
                <a:lnTo>
                  <a:pt x="333354" y="648243"/>
                </a:lnTo>
                <a:lnTo>
                  <a:pt x="355711" y="655857"/>
                </a:lnTo>
                <a:lnTo>
                  <a:pt x="378554" y="663315"/>
                </a:lnTo>
                <a:lnTo>
                  <a:pt x="401720" y="670668"/>
                </a:lnTo>
                <a:lnTo>
                  <a:pt x="425101" y="677951"/>
                </a:lnTo>
                <a:lnTo>
                  <a:pt x="448627" y="685188"/>
                </a:lnTo>
                <a:lnTo>
                  <a:pt x="472248" y="692393"/>
                </a:lnTo>
                <a:lnTo>
                  <a:pt x="497520" y="699578"/>
                </a:lnTo>
                <a:lnTo>
                  <a:pt x="523893" y="706749"/>
                </a:lnTo>
                <a:lnTo>
                  <a:pt x="551000" y="713912"/>
                </a:lnTo>
                <a:lnTo>
                  <a:pt x="578597" y="720274"/>
                </a:lnTo>
                <a:lnTo>
                  <a:pt x="606519" y="726103"/>
                </a:lnTo>
                <a:lnTo>
                  <a:pt x="634659" y="731576"/>
                </a:lnTo>
                <a:lnTo>
                  <a:pt x="663738" y="736019"/>
                </a:lnTo>
                <a:lnTo>
                  <a:pt x="693443" y="739775"/>
                </a:lnTo>
                <a:lnTo>
                  <a:pt x="723565" y="743072"/>
                </a:lnTo>
                <a:lnTo>
                  <a:pt x="754758" y="745270"/>
                </a:lnTo>
                <a:lnTo>
                  <a:pt x="786667" y="746736"/>
                </a:lnTo>
                <a:lnTo>
                  <a:pt x="819051" y="747713"/>
                </a:lnTo>
                <a:lnTo>
                  <a:pt x="852547" y="748364"/>
                </a:lnTo>
                <a:lnTo>
                  <a:pt x="886784" y="748799"/>
                </a:lnTo>
                <a:lnTo>
                  <a:pt x="921515" y="749088"/>
                </a:lnTo>
                <a:lnTo>
                  <a:pt x="954988" y="748487"/>
                </a:lnTo>
                <a:lnTo>
                  <a:pt x="987622" y="747293"/>
                </a:lnTo>
                <a:lnTo>
                  <a:pt x="1019697" y="745703"/>
                </a:lnTo>
                <a:lnTo>
                  <a:pt x="1052192" y="744643"/>
                </a:lnTo>
                <a:lnTo>
                  <a:pt x="1084968" y="743937"/>
                </a:lnTo>
                <a:lnTo>
                  <a:pt x="1117932" y="743465"/>
                </a:lnTo>
                <a:lnTo>
                  <a:pt x="1150226" y="741564"/>
                </a:lnTo>
                <a:lnTo>
                  <a:pt x="1182074" y="738709"/>
                </a:lnTo>
                <a:lnTo>
                  <a:pt x="1213625" y="735218"/>
                </a:lnTo>
                <a:lnTo>
                  <a:pt x="1244978" y="732097"/>
                </a:lnTo>
                <a:lnTo>
                  <a:pt x="1276198" y="729222"/>
                </a:lnTo>
                <a:lnTo>
                  <a:pt x="1307331" y="726512"/>
                </a:lnTo>
                <a:lnTo>
                  <a:pt x="1338405" y="722324"/>
                </a:lnTo>
                <a:lnTo>
                  <a:pt x="1369439" y="717151"/>
                </a:lnTo>
                <a:lnTo>
                  <a:pt x="1400448" y="711321"/>
                </a:lnTo>
                <a:lnTo>
                  <a:pt x="1430645" y="705053"/>
                </a:lnTo>
                <a:lnTo>
                  <a:pt x="1460301" y="698493"/>
                </a:lnTo>
                <a:lnTo>
                  <a:pt x="1489597" y="691739"/>
                </a:lnTo>
                <a:lnTo>
                  <a:pt x="1517860" y="684854"/>
                </a:lnTo>
                <a:lnTo>
                  <a:pt x="1545432" y="677884"/>
                </a:lnTo>
                <a:lnTo>
                  <a:pt x="1572545" y="670855"/>
                </a:lnTo>
                <a:lnTo>
                  <a:pt x="1599351" y="662201"/>
                </a:lnTo>
                <a:lnTo>
                  <a:pt x="1625954" y="652462"/>
                </a:lnTo>
                <a:lnTo>
                  <a:pt x="1652420" y="642001"/>
                </a:lnTo>
                <a:lnTo>
                  <a:pt x="1678001" y="631059"/>
                </a:lnTo>
                <a:lnTo>
                  <a:pt x="1702993" y="619795"/>
                </a:lnTo>
                <a:lnTo>
                  <a:pt x="1727592" y="608317"/>
                </a:lnTo>
                <a:lnTo>
                  <a:pt x="1751929" y="595902"/>
                </a:lnTo>
                <a:lnTo>
                  <a:pt x="1776091" y="582864"/>
                </a:lnTo>
                <a:lnTo>
                  <a:pt x="1800136" y="569408"/>
                </a:lnTo>
                <a:lnTo>
                  <a:pt x="1822516" y="554882"/>
                </a:lnTo>
                <a:lnTo>
                  <a:pt x="1843787" y="539642"/>
                </a:lnTo>
                <a:lnTo>
                  <a:pt x="1864317" y="523925"/>
                </a:lnTo>
                <a:lnTo>
                  <a:pt x="1883560" y="507098"/>
                </a:lnTo>
                <a:lnTo>
                  <a:pt x="1901945" y="489529"/>
                </a:lnTo>
                <a:lnTo>
                  <a:pt x="1919758" y="471467"/>
                </a:lnTo>
                <a:lnTo>
                  <a:pt x="1934014" y="453075"/>
                </a:lnTo>
                <a:lnTo>
                  <a:pt x="1945900" y="434464"/>
                </a:lnTo>
                <a:lnTo>
                  <a:pt x="1956205" y="415707"/>
                </a:lnTo>
                <a:lnTo>
                  <a:pt x="1962281" y="396852"/>
                </a:lnTo>
                <a:lnTo>
                  <a:pt x="1965538" y="377932"/>
                </a:lnTo>
                <a:lnTo>
                  <a:pt x="1966916" y="358969"/>
                </a:lnTo>
                <a:lnTo>
                  <a:pt x="1963865" y="339183"/>
                </a:lnTo>
                <a:lnTo>
                  <a:pt x="1957863" y="318848"/>
                </a:lnTo>
                <a:lnTo>
                  <a:pt x="1949892" y="298148"/>
                </a:lnTo>
                <a:lnTo>
                  <a:pt x="1937435" y="277998"/>
                </a:lnTo>
                <a:lnTo>
                  <a:pt x="1921987" y="258215"/>
                </a:lnTo>
                <a:lnTo>
                  <a:pt x="1904544" y="238676"/>
                </a:lnTo>
                <a:lnTo>
                  <a:pt x="1883390" y="219300"/>
                </a:lnTo>
                <a:lnTo>
                  <a:pt x="1859763" y="200033"/>
                </a:lnTo>
                <a:lnTo>
                  <a:pt x="1834487" y="180838"/>
                </a:lnTo>
                <a:lnTo>
                  <a:pt x="1804142" y="163279"/>
                </a:lnTo>
                <a:lnTo>
                  <a:pt x="1770418" y="146810"/>
                </a:lnTo>
                <a:lnTo>
                  <a:pt x="1734442" y="131069"/>
                </a:lnTo>
                <a:lnTo>
                  <a:pt x="1693789" y="117399"/>
                </a:lnTo>
                <a:lnTo>
                  <a:pt x="1650019" y="105112"/>
                </a:lnTo>
                <a:lnTo>
                  <a:pt x="1604169" y="93745"/>
                </a:lnTo>
                <a:lnTo>
                  <a:pt x="1554553" y="83785"/>
                </a:lnTo>
                <a:lnTo>
                  <a:pt x="1502426" y="74765"/>
                </a:lnTo>
                <a:lnTo>
                  <a:pt x="1448624" y="66370"/>
                </a:lnTo>
                <a:lnTo>
                  <a:pt x="1390531" y="59186"/>
                </a:lnTo>
                <a:lnTo>
                  <a:pt x="1329578" y="52809"/>
                </a:lnTo>
                <a:lnTo>
                  <a:pt x="1266717" y="46970"/>
                </a:lnTo>
                <a:lnTo>
                  <a:pt x="1199410" y="43871"/>
                </a:lnTo>
                <a:lnTo>
                  <a:pt x="1129139" y="42599"/>
                </a:lnTo>
                <a:lnTo>
                  <a:pt x="1056891" y="42544"/>
                </a:lnTo>
                <a:lnTo>
                  <a:pt x="981738" y="44096"/>
                </a:lnTo>
                <a:lnTo>
                  <a:pt x="904649" y="46717"/>
                </a:lnTo>
                <a:lnTo>
                  <a:pt x="826269" y="50053"/>
                </a:lnTo>
                <a:lnTo>
                  <a:pt x="746234" y="54657"/>
                </a:lnTo>
                <a:lnTo>
                  <a:pt x="665096" y="60109"/>
                </a:lnTo>
                <a:lnTo>
                  <a:pt x="583223" y="66124"/>
                </a:lnTo>
                <a:lnTo>
                  <a:pt x="528641" y="70134"/>
                </a:lnTo>
                <a:lnTo>
                  <a:pt x="419477" y="7815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52"/>
          <p:cNvSpPr/>
          <p:nvPr/>
        </p:nvSpPr>
        <p:spPr bwMode="auto">
          <a:xfrm>
            <a:off x="5815013" y="3044241"/>
            <a:ext cx="2936082" cy="99010"/>
          </a:xfrm>
          <a:custGeom>
            <a:avLst/>
            <a:gdLst/>
            <a:ahLst/>
            <a:cxnLst/>
            <a:rect l="0" t="0" r="0" b="0"/>
            <a:pathLst>
              <a:path w="2936082" h="99010">
                <a:moveTo>
                  <a:pt x="0" y="99009"/>
                </a:moveTo>
                <a:lnTo>
                  <a:pt x="0" y="64985"/>
                </a:lnTo>
                <a:lnTo>
                  <a:pt x="793" y="64420"/>
                </a:lnTo>
                <a:lnTo>
                  <a:pt x="7056" y="63303"/>
                </a:lnTo>
                <a:lnTo>
                  <a:pt x="19326" y="62499"/>
                </a:lnTo>
                <a:lnTo>
                  <a:pt x="50669" y="57140"/>
                </a:lnTo>
                <a:lnTo>
                  <a:pt x="83011" y="52648"/>
                </a:lnTo>
                <a:lnTo>
                  <a:pt x="109125" y="48506"/>
                </a:lnTo>
                <a:lnTo>
                  <a:pt x="138193" y="43226"/>
                </a:lnTo>
                <a:lnTo>
                  <a:pt x="172280" y="35587"/>
                </a:lnTo>
                <a:lnTo>
                  <a:pt x="191053" y="32915"/>
                </a:lnTo>
                <a:lnTo>
                  <a:pt x="210712" y="31134"/>
                </a:lnTo>
                <a:lnTo>
                  <a:pt x="230962" y="29947"/>
                </a:lnTo>
                <a:lnTo>
                  <a:pt x="253193" y="29155"/>
                </a:lnTo>
                <a:lnTo>
                  <a:pt x="276745" y="28627"/>
                </a:lnTo>
                <a:lnTo>
                  <a:pt x="301178" y="28275"/>
                </a:lnTo>
                <a:lnTo>
                  <a:pt x="326991" y="28041"/>
                </a:lnTo>
                <a:lnTo>
                  <a:pt x="353725" y="27884"/>
                </a:lnTo>
                <a:lnTo>
                  <a:pt x="381073" y="27780"/>
                </a:lnTo>
                <a:lnTo>
                  <a:pt x="412005" y="28504"/>
                </a:lnTo>
                <a:lnTo>
                  <a:pt x="445326" y="29781"/>
                </a:lnTo>
                <a:lnTo>
                  <a:pt x="480240" y="31426"/>
                </a:lnTo>
                <a:lnTo>
                  <a:pt x="517804" y="32522"/>
                </a:lnTo>
                <a:lnTo>
                  <a:pt x="557134" y="33253"/>
                </a:lnTo>
                <a:lnTo>
                  <a:pt x="597641" y="33741"/>
                </a:lnTo>
                <a:lnTo>
                  <a:pt x="640521" y="34066"/>
                </a:lnTo>
                <a:lnTo>
                  <a:pt x="684982" y="34282"/>
                </a:lnTo>
                <a:lnTo>
                  <a:pt x="730498" y="34426"/>
                </a:lnTo>
                <a:lnTo>
                  <a:pt x="779099" y="34523"/>
                </a:lnTo>
                <a:lnTo>
                  <a:pt x="829755" y="34587"/>
                </a:lnTo>
                <a:lnTo>
                  <a:pt x="881782" y="34630"/>
                </a:lnTo>
                <a:lnTo>
                  <a:pt x="937104" y="33865"/>
                </a:lnTo>
                <a:lnTo>
                  <a:pt x="994624" y="32561"/>
                </a:lnTo>
                <a:lnTo>
                  <a:pt x="1053607" y="30898"/>
                </a:lnTo>
                <a:lnTo>
                  <a:pt x="1115155" y="29789"/>
                </a:lnTo>
                <a:lnTo>
                  <a:pt x="1178411" y="29050"/>
                </a:lnTo>
                <a:lnTo>
                  <a:pt x="1242807" y="28557"/>
                </a:lnTo>
                <a:lnTo>
                  <a:pt x="1311138" y="27435"/>
                </a:lnTo>
                <a:lnTo>
                  <a:pt x="1382092" y="25893"/>
                </a:lnTo>
                <a:lnTo>
                  <a:pt x="1454794" y="24071"/>
                </a:lnTo>
                <a:lnTo>
                  <a:pt x="1528663" y="22063"/>
                </a:lnTo>
                <a:lnTo>
                  <a:pt x="1603309" y="19930"/>
                </a:lnTo>
                <a:lnTo>
                  <a:pt x="1678472" y="17715"/>
                </a:lnTo>
                <a:lnTo>
                  <a:pt x="1756363" y="15444"/>
                </a:lnTo>
                <a:lnTo>
                  <a:pt x="1836070" y="13137"/>
                </a:lnTo>
                <a:lnTo>
                  <a:pt x="1916991" y="10805"/>
                </a:lnTo>
                <a:lnTo>
                  <a:pt x="1997925" y="9250"/>
                </a:lnTo>
                <a:lnTo>
                  <a:pt x="2078869" y="8213"/>
                </a:lnTo>
                <a:lnTo>
                  <a:pt x="2159819" y="7522"/>
                </a:lnTo>
                <a:lnTo>
                  <a:pt x="2232042" y="7062"/>
                </a:lnTo>
                <a:lnTo>
                  <a:pt x="2298446" y="6755"/>
                </a:lnTo>
                <a:lnTo>
                  <a:pt x="2360972" y="6550"/>
                </a:lnTo>
                <a:lnTo>
                  <a:pt x="2416150" y="6413"/>
                </a:lnTo>
                <a:lnTo>
                  <a:pt x="2466429" y="6322"/>
                </a:lnTo>
                <a:lnTo>
                  <a:pt x="2513442" y="6262"/>
                </a:lnTo>
                <a:lnTo>
                  <a:pt x="2554309" y="5428"/>
                </a:lnTo>
                <a:lnTo>
                  <a:pt x="2591079" y="4078"/>
                </a:lnTo>
                <a:lnTo>
                  <a:pt x="2625117" y="2384"/>
                </a:lnTo>
                <a:lnTo>
                  <a:pt x="2655747" y="1255"/>
                </a:lnTo>
                <a:lnTo>
                  <a:pt x="2684104" y="502"/>
                </a:lnTo>
                <a:lnTo>
                  <a:pt x="2710946" y="0"/>
                </a:lnTo>
                <a:lnTo>
                  <a:pt x="2738366" y="459"/>
                </a:lnTo>
                <a:lnTo>
                  <a:pt x="2766171" y="1559"/>
                </a:lnTo>
                <a:lnTo>
                  <a:pt x="2794232" y="3086"/>
                </a:lnTo>
                <a:lnTo>
                  <a:pt x="2822465" y="4104"/>
                </a:lnTo>
                <a:lnTo>
                  <a:pt x="2850812" y="4783"/>
                </a:lnTo>
                <a:lnTo>
                  <a:pt x="2879235" y="5235"/>
                </a:lnTo>
                <a:lnTo>
                  <a:pt x="2936081" y="614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153"/>
          <p:cNvSpPr/>
          <p:nvPr/>
        </p:nvSpPr>
        <p:spPr bwMode="auto">
          <a:xfrm>
            <a:off x="3388647" y="2200275"/>
            <a:ext cx="2744331" cy="614362"/>
          </a:xfrm>
          <a:custGeom>
            <a:avLst/>
            <a:gdLst/>
            <a:ahLst/>
            <a:cxnLst/>
            <a:rect l="0" t="0" r="0" b="0"/>
            <a:pathLst>
              <a:path w="2744331" h="614362">
                <a:moveTo>
                  <a:pt x="2204909" y="150019"/>
                </a:moveTo>
                <a:lnTo>
                  <a:pt x="2204909" y="136811"/>
                </a:lnTo>
                <a:lnTo>
                  <a:pt x="2208701" y="132259"/>
                </a:lnTo>
                <a:lnTo>
                  <a:pt x="2212680" y="130219"/>
                </a:lnTo>
                <a:lnTo>
                  <a:pt x="2214852" y="129675"/>
                </a:lnTo>
                <a:lnTo>
                  <a:pt x="2216300" y="128519"/>
                </a:lnTo>
                <a:lnTo>
                  <a:pt x="2218815" y="122532"/>
                </a:lnTo>
                <a:lnTo>
                  <a:pt x="2219084" y="117974"/>
                </a:lnTo>
                <a:lnTo>
                  <a:pt x="2218328" y="116749"/>
                </a:lnTo>
                <a:lnTo>
                  <a:pt x="2217030" y="115933"/>
                </a:lnTo>
                <a:lnTo>
                  <a:pt x="2215371" y="115389"/>
                </a:lnTo>
                <a:lnTo>
                  <a:pt x="2214265" y="114232"/>
                </a:lnTo>
                <a:lnTo>
                  <a:pt x="2213036" y="110830"/>
                </a:lnTo>
                <a:lnTo>
                  <a:pt x="2211915" y="109606"/>
                </a:lnTo>
                <a:lnTo>
                  <a:pt x="2208552" y="108245"/>
                </a:lnTo>
                <a:lnTo>
                  <a:pt x="2174476" y="103392"/>
                </a:lnTo>
                <a:lnTo>
                  <a:pt x="2146598" y="99093"/>
                </a:lnTo>
                <a:lnTo>
                  <a:pt x="2111341" y="86719"/>
                </a:lnTo>
                <a:lnTo>
                  <a:pt x="2083258" y="76759"/>
                </a:lnTo>
                <a:lnTo>
                  <a:pt x="2054829" y="65871"/>
                </a:lnTo>
                <a:lnTo>
                  <a:pt x="2022064" y="55500"/>
                </a:lnTo>
                <a:lnTo>
                  <a:pt x="1995851" y="47686"/>
                </a:lnTo>
                <a:lnTo>
                  <a:pt x="1968326" y="41567"/>
                </a:lnTo>
                <a:lnTo>
                  <a:pt x="1938101" y="36201"/>
                </a:lnTo>
                <a:lnTo>
                  <a:pt x="1905352" y="31171"/>
                </a:lnTo>
                <a:lnTo>
                  <a:pt x="1887730" y="28718"/>
                </a:lnTo>
                <a:lnTo>
                  <a:pt x="1869631" y="26289"/>
                </a:lnTo>
                <a:lnTo>
                  <a:pt x="1851216" y="24670"/>
                </a:lnTo>
                <a:lnTo>
                  <a:pt x="1832589" y="23590"/>
                </a:lnTo>
                <a:lnTo>
                  <a:pt x="1813820" y="22871"/>
                </a:lnTo>
                <a:lnTo>
                  <a:pt x="1793371" y="21597"/>
                </a:lnTo>
                <a:lnTo>
                  <a:pt x="1771800" y="19954"/>
                </a:lnTo>
                <a:lnTo>
                  <a:pt x="1749482" y="18065"/>
                </a:lnTo>
                <a:lnTo>
                  <a:pt x="1727460" y="16806"/>
                </a:lnTo>
                <a:lnTo>
                  <a:pt x="1705634" y="15966"/>
                </a:lnTo>
                <a:lnTo>
                  <a:pt x="1683941" y="15407"/>
                </a:lnTo>
                <a:lnTo>
                  <a:pt x="1662334" y="15034"/>
                </a:lnTo>
                <a:lnTo>
                  <a:pt x="1640786" y="14785"/>
                </a:lnTo>
                <a:lnTo>
                  <a:pt x="1619278" y="14619"/>
                </a:lnTo>
                <a:lnTo>
                  <a:pt x="1597001" y="13715"/>
                </a:lnTo>
                <a:lnTo>
                  <a:pt x="1574212" y="12318"/>
                </a:lnTo>
                <a:lnTo>
                  <a:pt x="1551082" y="10593"/>
                </a:lnTo>
                <a:lnTo>
                  <a:pt x="1528518" y="9443"/>
                </a:lnTo>
                <a:lnTo>
                  <a:pt x="1506332" y="8677"/>
                </a:lnTo>
                <a:lnTo>
                  <a:pt x="1484397" y="8166"/>
                </a:lnTo>
                <a:lnTo>
                  <a:pt x="1462631" y="7825"/>
                </a:lnTo>
                <a:lnTo>
                  <a:pt x="1440975" y="7598"/>
                </a:lnTo>
                <a:lnTo>
                  <a:pt x="1419395" y="7447"/>
                </a:lnTo>
                <a:lnTo>
                  <a:pt x="1397864" y="7346"/>
                </a:lnTo>
                <a:lnTo>
                  <a:pt x="1376367" y="7278"/>
                </a:lnTo>
                <a:lnTo>
                  <a:pt x="1354891" y="7234"/>
                </a:lnTo>
                <a:lnTo>
                  <a:pt x="1333431" y="7204"/>
                </a:lnTo>
                <a:lnTo>
                  <a:pt x="1311980" y="7184"/>
                </a:lnTo>
                <a:lnTo>
                  <a:pt x="1290536" y="7170"/>
                </a:lnTo>
                <a:lnTo>
                  <a:pt x="1269095" y="7955"/>
                </a:lnTo>
                <a:lnTo>
                  <a:pt x="1247658" y="9272"/>
                </a:lnTo>
                <a:lnTo>
                  <a:pt x="1226223" y="10944"/>
                </a:lnTo>
                <a:lnTo>
                  <a:pt x="1204790" y="12059"/>
                </a:lnTo>
                <a:lnTo>
                  <a:pt x="1183356" y="12802"/>
                </a:lnTo>
                <a:lnTo>
                  <a:pt x="1161924" y="13297"/>
                </a:lnTo>
                <a:lnTo>
                  <a:pt x="1141286" y="13627"/>
                </a:lnTo>
                <a:lnTo>
                  <a:pt x="1121177" y="13847"/>
                </a:lnTo>
                <a:lnTo>
                  <a:pt x="1101421" y="13994"/>
                </a:lnTo>
                <a:lnTo>
                  <a:pt x="1081900" y="14092"/>
                </a:lnTo>
                <a:lnTo>
                  <a:pt x="1062537" y="14157"/>
                </a:lnTo>
                <a:lnTo>
                  <a:pt x="1043277" y="14201"/>
                </a:lnTo>
                <a:lnTo>
                  <a:pt x="1024088" y="14230"/>
                </a:lnTo>
                <a:lnTo>
                  <a:pt x="1004945" y="14249"/>
                </a:lnTo>
                <a:lnTo>
                  <a:pt x="985833" y="14262"/>
                </a:lnTo>
                <a:lnTo>
                  <a:pt x="966742" y="15064"/>
                </a:lnTo>
                <a:lnTo>
                  <a:pt x="947664" y="16393"/>
                </a:lnTo>
                <a:lnTo>
                  <a:pt x="928596" y="18072"/>
                </a:lnTo>
                <a:lnTo>
                  <a:pt x="908740" y="19192"/>
                </a:lnTo>
                <a:lnTo>
                  <a:pt x="888359" y="19938"/>
                </a:lnTo>
                <a:lnTo>
                  <a:pt x="867628" y="20436"/>
                </a:lnTo>
                <a:lnTo>
                  <a:pt x="847457" y="20768"/>
                </a:lnTo>
                <a:lnTo>
                  <a:pt x="827660" y="20989"/>
                </a:lnTo>
                <a:lnTo>
                  <a:pt x="808112" y="21136"/>
                </a:lnTo>
                <a:lnTo>
                  <a:pt x="787936" y="22822"/>
                </a:lnTo>
                <a:lnTo>
                  <a:pt x="767342" y="25534"/>
                </a:lnTo>
                <a:lnTo>
                  <a:pt x="746468" y="28929"/>
                </a:lnTo>
                <a:lnTo>
                  <a:pt x="726203" y="31192"/>
                </a:lnTo>
                <a:lnTo>
                  <a:pt x="706343" y="32701"/>
                </a:lnTo>
                <a:lnTo>
                  <a:pt x="686752" y="33707"/>
                </a:lnTo>
                <a:lnTo>
                  <a:pt x="666548" y="35965"/>
                </a:lnTo>
                <a:lnTo>
                  <a:pt x="645935" y="39058"/>
                </a:lnTo>
                <a:lnTo>
                  <a:pt x="625049" y="42707"/>
                </a:lnTo>
                <a:lnTo>
                  <a:pt x="604776" y="45934"/>
                </a:lnTo>
                <a:lnTo>
                  <a:pt x="584910" y="48879"/>
                </a:lnTo>
                <a:lnTo>
                  <a:pt x="565316" y="51636"/>
                </a:lnTo>
                <a:lnTo>
                  <a:pt x="545903" y="55061"/>
                </a:lnTo>
                <a:lnTo>
                  <a:pt x="526611" y="58933"/>
                </a:lnTo>
                <a:lnTo>
                  <a:pt x="507400" y="63101"/>
                </a:lnTo>
                <a:lnTo>
                  <a:pt x="488243" y="66673"/>
                </a:lnTo>
                <a:lnTo>
                  <a:pt x="469121" y="69849"/>
                </a:lnTo>
                <a:lnTo>
                  <a:pt x="450023" y="72760"/>
                </a:lnTo>
                <a:lnTo>
                  <a:pt x="430942" y="76288"/>
                </a:lnTo>
                <a:lnTo>
                  <a:pt x="411870" y="80227"/>
                </a:lnTo>
                <a:lnTo>
                  <a:pt x="392806" y="84441"/>
                </a:lnTo>
                <a:lnTo>
                  <a:pt x="372953" y="88838"/>
                </a:lnTo>
                <a:lnTo>
                  <a:pt x="352574" y="93357"/>
                </a:lnTo>
                <a:lnTo>
                  <a:pt x="331844" y="97956"/>
                </a:lnTo>
                <a:lnTo>
                  <a:pt x="310880" y="103404"/>
                </a:lnTo>
                <a:lnTo>
                  <a:pt x="289761" y="109417"/>
                </a:lnTo>
                <a:lnTo>
                  <a:pt x="268538" y="115807"/>
                </a:lnTo>
                <a:lnTo>
                  <a:pt x="248038" y="122449"/>
                </a:lnTo>
                <a:lnTo>
                  <a:pt x="228023" y="129257"/>
                </a:lnTo>
                <a:lnTo>
                  <a:pt x="208328" y="136178"/>
                </a:lnTo>
                <a:lnTo>
                  <a:pt x="189643" y="143966"/>
                </a:lnTo>
                <a:lnTo>
                  <a:pt x="154064" y="161087"/>
                </a:lnTo>
                <a:lnTo>
                  <a:pt x="121848" y="179280"/>
                </a:lnTo>
                <a:lnTo>
                  <a:pt x="93242" y="197155"/>
                </a:lnTo>
                <a:lnTo>
                  <a:pt x="60080" y="220606"/>
                </a:lnTo>
                <a:lnTo>
                  <a:pt x="27140" y="251980"/>
                </a:lnTo>
                <a:lnTo>
                  <a:pt x="14637" y="269947"/>
                </a:lnTo>
                <a:lnTo>
                  <a:pt x="6804" y="297913"/>
                </a:lnTo>
                <a:lnTo>
                  <a:pt x="603" y="327101"/>
                </a:lnTo>
                <a:lnTo>
                  <a:pt x="0" y="361326"/>
                </a:lnTo>
                <a:lnTo>
                  <a:pt x="5485" y="387602"/>
                </a:lnTo>
                <a:lnTo>
                  <a:pt x="13214" y="413038"/>
                </a:lnTo>
                <a:lnTo>
                  <a:pt x="22735" y="437573"/>
                </a:lnTo>
                <a:lnTo>
                  <a:pt x="34904" y="461706"/>
                </a:lnTo>
                <a:lnTo>
                  <a:pt x="50367" y="485661"/>
                </a:lnTo>
                <a:lnTo>
                  <a:pt x="81156" y="519343"/>
                </a:lnTo>
                <a:lnTo>
                  <a:pt x="106906" y="539588"/>
                </a:lnTo>
                <a:lnTo>
                  <a:pt x="134226" y="559169"/>
                </a:lnTo>
                <a:lnTo>
                  <a:pt x="166476" y="574222"/>
                </a:lnTo>
                <a:lnTo>
                  <a:pt x="183966" y="580458"/>
                </a:lnTo>
                <a:lnTo>
                  <a:pt x="202770" y="586203"/>
                </a:lnTo>
                <a:lnTo>
                  <a:pt x="222450" y="591621"/>
                </a:lnTo>
                <a:lnTo>
                  <a:pt x="242714" y="596820"/>
                </a:lnTo>
                <a:lnTo>
                  <a:pt x="263366" y="601080"/>
                </a:lnTo>
                <a:lnTo>
                  <a:pt x="284278" y="604714"/>
                </a:lnTo>
                <a:lnTo>
                  <a:pt x="305364" y="607930"/>
                </a:lnTo>
                <a:lnTo>
                  <a:pt x="328152" y="610074"/>
                </a:lnTo>
                <a:lnTo>
                  <a:pt x="352075" y="611504"/>
                </a:lnTo>
                <a:lnTo>
                  <a:pt x="376755" y="612456"/>
                </a:lnTo>
                <a:lnTo>
                  <a:pt x="401940" y="613092"/>
                </a:lnTo>
                <a:lnTo>
                  <a:pt x="427461" y="613515"/>
                </a:lnTo>
                <a:lnTo>
                  <a:pt x="453206" y="613798"/>
                </a:lnTo>
                <a:lnTo>
                  <a:pt x="479895" y="613986"/>
                </a:lnTo>
                <a:lnTo>
                  <a:pt x="507212" y="614112"/>
                </a:lnTo>
                <a:lnTo>
                  <a:pt x="534949" y="614195"/>
                </a:lnTo>
                <a:lnTo>
                  <a:pt x="562171" y="614251"/>
                </a:lnTo>
                <a:lnTo>
                  <a:pt x="589051" y="614288"/>
                </a:lnTo>
                <a:lnTo>
                  <a:pt x="615701" y="614313"/>
                </a:lnTo>
                <a:lnTo>
                  <a:pt x="642994" y="614329"/>
                </a:lnTo>
                <a:lnTo>
                  <a:pt x="670713" y="614340"/>
                </a:lnTo>
                <a:lnTo>
                  <a:pt x="698718" y="614348"/>
                </a:lnTo>
                <a:lnTo>
                  <a:pt x="726119" y="614353"/>
                </a:lnTo>
                <a:lnTo>
                  <a:pt x="753118" y="614356"/>
                </a:lnTo>
                <a:lnTo>
                  <a:pt x="779849" y="614358"/>
                </a:lnTo>
                <a:lnTo>
                  <a:pt x="807194" y="614360"/>
                </a:lnTo>
                <a:lnTo>
                  <a:pt x="834949" y="614361"/>
                </a:lnTo>
                <a:lnTo>
                  <a:pt x="862978" y="614361"/>
                </a:lnTo>
                <a:lnTo>
                  <a:pt x="891982" y="613568"/>
                </a:lnTo>
                <a:lnTo>
                  <a:pt x="921637" y="612245"/>
                </a:lnTo>
                <a:lnTo>
                  <a:pt x="951726" y="610570"/>
                </a:lnTo>
                <a:lnTo>
                  <a:pt x="982103" y="609453"/>
                </a:lnTo>
                <a:lnTo>
                  <a:pt x="1012674" y="608708"/>
                </a:lnTo>
                <a:lnTo>
                  <a:pt x="1043374" y="608212"/>
                </a:lnTo>
                <a:lnTo>
                  <a:pt x="1074158" y="607087"/>
                </a:lnTo>
                <a:lnTo>
                  <a:pt x="1105000" y="605543"/>
                </a:lnTo>
                <a:lnTo>
                  <a:pt x="1135880" y="603721"/>
                </a:lnTo>
                <a:lnTo>
                  <a:pt x="1168373" y="600918"/>
                </a:lnTo>
                <a:lnTo>
                  <a:pt x="1201941" y="597462"/>
                </a:lnTo>
                <a:lnTo>
                  <a:pt x="1236227" y="593570"/>
                </a:lnTo>
                <a:lnTo>
                  <a:pt x="1270196" y="588595"/>
                </a:lnTo>
                <a:lnTo>
                  <a:pt x="1303955" y="582897"/>
                </a:lnTo>
                <a:lnTo>
                  <a:pt x="1337573" y="576717"/>
                </a:lnTo>
                <a:lnTo>
                  <a:pt x="1372685" y="571803"/>
                </a:lnTo>
                <a:lnTo>
                  <a:pt x="1408793" y="567733"/>
                </a:lnTo>
                <a:lnTo>
                  <a:pt x="1445565" y="564226"/>
                </a:lnTo>
                <a:lnTo>
                  <a:pt x="1481192" y="561094"/>
                </a:lnTo>
                <a:lnTo>
                  <a:pt x="1516057" y="558213"/>
                </a:lnTo>
                <a:lnTo>
                  <a:pt x="1550411" y="555498"/>
                </a:lnTo>
                <a:lnTo>
                  <a:pt x="1585221" y="553688"/>
                </a:lnTo>
                <a:lnTo>
                  <a:pt x="1620334" y="552482"/>
                </a:lnTo>
                <a:lnTo>
                  <a:pt x="1655649" y="551677"/>
                </a:lnTo>
                <a:lnTo>
                  <a:pt x="1690304" y="550347"/>
                </a:lnTo>
                <a:lnTo>
                  <a:pt x="1724521" y="548667"/>
                </a:lnTo>
                <a:lnTo>
                  <a:pt x="1758443" y="546753"/>
                </a:lnTo>
                <a:lnTo>
                  <a:pt x="1792172" y="545477"/>
                </a:lnTo>
                <a:lnTo>
                  <a:pt x="1825770" y="544626"/>
                </a:lnTo>
                <a:lnTo>
                  <a:pt x="1859281" y="544059"/>
                </a:lnTo>
                <a:lnTo>
                  <a:pt x="1891940" y="544475"/>
                </a:lnTo>
                <a:lnTo>
                  <a:pt x="1924032" y="545546"/>
                </a:lnTo>
                <a:lnTo>
                  <a:pt x="1955745" y="547053"/>
                </a:lnTo>
                <a:lnTo>
                  <a:pt x="1988000" y="547265"/>
                </a:lnTo>
                <a:lnTo>
                  <a:pt x="2020615" y="546612"/>
                </a:lnTo>
                <a:lnTo>
                  <a:pt x="2053472" y="545383"/>
                </a:lnTo>
                <a:lnTo>
                  <a:pt x="2086489" y="543770"/>
                </a:lnTo>
                <a:lnTo>
                  <a:pt x="2119612" y="541901"/>
                </a:lnTo>
                <a:lnTo>
                  <a:pt x="2152807" y="539861"/>
                </a:lnTo>
                <a:lnTo>
                  <a:pt x="2186049" y="537707"/>
                </a:lnTo>
                <a:lnTo>
                  <a:pt x="2219323" y="535478"/>
                </a:lnTo>
                <a:lnTo>
                  <a:pt x="2252619" y="533198"/>
                </a:lnTo>
                <a:lnTo>
                  <a:pt x="2285928" y="530090"/>
                </a:lnTo>
                <a:lnTo>
                  <a:pt x="2319247" y="526431"/>
                </a:lnTo>
                <a:lnTo>
                  <a:pt x="2352572" y="522404"/>
                </a:lnTo>
                <a:lnTo>
                  <a:pt x="2385107" y="517338"/>
                </a:lnTo>
                <a:lnTo>
                  <a:pt x="2417116" y="511580"/>
                </a:lnTo>
                <a:lnTo>
                  <a:pt x="2448774" y="505359"/>
                </a:lnTo>
                <a:lnTo>
                  <a:pt x="2480198" y="497244"/>
                </a:lnTo>
                <a:lnTo>
                  <a:pt x="2511467" y="487865"/>
                </a:lnTo>
                <a:lnTo>
                  <a:pt x="2542630" y="477643"/>
                </a:lnTo>
                <a:lnTo>
                  <a:pt x="2570551" y="466860"/>
                </a:lnTo>
                <a:lnTo>
                  <a:pt x="2596308" y="455702"/>
                </a:lnTo>
                <a:lnTo>
                  <a:pt x="2620623" y="444295"/>
                </a:lnTo>
                <a:lnTo>
                  <a:pt x="2642389" y="431928"/>
                </a:lnTo>
                <a:lnTo>
                  <a:pt x="2662457" y="418921"/>
                </a:lnTo>
                <a:lnTo>
                  <a:pt x="2697189" y="390975"/>
                </a:lnTo>
                <a:lnTo>
                  <a:pt x="2723209" y="360033"/>
                </a:lnTo>
                <a:lnTo>
                  <a:pt x="2739006" y="327761"/>
                </a:lnTo>
                <a:lnTo>
                  <a:pt x="2744330" y="311376"/>
                </a:lnTo>
                <a:lnTo>
                  <a:pt x="2743896" y="280470"/>
                </a:lnTo>
                <a:lnTo>
                  <a:pt x="2740446" y="265562"/>
                </a:lnTo>
                <a:lnTo>
                  <a:pt x="2723913" y="240530"/>
                </a:lnTo>
                <a:lnTo>
                  <a:pt x="2696722" y="218821"/>
                </a:lnTo>
                <a:lnTo>
                  <a:pt x="2677247" y="208587"/>
                </a:lnTo>
                <a:lnTo>
                  <a:pt x="2655532" y="198589"/>
                </a:lnTo>
                <a:lnTo>
                  <a:pt x="2629150" y="188749"/>
                </a:lnTo>
                <a:lnTo>
                  <a:pt x="2599655" y="179014"/>
                </a:lnTo>
                <a:lnTo>
                  <a:pt x="2568086" y="169349"/>
                </a:lnTo>
                <a:lnTo>
                  <a:pt x="2533546" y="160524"/>
                </a:lnTo>
                <a:lnTo>
                  <a:pt x="2497025" y="152260"/>
                </a:lnTo>
                <a:lnTo>
                  <a:pt x="2459184" y="144369"/>
                </a:lnTo>
                <a:lnTo>
                  <a:pt x="2417289" y="135934"/>
                </a:lnTo>
                <a:lnTo>
                  <a:pt x="2372689" y="127135"/>
                </a:lnTo>
                <a:lnTo>
                  <a:pt x="2326288" y="118094"/>
                </a:lnTo>
                <a:lnTo>
                  <a:pt x="2277891" y="108892"/>
                </a:lnTo>
                <a:lnTo>
                  <a:pt x="2228164" y="99582"/>
                </a:lnTo>
                <a:lnTo>
                  <a:pt x="2177550" y="90201"/>
                </a:lnTo>
                <a:lnTo>
                  <a:pt x="2124757" y="80771"/>
                </a:lnTo>
                <a:lnTo>
                  <a:pt x="2070512" y="71310"/>
                </a:lnTo>
                <a:lnTo>
                  <a:pt x="2015299" y="61827"/>
                </a:lnTo>
                <a:lnTo>
                  <a:pt x="1958646" y="50743"/>
                </a:lnTo>
                <a:lnTo>
                  <a:pt x="1901034" y="38591"/>
                </a:lnTo>
                <a:lnTo>
                  <a:pt x="1842782" y="25728"/>
                </a:lnTo>
                <a:lnTo>
                  <a:pt x="1803947" y="17152"/>
                </a:lnTo>
                <a:lnTo>
                  <a:pt x="172627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154"/>
          <p:cNvSpPr/>
          <p:nvPr/>
        </p:nvSpPr>
        <p:spPr bwMode="auto">
          <a:xfrm>
            <a:off x="194480" y="3925160"/>
            <a:ext cx="391309" cy="1871064"/>
          </a:xfrm>
          <a:custGeom>
            <a:avLst/>
            <a:gdLst/>
            <a:ahLst/>
            <a:cxnLst/>
            <a:rect l="0" t="0" r="0" b="0"/>
            <a:pathLst>
              <a:path w="391309" h="1871064">
                <a:moveTo>
                  <a:pt x="391308" y="18190"/>
                </a:moveTo>
                <a:lnTo>
                  <a:pt x="391308" y="14398"/>
                </a:lnTo>
                <a:lnTo>
                  <a:pt x="390514" y="13281"/>
                </a:lnTo>
                <a:lnTo>
                  <a:pt x="389191" y="12536"/>
                </a:lnTo>
                <a:lnTo>
                  <a:pt x="387515" y="12039"/>
                </a:lnTo>
                <a:lnTo>
                  <a:pt x="386398" y="10914"/>
                </a:lnTo>
                <a:lnTo>
                  <a:pt x="385157" y="7548"/>
                </a:lnTo>
                <a:lnTo>
                  <a:pt x="383238" y="6333"/>
                </a:lnTo>
                <a:lnTo>
                  <a:pt x="359852" y="0"/>
                </a:lnTo>
                <a:lnTo>
                  <a:pt x="345916" y="3187"/>
                </a:lnTo>
                <a:lnTo>
                  <a:pt x="311773" y="15955"/>
                </a:lnTo>
                <a:lnTo>
                  <a:pt x="283963" y="23246"/>
                </a:lnTo>
                <a:lnTo>
                  <a:pt x="248408" y="29968"/>
                </a:lnTo>
                <a:lnTo>
                  <a:pt x="216503" y="32147"/>
                </a:lnTo>
                <a:lnTo>
                  <a:pt x="183752" y="32465"/>
                </a:lnTo>
                <a:lnTo>
                  <a:pt x="160275" y="33270"/>
                </a:lnTo>
                <a:lnTo>
                  <a:pt x="124869" y="46951"/>
                </a:lnTo>
                <a:lnTo>
                  <a:pt x="112553" y="52404"/>
                </a:lnTo>
                <a:lnTo>
                  <a:pt x="77825" y="73098"/>
                </a:lnTo>
                <a:lnTo>
                  <a:pt x="43446" y="102625"/>
                </a:lnTo>
                <a:lnTo>
                  <a:pt x="33091" y="116145"/>
                </a:lnTo>
                <a:lnTo>
                  <a:pt x="17894" y="147447"/>
                </a:lnTo>
                <a:lnTo>
                  <a:pt x="11033" y="162156"/>
                </a:lnTo>
                <a:lnTo>
                  <a:pt x="4512" y="197470"/>
                </a:lnTo>
                <a:lnTo>
                  <a:pt x="212" y="227679"/>
                </a:lnTo>
                <a:lnTo>
                  <a:pt x="0" y="250996"/>
                </a:lnTo>
                <a:lnTo>
                  <a:pt x="2551" y="277234"/>
                </a:lnTo>
                <a:lnTo>
                  <a:pt x="6331" y="304771"/>
                </a:lnTo>
                <a:lnTo>
                  <a:pt x="10657" y="334472"/>
                </a:lnTo>
                <a:lnTo>
                  <a:pt x="15225" y="368839"/>
                </a:lnTo>
                <a:lnTo>
                  <a:pt x="17555" y="386893"/>
                </a:lnTo>
                <a:lnTo>
                  <a:pt x="19902" y="405280"/>
                </a:lnTo>
                <a:lnTo>
                  <a:pt x="22260" y="423887"/>
                </a:lnTo>
                <a:lnTo>
                  <a:pt x="26213" y="443436"/>
                </a:lnTo>
                <a:lnTo>
                  <a:pt x="31230" y="463612"/>
                </a:lnTo>
                <a:lnTo>
                  <a:pt x="36956" y="484207"/>
                </a:lnTo>
                <a:lnTo>
                  <a:pt x="41567" y="505874"/>
                </a:lnTo>
                <a:lnTo>
                  <a:pt x="45435" y="528257"/>
                </a:lnTo>
                <a:lnTo>
                  <a:pt x="48807" y="551116"/>
                </a:lnTo>
                <a:lnTo>
                  <a:pt x="52642" y="574292"/>
                </a:lnTo>
                <a:lnTo>
                  <a:pt x="56787" y="597681"/>
                </a:lnTo>
                <a:lnTo>
                  <a:pt x="61138" y="621211"/>
                </a:lnTo>
                <a:lnTo>
                  <a:pt x="65625" y="644835"/>
                </a:lnTo>
                <a:lnTo>
                  <a:pt x="70205" y="668522"/>
                </a:lnTo>
                <a:lnTo>
                  <a:pt x="74845" y="692251"/>
                </a:lnTo>
                <a:lnTo>
                  <a:pt x="78733" y="716008"/>
                </a:lnTo>
                <a:lnTo>
                  <a:pt x="82118" y="739783"/>
                </a:lnTo>
                <a:lnTo>
                  <a:pt x="85169" y="763571"/>
                </a:lnTo>
                <a:lnTo>
                  <a:pt x="87996" y="787367"/>
                </a:lnTo>
                <a:lnTo>
                  <a:pt x="90675" y="811168"/>
                </a:lnTo>
                <a:lnTo>
                  <a:pt x="93255" y="834973"/>
                </a:lnTo>
                <a:lnTo>
                  <a:pt x="95768" y="858781"/>
                </a:lnTo>
                <a:lnTo>
                  <a:pt x="98237" y="882590"/>
                </a:lnTo>
                <a:lnTo>
                  <a:pt x="100677" y="906401"/>
                </a:lnTo>
                <a:lnTo>
                  <a:pt x="102304" y="930212"/>
                </a:lnTo>
                <a:lnTo>
                  <a:pt x="103389" y="954023"/>
                </a:lnTo>
                <a:lnTo>
                  <a:pt x="104112" y="977835"/>
                </a:lnTo>
                <a:lnTo>
                  <a:pt x="104594" y="1001647"/>
                </a:lnTo>
                <a:lnTo>
                  <a:pt x="104915" y="1025460"/>
                </a:lnTo>
                <a:lnTo>
                  <a:pt x="105129" y="1049271"/>
                </a:lnTo>
                <a:lnTo>
                  <a:pt x="105272" y="1072290"/>
                </a:lnTo>
                <a:lnTo>
                  <a:pt x="105367" y="1094779"/>
                </a:lnTo>
                <a:lnTo>
                  <a:pt x="105431" y="1116917"/>
                </a:lnTo>
                <a:lnTo>
                  <a:pt x="105473" y="1138818"/>
                </a:lnTo>
                <a:lnTo>
                  <a:pt x="105501" y="1160563"/>
                </a:lnTo>
                <a:lnTo>
                  <a:pt x="105520" y="1182203"/>
                </a:lnTo>
                <a:lnTo>
                  <a:pt x="104739" y="1202980"/>
                </a:lnTo>
                <a:lnTo>
                  <a:pt x="103424" y="1223181"/>
                </a:lnTo>
                <a:lnTo>
                  <a:pt x="101754" y="1242999"/>
                </a:lnTo>
                <a:lnTo>
                  <a:pt x="100641" y="1262561"/>
                </a:lnTo>
                <a:lnTo>
                  <a:pt x="99898" y="1281952"/>
                </a:lnTo>
                <a:lnTo>
                  <a:pt x="99403" y="1301229"/>
                </a:lnTo>
                <a:lnTo>
                  <a:pt x="98280" y="1320431"/>
                </a:lnTo>
                <a:lnTo>
                  <a:pt x="96737" y="1339582"/>
                </a:lnTo>
                <a:lnTo>
                  <a:pt x="94915" y="1358699"/>
                </a:lnTo>
                <a:lnTo>
                  <a:pt x="93700" y="1377000"/>
                </a:lnTo>
                <a:lnTo>
                  <a:pt x="92350" y="1412151"/>
                </a:lnTo>
                <a:lnTo>
                  <a:pt x="89633" y="1444179"/>
                </a:lnTo>
                <a:lnTo>
                  <a:pt x="85780" y="1474288"/>
                </a:lnTo>
                <a:lnTo>
                  <a:pt x="81422" y="1503545"/>
                </a:lnTo>
                <a:lnTo>
                  <a:pt x="76839" y="1532422"/>
                </a:lnTo>
                <a:lnTo>
                  <a:pt x="72156" y="1560339"/>
                </a:lnTo>
                <a:lnTo>
                  <a:pt x="67429" y="1585975"/>
                </a:lnTo>
                <a:lnTo>
                  <a:pt x="60305" y="1618928"/>
                </a:lnTo>
                <a:lnTo>
                  <a:pt x="53168" y="1648800"/>
                </a:lnTo>
                <a:lnTo>
                  <a:pt x="46025" y="1677760"/>
                </a:lnTo>
                <a:lnTo>
                  <a:pt x="31592" y="1710286"/>
                </a:lnTo>
                <a:lnTo>
                  <a:pt x="22390" y="1739642"/>
                </a:lnTo>
                <a:lnTo>
                  <a:pt x="17940" y="1774908"/>
                </a:lnTo>
                <a:lnTo>
                  <a:pt x="16190" y="1779886"/>
                </a:lnTo>
                <a:lnTo>
                  <a:pt x="16361" y="1789649"/>
                </a:lnTo>
                <a:lnTo>
                  <a:pt x="19147" y="1808852"/>
                </a:lnTo>
                <a:lnTo>
                  <a:pt x="27994" y="1820515"/>
                </a:lnTo>
                <a:lnTo>
                  <a:pt x="55059" y="1840468"/>
                </a:lnTo>
                <a:lnTo>
                  <a:pt x="82320" y="1852823"/>
                </a:lnTo>
                <a:lnTo>
                  <a:pt x="99591" y="1857228"/>
                </a:lnTo>
                <a:lnTo>
                  <a:pt x="118248" y="1860960"/>
                </a:lnTo>
                <a:lnTo>
                  <a:pt x="139418" y="1864241"/>
                </a:lnTo>
                <a:lnTo>
                  <a:pt x="162263" y="1867222"/>
                </a:lnTo>
                <a:lnTo>
                  <a:pt x="186223" y="1870003"/>
                </a:lnTo>
                <a:lnTo>
                  <a:pt x="210135" y="1871063"/>
                </a:lnTo>
                <a:lnTo>
                  <a:pt x="234013" y="1870976"/>
                </a:lnTo>
                <a:lnTo>
                  <a:pt x="257870" y="1870125"/>
                </a:lnTo>
                <a:lnTo>
                  <a:pt x="305583" y="186842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" name="SMARTInkShape-Group24"/>
          <p:cNvGrpSpPr/>
          <p:nvPr/>
        </p:nvGrpSpPr>
        <p:grpSpPr>
          <a:xfrm>
            <a:off x="950119" y="5679281"/>
            <a:ext cx="300038" cy="177731"/>
            <a:chOff x="950119" y="5679281"/>
            <a:chExt cx="300038" cy="177731"/>
          </a:xfrm>
        </p:grpSpPr>
        <p:sp>
          <p:nvSpPr>
            <p:cNvPr id="6" name="SMARTInkShape-155"/>
            <p:cNvSpPr/>
            <p:nvPr/>
          </p:nvSpPr>
          <p:spPr bwMode="auto">
            <a:xfrm>
              <a:off x="1228846" y="5815013"/>
              <a:ext cx="21311" cy="7144"/>
            </a:xfrm>
            <a:custGeom>
              <a:avLst/>
              <a:gdLst/>
              <a:ahLst/>
              <a:cxnLst/>
              <a:rect l="0" t="0" r="0" b="0"/>
              <a:pathLst>
                <a:path w="21311" h="7144">
                  <a:moveTo>
                    <a:pt x="21310" y="7143"/>
                  </a:moveTo>
                  <a:lnTo>
                    <a:pt x="17518" y="7143"/>
                  </a:lnTo>
                  <a:lnTo>
                    <a:pt x="13539" y="5026"/>
                  </a:lnTo>
                  <a:lnTo>
                    <a:pt x="9125" y="2233"/>
                  </a:lnTo>
                  <a:lnTo>
                    <a:pt x="0" y="25"/>
                  </a:lnTo>
                  <a:lnTo>
                    <a:pt x="70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56"/>
            <p:cNvSpPr/>
            <p:nvPr/>
          </p:nvSpPr>
          <p:spPr bwMode="auto">
            <a:xfrm>
              <a:off x="1107281" y="5679281"/>
              <a:ext cx="128589" cy="127150"/>
            </a:xfrm>
            <a:custGeom>
              <a:avLst/>
              <a:gdLst/>
              <a:ahLst/>
              <a:cxnLst/>
              <a:rect l="0" t="0" r="0" b="0"/>
              <a:pathLst>
                <a:path w="128589" h="127150">
                  <a:moveTo>
                    <a:pt x="0" y="71438"/>
                  </a:moveTo>
                  <a:lnTo>
                    <a:pt x="0" y="65287"/>
                  </a:lnTo>
                  <a:lnTo>
                    <a:pt x="794" y="64956"/>
                  </a:lnTo>
                  <a:lnTo>
                    <a:pt x="3793" y="64588"/>
                  </a:lnTo>
                  <a:lnTo>
                    <a:pt x="7771" y="66542"/>
                  </a:lnTo>
                  <a:lnTo>
                    <a:pt x="9943" y="68174"/>
                  </a:lnTo>
                  <a:lnTo>
                    <a:pt x="23849" y="87245"/>
                  </a:lnTo>
                  <a:lnTo>
                    <a:pt x="26475" y="94603"/>
                  </a:lnTo>
                  <a:lnTo>
                    <a:pt x="28436" y="102371"/>
                  </a:lnTo>
                  <a:lnTo>
                    <a:pt x="34045" y="113825"/>
                  </a:lnTo>
                  <a:lnTo>
                    <a:pt x="35769" y="118852"/>
                  </a:lnTo>
                  <a:lnTo>
                    <a:pt x="41772" y="127149"/>
                  </a:lnTo>
                  <a:lnTo>
                    <a:pt x="42135" y="126835"/>
                  </a:lnTo>
                  <a:lnTo>
                    <a:pt x="42767" y="118519"/>
                  </a:lnTo>
                  <a:lnTo>
                    <a:pt x="38728" y="98024"/>
                  </a:lnTo>
                  <a:lnTo>
                    <a:pt x="42079" y="78786"/>
                  </a:lnTo>
                  <a:lnTo>
                    <a:pt x="54909" y="43736"/>
                  </a:lnTo>
                  <a:lnTo>
                    <a:pt x="59594" y="35843"/>
                  </a:lnTo>
                  <a:lnTo>
                    <a:pt x="70486" y="26937"/>
                  </a:lnTo>
                  <a:lnTo>
                    <a:pt x="79217" y="23879"/>
                  </a:lnTo>
                  <a:lnTo>
                    <a:pt x="111003" y="14251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57"/>
            <p:cNvSpPr/>
            <p:nvPr/>
          </p:nvSpPr>
          <p:spPr bwMode="auto">
            <a:xfrm>
              <a:off x="1011433" y="5693569"/>
              <a:ext cx="102993" cy="155938"/>
            </a:xfrm>
            <a:custGeom>
              <a:avLst/>
              <a:gdLst/>
              <a:ahLst/>
              <a:cxnLst/>
              <a:rect l="0" t="0" r="0" b="0"/>
              <a:pathLst>
                <a:path w="102993" h="155938">
                  <a:moveTo>
                    <a:pt x="52986" y="0"/>
                  </a:moveTo>
                  <a:lnTo>
                    <a:pt x="36193" y="33585"/>
                  </a:lnTo>
                  <a:lnTo>
                    <a:pt x="22278" y="64953"/>
                  </a:lnTo>
                  <a:lnTo>
                    <a:pt x="6021" y="100099"/>
                  </a:lnTo>
                  <a:lnTo>
                    <a:pt x="0" y="119882"/>
                  </a:lnTo>
                  <a:lnTo>
                    <a:pt x="1126" y="128158"/>
                  </a:lnTo>
                  <a:lnTo>
                    <a:pt x="6223" y="141072"/>
                  </a:lnTo>
                  <a:lnTo>
                    <a:pt x="9110" y="144054"/>
                  </a:lnTo>
                  <a:lnTo>
                    <a:pt x="29667" y="153025"/>
                  </a:lnTo>
                  <a:lnTo>
                    <a:pt x="47399" y="155937"/>
                  </a:lnTo>
                  <a:lnTo>
                    <a:pt x="78840" y="152011"/>
                  </a:lnTo>
                  <a:lnTo>
                    <a:pt x="10299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58"/>
            <p:cNvSpPr/>
            <p:nvPr/>
          </p:nvSpPr>
          <p:spPr bwMode="auto">
            <a:xfrm>
              <a:off x="950119" y="5730314"/>
              <a:ext cx="50007" cy="126698"/>
            </a:xfrm>
            <a:custGeom>
              <a:avLst/>
              <a:gdLst/>
              <a:ahLst/>
              <a:cxnLst/>
              <a:rect l="0" t="0" r="0" b="0"/>
              <a:pathLst>
                <a:path w="50007" h="126698">
                  <a:moveTo>
                    <a:pt x="0" y="20405"/>
                  </a:moveTo>
                  <a:lnTo>
                    <a:pt x="0" y="16613"/>
                  </a:lnTo>
                  <a:lnTo>
                    <a:pt x="2116" y="12634"/>
                  </a:lnTo>
                  <a:lnTo>
                    <a:pt x="6150" y="7404"/>
                  </a:lnTo>
                  <a:lnTo>
                    <a:pt x="8819" y="6689"/>
                  </a:lnTo>
                  <a:lnTo>
                    <a:pt x="10642" y="6499"/>
                  </a:lnTo>
                  <a:lnTo>
                    <a:pt x="11857" y="5578"/>
                  </a:lnTo>
                  <a:lnTo>
                    <a:pt x="13207" y="2438"/>
                  </a:lnTo>
                  <a:lnTo>
                    <a:pt x="14361" y="1283"/>
                  </a:lnTo>
                  <a:lnTo>
                    <a:pt x="17760" y="0"/>
                  </a:lnTo>
                  <a:lnTo>
                    <a:pt x="19777" y="452"/>
                  </a:lnTo>
                  <a:lnTo>
                    <a:pt x="26409" y="4879"/>
                  </a:lnTo>
                  <a:lnTo>
                    <a:pt x="31052" y="9007"/>
                  </a:lnTo>
                  <a:lnTo>
                    <a:pt x="33644" y="15603"/>
                  </a:lnTo>
                  <a:lnTo>
                    <a:pt x="41748" y="50528"/>
                  </a:lnTo>
                  <a:lnTo>
                    <a:pt x="42764" y="85828"/>
                  </a:lnTo>
                  <a:lnTo>
                    <a:pt x="42857" y="120998"/>
                  </a:lnTo>
                  <a:lnTo>
                    <a:pt x="42861" y="126697"/>
                  </a:lnTo>
                  <a:lnTo>
                    <a:pt x="46654" y="123512"/>
                  </a:lnTo>
                  <a:lnTo>
                    <a:pt x="48516" y="115443"/>
                  </a:lnTo>
                  <a:lnTo>
                    <a:pt x="50006" y="77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5253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607175" cy="781050"/>
          </a:xfrm>
        </p:spPr>
        <p:txBody>
          <a:bodyPr/>
          <a:lstStyle/>
          <a:p>
            <a:pPr eaLnBrk="1" hangingPunct="1"/>
            <a:r>
              <a:rPr lang="en-US" altLang="en-US" smtClean="0"/>
              <a:t>Hashtable Slide 4 Lecture 4</a:t>
            </a:r>
          </a:p>
        </p:txBody>
      </p:sp>
      <p:graphicFrame>
        <p:nvGraphicFramePr>
          <p:cNvPr id="2524163" name="Group 3"/>
          <p:cNvGraphicFramePr>
            <a:graphicFrameLocks noGrp="1"/>
          </p:cNvGraphicFramePr>
          <p:nvPr>
            <p:ph sz="half" idx="1"/>
          </p:nvPr>
        </p:nvGraphicFramePr>
        <p:xfrm>
          <a:off x="290513" y="152400"/>
          <a:ext cx="623887" cy="6705600"/>
        </p:xfrm>
        <a:graphic>
          <a:graphicData uri="http://schemas.openxmlformats.org/drawingml/2006/table">
            <a:tbl>
              <a:tblPr/>
              <a:tblGrid>
                <a:gridCol w="623887"/>
              </a:tblGrid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1524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2286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3048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9144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38100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4419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5181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5943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67056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7372350" y="33131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/>
              <a:t>…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2286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3048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9144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38100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36" name="Rectangle 44"/>
          <p:cNvSpPr>
            <a:spLocks noChangeArrowheads="1"/>
          </p:cNvSpPr>
          <p:nvPr/>
        </p:nvSpPr>
        <p:spPr bwMode="auto">
          <a:xfrm>
            <a:off x="4419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5181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5943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67056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7372350" y="51419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/>
              <a:t>…</a:t>
            </a:r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1143000" y="4021138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1787525" y="40036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xbar</a:t>
            </a:r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19050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4746625" y="40036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foo</a:t>
            </a:r>
          </a:p>
        </p:txBody>
      </p:sp>
      <p:sp>
        <p:nvSpPr>
          <p:cNvPr id="8245" name="Line 53"/>
          <p:cNvSpPr>
            <a:spLocks noChangeShapeType="1"/>
          </p:cNvSpPr>
          <p:nvPr/>
        </p:nvSpPr>
        <p:spPr bwMode="auto">
          <a:xfrm>
            <a:off x="48006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4648200" y="58324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boat</a:t>
            </a:r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47656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1876425" y="5832475"/>
            <a:ext cx="7143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count</a:t>
            </a:r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19462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0" name="Rectangle 58"/>
          <p:cNvSpPr>
            <a:spLocks noChangeArrowheads="1"/>
          </p:cNvSpPr>
          <p:nvPr/>
        </p:nvSpPr>
        <p:spPr bwMode="auto">
          <a:xfrm>
            <a:off x="1524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1" name="Rectangle 59"/>
          <p:cNvSpPr>
            <a:spLocks noChangeArrowheads="1"/>
          </p:cNvSpPr>
          <p:nvPr/>
        </p:nvSpPr>
        <p:spPr bwMode="auto">
          <a:xfrm>
            <a:off x="2286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2" name="Rectangle 60"/>
          <p:cNvSpPr>
            <a:spLocks noChangeArrowheads="1"/>
          </p:cNvSpPr>
          <p:nvPr/>
        </p:nvSpPr>
        <p:spPr bwMode="auto">
          <a:xfrm>
            <a:off x="3048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9144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>
            <a:off x="38100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1828800" y="2784475"/>
            <a:ext cx="2190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8256" name="Line 64"/>
          <p:cNvSpPr>
            <a:spLocks noChangeShapeType="1"/>
          </p:cNvSpPr>
          <p:nvPr/>
        </p:nvSpPr>
        <p:spPr bwMode="auto">
          <a:xfrm>
            <a:off x="1946275" y="2514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2476500" y="3352800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int</a:t>
            </a:r>
          </a:p>
        </p:txBody>
      </p:sp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2514600" y="5146675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int</a:t>
            </a: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5318125" y="51816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float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5257800" y="33528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func</a:t>
            </a:r>
          </a:p>
        </p:txBody>
      </p:sp>
      <p:sp>
        <p:nvSpPr>
          <p:cNvPr id="8261" name="Text Box 69"/>
          <p:cNvSpPr txBox="1">
            <a:spLocks noChangeArrowheads="1"/>
          </p:cNvSpPr>
          <p:nvPr/>
        </p:nvSpPr>
        <p:spPr bwMode="auto">
          <a:xfrm>
            <a:off x="2178050" y="2133600"/>
            <a:ext cx="904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 double</a:t>
            </a:r>
          </a:p>
        </p:txBody>
      </p: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4478338" y="2098675"/>
            <a:ext cx="498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null</a:t>
            </a: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1219200" y="1143000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1143000" y="5718175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  <a:p>
            <a:r>
              <a:rPr lang="en-US" altLang="en-US"/>
              <a:t>.</a:t>
            </a:r>
          </a:p>
        </p:txBody>
      </p:sp>
      <p:sp>
        <p:nvSpPr>
          <p:cNvPr id="2" name="SMARTInkShape-159"/>
          <p:cNvSpPr/>
          <p:nvPr/>
        </p:nvSpPr>
        <p:spPr bwMode="auto">
          <a:xfrm>
            <a:off x="1123980" y="2684920"/>
            <a:ext cx="7953010" cy="1793754"/>
          </a:xfrm>
          <a:custGeom>
            <a:avLst/>
            <a:gdLst/>
            <a:ahLst/>
            <a:cxnLst/>
            <a:rect l="0" t="0" r="0" b="0"/>
            <a:pathLst>
              <a:path w="7953010" h="1793754">
                <a:moveTo>
                  <a:pt x="7419945" y="451186"/>
                </a:moveTo>
                <a:lnTo>
                  <a:pt x="7416152" y="447394"/>
                </a:lnTo>
                <a:lnTo>
                  <a:pt x="7405511" y="414507"/>
                </a:lnTo>
                <a:lnTo>
                  <a:pt x="7386902" y="391612"/>
                </a:lnTo>
                <a:lnTo>
                  <a:pt x="7363147" y="373474"/>
                </a:lnTo>
                <a:lnTo>
                  <a:pt x="7334412" y="362367"/>
                </a:lnTo>
                <a:lnTo>
                  <a:pt x="7309699" y="356678"/>
                </a:lnTo>
                <a:lnTo>
                  <a:pt x="7280724" y="353620"/>
                </a:lnTo>
                <a:lnTo>
                  <a:pt x="7247738" y="351467"/>
                </a:lnTo>
                <a:lnTo>
                  <a:pt x="7228940" y="349782"/>
                </a:lnTo>
                <a:lnTo>
                  <a:pt x="7209265" y="347865"/>
                </a:lnTo>
                <a:lnTo>
                  <a:pt x="7188210" y="346586"/>
                </a:lnTo>
                <a:lnTo>
                  <a:pt x="7166236" y="345734"/>
                </a:lnTo>
                <a:lnTo>
                  <a:pt x="7143649" y="345166"/>
                </a:lnTo>
                <a:lnTo>
                  <a:pt x="7119860" y="343994"/>
                </a:lnTo>
                <a:lnTo>
                  <a:pt x="7095270" y="342418"/>
                </a:lnTo>
                <a:lnTo>
                  <a:pt x="7070145" y="340574"/>
                </a:lnTo>
                <a:lnTo>
                  <a:pt x="7043077" y="339345"/>
                </a:lnTo>
                <a:lnTo>
                  <a:pt x="7014712" y="338525"/>
                </a:lnTo>
                <a:lnTo>
                  <a:pt x="6985483" y="337979"/>
                </a:lnTo>
                <a:lnTo>
                  <a:pt x="6954885" y="336821"/>
                </a:lnTo>
                <a:lnTo>
                  <a:pt x="6923374" y="335255"/>
                </a:lnTo>
                <a:lnTo>
                  <a:pt x="6891254" y="333417"/>
                </a:lnTo>
                <a:lnTo>
                  <a:pt x="6857141" y="331399"/>
                </a:lnTo>
                <a:lnTo>
                  <a:pt x="6821699" y="329259"/>
                </a:lnTo>
                <a:lnTo>
                  <a:pt x="6785371" y="327039"/>
                </a:lnTo>
                <a:lnTo>
                  <a:pt x="6747657" y="323971"/>
                </a:lnTo>
                <a:lnTo>
                  <a:pt x="6709023" y="320339"/>
                </a:lnTo>
                <a:lnTo>
                  <a:pt x="6669771" y="316330"/>
                </a:lnTo>
                <a:lnTo>
                  <a:pt x="6629317" y="312070"/>
                </a:lnTo>
                <a:lnTo>
                  <a:pt x="6588059" y="307642"/>
                </a:lnTo>
                <a:lnTo>
                  <a:pt x="6546267" y="303102"/>
                </a:lnTo>
                <a:lnTo>
                  <a:pt x="6504118" y="298489"/>
                </a:lnTo>
                <a:lnTo>
                  <a:pt x="6461731" y="293825"/>
                </a:lnTo>
                <a:lnTo>
                  <a:pt x="6419186" y="289129"/>
                </a:lnTo>
                <a:lnTo>
                  <a:pt x="6374947" y="284411"/>
                </a:lnTo>
                <a:lnTo>
                  <a:pt x="6329580" y="279678"/>
                </a:lnTo>
                <a:lnTo>
                  <a:pt x="6283459" y="274935"/>
                </a:lnTo>
                <a:lnTo>
                  <a:pt x="6237632" y="270185"/>
                </a:lnTo>
                <a:lnTo>
                  <a:pt x="6191999" y="265431"/>
                </a:lnTo>
                <a:lnTo>
                  <a:pt x="6146496" y="260675"/>
                </a:lnTo>
                <a:lnTo>
                  <a:pt x="6099491" y="255916"/>
                </a:lnTo>
                <a:lnTo>
                  <a:pt x="6051486" y="251156"/>
                </a:lnTo>
                <a:lnTo>
                  <a:pt x="6002814" y="246395"/>
                </a:lnTo>
                <a:lnTo>
                  <a:pt x="5953697" y="241634"/>
                </a:lnTo>
                <a:lnTo>
                  <a:pt x="5904284" y="236872"/>
                </a:lnTo>
                <a:lnTo>
                  <a:pt x="5854673" y="232110"/>
                </a:lnTo>
                <a:lnTo>
                  <a:pt x="5803343" y="228935"/>
                </a:lnTo>
                <a:lnTo>
                  <a:pt x="5750866" y="226819"/>
                </a:lnTo>
                <a:lnTo>
                  <a:pt x="5697625" y="225408"/>
                </a:lnTo>
                <a:lnTo>
                  <a:pt x="5643876" y="224468"/>
                </a:lnTo>
                <a:lnTo>
                  <a:pt x="5589786" y="223840"/>
                </a:lnTo>
                <a:lnTo>
                  <a:pt x="5535471" y="223422"/>
                </a:lnTo>
                <a:lnTo>
                  <a:pt x="5481004" y="223144"/>
                </a:lnTo>
                <a:lnTo>
                  <a:pt x="5426436" y="222958"/>
                </a:lnTo>
                <a:lnTo>
                  <a:pt x="5371802" y="222834"/>
                </a:lnTo>
                <a:lnTo>
                  <a:pt x="5316328" y="222751"/>
                </a:lnTo>
                <a:lnTo>
                  <a:pt x="5260297" y="222696"/>
                </a:lnTo>
                <a:lnTo>
                  <a:pt x="5203892" y="222660"/>
                </a:lnTo>
                <a:lnTo>
                  <a:pt x="5146445" y="222635"/>
                </a:lnTo>
                <a:lnTo>
                  <a:pt x="5088303" y="222619"/>
                </a:lnTo>
                <a:lnTo>
                  <a:pt x="5029699" y="222608"/>
                </a:lnTo>
                <a:lnTo>
                  <a:pt x="4969991" y="223394"/>
                </a:lnTo>
                <a:lnTo>
                  <a:pt x="4909549" y="224712"/>
                </a:lnTo>
                <a:lnTo>
                  <a:pt x="4848616" y="226385"/>
                </a:lnTo>
                <a:lnTo>
                  <a:pt x="4786563" y="226706"/>
                </a:lnTo>
                <a:lnTo>
                  <a:pt x="4723764" y="226127"/>
                </a:lnTo>
                <a:lnTo>
                  <a:pt x="4660466" y="224947"/>
                </a:lnTo>
                <a:lnTo>
                  <a:pt x="4596836" y="224160"/>
                </a:lnTo>
                <a:lnTo>
                  <a:pt x="4532985" y="223635"/>
                </a:lnTo>
                <a:lnTo>
                  <a:pt x="4468986" y="223286"/>
                </a:lnTo>
                <a:lnTo>
                  <a:pt x="4404889" y="223053"/>
                </a:lnTo>
                <a:lnTo>
                  <a:pt x="4340727" y="222897"/>
                </a:lnTo>
                <a:lnTo>
                  <a:pt x="4276520" y="222794"/>
                </a:lnTo>
                <a:lnTo>
                  <a:pt x="4213079" y="221931"/>
                </a:lnTo>
                <a:lnTo>
                  <a:pt x="4150146" y="220562"/>
                </a:lnTo>
                <a:lnTo>
                  <a:pt x="4087554" y="218855"/>
                </a:lnTo>
                <a:lnTo>
                  <a:pt x="4025189" y="217718"/>
                </a:lnTo>
                <a:lnTo>
                  <a:pt x="3962974" y="216959"/>
                </a:lnTo>
                <a:lnTo>
                  <a:pt x="3900861" y="216454"/>
                </a:lnTo>
                <a:lnTo>
                  <a:pt x="3838814" y="216116"/>
                </a:lnTo>
                <a:lnTo>
                  <a:pt x="3776812" y="215892"/>
                </a:lnTo>
                <a:lnTo>
                  <a:pt x="3714839" y="215742"/>
                </a:lnTo>
                <a:lnTo>
                  <a:pt x="3652093" y="216436"/>
                </a:lnTo>
                <a:lnTo>
                  <a:pt x="3588832" y="217692"/>
                </a:lnTo>
                <a:lnTo>
                  <a:pt x="3525226" y="219324"/>
                </a:lnTo>
                <a:lnTo>
                  <a:pt x="3461391" y="221205"/>
                </a:lnTo>
                <a:lnTo>
                  <a:pt x="3397403" y="223253"/>
                </a:lnTo>
                <a:lnTo>
                  <a:pt x="3333312" y="225412"/>
                </a:lnTo>
                <a:lnTo>
                  <a:pt x="3270742" y="227645"/>
                </a:lnTo>
                <a:lnTo>
                  <a:pt x="3209185" y="229927"/>
                </a:lnTo>
                <a:lnTo>
                  <a:pt x="3148303" y="232243"/>
                </a:lnTo>
                <a:lnTo>
                  <a:pt x="3087871" y="234580"/>
                </a:lnTo>
                <a:lnTo>
                  <a:pt x="3027739" y="236932"/>
                </a:lnTo>
                <a:lnTo>
                  <a:pt x="2967808" y="239294"/>
                </a:lnTo>
                <a:lnTo>
                  <a:pt x="2908010" y="242456"/>
                </a:lnTo>
                <a:lnTo>
                  <a:pt x="2848301" y="246151"/>
                </a:lnTo>
                <a:lnTo>
                  <a:pt x="2788651" y="250203"/>
                </a:lnTo>
                <a:lnTo>
                  <a:pt x="2730628" y="254491"/>
                </a:lnTo>
                <a:lnTo>
                  <a:pt x="2673690" y="258937"/>
                </a:lnTo>
                <a:lnTo>
                  <a:pt x="2617475" y="263489"/>
                </a:lnTo>
                <a:lnTo>
                  <a:pt x="2560948" y="268111"/>
                </a:lnTo>
                <a:lnTo>
                  <a:pt x="2504214" y="272780"/>
                </a:lnTo>
                <a:lnTo>
                  <a:pt x="2447341" y="277480"/>
                </a:lnTo>
                <a:lnTo>
                  <a:pt x="2391169" y="281407"/>
                </a:lnTo>
                <a:lnTo>
                  <a:pt x="2335465" y="284819"/>
                </a:lnTo>
                <a:lnTo>
                  <a:pt x="2280073" y="287887"/>
                </a:lnTo>
                <a:lnTo>
                  <a:pt x="2225683" y="290727"/>
                </a:lnTo>
                <a:lnTo>
                  <a:pt x="2171960" y="293413"/>
                </a:lnTo>
                <a:lnTo>
                  <a:pt x="2118682" y="295998"/>
                </a:lnTo>
                <a:lnTo>
                  <a:pt x="2065701" y="298515"/>
                </a:lnTo>
                <a:lnTo>
                  <a:pt x="2012918" y="300987"/>
                </a:lnTo>
                <a:lnTo>
                  <a:pt x="1960266" y="303428"/>
                </a:lnTo>
                <a:lnTo>
                  <a:pt x="1907703" y="306643"/>
                </a:lnTo>
                <a:lnTo>
                  <a:pt x="1855198" y="310374"/>
                </a:lnTo>
                <a:lnTo>
                  <a:pt x="1802733" y="314449"/>
                </a:lnTo>
                <a:lnTo>
                  <a:pt x="1751087" y="318753"/>
                </a:lnTo>
                <a:lnTo>
                  <a:pt x="1699988" y="323210"/>
                </a:lnTo>
                <a:lnTo>
                  <a:pt x="1649252" y="327769"/>
                </a:lnTo>
                <a:lnTo>
                  <a:pt x="1598760" y="333189"/>
                </a:lnTo>
                <a:lnTo>
                  <a:pt x="1548431" y="339184"/>
                </a:lnTo>
                <a:lnTo>
                  <a:pt x="1498208" y="345562"/>
                </a:lnTo>
                <a:lnTo>
                  <a:pt x="1449645" y="351401"/>
                </a:lnTo>
                <a:lnTo>
                  <a:pt x="1402189" y="356882"/>
                </a:lnTo>
                <a:lnTo>
                  <a:pt x="1355470" y="362123"/>
                </a:lnTo>
                <a:lnTo>
                  <a:pt x="1310037" y="367204"/>
                </a:lnTo>
                <a:lnTo>
                  <a:pt x="1265460" y="372179"/>
                </a:lnTo>
                <a:lnTo>
                  <a:pt x="1221455" y="377084"/>
                </a:lnTo>
                <a:lnTo>
                  <a:pt x="1179419" y="382735"/>
                </a:lnTo>
                <a:lnTo>
                  <a:pt x="1138694" y="388883"/>
                </a:lnTo>
                <a:lnTo>
                  <a:pt x="1098844" y="395363"/>
                </a:lnTo>
                <a:lnTo>
                  <a:pt x="1058784" y="402858"/>
                </a:lnTo>
                <a:lnTo>
                  <a:pt x="1018584" y="411030"/>
                </a:lnTo>
                <a:lnTo>
                  <a:pt x="978290" y="419653"/>
                </a:lnTo>
                <a:lnTo>
                  <a:pt x="939520" y="428577"/>
                </a:lnTo>
                <a:lnTo>
                  <a:pt x="901768" y="437701"/>
                </a:lnTo>
                <a:lnTo>
                  <a:pt x="864694" y="446958"/>
                </a:lnTo>
                <a:lnTo>
                  <a:pt x="828071" y="455511"/>
                </a:lnTo>
                <a:lnTo>
                  <a:pt x="791750" y="463595"/>
                </a:lnTo>
                <a:lnTo>
                  <a:pt x="755629" y="471365"/>
                </a:lnTo>
                <a:lnTo>
                  <a:pt x="721230" y="479720"/>
                </a:lnTo>
                <a:lnTo>
                  <a:pt x="687979" y="488465"/>
                </a:lnTo>
                <a:lnTo>
                  <a:pt x="655493" y="497470"/>
                </a:lnTo>
                <a:lnTo>
                  <a:pt x="623516" y="506648"/>
                </a:lnTo>
                <a:lnTo>
                  <a:pt x="591880" y="515942"/>
                </a:lnTo>
                <a:lnTo>
                  <a:pt x="560470" y="525313"/>
                </a:lnTo>
                <a:lnTo>
                  <a:pt x="529212" y="535529"/>
                </a:lnTo>
                <a:lnTo>
                  <a:pt x="498054" y="546309"/>
                </a:lnTo>
                <a:lnTo>
                  <a:pt x="466964" y="557464"/>
                </a:lnTo>
                <a:lnTo>
                  <a:pt x="437505" y="569663"/>
                </a:lnTo>
                <a:lnTo>
                  <a:pt x="409135" y="582558"/>
                </a:lnTo>
                <a:lnTo>
                  <a:pt x="381491" y="595918"/>
                </a:lnTo>
                <a:lnTo>
                  <a:pt x="355123" y="608793"/>
                </a:lnTo>
                <a:lnTo>
                  <a:pt x="329608" y="621344"/>
                </a:lnTo>
                <a:lnTo>
                  <a:pt x="304660" y="633681"/>
                </a:lnTo>
                <a:lnTo>
                  <a:pt x="280884" y="646669"/>
                </a:lnTo>
                <a:lnTo>
                  <a:pt x="257890" y="660089"/>
                </a:lnTo>
                <a:lnTo>
                  <a:pt x="235416" y="673799"/>
                </a:lnTo>
                <a:lnTo>
                  <a:pt x="214084" y="687700"/>
                </a:lnTo>
                <a:lnTo>
                  <a:pt x="193513" y="701731"/>
                </a:lnTo>
                <a:lnTo>
                  <a:pt x="173449" y="715848"/>
                </a:lnTo>
                <a:lnTo>
                  <a:pt x="138455" y="746349"/>
                </a:lnTo>
                <a:lnTo>
                  <a:pt x="107821" y="779220"/>
                </a:lnTo>
                <a:lnTo>
                  <a:pt x="94096" y="796875"/>
                </a:lnTo>
                <a:lnTo>
                  <a:pt x="80977" y="814995"/>
                </a:lnTo>
                <a:lnTo>
                  <a:pt x="57933" y="849946"/>
                </a:lnTo>
                <a:lnTo>
                  <a:pt x="37902" y="884794"/>
                </a:lnTo>
                <a:lnTo>
                  <a:pt x="29227" y="902977"/>
                </a:lnTo>
                <a:lnTo>
                  <a:pt x="21062" y="921449"/>
                </a:lnTo>
                <a:lnTo>
                  <a:pt x="14825" y="940113"/>
                </a:lnTo>
                <a:lnTo>
                  <a:pt x="9873" y="958906"/>
                </a:lnTo>
                <a:lnTo>
                  <a:pt x="5779" y="977785"/>
                </a:lnTo>
                <a:lnTo>
                  <a:pt x="3049" y="995927"/>
                </a:lnTo>
                <a:lnTo>
                  <a:pt x="15" y="1030902"/>
                </a:lnTo>
                <a:lnTo>
                  <a:pt x="0" y="1048801"/>
                </a:lnTo>
                <a:lnTo>
                  <a:pt x="784" y="1067084"/>
                </a:lnTo>
                <a:lnTo>
                  <a:pt x="2100" y="1085622"/>
                </a:lnTo>
                <a:lnTo>
                  <a:pt x="9913" y="1121037"/>
                </a:lnTo>
                <a:lnTo>
                  <a:pt x="23704" y="1156091"/>
                </a:lnTo>
                <a:lnTo>
                  <a:pt x="34049" y="1174329"/>
                </a:lnTo>
                <a:lnTo>
                  <a:pt x="45708" y="1192838"/>
                </a:lnTo>
                <a:lnTo>
                  <a:pt x="71362" y="1228219"/>
                </a:lnTo>
                <a:lnTo>
                  <a:pt x="100227" y="1262465"/>
                </a:lnTo>
                <a:lnTo>
                  <a:pt x="134222" y="1296207"/>
                </a:lnTo>
                <a:lnTo>
                  <a:pt x="153765" y="1313777"/>
                </a:lnTo>
                <a:lnTo>
                  <a:pt x="174732" y="1331841"/>
                </a:lnTo>
                <a:lnTo>
                  <a:pt x="196646" y="1350233"/>
                </a:lnTo>
                <a:lnTo>
                  <a:pt x="219988" y="1367257"/>
                </a:lnTo>
                <a:lnTo>
                  <a:pt x="244280" y="1383369"/>
                </a:lnTo>
                <a:lnTo>
                  <a:pt x="269206" y="1398873"/>
                </a:lnTo>
                <a:lnTo>
                  <a:pt x="296142" y="1414765"/>
                </a:lnTo>
                <a:lnTo>
                  <a:pt x="324418" y="1430916"/>
                </a:lnTo>
                <a:lnTo>
                  <a:pt x="353587" y="1447239"/>
                </a:lnTo>
                <a:lnTo>
                  <a:pt x="384146" y="1463678"/>
                </a:lnTo>
                <a:lnTo>
                  <a:pt x="415631" y="1480193"/>
                </a:lnTo>
                <a:lnTo>
                  <a:pt x="447734" y="1496760"/>
                </a:lnTo>
                <a:lnTo>
                  <a:pt x="481042" y="1512566"/>
                </a:lnTo>
                <a:lnTo>
                  <a:pt x="515153" y="1527867"/>
                </a:lnTo>
                <a:lnTo>
                  <a:pt x="549800" y="1542830"/>
                </a:lnTo>
                <a:lnTo>
                  <a:pt x="586392" y="1557567"/>
                </a:lnTo>
                <a:lnTo>
                  <a:pt x="624281" y="1572155"/>
                </a:lnTo>
                <a:lnTo>
                  <a:pt x="663033" y="1586642"/>
                </a:lnTo>
                <a:lnTo>
                  <a:pt x="703950" y="1601063"/>
                </a:lnTo>
                <a:lnTo>
                  <a:pt x="746309" y="1615440"/>
                </a:lnTo>
                <a:lnTo>
                  <a:pt x="789629" y="1629786"/>
                </a:lnTo>
                <a:lnTo>
                  <a:pt x="834384" y="1642526"/>
                </a:lnTo>
                <a:lnTo>
                  <a:pt x="880096" y="1654194"/>
                </a:lnTo>
                <a:lnTo>
                  <a:pt x="926446" y="1665148"/>
                </a:lnTo>
                <a:lnTo>
                  <a:pt x="974808" y="1674831"/>
                </a:lnTo>
                <a:lnTo>
                  <a:pt x="1024512" y="1683668"/>
                </a:lnTo>
                <a:lnTo>
                  <a:pt x="1075111" y="1691941"/>
                </a:lnTo>
                <a:lnTo>
                  <a:pt x="1127893" y="1699837"/>
                </a:lnTo>
                <a:lnTo>
                  <a:pt x="1182131" y="1707483"/>
                </a:lnTo>
                <a:lnTo>
                  <a:pt x="1237340" y="1714961"/>
                </a:lnTo>
                <a:lnTo>
                  <a:pt x="1294783" y="1722328"/>
                </a:lnTo>
                <a:lnTo>
                  <a:pt x="1353716" y="1729620"/>
                </a:lnTo>
                <a:lnTo>
                  <a:pt x="1413643" y="1736863"/>
                </a:lnTo>
                <a:lnTo>
                  <a:pt x="1475025" y="1743279"/>
                </a:lnTo>
                <a:lnTo>
                  <a:pt x="1537377" y="1749144"/>
                </a:lnTo>
                <a:lnTo>
                  <a:pt x="1600377" y="1754641"/>
                </a:lnTo>
                <a:lnTo>
                  <a:pt x="1666189" y="1759894"/>
                </a:lnTo>
                <a:lnTo>
                  <a:pt x="1733877" y="1764983"/>
                </a:lnTo>
                <a:lnTo>
                  <a:pt x="1802814" y="1769963"/>
                </a:lnTo>
                <a:lnTo>
                  <a:pt x="1873379" y="1774077"/>
                </a:lnTo>
                <a:lnTo>
                  <a:pt x="1945028" y="1777613"/>
                </a:lnTo>
                <a:lnTo>
                  <a:pt x="2017400" y="1780765"/>
                </a:lnTo>
                <a:lnTo>
                  <a:pt x="2091842" y="1783660"/>
                </a:lnTo>
                <a:lnTo>
                  <a:pt x="2167664" y="1786383"/>
                </a:lnTo>
                <a:lnTo>
                  <a:pt x="2244406" y="1788992"/>
                </a:lnTo>
                <a:lnTo>
                  <a:pt x="2323348" y="1790732"/>
                </a:lnTo>
                <a:lnTo>
                  <a:pt x="2403757" y="1791892"/>
                </a:lnTo>
                <a:lnTo>
                  <a:pt x="2485145" y="1792665"/>
                </a:lnTo>
                <a:lnTo>
                  <a:pt x="2568772" y="1793180"/>
                </a:lnTo>
                <a:lnTo>
                  <a:pt x="2653892" y="1793524"/>
                </a:lnTo>
                <a:lnTo>
                  <a:pt x="2740008" y="1793753"/>
                </a:lnTo>
                <a:lnTo>
                  <a:pt x="2826787" y="1793112"/>
                </a:lnTo>
                <a:lnTo>
                  <a:pt x="2914008" y="1791891"/>
                </a:lnTo>
                <a:lnTo>
                  <a:pt x="3001525" y="1790283"/>
                </a:lnTo>
                <a:lnTo>
                  <a:pt x="3091619" y="1788417"/>
                </a:lnTo>
                <a:lnTo>
                  <a:pt x="3183432" y="1786380"/>
                </a:lnTo>
                <a:lnTo>
                  <a:pt x="3276390" y="1784228"/>
                </a:lnTo>
                <a:lnTo>
                  <a:pt x="3370906" y="1781206"/>
                </a:lnTo>
                <a:lnTo>
                  <a:pt x="3466461" y="1777603"/>
                </a:lnTo>
                <a:lnTo>
                  <a:pt x="3562708" y="1773614"/>
                </a:lnTo>
                <a:lnTo>
                  <a:pt x="3660210" y="1768574"/>
                </a:lnTo>
                <a:lnTo>
                  <a:pt x="3758549" y="1762832"/>
                </a:lnTo>
                <a:lnTo>
                  <a:pt x="3857445" y="1756623"/>
                </a:lnTo>
                <a:lnTo>
                  <a:pt x="3956714" y="1750103"/>
                </a:lnTo>
                <a:lnTo>
                  <a:pt x="4056231" y="1743374"/>
                </a:lnTo>
                <a:lnTo>
                  <a:pt x="4155912" y="1736507"/>
                </a:lnTo>
                <a:lnTo>
                  <a:pt x="4255704" y="1728754"/>
                </a:lnTo>
                <a:lnTo>
                  <a:pt x="4355570" y="1720411"/>
                </a:lnTo>
                <a:lnTo>
                  <a:pt x="4455485" y="1711673"/>
                </a:lnTo>
                <a:lnTo>
                  <a:pt x="4556226" y="1701880"/>
                </a:lnTo>
                <a:lnTo>
                  <a:pt x="4657517" y="1691382"/>
                </a:lnTo>
                <a:lnTo>
                  <a:pt x="4759176" y="1680415"/>
                </a:lnTo>
                <a:lnTo>
                  <a:pt x="4860287" y="1669134"/>
                </a:lnTo>
                <a:lnTo>
                  <a:pt x="4961031" y="1657646"/>
                </a:lnTo>
                <a:lnTo>
                  <a:pt x="5061532" y="1646017"/>
                </a:lnTo>
                <a:lnTo>
                  <a:pt x="5161076" y="1634297"/>
                </a:lnTo>
                <a:lnTo>
                  <a:pt x="5259982" y="1622514"/>
                </a:lnTo>
                <a:lnTo>
                  <a:pt x="5358464" y="1610690"/>
                </a:lnTo>
                <a:lnTo>
                  <a:pt x="5457455" y="1598839"/>
                </a:lnTo>
                <a:lnTo>
                  <a:pt x="5556787" y="1586969"/>
                </a:lnTo>
                <a:lnTo>
                  <a:pt x="5656346" y="1575087"/>
                </a:lnTo>
                <a:lnTo>
                  <a:pt x="5753675" y="1563197"/>
                </a:lnTo>
                <a:lnTo>
                  <a:pt x="5849517" y="1551302"/>
                </a:lnTo>
                <a:lnTo>
                  <a:pt x="5944368" y="1539403"/>
                </a:lnTo>
                <a:lnTo>
                  <a:pt x="6037764" y="1526708"/>
                </a:lnTo>
                <a:lnTo>
                  <a:pt x="6130191" y="1513482"/>
                </a:lnTo>
                <a:lnTo>
                  <a:pt x="6221972" y="1499902"/>
                </a:lnTo>
                <a:lnTo>
                  <a:pt x="6311734" y="1485293"/>
                </a:lnTo>
                <a:lnTo>
                  <a:pt x="6400150" y="1469997"/>
                </a:lnTo>
                <a:lnTo>
                  <a:pt x="6487669" y="1454243"/>
                </a:lnTo>
                <a:lnTo>
                  <a:pt x="6573003" y="1438185"/>
                </a:lnTo>
                <a:lnTo>
                  <a:pt x="6656879" y="1421923"/>
                </a:lnTo>
                <a:lnTo>
                  <a:pt x="6739784" y="1405525"/>
                </a:lnTo>
                <a:lnTo>
                  <a:pt x="6818867" y="1389037"/>
                </a:lnTo>
                <a:lnTo>
                  <a:pt x="6895401" y="1372489"/>
                </a:lnTo>
                <a:lnTo>
                  <a:pt x="6970236" y="1355900"/>
                </a:lnTo>
                <a:lnTo>
                  <a:pt x="7036796" y="1340873"/>
                </a:lnTo>
                <a:lnTo>
                  <a:pt x="7097837" y="1326886"/>
                </a:lnTo>
                <a:lnTo>
                  <a:pt x="7155200" y="1313592"/>
                </a:lnTo>
                <a:lnTo>
                  <a:pt x="7205348" y="1301554"/>
                </a:lnTo>
                <a:lnTo>
                  <a:pt x="7250687" y="1290355"/>
                </a:lnTo>
                <a:lnTo>
                  <a:pt x="7292819" y="1279713"/>
                </a:lnTo>
                <a:lnTo>
                  <a:pt x="7331226" y="1269444"/>
                </a:lnTo>
                <a:lnTo>
                  <a:pt x="7367149" y="1259423"/>
                </a:lnTo>
                <a:lnTo>
                  <a:pt x="7401417" y="1249567"/>
                </a:lnTo>
                <a:lnTo>
                  <a:pt x="7432992" y="1239821"/>
                </a:lnTo>
                <a:lnTo>
                  <a:pt x="7462775" y="1230149"/>
                </a:lnTo>
                <a:lnTo>
                  <a:pt x="7491361" y="1220526"/>
                </a:lnTo>
                <a:lnTo>
                  <a:pt x="7521531" y="1210142"/>
                </a:lnTo>
                <a:lnTo>
                  <a:pt x="7552756" y="1199251"/>
                </a:lnTo>
                <a:lnTo>
                  <a:pt x="7584686" y="1188021"/>
                </a:lnTo>
                <a:lnTo>
                  <a:pt x="7616291" y="1174978"/>
                </a:lnTo>
                <a:lnTo>
                  <a:pt x="7647680" y="1160727"/>
                </a:lnTo>
                <a:lnTo>
                  <a:pt x="7678925" y="1145669"/>
                </a:lnTo>
                <a:lnTo>
                  <a:pt x="7709279" y="1130075"/>
                </a:lnTo>
                <a:lnTo>
                  <a:pt x="7739041" y="1114123"/>
                </a:lnTo>
                <a:lnTo>
                  <a:pt x="7768407" y="1097931"/>
                </a:lnTo>
                <a:lnTo>
                  <a:pt x="7795921" y="1080787"/>
                </a:lnTo>
                <a:lnTo>
                  <a:pt x="7822203" y="1063008"/>
                </a:lnTo>
                <a:lnTo>
                  <a:pt x="7847661" y="1044805"/>
                </a:lnTo>
                <a:lnTo>
                  <a:pt x="7869395" y="1025526"/>
                </a:lnTo>
                <a:lnTo>
                  <a:pt x="7888647" y="1005529"/>
                </a:lnTo>
                <a:lnTo>
                  <a:pt x="7906244" y="985054"/>
                </a:lnTo>
                <a:lnTo>
                  <a:pt x="7920357" y="964261"/>
                </a:lnTo>
                <a:lnTo>
                  <a:pt x="7932147" y="943255"/>
                </a:lnTo>
                <a:lnTo>
                  <a:pt x="7942388" y="922107"/>
                </a:lnTo>
                <a:lnTo>
                  <a:pt x="7948421" y="903246"/>
                </a:lnTo>
                <a:lnTo>
                  <a:pt x="7953009" y="869589"/>
                </a:lnTo>
                <a:lnTo>
                  <a:pt x="7949152" y="846009"/>
                </a:lnTo>
                <a:lnTo>
                  <a:pt x="7941819" y="817589"/>
                </a:lnTo>
                <a:lnTo>
                  <a:pt x="7932167" y="785942"/>
                </a:lnTo>
                <a:lnTo>
                  <a:pt x="7917001" y="750557"/>
                </a:lnTo>
                <a:lnTo>
                  <a:pt x="7898160" y="712679"/>
                </a:lnTo>
                <a:lnTo>
                  <a:pt x="7876867" y="673140"/>
                </a:lnTo>
                <a:lnTo>
                  <a:pt x="7847591" y="632493"/>
                </a:lnTo>
                <a:lnTo>
                  <a:pt x="7812992" y="591107"/>
                </a:lnTo>
                <a:lnTo>
                  <a:pt x="7774846" y="549229"/>
                </a:lnTo>
                <a:lnTo>
                  <a:pt x="7728777" y="507817"/>
                </a:lnTo>
                <a:lnTo>
                  <a:pt x="7677426" y="466715"/>
                </a:lnTo>
                <a:lnTo>
                  <a:pt x="7622555" y="425820"/>
                </a:lnTo>
                <a:lnTo>
                  <a:pt x="7562956" y="387444"/>
                </a:lnTo>
                <a:lnTo>
                  <a:pt x="7500204" y="350748"/>
                </a:lnTo>
                <a:lnTo>
                  <a:pt x="7435351" y="315171"/>
                </a:lnTo>
                <a:lnTo>
                  <a:pt x="7365922" y="283516"/>
                </a:lnTo>
                <a:lnTo>
                  <a:pt x="7293442" y="254475"/>
                </a:lnTo>
                <a:lnTo>
                  <a:pt x="7218928" y="227176"/>
                </a:lnTo>
                <a:lnTo>
                  <a:pt x="7137503" y="201834"/>
                </a:lnTo>
                <a:lnTo>
                  <a:pt x="7051469" y="177795"/>
                </a:lnTo>
                <a:lnTo>
                  <a:pt x="6962363" y="154625"/>
                </a:lnTo>
                <a:lnTo>
                  <a:pt x="6868034" y="133623"/>
                </a:lnTo>
                <a:lnTo>
                  <a:pt x="6770223" y="114065"/>
                </a:lnTo>
                <a:lnTo>
                  <a:pt x="6670091" y="95470"/>
                </a:lnTo>
                <a:lnTo>
                  <a:pt x="6564442" y="79105"/>
                </a:lnTo>
                <a:lnTo>
                  <a:pt x="6455116" y="64226"/>
                </a:lnTo>
                <a:lnTo>
                  <a:pt x="6343339" y="50337"/>
                </a:lnTo>
                <a:lnTo>
                  <a:pt x="6225957" y="38697"/>
                </a:lnTo>
                <a:lnTo>
                  <a:pt x="6104841" y="28556"/>
                </a:lnTo>
                <a:lnTo>
                  <a:pt x="5981234" y="19414"/>
                </a:lnTo>
                <a:lnTo>
                  <a:pt x="5852792" y="12526"/>
                </a:lnTo>
                <a:lnTo>
                  <a:pt x="5721126" y="7140"/>
                </a:lnTo>
                <a:lnTo>
                  <a:pt x="5587311" y="2755"/>
                </a:lnTo>
                <a:lnTo>
                  <a:pt x="5448889" y="626"/>
                </a:lnTo>
                <a:lnTo>
                  <a:pt x="5307396" y="0"/>
                </a:lnTo>
                <a:lnTo>
                  <a:pt x="5163854" y="377"/>
                </a:lnTo>
                <a:lnTo>
                  <a:pt x="5017359" y="3803"/>
                </a:lnTo>
                <a:lnTo>
                  <a:pt x="4868896" y="9262"/>
                </a:lnTo>
                <a:lnTo>
                  <a:pt x="4719121" y="16076"/>
                </a:lnTo>
                <a:lnTo>
                  <a:pt x="4566883" y="25382"/>
                </a:lnTo>
                <a:lnTo>
                  <a:pt x="4413004" y="36348"/>
                </a:lnTo>
                <a:lnTo>
                  <a:pt x="4258030" y="48421"/>
                </a:lnTo>
                <a:lnTo>
                  <a:pt x="4154714" y="56470"/>
                </a:lnTo>
                <a:lnTo>
                  <a:pt x="3948083" y="725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26"/>
          <p:cNvGrpSpPr/>
          <p:nvPr/>
        </p:nvGrpSpPr>
        <p:grpSpPr>
          <a:xfrm>
            <a:off x="31706" y="-35221"/>
            <a:ext cx="2134262" cy="1190935"/>
            <a:chOff x="31706" y="-35221"/>
            <a:chExt cx="2134262" cy="1190935"/>
          </a:xfrm>
        </p:grpSpPr>
        <p:sp>
          <p:nvSpPr>
            <p:cNvPr id="3" name="SMARTInkShape-160"/>
            <p:cNvSpPr/>
            <p:nvPr/>
          </p:nvSpPr>
          <p:spPr bwMode="auto">
            <a:xfrm>
              <a:off x="1351249" y="850401"/>
              <a:ext cx="148940" cy="201330"/>
            </a:xfrm>
            <a:custGeom>
              <a:avLst/>
              <a:gdLst/>
              <a:ahLst/>
              <a:cxnLst/>
              <a:rect l="0" t="0" r="0" b="0"/>
              <a:pathLst>
                <a:path w="148940" h="201330">
                  <a:moveTo>
                    <a:pt x="13207" y="6849"/>
                  </a:moveTo>
                  <a:lnTo>
                    <a:pt x="9415" y="6849"/>
                  </a:lnTo>
                  <a:lnTo>
                    <a:pt x="8298" y="6055"/>
                  </a:lnTo>
                  <a:lnTo>
                    <a:pt x="7553" y="4732"/>
                  </a:lnTo>
                  <a:lnTo>
                    <a:pt x="7056" y="3057"/>
                  </a:lnTo>
                  <a:lnTo>
                    <a:pt x="5932" y="1940"/>
                  </a:lnTo>
                  <a:lnTo>
                    <a:pt x="0" y="0"/>
                  </a:lnTo>
                  <a:lnTo>
                    <a:pt x="15552" y="29732"/>
                  </a:lnTo>
                  <a:lnTo>
                    <a:pt x="32720" y="64727"/>
                  </a:lnTo>
                  <a:lnTo>
                    <a:pt x="50474" y="98258"/>
                  </a:lnTo>
                  <a:lnTo>
                    <a:pt x="67024" y="133328"/>
                  </a:lnTo>
                  <a:lnTo>
                    <a:pt x="85774" y="165063"/>
                  </a:lnTo>
                  <a:lnTo>
                    <a:pt x="113871" y="199747"/>
                  </a:lnTo>
                  <a:lnTo>
                    <a:pt x="117623" y="201329"/>
                  </a:lnTo>
                  <a:lnTo>
                    <a:pt x="126024" y="200970"/>
                  </a:lnTo>
                  <a:lnTo>
                    <a:pt x="129694" y="198969"/>
                  </a:lnTo>
                  <a:lnTo>
                    <a:pt x="135887" y="192513"/>
                  </a:lnTo>
                  <a:lnTo>
                    <a:pt x="143837" y="172368"/>
                  </a:lnTo>
                  <a:lnTo>
                    <a:pt x="147427" y="142499"/>
                  </a:lnTo>
                  <a:lnTo>
                    <a:pt x="148939" y="121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61"/>
            <p:cNvSpPr/>
            <p:nvPr/>
          </p:nvSpPr>
          <p:spPr bwMode="auto">
            <a:xfrm>
              <a:off x="1359668" y="864394"/>
              <a:ext cx="119089" cy="291320"/>
            </a:xfrm>
            <a:custGeom>
              <a:avLst/>
              <a:gdLst/>
              <a:ahLst/>
              <a:cxnLst/>
              <a:rect l="0" t="0" r="0" b="0"/>
              <a:pathLst>
                <a:path w="119089" h="291320">
                  <a:moveTo>
                    <a:pt x="119088" y="0"/>
                  </a:moveTo>
                  <a:lnTo>
                    <a:pt x="106888" y="25194"/>
                  </a:lnTo>
                  <a:lnTo>
                    <a:pt x="95410" y="51149"/>
                  </a:lnTo>
                  <a:lnTo>
                    <a:pt x="88221" y="68231"/>
                  </a:lnTo>
                  <a:lnTo>
                    <a:pt x="80254" y="87556"/>
                  </a:lnTo>
                  <a:lnTo>
                    <a:pt x="71767" y="108377"/>
                  </a:lnTo>
                  <a:lnTo>
                    <a:pt x="62935" y="128607"/>
                  </a:lnTo>
                  <a:lnTo>
                    <a:pt x="53871" y="148444"/>
                  </a:lnTo>
                  <a:lnTo>
                    <a:pt x="44654" y="168019"/>
                  </a:lnTo>
                  <a:lnTo>
                    <a:pt x="36128" y="187419"/>
                  </a:lnTo>
                  <a:lnTo>
                    <a:pt x="28063" y="206702"/>
                  </a:lnTo>
                  <a:lnTo>
                    <a:pt x="14339" y="241886"/>
                  </a:lnTo>
                  <a:lnTo>
                    <a:pt x="2944" y="277163"/>
                  </a:lnTo>
                  <a:lnTo>
                    <a:pt x="0" y="289342"/>
                  </a:lnTo>
                  <a:lnTo>
                    <a:pt x="9" y="291319"/>
                  </a:lnTo>
                  <a:lnTo>
                    <a:pt x="808" y="291050"/>
                  </a:lnTo>
                  <a:lnTo>
                    <a:pt x="21374" y="255550"/>
                  </a:lnTo>
                  <a:lnTo>
                    <a:pt x="34385" y="224967"/>
                  </a:lnTo>
                  <a:lnTo>
                    <a:pt x="41982" y="205541"/>
                  </a:lnTo>
                  <a:lnTo>
                    <a:pt x="50221" y="183858"/>
                  </a:lnTo>
                  <a:lnTo>
                    <a:pt x="58889" y="160672"/>
                  </a:lnTo>
                  <a:lnTo>
                    <a:pt x="7622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62"/>
            <p:cNvSpPr/>
            <p:nvPr/>
          </p:nvSpPr>
          <p:spPr bwMode="auto">
            <a:xfrm>
              <a:off x="1586319" y="785813"/>
              <a:ext cx="159264" cy="273005"/>
            </a:xfrm>
            <a:custGeom>
              <a:avLst/>
              <a:gdLst/>
              <a:ahLst/>
              <a:cxnLst/>
              <a:rect l="0" t="0" r="0" b="0"/>
              <a:pathLst>
                <a:path w="159264" h="273005">
                  <a:moveTo>
                    <a:pt x="13881" y="0"/>
                  </a:moveTo>
                  <a:lnTo>
                    <a:pt x="7730" y="0"/>
                  </a:lnTo>
                  <a:lnTo>
                    <a:pt x="7399" y="793"/>
                  </a:lnTo>
                  <a:lnTo>
                    <a:pt x="6763" y="10641"/>
                  </a:lnTo>
                  <a:lnTo>
                    <a:pt x="18130" y="45734"/>
                  </a:lnTo>
                  <a:lnTo>
                    <a:pt x="20167" y="76874"/>
                  </a:lnTo>
                  <a:lnTo>
                    <a:pt x="20644" y="102429"/>
                  </a:lnTo>
                  <a:lnTo>
                    <a:pt x="20855" y="129661"/>
                  </a:lnTo>
                  <a:lnTo>
                    <a:pt x="20156" y="157639"/>
                  </a:lnTo>
                  <a:lnTo>
                    <a:pt x="17199" y="185949"/>
                  </a:lnTo>
                  <a:lnTo>
                    <a:pt x="13239" y="214406"/>
                  </a:lnTo>
                  <a:lnTo>
                    <a:pt x="6547" y="248736"/>
                  </a:lnTo>
                  <a:lnTo>
                    <a:pt x="509" y="272585"/>
                  </a:lnTo>
                  <a:lnTo>
                    <a:pt x="204" y="273004"/>
                  </a:lnTo>
                  <a:lnTo>
                    <a:pt x="0" y="272490"/>
                  </a:lnTo>
                  <a:lnTo>
                    <a:pt x="9535" y="244051"/>
                  </a:lnTo>
                  <a:lnTo>
                    <a:pt x="21854" y="212540"/>
                  </a:lnTo>
                  <a:lnTo>
                    <a:pt x="31712" y="188918"/>
                  </a:lnTo>
                  <a:lnTo>
                    <a:pt x="44031" y="162545"/>
                  </a:lnTo>
                  <a:lnTo>
                    <a:pt x="59560" y="137065"/>
                  </a:lnTo>
                  <a:lnTo>
                    <a:pt x="77045" y="114892"/>
                  </a:lnTo>
                  <a:lnTo>
                    <a:pt x="95400" y="99746"/>
                  </a:lnTo>
                  <a:lnTo>
                    <a:pt x="114141" y="91956"/>
                  </a:lnTo>
                  <a:lnTo>
                    <a:pt x="123583" y="89879"/>
                  </a:lnTo>
                  <a:lnTo>
                    <a:pt x="132260" y="90876"/>
                  </a:lnTo>
                  <a:lnTo>
                    <a:pt x="148250" y="98333"/>
                  </a:lnTo>
                  <a:lnTo>
                    <a:pt x="153466" y="104449"/>
                  </a:lnTo>
                  <a:lnTo>
                    <a:pt x="159263" y="119711"/>
                  </a:lnTo>
                  <a:lnTo>
                    <a:pt x="158733" y="149946"/>
                  </a:lnTo>
                  <a:lnTo>
                    <a:pt x="145965" y="180248"/>
                  </a:lnTo>
                  <a:lnTo>
                    <a:pt x="127100" y="209334"/>
                  </a:lnTo>
                  <a:lnTo>
                    <a:pt x="106429" y="238061"/>
                  </a:lnTo>
                  <a:lnTo>
                    <a:pt x="92320" y="250796"/>
                  </a:lnTo>
                  <a:lnTo>
                    <a:pt x="79699" y="257515"/>
                  </a:lnTo>
                  <a:lnTo>
                    <a:pt x="75222" y="258195"/>
                  </a:lnTo>
                  <a:lnTo>
                    <a:pt x="71444" y="257855"/>
                  </a:lnTo>
                  <a:lnTo>
                    <a:pt x="68925" y="256041"/>
                  </a:lnTo>
                  <a:lnTo>
                    <a:pt x="67246" y="253244"/>
                  </a:lnTo>
                  <a:lnTo>
                    <a:pt x="66126" y="249791"/>
                  </a:lnTo>
                  <a:lnTo>
                    <a:pt x="71232" y="237489"/>
                  </a:lnTo>
                  <a:lnTo>
                    <a:pt x="87495" y="210596"/>
                  </a:lnTo>
                  <a:lnTo>
                    <a:pt x="10675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63"/>
            <p:cNvSpPr/>
            <p:nvPr/>
          </p:nvSpPr>
          <p:spPr bwMode="auto">
            <a:xfrm>
              <a:off x="1780336" y="775474"/>
              <a:ext cx="385632" cy="255047"/>
            </a:xfrm>
            <a:custGeom>
              <a:avLst/>
              <a:gdLst/>
              <a:ahLst/>
              <a:cxnLst/>
              <a:rect l="0" t="0" r="0" b="0"/>
              <a:pathLst>
                <a:path w="385632" h="255047">
                  <a:moveTo>
                    <a:pt x="91327" y="74632"/>
                  </a:moveTo>
                  <a:lnTo>
                    <a:pt x="75785" y="84520"/>
                  </a:lnTo>
                  <a:lnTo>
                    <a:pt x="42700" y="112709"/>
                  </a:lnTo>
                  <a:lnTo>
                    <a:pt x="18483" y="147174"/>
                  </a:lnTo>
                  <a:lnTo>
                    <a:pt x="6265" y="182477"/>
                  </a:lnTo>
                  <a:lnTo>
                    <a:pt x="0" y="212440"/>
                  </a:lnTo>
                  <a:lnTo>
                    <a:pt x="2707" y="228618"/>
                  </a:lnTo>
                  <a:lnTo>
                    <a:pt x="8536" y="239673"/>
                  </a:lnTo>
                  <a:lnTo>
                    <a:pt x="11527" y="241809"/>
                  </a:lnTo>
                  <a:lnTo>
                    <a:pt x="19083" y="244183"/>
                  </a:lnTo>
                  <a:lnTo>
                    <a:pt x="27733" y="243122"/>
                  </a:lnTo>
                  <a:lnTo>
                    <a:pt x="43644" y="235945"/>
                  </a:lnTo>
                  <a:lnTo>
                    <a:pt x="55847" y="227289"/>
                  </a:lnTo>
                  <a:lnTo>
                    <a:pt x="70848" y="209029"/>
                  </a:lnTo>
                  <a:lnTo>
                    <a:pt x="85547" y="179408"/>
                  </a:lnTo>
                  <a:lnTo>
                    <a:pt x="94641" y="154625"/>
                  </a:lnTo>
                  <a:lnTo>
                    <a:pt x="98246" y="120818"/>
                  </a:lnTo>
                  <a:lnTo>
                    <a:pt x="97527" y="121298"/>
                  </a:lnTo>
                  <a:lnTo>
                    <a:pt x="94612" y="126064"/>
                  </a:lnTo>
                  <a:lnTo>
                    <a:pt x="89642" y="156459"/>
                  </a:lnTo>
                  <a:lnTo>
                    <a:pt x="81469" y="188162"/>
                  </a:lnTo>
                  <a:lnTo>
                    <a:pt x="77914" y="217355"/>
                  </a:lnTo>
                  <a:lnTo>
                    <a:pt x="78092" y="237306"/>
                  </a:lnTo>
                  <a:lnTo>
                    <a:pt x="80947" y="245621"/>
                  </a:lnTo>
                  <a:lnTo>
                    <a:pt x="87016" y="254765"/>
                  </a:lnTo>
                  <a:lnTo>
                    <a:pt x="90041" y="255046"/>
                  </a:lnTo>
                  <a:lnTo>
                    <a:pt x="97634" y="251124"/>
                  </a:lnTo>
                  <a:lnTo>
                    <a:pt x="110834" y="236199"/>
                  </a:lnTo>
                  <a:lnTo>
                    <a:pt x="129517" y="202532"/>
                  </a:lnTo>
                  <a:lnTo>
                    <a:pt x="138992" y="178308"/>
                  </a:lnTo>
                  <a:lnTo>
                    <a:pt x="150611" y="151666"/>
                  </a:lnTo>
                  <a:lnTo>
                    <a:pt x="162919" y="125538"/>
                  </a:lnTo>
                  <a:lnTo>
                    <a:pt x="177979" y="93773"/>
                  </a:lnTo>
                  <a:lnTo>
                    <a:pt x="187822" y="71308"/>
                  </a:lnTo>
                  <a:lnTo>
                    <a:pt x="193215" y="65217"/>
                  </a:lnTo>
                  <a:lnTo>
                    <a:pt x="194971" y="65181"/>
                  </a:lnTo>
                  <a:lnTo>
                    <a:pt x="196142" y="66744"/>
                  </a:lnTo>
                  <a:lnTo>
                    <a:pt x="197442" y="74301"/>
                  </a:lnTo>
                  <a:lnTo>
                    <a:pt x="198277" y="105023"/>
                  </a:lnTo>
                  <a:lnTo>
                    <a:pt x="196305" y="134437"/>
                  </a:lnTo>
                  <a:lnTo>
                    <a:pt x="192810" y="164054"/>
                  </a:lnTo>
                  <a:lnTo>
                    <a:pt x="191630" y="195395"/>
                  </a:lnTo>
                  <a:lnTo>
                    <a:pt x="189352" y="203711"/>
                  </a:lnTo>
                  <a:lnTo>
                    <a:pt x="187633" y="205928"/>
                  </a:lnTo>
                  <a:lnTo>
                    <a:pt x="187281" y="205819"/>
                  </a:lnTo>
                  <a:lnTo>
                    <a:pt x="203078" y="173534"/>
                  </a:lnTo>
                  <a:lnTo>
                    <a:pt x="222069" y="140361"/>
                  </a:lnTo>
                  <a:lnTo>
                    <a:pt x="238599" y="111518"/>
                  </a:lnTo>
                  <a:lnTo>
                    <a:pt x="260762" y="84411"/>
                  </a:lnTo>
                  <a:lnTo>
                    <a:pt x="285694" y="59135"/>
                  </a:lnTo>
                  <a:lnTo>
                    <a:pt x="321249" y="24973"/>
                  </a:lnTo>
                  <a:lnTo>
                    <a:pt x="351451" y="5326"/>
                  </a:lnTo>
                  <a:lnTo>
                    <a:pt x="368069" y="173"/>
                  </a:lnTo>
                  <a:lnTo>
                    <a:pt x="379158" y="0"/>
                  </a:lnTo>
                  <a:lnTo>
                    <a:pt x="383227" y="1065"/>
                  </a:lnTo>
                  <a:lnTo>
                    <a:pt x="385145" y="3362"/>
                  </a:lnTo>
                  <a:lnTo>
                    <a:pt x="385631" y="6481"/>
                  </a:lnTo>
                  <a:lnTo>
                    <a:pt x="385161" y="10148"/>
                  </a:lnTo>
                  <a:lnTo>
                    <a:pt x="380405" y="18456"/>
                  </a:lnTo>
                  <a:lnTo>
                    <a:pt x="355645" y="46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64"/>
            <p:cNvSpPr/>
            <p:nvPr/>
          </p:nvSpPr>
          <p:spPr bwMode="auto">
            <a:xfrm>
              <a:off x="31706" y="-35221"/>
              <a:ext cx="1247026" cy="1028203"/>
            </a:xfrm>
            <a:custGeom>
              <a:avLst/>
              <a:gdLst/>
              <a:ahLst/>
              <a:cxnLst/>
              <a:rect l="0" t="0" r="0" b="0"/>
              <a:pathLst>
                <a:path w="1247026" h="1028203">
                  <a:moveTo>
                    <a:pt x="1247025" y="1028202"/>
                  </a:moveTo>
                  <a:lnTo>
                    <a:pt x="1240176" y="1028202"/>
                  </a:lnTo>
                  <a:lnTo>
                    <a:pt x="1239940" y="1024087"/>
                  </a:lnTo>
                  <a:lnTo>
                    <a:pt x="1239889" y="1027503"/>
                  </a:lnTo>
                  <a:lnTo>
                    <a:pt x="1236091" y="1027995"/>
                  </a:lnTo>
                  <a:lnTo>
                    <a:pt x="1234973" y="1027271"/>
                  </a:lnTo>
                  <a:lnTo>
                    <a:pt x="1234228" y="1025994"/>
                  </a:lnTo>
                  <a:lnTo>
                    <a:pt x="1233731" y="1024349"/>
                  </a:lnTo>
                  <a:lnTo>
                    <a:pt x="1232607" y="1024046"/>
                  </a:lnTo>
                  <a:lnTo>
                    <a:pt x="1229240" y="1025826"/>
                  </a:lnTo>
                  <a:lnTo>
                    <a:pt x="1227231" y="1025824"/>
                  </a:lnTo>
                  <a:lnTo>
                    <a:pt x="1222882" y="1023706"/>
                  </a:lnTo>
                  <a:lnTo>
                    <a:pt x="1221405" y="1023617"/>
                  </a:lnTo>
                  <a:lnTo>
                    <a:pt x="1220420" y="1024352"/>
                  </a:lnTo>
                  <a:lnTo>
                    <a:pt x="1219763" y="1025635"/>
                  </a:lnTo>
                  <a:lnTo>
                    <a:pt x="1218532" y="1025697"/>
                  </a:lnTo>
                  <a:lnTo>
                    <a:pt x="1210852" y="1022210"/>
                  </a:lnTo>
                  <a:lnTo>
                    <a:pt x="1208622" y="1021826"/>
                  </a:lnTo>
                  <a:lnTo>
                    <a:pt x="1207136" y="1020777"/>
                  </a:lnTo>
                  <a:lnTo>
                    <a:pt x="1206145" y="1019283"/>
                  </a:lnTo>
                  <a:lnTo>
                    <a:pt x="1193555" y="986573"/>
                  </a:lnTo>
                  <a:lnTo>
                    <a:pt x="1186406" y="955253"/>
                  </a:lnTo>
                  <a:lnTo>
                    <a:pt x="1183215" y="920847"/>
                  </a:lnTo>
                  <a:lnTo>
                    <a:pt x="1186619" y="888639"/>
                  </a:lnTo>
                  <a:lnTo>
                    <a:pt x="1194935" y="855819"/>
                  </a:lnTo>
                  <a:lnTo>
                    <a:pt x="1201870" y="824902"/>
                  </a:lnTo>
                  <a:lnTo>
                    <a:pt x="1208951" y="794487"/>
                  </a:lnTo>
                  <a:lnTo>
                    <a:pt x="1215283" y="760692"/>
                  </a:lnTo>
                  <a:lnTo>
                    <a:pt x="1217043" y="737330"/>
                  </a:lnTo>
                  <a:lnTo>
                    <a:pt x="1219941" y="711601"/>
                  </a:lnTo>
                  <a:lnTo>
                    <a:pt x="1223875" y="685878"/>
                  </a:lnTo>
                  <a:lnTo>
                    <a:pt x="1230553" y="651959"/>
                  </a:lnTo>
                  <a:lnTo>
                    <a:pt x="1235206" y="626033"/>
                  </a:lnTo>
                  <a:lnTo>
                    <a:pt x="1237804" y="598635"/>
                  </a:lnTo>
                  <a:lnTo>
                    <a:pt x="1238958" y="571377"/>
                  </a:lnTo>
                  <a:lnTo>
                    <a:pt x="1239471" y="546034"/>
                  </a:lnTo>
                  <a:lnTo>
                    <a:pt x="1241816" y="519424"/>
                  </a:lnTo>
                  <a:lnTo>
                    <a:pt x="1244710" y="492516"/>
                  </a:lnTo>
                  <a:lnTo>
                    <a:pt x="1245996" y="467328"/>
                  </a:lnTo>
                  <a:lnTo>
                    <a:pt x="1246568" y="442904"/>
                  </a:lnTo>
                  <a:lnTo>
                    <a:pt x="1244773" y="408958"/>
                  </a:lnTo>
                  <a:lnTo>
                    <a:pt x="1239214" y="378791"/>
                  </a:lnTo>
                  <a:lnTo>
                    <a:pt x="1230423" y="347628"/>
                  </a:lnTo>
                  <a:lnTo>
                    <a:pt x="1219881" y="317492"/>
                  </a:lnTo>
                  <a:lnTo>
                    <a:pt x="1207497" y="291365"/>
                  </a:lnTo>
                  <a:lnTo>
                    <a:pt x="1185771" y="257885"/>
                  </a:lnTo>
                  <a:lnTo>
                    <a:pt x="1160490" y="228341"/>
                  </a:lnTo>
                  <a:lnTo>
                    <a:pt x="1132565" y="199574"/>
                  </a:lnTo>
                  <a:lnTo>
                    <a:pt x="1103274" y="166556"/>
                  </a:lnTo>
                  <a:lnTo>
                    <a:pt x="1070761" y="147301"/>
                  </a:lnTo>
                  <a:lnTo>
                    <a:pt x="1039223" y="127484"/>
                  </a:lnTo>
                  <a:lnTo>
                    <a:pt x="1011156" y="112712"/>
                  </a:lnTo>
                  <a:lnTo>
                    <a:pt x="976979" y="102151"/>
                  </a:lnTo>
                  <a:lnTo>
                    <a:pt x="949083" y="94828"/>
                  </a:lnTo>
                  <a:lnTo>
                    <a:pt x="922297" y="86837"/>
                  </a:lnTo>
                  <a:lnTo>
                    <a:pt x="902807" y="76356"/>
                  </a:lnTo>
                  <a:lnTo>
                    <a:pt x="868233" y="64068"/>
                  </a:lnTo>
                  <a:lnTo>
                    <a:pt x="834094" y="52414"/>
                  </a:lnTo>
                  <a:lnTo>
                    <a:pt x="806205" y="44108"/>
                  </a:lnTo>
                  <a:lnTo>
                    <a:pt x="777040" y="32739"/>
                  </a:lnTo>
                  <a:lnTo>
                    <a:pt x="742822" y="23990"/>
                  </a:lnTo>
                  <a:lnTo>
                    <a:pt x="716547" y="18853"/>
                  </a:lnTo>
                  <a:lnTo>
                    <a:pt x="691111" y="13923"/>
                  </a:lnTo>
                  <a:lnTo>
                    <a:pt x="658712" y="8802"/>
                  </a:lnTo>
                  <a:lnTo>
                    <a:pt x="631914" y="5168"/>
                  </a:lnTo>
                  <a:lnTo>
                    <a:pt x="603866" y="1181"/>
                  </a:lnTo>
                  <a:lnTo>
                    <a:pt x="573330" y="0"/>
                  </a:lnTo>
                  <a:lnTo>
                    <a:pt x="541264" y="1766"/>
                  </a:lnTo>
                  <a:lnTo>
                    <a:pt x="507421" y="5200"/>
                  </a:lnTo>
                  <a:lnTo>
                    <a:pt x="477781" y="6797"/>
                  </a:lnTo>
                  <a:lnTo>
                    <a:pt x="458765" y="8334"/>
                  </a:lnTo>
                  <a:lnTo>
                    <a:pt x="438149" y="10153"/>
                  </a:lnTo>
                  <a:lnTo>
                    <a:pt x="416468" y="12953"/>
                  </a:lnTo>
                  <a:lnTo>
                    <a:pt x="394077" y="16407"/>
                  </a:lnTo>
                  <a:lnTo>
                    <a:pt x="371212" y="20297"/>
                  </a:lnTo>
                  <a:lnTo>
                    <a:pt x="348825" y="25272"/>
                  </a:lnTo>
                  <a:lnTo>
                    <a:pt x="326756" y="30969"/>
                  </a:lnTo>
                  <a:lnTo>
                    <a:pt x="304900" y="37149"/>
                  </a:lnTo>
                  <a:lnTo>
                    <a:pt x="283185" y="42856"/>
                  </a:lnTo>
                  <a:lnTo>
                    <a:pt x="261565" y="48249"/>
                  </a:lnTo>
                  <a:lnTo>
                    <a:pt x="240008" y="53431"/>
                  </a:lnTo>
                  <a:lnTo>
                    <a:pt x="220081" y="59267"/>
                  </a:lnTo>
                  <a:lnTo>
                    <a:pt x="201239" y="65539"/>
                  </a:lnTo>
                  <a:lnTo>
                    <a:pt x="183122" y="72102"/>
                  </a:lnTo>
                  <a:lnTo>
                    <a:pt x="164694" y="78858"/>
                  </a:lnTo>
                  <a:lnTo>
                    <a:pt x="146059" y="85744"/>
                  </a:lnTo>
                  <a:lnTo>
                    <a:pt x="127285" y="92715"/>
                  </a:lnTo>
                  <a:lnTo>
                    <a:pt x="91609" y="104695"/>
                  </a:lnTo>
                  <a:lnTo>
                    <a:pt x="58819" y="116105"/>
                  </a:lnTo>
                  <a:lnTo>
                    <a:pt x="31017" y="129113"/>
                  </a:lnTo>
                  <a:lnTo>
                    <a:pt x="637" y="149824"/>
                  </a:lnTo>
                  <a:lnTo>
                    <a:pt x="0" y="150631"/>
                  </a:lnTo>
                  <a:lnTo>
                    <a:pt x="31017" y="1291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27"/>
          <p:cNvGrpSpPr/>
          <p:nvPr/>
        </p:nvGrpSpPr>
        <p:grpSpPr>
          <a:xfrm>
            <a:off x="30833" y="85736"/>
            <a:ext cx="534661" cy="3629015"/>
            <a:chOff x="30833" y="85736"/>
            <a:chExt cx="534661" cy="3629015"/>
          </a:xfrm>
        </p:grpSpPr>
        <p:sp>
          <p:nvSpPr>
            <p:cNvPr id="9" name="SMARTInkShape-165"/>
            <p:cNvSpPr/>
            <p:nvPr/>
          </p:nvSpPr>
          <p:spPr bwMode="auto">
            <a:xfrm>
              <a:off x="342900" y="3500438"/>
              <a:ext cx="222594" cy="209228"/>
            </a:xfrm>
            <a:custGeom>
              <a:avLst/>
              <a:gdLst/>
              <a:ahLst/>
              <a:cxnLst/>
              <a:rect l="0" t="0" r="0" b="0"/>
              <a:pathLst>
                <a:path w="222594" h="209228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12979" y="11857"/>
                  </a:lnTo>
                  <a:lnTo>
                    <a:pt x="44900" y="14074"/>
                  </a:lnTo>
                  <a:lnTo>
                    <a:pt x="79454" y="14245"/>
                  </a:lnTo>
                  <a:lnTo>
                    <a:pt x="109532" y="12158"/>
                  </a:lnTo>
                  <a:lnTo>
                    <a:pt x="143579" y="10746"/>
                  </a:lnTo>
                  <a:lnTo>
                    <a:pt x="174569" y="13238"/>
                  </a:lnTo>
                  <a:lnTo>
                    <a:pt x="206374" y="14080"/>
                  </a:lnTo>
                  <a:lnTo>
                    <a:pt x="212195" y="15737"/>
                  </a:lnTo>
                  <a:lnTo>
                    <a:pt x="220780" y="21811"/>
                  </a:lnTo>
                  <a:lnTo>
                    <a:pt x="222593" y="25653"/>
                  </a:lnTo>
                  <a:lnTo>
                    <a:pt x="222491" y="34155"/>
                  </a:lnTo>
                  <a:lnTo>
                    <a:pt x="214178" y="59244"/>
                  </a:lnTo>
                  <a:lnTo>
                    <a:pt x="201817" y="82687"/>
                  </a:lnTo>
                  <a:lnTo>
                    <a:pt x="184947" y="108187"/>
                  </a:lnTo>
                  <a:lnTo>
                    <a:pt x="164219" y="132750"/>
                  </a:lnTo>
                  <a:lnTo>
                    <a:pt x="143895" y="156895"/>
                  </a:lnTo>
                  <a:lnTo>
                    <a:pt x="118835" y="188568"/>
                  </a:lnTo>
                  <a:lnTo>
                    <a:pt x="103731" y="209227"/>
                  </a:lnTo>
                  <a:lnTo>
                    <a:pt x="121444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66"/>
            <p:cNvSpPr/>
            <p:nvPr/>
          </p:nvSpPr>
          <p:spPr bwMode="auto">
            <a:xfrm>
              <a:off x="171919" y="3493294"/>
              <a:ext cx="349576" cy="178543"/>
            </a:xfrm>
            <a:custGeom>
              <a:avLst/>
              <a:gdLst/>
              <a:ahLst/>
              <a:cxnLst/>
              <a:rect l="0" t="0" r="0" b="0"/>
              <a:pathLst>
                <a:path w="349576" h="178543">
                  <a:moveTo>
                    <a:pt x="20962" y="164306"/>
                  </a:moveTo>
                  <a:lnTo>
                    <a:pt x="10350" y="174125"/>
                  </a:lnTo>
                  <a:lnTo>
                    <a:pt x="0" y="178419"/>
                  </a:lnTo>
                  <a:lnTo>
                    <a:pt x="3462" y="178542"/>
                  </a:lnTo>
                  <a:lnTo>
                    <a:pt x="35350" y="167177"/>
                  </a:lnTo>
                  <a:lnTo>
                    <a:pt x="59901" y="158703"/>
                  </a:lnTo>
                  <a:lnTo>
                    <a:pt x="88804" y="147528"/>
                  </a:lnTo>
                  <a:lnTo>
                    <a:pt x="120170" y="134624"/>
                  </a:lnTo>
                  <a:lnTo>
                    <a:pt x="152632" y="120952"/>
                  </a:lnTo>
                  <a:lnTo>
                    <a:pt x="183183" y="107451"/>
                  </a:lnTo>
                  <a:lnTo>
                    <a:pt x="202289" y="98424"/>
                  </a:lnTo>
                  <a:lnTo>
                    <a:pt x="204553" y="96572"/>
                  </a:lnTo>
                  <a:lnTo>
                    <a:pt x="204475" y="95338"/>
                  </a:lnTo>
                  <a:lnTo>
                    <a:pt x="202835" y="94515"/>
                  </a:lnTo>
                  <a:lnTo>
                    <a:pt x="189151" y="93356"/>
                  </a:lnTo>
                  <a:lnTo>
                    <a:pt x="159077" y="98668"/>
                  </a:lnTo>
                  <a:lnTo>
                    <a:pt x="123543" y="109674"/>
                  </a:lnTo>
                  <a:lnTo>
                    <a:pt x="96512" y="120514"/>
                  </a:lnTo>
                  <a:lnTo>
                    <a:pt x="68395" y="129988"/>
                  </a:lnTo>
                  <a:lnTo>
                    <a:pt x="44237" y="139506"/>
                  </a:lnTo>
                  <a:lnTo>
                    <a:pt x="42829" y="140629"/>
                  </a:lnTo>
                  <a:lnTo>
                    <a:pt x="42684" y="141378"/>
                  </a:lnTo>
                  <a:lnTo>
                    <a:pt x="74936" y="134495"/>
                  </a:lnTo>
                  <a:lnTo>
                    <a:pt x="91870" y="128557"/>
                  </a:lnTo>
                  <a:lnTo>
                    <a:pt x="111096" y="121423"/>
                  </a:lnTo>
                  <a:lnTo>
                    <a:pt x="134233" y="111111"/>
                  </a:lnTo>
                  <a:lnTo>
                    <a:pt x="159976" y="98680"/>
                  </a:lnTo>
                  <a:lnTo>
                    <a:pt x="187457" y="84837"/>
                  </a:lnTo>
                  <a:lnTo>
                    <a:pt x="212921" y="72433"/>
                  </a:lnTo>
                  <a:lnTo>
                    <a:pt x="237041" y="60988"/>
                  </a:lnTo>
                  <a:lnTo>
                    <a:pt x="260265" y="50184"/>
                  </a:lnTo>
                  <a:lnTo>
                    <a:pt x="280510" y="39806"/>
                  </a:lnTo>
                  <a:lnTo>
                    <a:pt x="315704" y="19808"/>
                  </a:lnTo>
                  <a:lnTo>
                    <a:pt x="349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67"/>
            <p:cNvSpPr/>
            <p:nvPr/>
          </p:nvSpPr>
          <p:spPr bwMode="auto">
            <a:xfrm>
              <a:off x="30833" y="85736"/>
              <a:ext cx="183481" cy="3629015"/>
            </a:xfrm>
            <a:custGeom>
              <a:avLst/>
              <a:gdLst/>
              <a:ahLst/>
              <a:cxnLst/>
              <a:rect l="0" t="0" r="0" b="0"/>
              <a:pathLst>
                <a:path w="183481" h="3629015">
                  <a:moveTo>
                    <a:pt x="26317" y="35708"/>
                  </a:moveTo>
                  <a:lnTo>
                    <a:pt x="26317" y="28123"/>
                  </a:lnTo>
                  <a:lnTo>
                    <a:pt x="28434" y="22283"/>
                  </a:lnTo>
                  <a:lnTo>
                    <a:pt x="31226" y="17041"/>
                  </a:lnTo>
                  <a:lnTo>
                    <a:pt x="33019" y="7208"/>
                  </a:lnTo>
                  <a:lnTo>
                    <a:pt x="33453" y="114"/>
                  </a:lnTo>
                  <a:lnTo>
                    <a:pt x="27309" y="0"/>
                  </a:lnTo>
                  <a:lnTo>
                    <a:pt x="9550" y="16782"/>
                  </a:lnTo>
                  <a:lnTo>
                    <a:pt x="6959" y="23592"/>
                  </a:lnTo>
                  <a:lnTo>
                    <a:pt x="5007" y="58677"/>
                  </a:lnTo>
                  <a:lnTo>
                    <a:pt x="0" y="90927"/>
                  </a:lnTo>
                  <a:lnTo>
                    <a:pt x="305" y="123168"/>
                  </a:lnTo>
                  <a:lnTo>
                    <a:pt x="3528" y="152639"/>
                  </a:lnTo>
                  <a:lnTo>
                    <a:pt x="6600" y="184389"/>
                  </a:lnTo>
                  <a:lnTo>
                    <a:pt x="12537" y="218139"/>
                  </a:lnTo>
                  <a:lnTo>
                    <a:pt x="17018" y="244582"/>
                  </a:lnTo>
                  <a:lnTo>
                    <a:pt x="21655" y="272209"/>
                  </a:lnTo>
                  <a:lnTo>
                    <a:pt x="26362" y="300363"/>
                  </a:lnTo>
                  <a:lnTo>
                    <a:pt x="31893" y="328751"/>
                  </a:lnTo>
                  <a:lnTo>
                    <a:pt x="39643" y="357243"/>
                  </a:lnTo>
                  <a:lnTo>
                    <a:pt x="48379" y="385781"/>
                  </a:lnTo>
                  <a:lnTo>
                    <a:pt x="56760" y="415133"/>
                  </a:lnTo>
                  <a:lnTo>
                    <a:pt x="63131" y="446700"/>
                  </a:lnTo>
                  <a:lnTo>
                    <a:pt x="70724" y="479250"/>
                  </a:lnTo>
                  <a:lnTo>
                    <a:pt x="79391" y="512238"/>
                  </a:lnTo>
                  <a:lnTo>
                    <a:pt x="88535" y="545420"/>
                  </a:lnTo>
                  <a:lnTo>
                    <a:pt x="97890" y="578688"/>
                  </a:lnTo>
                  <a:lnTo>
                    <a:pt x="106546" y="612789"/>
                  </a:lnTo>
                  <a:lnTo>
                    <a:pt x="109966" y="630772"/>
                  </a:lnTo>
                  <a:lnTo>
                    <a:pt x="113039" y="649111"/>
                  </a:lnTo>
                  <a:lnTo>
                    <a:pt x="120687" y="684304"/>
                  </a:lnTo>
                  <a:lnTo>
                    <a:pt x="128584" y="719260"/>
                  </a:lnTo>
                  <a:lnTo>
                    <a:pt x="131801" y="737472"/>
                  </a:lnTo>
                  <a:lnTo>
                    <a:pt x="134740" y="755963"/>
                  </a:lnTo>
                  <a:lnTo>
                    <a:pt x="137493" y="774640"/>
                  </a:lnTo>
                  <a:lnTo>
                    <a:pt x="140122" y="793442"/>
                  </a:lnTo>
                  <a:lnTo>
                    <a:pt x="142668" y="812326"/>
                  </a:lnTo>
                  <a:lnTo>
                    <a:pt x="145159" y="831266"/>
                  </a:lnTo>
                  <a:lnTo>
                    <a:pt x="147614" y="850242"/>
                  </a:lnTo>
                  <a:lnTo>
                    <a:pt x="150044" y="869243"/>
                  </a:lnTo>
                  <a:lnTo>
                    <a:pt x="152458" y="889054"/>
                  </a:lnTo>
                  <a:lnTo>
                    <a:pt x="154861" y="909405"/>
                  </a:lnTo>
                  <a:lnTo>
                    <a:pt x="157257" y="930117"/>
                  </a:lnTo>
                  <a:lnTo>
                    <a:pt x="159648" y="950274"/>
                  </a:lnTo>
                  <a:lnTo>
                    <a:pt x="162035" y="970062"/>
                  </a:lnTo>
                  <a:lnTo>
                    <a:pt x="164421" y="989605"/>
                  </a:lnTo>
                  <a:lnTo>
                    <a:pt x="166011" y="1008983"/>
                  </a:lnTo>
                  <a:lnTo>
                    <a:pt x="167072" y="1028252"/>
                  </a:lnTo>
                  <a:lnTo>
                    <a:pt x="167778" y="1047447"/>
                  </a:lnTo>
                  <a:lnTo>
                    <a:pt x="169043" y="1066595"/>
                  </a:lnTo>
                  <a:lnTo>
                    <a:pt x="170680" y="1085709"/>
                  </a:lnTo>
                  <a:lnTo>
                    <a:pt x="172566" y="1104803"/>
                  </a:lnTo>
                  <a:lnTo>
                    <a:pt x="173822" y="1123881"/>
                  </a:lnTo>
                  <a:lnTo>
                    <a:pt x="174660" y="1142951"/>
                  </a:lnTo>
                  <a:lnTo>
                    <a:pt x="175219" y="1162013"/>
                  </a:lnTo>
                  <a:lnTo>
                    <a:pt x="174797" y="1181866"/>
                  </a:lnTo>
                  <a:lnTo>
                    <a:pt x="173723" y="1202244"/>
                  </a:lnTo>
                  <a:lnTo>
                    <a:pt x="172212" y="1222974"/>
                  </a:lnTo>
                  <a:lnTo>
                    <a:pt x="171206" y="1243144"/>
                  </a:lnTo>
                  <a:lnTo>
                    <a:pt x="170534" y="1262940"/>
                  </a:lnTo>
                  <a:lnTo>
                    <a:pt x="170087" y="1282487"/>
                  </a:lnTo>
                  <a:lnTo>
                    <a:pt x="169789" y="1302663"/>
                  </a:lnTo>
                  <a:lnTo>
                    <a:pt x="169590" y="1323257"/>
                  </a:lnTo>
                  <a:lnTo>
                    <a:pt x="169457" y="1344130"/>
                  </a:lnTo>
                  <a:lnTo>
                    <a:pt x="168575" y="1365189"/>
                  </a:lnTo>
                  <a:lnTo>
                    <a:pt x="167193" y="1386373"/>
                  </a:lnTo>
                  <a:lnTo>
                    <a:pt x="165478" y="1407639"/>
                  </a:lnTo>
                  <a:lnTo>
                    <a:pt x="163541" y="1429753"/>
                  </a:lnTo>
                  <a:lnTo>
                    <a:pt x="161456" y="1452434"/>
                  </a:lnTo>
                  <a:lnTo>
                    <a:pt x="159272" y="1475492"/>
                  </a:lnTo>
                  <a:lnTo>
                    <a:pt x="157816" y="1498008"/>
                  </a:lnTo>
                  <a:lnTo>
                    <a:pt x="156846" y="1520162"/>
                  </a:lnTo>
                  <a:lnTo>
                    <a:pt x="156199" y="1542075"/>
                  </a:lnTo>
                  <a:lnTo>
                    <a:pt x="154974" y="1563828"/>
                  </a:lnTo>
                  <a:lnTo>
                    <a:pt x="153363" y="1585473"/>
                  </a:lnTo>
                  <a:lnTo>
                    <a:pt x="151496" y="1607047"/>
                  </a:lnTo>
                  <a:lnTo>
                    <a:pt x="149457" y="1629367"/>
                  </a:lnTo>
                  <a:lnTo>
                    <a:pt x="147304" y="1652185"/>
                  </a:lnTo>
                  <a:lnTo>
                    <a:pt x="145075" y="1675334"/>
                  </a:lnTo>
                  <a:lnTo>
                    <a:pt x="143589" y="1697911"/>
                  </a:lnTo>
                  <a:lnTo>
                    <a:pt x="142598" y="1720106"/>
                  </a:lnTo>
                  <a:lnTo>
                    <a:pt x="141938" y="1742046"/>
                  </a:lnTo>
                  <a:lnTo>
                    <a:pt x="140704" y="1763817"/>
                  </a:lnTo>
                  <a:lnTo>
                    <a:pt x="139087" y="1785474"/>
                  </a:lnTo>
                  <a:lnTo>
                    <a:pt x="137216" y="1807056"/>
                  </a:lnTo>
                  <a:lnTo>
                    <a:pt x="135175" y="1828588"/>
                  </a:lnTo>
                  <a:lnTo>
                    <a:pt x="133020" y="1850086"/>
                  </a:lnTo>
                  <a:lnTo>
                    <a:pt x="130790" y="1871562"/>
                  </a:lnTo>
                  <a:lnTo>
                    <a:pt x="129303" y="1893023"/>
                  </a:lnTo>
                  <a:lnTo>
                    <a:pt x="128312" y="1914474"/>
                  </a:lnTo>
                  <a:lnTo>
                    <a:pt x="127651" y="1935919"/>
                  </a:lnTo>
                  <a:lnTo>
                    <a:pt x="126417" y="1956565"/>
                  </a:lnTo>
                  <a:lnTo>
                    <a:pt x="124800" y="1976679"/>
                  </a:lnTo>
                  <a:lnTo>
                    <a:pt x="122929" y="1996439"/>
                  </a:lnTo>
                  <a:lnTo>
                    <a:pt x="121681" y="2015962"/>
                  </a:lnTo>
                  <a:lnTo>
                    <a:pt x="120849" y="2035327"/>
                  </a:lnTo>
                  <a:lnTo>
                    <a:pt x="120295" y="2054587"/>
                  </a:lnTo>
                  <a:lnTo>
                    <a:pt x="119925" y="2074571"/>
                  </a:lnTo>
                  <a:lnTo>
                    <a:pt x="119679" y="2095038"/>
                  </a:lnTo>
                  <a:lnTo>
                    <a:pt x="119514" y="2115826"/>
                  </a:lnTo>
                  <a:lnTo>
                    <a:pt x="119405" y="2136034"/>
                  </a:lnTo>
                  <a:lnTo>
                    <a:pt x="119332" y="2155857"/>
                  </a:lnTo>
                  <a:lnTo>
                    <a:pt x="119283" y="2175422"/>
                  </a:lnTo>
                  <a:lnTo>
                    <a:pt x="119251" y="2194815"/>
                  </a:lnTo>
                  <a:lnTo>
                    <a:pt x="119229" y="2214094"/>
                  </a:lnTo>
                  <a:lnTo>
                    <a:pt x="119215" y="2233296"/>
                  </a:lnTo>
                  <a:lnTo>
                    <a:pt x="119999" y="2252448"/>
                  </a:lnTo>
                  <a:lnTo>
                    <a:pt x="121315" y="2271566"/>
                  </a:lnTo>
                  <a:lnTo>
                    <a:pt x="122987" y="2290661"/>
                  </a:lnTo>
                  <a:lnTo>
                    <a:pt x="124101" y="2309741"/>
                  </a:lnTo>
                  <a:lnTo>
                    <a:pt x="124844" y="2328811"/>
                  </a:lnTo>
                  <a:lnTo>
                    <a:pt x="125339" y="2347875"/>
                  </a:lnTo>
                  <a:lnTo>
                    <a:pt x="126463" y="2366140"/>
                  </a:lnTo>
                  <a:lnTo>
                    <a:pt x="129828" y="2401251"/>
                  </a:lnTo>
                  <a:lnTo>
                    <a:pt x="131043" y="2419187"/>
                  </a:lnTo>
                  <a:lnTo>
                    <a:pt x="131853" y="2437494"/>
                  </a:lnTo>
                  <a:lnTo>
                    <a:pt x="132393" y="2456048"/>
                  </a:lnTo>
                  <a:lnTo>
                    <a:pt x="135110" y="2491481"/>
                  </a:lnTo>
                  <a:lnTo>
                    <a:pt x="138169" y="2525750"/>
                  </a:lnTo>
                  <a:lnTo>
                    <a:pt x="139529" y="2559502"/>
                  </a:lnTo>
                  <a:lnTo>
                    <a:pt x="142250" y="2593023"/>
                  </a:lnTo>
                  <a:lnTo>
                    <a:pt x="145312" y="2626442"/>
                  </a:lnTo>
                  <a:lnTo>
                    <a:pt x="146672" y="2659816"/>
                  </a:lnTo>
                  <a:lnTo>
                    <a:pt x="149394" y="2691053"/>
                  </a:lnTo>
                  <a:lnTo>
                    <a:pt x="153249" y="2720811"/>
                  </a:lnTo>
                  <a:lnTo>
                    <a:pt x="157608" y="2749912"/>
                  </a:lnTo>
                  <a:lnTo>
                    <a:pt x="160075" y="2780837"/>
                  </a:lnTo>
                  <a:lnTo>
                    <a:pt x="161965" y="2812309"/>
                  </a:lnTo>
                  <a:lnTo>
                    <a:pt x="165451" y="2842172"/>
                  </a:lnTo>
                  <a:lnTo>
                    <a:pt x="169646" y="2871319"/>
                  </a:lnTo>
                  <a:lnTo>
                    <a:pt x="173362" y="2900148"/>
                  </a:lnTo>
                  <a:lnTo>
                    <a:pt x="175014" y="2928836"/>
                  </a:lnTo>
                  <a:lnTo>
                    <a:pt x="175748" y="2957461"/>
                  </a:lnTo>
                  <a:lnTo>
                    <a:pt x="176075" y="2986058"/>
                  </a:lnTo>
                  <a:lnTo>
                    <a:pt x="176220" y="3014643"/>
                  </a:lnTo>
                  <a:lnTo>
                    <a:pt x="178401" y="3041106"/>
                  </a:lnTo>
                  <a:lnTo>
                    <a:pt x="181222" y="3066097"/>
                  </a:lnTo>
                  <a:lnTo>
                    <a:pt x="182476" y="3090433"/>
                  </a:lnTo>
                  <a:lnTo>
                    <a:pt x="183034" y="3114478"/>
                  </a:lnTo>
                  <a:lnTo>
                    <a:pt x="183347" y="3148211"/>
                  </a:lnTo>
                  <a:lnTo>
                    <a:pt x="183440" y="3178314"/>
                  </a:lnTo>
                  <a:lnTo>
                    <a:pt x="183468" y="3209459"/>
                  </a:lnTo>
                  <a:lnTo>
                    <a:pt x="183476" y="3241705"/>
                  </a:lnTo>
                  <a:lnTo>
                    <a:pt x="183479" y="3277254"/>
                  </a:lnTo>
                  <a:lnTo>
                    <a:pt x="183479" y="3312909"/>
                  </a:lnTo>
                  <a:lnTo>
                    <a:pt x="183479" y="3341061"/>
                  </a:lnTo>
                  <a:lnTo>
                    <a:pt x="183479" y="3368717"/>
                  </a:lnTo>
                  <a:lnTo>
                    <a:pt x="183480" y="3399797"/>
                  </a:lnTo>
                  <a:lnTo>
                    <a:pt x="183480" y="3428867"/>
                  </a:lnTo>
                  <a:lnTo>
                    <a:pt x="183480" y="3457540"/>
                  </a:lnTo>
                  <a:lnTo>
                    <a:pt x="183480" y="3489487"/>
                  </a:lnTo>
                  <a:lnTo>
                    <a:pt x="183480" y="3522299"/>
                  </a:lnTo>
                  <a:lnTo>
                    <a:pt x="182686" y="3535548"/>
                  </a:lnTo>
                  <a:lnTo>
                    <a:pt x="177329" y="3565739"/>
                  </a:lnTo>
                  <a:lnTo>
                    <a:pt x="168696" y="3592802"/>
                  </a:lnTo>
                  <a:lnTo>
                    <a:pt x="164018" y="3607437"/>
                  </a:lnTo>
                  <a:lnTo>
                    <a:pt x="162164" y="3627176"/>
                  </a:lnTo>
                  <a:lnTo>
                    <a:pt x="162919" y="3627789"/>
                  </a:lnTo>
                  <a:lnTo>
                    <a:pt x="169192" y="36290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168"/>
          <p:cNvSpPr/>
          <p:nvPr/>
        </p:nvSpPr>
        <p:spPr bwMode="auto">
          <a:xfrm>
            <a:off x="1443038" y="3686175"/>
            <a:ext cx="1735932" cy="14289"/>
          </a:xfrm>
          <a:custGeom>
            <a:avLst/>
            <a:gdLst/>
            <a:ahLst/>
            <a:cxnLst/>
            <a:rect l="0" t="0" r="0" b="0"/>
            <a:pathLst>
              <a:path w="1735932" h="14289">
                <a:moveTo>
                  <a:pt x="0" y="0"/>
                </a:moveTo>
                <a:lnTo>
                  <a:pt x="27546" y="0"/>
                </a:lnTo>
                <a:lnTo>
                  <a:pt x="50342" y="0"/>
                </a:lnTo>
                <a:lnTo>
                  <a:pt x="81641" y="0"/>
                </a:lnTo>
                <a:lnTo>
                  <a:pt x="116718" y="0"/>
                </a:lnTo>
                <a:lnTo>
                  <a:pt x="134962" y="0"/>
                </a:lnTo>
                <a:lnTo>
                  <a:pt x="154268" y="794"/>
                </a:lnTo>
                <a:lnTo>
                  <a:pt x="174283" y="2117"/>
                </a:lnTo>
                <a:lnTo>
                  <a:pt x="194770" y="3792"/>
                </a:lnTo>
                <a:lnTo>
                  <a:pt x="216365" y="4909"/>
                </a:lnTo>
                <a:lnTo>
                  <a:pt x="238699" y="5654"/>
                </a:lnTo>
                <a:lnTo>
                  <a:pt x="261527" y="6151"/>
                </a:lnTo>
                <a:lnTo>
                  <a:pt x="284682" y="6482"/>
                </a:lnTo>
                <a:lnTo>
                  <a:pt x="308057" y="6702"/>
                </a:lnTo>
                <a:lnTo>
                  <a:pt x="331577" y="6850"/>
                </a:lnTo>
                <a:lnTo>
                  <a:pt x="355989" y="6948"/>
                </a:lnTo>
                <a:lnTo>
                  <a:pt x="380994" y="7013"/>
                </a:lnTo>
                <a:lnTo>
                  <a:pt x="406396" y="7057"/>
                </a:lnTo>
                <a:lnTo>
                  <a:pt x="432856" y="7086"/>
                </a:lnTo>
                <a:lnTo>
                  <a:pt x="460020" y="7105"/>
                </a:lnTo>
                <a:lnTo>
                  <a:pt x="487655" y="7118"/>
                </a:lnTo>
                <a:lnTo>
                  <a:pt x="515603" y="6333"/>
                </a:lnTo>
                <a:lnTo>
                  <a:pt x="543760" y="5016"/>
                </a:lnTo>
                <a:lnTo>
                  <a:pt x="572057" y="3344"/>
                </a:lnTo>
                <a:lnTo>
                  <a:pt x="601240" y="2229"/>
                </a:lnTo>
                <a:lnTo>
                  <a:pt x="631014" y="1486"/>
                </a:lnTo>
                <a:lnTo>
                  <a:pt x="661182" y="991"/>
                </a:lnTo>
                <a:lnTo>
                  <a:pt x="691613" y="660"/>
                </a:lnTo>
                <a:lnTo>
                  <a:pt x="722219" y="440"/>
                </a:lnTo>
                <a:lnTo>
                  <a:pt x="752942" y="294"/>
                </a:lnTo>
                <a:lnTo>
                  <a:pt x="783742" y="989"/>
                </a:lnTo>
                <a:lnTo>
                  <a:pt x="814595" y="2247"/>
                </a:lnTo>
                <a:lnTo>
                  <a:pt x="845482" y="3880"/>
                </a:lnTo>
                <a:lnTo>
                  <a:pt x="876392" y="4968"/>
                </a:lnTo>
                <a:lnTo>
                  <a:pt x="907317" y="5693"/>
                </a:lnTo>
                <a:lnTo>
                  <a:pt x="938253" y="6177"/>
                </a:lnTo>
                <a:lnTo>
                  <a:pt x="969989" y="7293"/>
                </a:lnTo>
                <a:lnTo>
                  <a:pt x="1002260" y="8830"/>
                </a:lnTo>
                <a:lnTo>
                  <a:pt x="1034885" y="10649"/>
                </a:lnTo>
                <a:lnTo>
                  <a:pt x="1067748" y="11068"/>
                </a:lnTo>
                <a:lnTo>
                  <a:pt x="1100770" y="10554"/>
                </a:lnTo>
                <a:lnTo>
                  <a:pt x="1133896" y="9417"/>
                </a:lnTo>
                <a:lnTo>
                  <a:pt x="1167093" y="8659"/>
                </a:lnTo>
                <a:lnTo>
                  <a:pt x="1200337" y="8154"/>
                </a:lnTo>
                <a:lnTo>
                  <a:pt x="1233612" y="7817"/>
                </a:lnTo>
                <a:lnTo>
                  <a:pt x="1267702" y="7593"/>
                </a:lnTo>
                <a:lnTo>
                  <a:pt x="1302334" y="7443"/>
                </a:lnTo>
                <a:lnTo>
                  <a:pt x="1337329" y="7343"/>
                </a:lnTo>
                <a:lnTo>
                  <a:pt x="1372565" y="7277"/>
                </a:lnTo>
                <a:lnTo>
                  <a:pt x="1407962" y="7233"/>
                </a:lnTo>
                <a:lnTo>
                  <a:pt x="1443466" y="7203"/>
                </a:lnTo>
                <a:lnTo>
                  <a:pt x="1479836" y="7977"/>
                </a:lnTo>
                <a:lnTo>
                  <a:pt x="1516782" y="9287"/>
                </a:lnTo>
                <a:lnTo>
                  <a:pt x="1554113" y="10954"/>
                </a:lnTo>
                <a:lnTo>
                  <a:pt x="1590906" y="12065"/>
                </a:lnTo>
                <a:lnTo>
                  <a:pt x="1627341" y="12806"/>
                </a:lnTo>
                <a:lnTo>
                  <a:pt x="1663538" y="13300"/>
                </a:lnTo>
                <a:lnTo>
                  <a:pt x="1687669" y="13629"/>
                </a:lnTo>
                <a:lnTo>
                  <a:pt x="1735931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" name="SMARTInkShape-Group29"/>
          <p:cNvGrpSpPr/>
          <p:nvPr/>
        </p:nvGrpSpPr>
        <p:grpSpPr>
          <a:xfrm>
            <a:off x="4830663" y="928688"/>
            <a:ext cx="1355826" cy="524967"/>
            <a:chOff x="4830663" y="928688"/>
            <a:chExt cx="1355826" cy="524967"/>
          </a:xfrm>
        </p:grpSpPr>
        <p:sp>
          <p:nvSpPr>
            <p:cNvPr id="14" name="SMARTInkShape-169"/>
            <p:cNvSpPr/>
            <p:nvPr/>
          </p:nvSpPr>
          <p:spPr bwMode="auto">
            <a:xfrm>
              <a:off x="4830663" y="1321594"/>
              <a:ext cx="1355826" cy="132061"/>
            </a:xfrm>
            <a:custGeom>
              <a:avLst/>
              <a:gdLst/>
              <a:ahLst/>
              <a:cxnLst/>
              <a:rect l="0" t="0" r="0" b="0"/>
              <a:pathLst>
                <a:path w="1355826" h="132061">
                  <a:moveTo>
                    <a:pt x="34231" y="114300"/>
                  </a:moveTo>
                  <a:lnTo>
                    <a:pt x="30439" y="114300"/>
                  </a:lnTo>
                  <a:lnTo>
                    <a:pt x="8616" y="121575"/>
                  </a:lnTo>
                  <a:lnTo>
                    <a:pt x="0" y="127507"/>
                  </a:lnTo>
                  <a:lnTo>
                    <a:pt x="297" y="128661"/>
                  </a:lnTo>
                  <a:lnTo>
                    <a:pt x="2745" y="132060"/>
                  </a:lnTo>
                  <a:lnTo>
                    <a:pt x="36772" y="130096"/>
                  </a:lnTo>
                  <a:lnTo>
                    <a:pt x="70285" y="129258"/>
                  </a:lnTo>
                  <a:lnTo>
                    <a:pt x="93986" y="127447"/>
                  </a:lnTo>
                  <a:lnTo>
                    <a:pt x="121692" y="124652"/>
                  </a:lnTo>
                  <a:lnTo>
                    <a:pt x="152070" y="121201"/>
                  </a:lnTo>
                  <a:lnTo>
                    <a:pt x="188197" y="117313"/>
                  </a:lnTo>
                  <a:lnTo>
                    <a:pt x="228155" y="113134"/>
                  </a:lnTo>
                  <a:lnTo>
                    <a:pt x="270671" y="108760"/>
                  </a:lnTo>
                  <a:lnTo>
                    <a:pt x="318857" y="104256"/>
                  </a:lnTo>
                  <a:lnTo>
                    <a:pt x="370825" y="99667"/>
                  </a:lnTo>
                  <a:lnTo>
                    <a:pt x="425315" y="95019"/>
                  </a:lnTo>
                  <a:lnTo>
                    <a:pt x="483072" y="89540"/>
                  </a:lnTo>
                  <a:lnTo>
                    <a:pt x="543008" y="83506"/>
                  </a:lnTo>
                  <a:lnTo>
                    <a:pt x="604397" y="77102"/>
                  </a:lnTo>
                  <a:lnTo>
                    <a:pt x="666754" y="71245"/>
                  </a:lnTo>
                  <a:lnTo>
                    <a:pt x="729757" y="65753"/>
                  </a:lnTo>
                  <a:lnTo>
                    <a:pt x="793190" y="60504"/>
                  </a:lnTo>
                  <a:lnTo>
                    <a:pt x="855322" y="55417"/>
                  </a:lnTo>
                  <a:lnTo>
                    <a:pt x="916588" y="50438"/>
                  </a:lnTo>
                  <a:lnTo>
                    <a:pt x="977275" y="45532"/>
                  </a:lnTo>
                  <a:lnTo>
                    <a:pt x="1032815" y="40673"/>
                  </a:lnTo>
                  <a:lnTo>
                    <a:pt x="1084922" y="35847"/>
                  </a:lnTo>
                  <a:lnTo>
                    <a:pt x="1134741" y="31041"/>
                  </a:lnTo>
                  <a:lnTo>
                    <a:pt x="1177480" y="26250"/>
                  </a:lnTo>
                  <a:lnTo>
                    <a:pt x="1215497" y="21469"/>
                  </a:lnTo>
                  <a:lnTo>
                    <a:pt x="1250367" y="16694"/>
                  </a:lnTo>
                  <a:lnTo>
                    <a:pt x="1277582" y="12717"/>
                  </a:lnTo>
                  <a:lnTo>
                    <a:pt x="1299694" y="9271"/>
                  </a:lnTo>
                  <a:lnTo>
                    <a:pt x="1330878" y="4120"/>
                  </a:lnTo>
                  <a:lnTo>
                    <a:pt x="13558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70"/>
            <p:cNvSpPr/>
            <p:nvPr/>
          </p:nvSpPr>
          <p:spPr bwMode="auto">
            <a:xfrm>
              <a:off x="5580779" y="950698"/>
              <a:ext cx="495164" cy="325944"/>
            </a:xfrm>
            <a:custGeom>
              <a:avLst/>
              <a:gdLst/>
              <a:ahLst/>
              <a:cxnLst/>
              <a:rect l="0" t="0" r="0" b="0"/>
              <a:pathLst>
                <a:path w="495164" h="325944">
                  <a:moveTo>
                    <a:pt x="105646" y="156583"/>
                  </a:moveTo>
                  <a:lnTo>
                    <a:pt x="91911" y="156583"/>
                  </a:lnTo>
                  <a:lnTo>
                    <a:pt x="75118" y="164168"/>
                  </a:lnTo>
                  <a:lnTo>
                    <a:pt x="53814" y="186657"/>
                  </a:lnTo>
                  <a:lnTo>
                    <a:pt x="39929" y="207827"/>
                  </a:lnTo>
                  <a:lnTo>
                    <a:pt x="25608" y="243023"/>
                  </a:lnTo>
                  <a:lnTo>
                    <a:pt x="11519" y="276757"/>
                  </a:lnTo>
                  <a:lnTo>
                    <a:pt x="754" y="305808"/>
                  </a:lnTo>
                  <a:lnTo>
                    <a:pt x="0" y="310835"/>
                  </a:lnTo>
                  <a:lnTo>
                    <a:pt x="1084" y="314186"/>
                  </a:lnTo>
                  <a:lnTo>
                    <a:pt x="3394" y="316421"/>
                  </a:lnTo>
                  <a:lnTo>
                    <a:pt x="6522" y="317910"/>
                  </a:lnTo>
                  <a:lnTo>
                    <a:pt x="14230" y="317449"/>
                  </a:lnTo>
                  <a:lnTo>
                    <a:pt x="29612" y="310610"/>
                  </a:lnTo>
                  <a:lnTo>
                    <a:pt x="63119" y="287933"/>
                  </a:lnTo>
                  <a:lnTo>
                    <a:pt x="93541" y="253143"/>
                  </a:lnTo>
                  <a:lnTo>
                    <a:pt x="118463" y="221971"/>
                  </a:lnTo>
                  <a:lnTo>
                    <a:pt x="138813" y="192626"/>
                  </a:lnTo>
                  <a:lnTo>
                    <a:pt x="157551" y="163417"/>
                  </a:lnTo>
                  <a:lnTo>
                    <a:pt x="157711" y="162726"/>
                  </a:lnTo>
                  <a:lnTo>
                    <a:pt x="157025" y="163060"/>
                  </a:lnTo>
                  <a:lnTo>
                    <a:pt x="135887" y="193498"/>
                  </a:lnTo>
                  <a:lnTo>
                    <a:pt x="117411" y="227610"/>
                  </a:lnTo>
                  <a:lnTo>
                    <a:pt x="104810" y="258679"/>
                  </a:lnTo>
                  <a:lnTo>
                    <a:pt x="99748" y="289198"/>
                  </a:lnTo>
                  <a:lnTo>
                    <a:pt x="99850" y="300455"/>
                  </a:lnTo>
                  <a:lnTo>
                    <a:pt x="102541" y="310749"/>
                  </a:lnTo>
                  <a:lnTo>
                    <a:pt x="105957" y="314129"/>
                  </a:lnTo>
                  <a:lnTo>
                    <a:pt x="116103" y="317885"/>
                  </a:lnTo>
                  <a:lnTo>
                    <a:pt x="126433" y="317438"/>
                  </a:lnTo>
                  <a:lnTo>
                    <a:pt x="137110" y="313799"/>
                  </a:lnTo>
                  <a:lnTo>
                    <a:pt x="157302" y="301238"/>
                  </a:lnTo>
                  <a:lnTo>
                    <a:pt x="192167" y="269353"/>
                  </a:lnTo>
                  <a:lnTo>
                    <a:pt x="220182" y="239738"/>
                  </a:lnTo>
                  <a:lnTo>
                    <a:pt x="248591" y="207945"/>
                  </a:lnTo>
                  <a:lnTo>
                    <a:pt x="277116" y="176299"/>
                  </a:lnTo>
                  <a:lnTo>
                    <a:pt x="303560" y="143904"/>
                  </a:lnTo>
                  <a:lnTo>
                    <a:pt x="322244" y="114197"/>
                  </a:lnTo>
                  <a:lnTo>
                    <a:pt x="328118" y="96470"/>
                  </a:lnTo>
                  <a:lnTo>
                    <a:pt x="328083" y="83300"/>
                  </a:lnTo>
                  <a:lnTo>
                    <a:pt x="323600" y="66960"/>
                  </a:lnTo>
                  <a:lnTo>
                    <a:pt x="320799" y="64291"/>
                  </a:lnTo>
                  <a:lnTo>
                    <a:pt x="317344" y="63305"/>
                  </a:lnTo>
                  <a:lnTo>
                    <a:pt x="309272" y="64326"/>
                  </a:lnTo>
                  <a:lnTo>
                    <a:pt x="300392" y="67426"/>
                  </a:lnTo>
                  <a:lnTo>
                    <a:pt x="286468" y="81218"/>
                  </a:lnTo>
                  <a:lnTo>
                    <a:pt x="268496" y="107971"/>
                  </a:lnTo>
                  <a:lnTo>
                    <a:pt x="257134" y="131803"/>
                  </a:lnTo>
                  <a:lnTo>
                    <a:pt x="245999" y="158270"/>
                  </a:lnTo>
                  <a:lnTo>
                    <a:pt x="233113" y="185908"/>
                  </a:lnTo>
                  <a:lnTo>
                    <a:pt x="221565" y="211950"/>
                  </a:lnTo>
                  <a:lnTo>
                    <a:pt x="210371" y="246807"/>
                  </a:lnTo>
                  <a:lnTo>
                    <a:pt x="207055" y="277243"/>
                  </a:lnTo>
                  <a:lnTo>
                    <a:pt x="208189" y="302136"/>
                  </a:lnTo>
                  <a:lnTo>
                    <a:pt x="213552" y="317450"/>
                  </a:lnTo>
                  <a:lnTo>
                    <a:pt x="215683" y="320978"/>
                  </a:lnTo>
                  <a:lnTo>
                    <a:pt x="218692" y="323329"/>
                  </a:lnTo>
                  <a:lnTo>
                    <a:pt x="226268" y="325943"/>
                  </a:lnTo>
                  <a:lnTo>
                    <a:pt x="247043" y="323622"/>
                  </a:lnTo>
                  <a:lnTo>
                    <a:pt x="273307" y="310322"/>
                  </a:lnTo>
                  <a:lnTo>
                    <a:pt x="304989" y="291300"/>
                  </a:lnTo>
                  <a:lnTo>
                    <a:pt x="339512" y="266790"/>
                  </a:lnTo>
                  <a:lnTo>
                    <a:pt x="374876" y="235627"/>
                  </a:lnTo>
                  <a:lnTo>
                    <a:pt x="398606" y="210764"/>
                  </a:lnTo>
                  <a:lnTo>
                    <a:pt x="421588" y="183839"/>
                  </a:lnTo>
                  <a:lnTo>
                    <a:pt x="442385" y="155997"/>
                  </a:lnTo>
                  <a:lnTo>
                    <a:pt x="462212" y="125631"/>
                  </a:lnTo>
                  <a:lnTo>
                    <a:pt x="479226" y="94408"/>
                  </a:lnTo>
                  <a:lnTo>
                    <a:pt x="489433" y="64656"/>
                  </a:lnTo>
                  <a:lnTo>
                    <a:pt x="494500" y="39791"/>
                  </a:lnTo>
                  <a:lnTo>
                    <a:pt x="495163" y="19744"/>
                  </a:lnTo>
                  <a:lnTo>
                    <a:pt x="490167" y="5543"/>
                  </a:lnTo>
                  <a:lnTo>
                    <a:pt x="487406" y="1915"/>
                  </a:lnTo>
                  <a:lnTo>
                    <a:pt x="484771" y="290"/>
                  </a:lnTo>
                  <a:lnTo>
                    <a:pt x="482221" y="0"/>
                  </a:lnTo>
                  <a:lnTo>
                    <a:pt x="467255" y="7177"/>
                  </a:lnTo>
                  <a:lnTo>
                    <a:pt x="443947" y="26943"/>
                  </a:lnTo>
                  <a:lnTo>
                    <a:pt x="420725" y="60492"/>
                  </a:lnTo>
                  <a:lnTo>
                    <a:pt x="406019" y="89005"/>
                  </a:lnTo>
                  <a:lnTo>
                    <a:pt x="392339" y="119405"/>
                  </a:lnTo>
                  <a:lnTo>
                    <a:pt x="380967" y="148791"/>
                  </a:lnTo>
                  <a:lnTo>
                    <a:pt x="372738" y="179843"/>
                  </a:lnTo>
                  <a:lnTo>
                    <a:pt x="367229" y="209783"/>
                  </a:lnTo>
                  <a:lnTo>
                    <a:pt x="364921" y="245283"/>
                  </a:lnTo>
                  <a:lnTo>
                    <a:pt x="369705" y="278997"/>
                  </a:lnTo>
                  <a:lnTo>
                    <a:pt x="380824" y="303185"/>
                  </a:lnTo>
                  <a:lnTo>
                    <a:pt x="389608" y="312492"/>
                  </a:lnTo>
                  <a:lnTo>
                    <a:pt x="407270" y="322194"/>
                  </a:lnTo>
                  <a:lnTo>
                    <a:pt x="422793" y="323321"/>
                  </a:lnTo>
                  <a:lnTo>
                    <a:pt x="448546" y="3208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71"/>
            <p:cNvSpPr/>
            <p:nvPr/>
          </p:nvSpPr>
          <p:spPr bwMode="auto">
            <a:xfrm>
              <a:off x="5350669" y="1108139"/>
              <a:ext cx="257176" cy="13431"/>
            </a:xfrm>
            <a:custGeom>
              <a:avLst/>
              <a:gdLst/>
              <a:ahLst/>
              <a:cxnLst/>
              <a:rect l="0" t="0" r="0" b="0"/>
              <a:pathLst>
                <a:path w="257176" h="13431">
                  <a:moveTo>
                    <a:pt x="0" y="13430"/>
                  </a:moveTo>
                  <a:lnTo>
                    <a:pt x="29294" y="13430"/>
                  </a:lnTo>
                  <a:lnTo>
                    <a:pt x="56481" y="12636"/>
                  </a:lnTo>
                  <a:lnTo>
                    <a:pt x="90113" y="7727"/>
                  </a:lnTo>
                  <a:lnTo>
                    <a:pt x="116250" y="3487"/>
                  </a:lnTo>
                  <a:lnTo>
                    <a:pt x="141625" y="1073"/>
                  </a:lnTo>
                  <a:lnTo>
                    <a:pt x="166131" y="0"/>
                  </a:lnTo>
                  <a:lnTo>
                    <a:pt x="201447" y="190"/>
                  </a:lnTo>
                  <a:lnTo>
                    <a:pt x="230785" y="4921"/>
                  </a:lnTo>
                  <a:lnTo>
                    <a:pt x="257175" y="13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72"/>
            <p:cNvSpPr/>
            <p:nvPr/>
          </p:nvSpPr>
          <p:spPr bwMode="auto">
            <a:xfrm>
              <a:off x="5482285" y="928688"/>
              <a:ext cx="46979" cy="323000"/>
            </a:xfrm>
            <a:custGeom>
              <a:avLst/>
              <a:gdLst/>
              <a:ahLst/>
              <a:cxnLst/>
              <a:rect l="0" t="0" r="0" b="0"/>
              <a:pathLst>
                <a:path w="46979" h="323000">
                  <a:moveTo>
                    <a:pt x="4115" y="0"/>
                  </a:moveTo>
                  <a:lnTo>
                    <a:pt x="323" y="3792"/>
                  </a:lnTo>
                  <a:lnTo>
                    <a:pt x="0" y="5703"/>
                  </a:lnTo>
                  <a:lnTo>
                    <a:pt x="577" y="7770"/>
                  </a:lnTo>
                  <a:lnTo>
                    <a:pt x="13851" y="37584"/>
                  </a:lnTo>
                  <a:lnTo>
                    <a:pt x="23207" y="71159"/>
                  </a:lnTo>
                  <a:lnTo>
                    <a:pt x="29527" y="104516"/>
                  </a:lnTo>
                  <a:lnTo>
                    <a:pt x="31284" y="130589"/>
                  </a:lnTo>
                  <a:lnTo>
                    <a:pt x="29949" y="158052"/>
                  </a:lnTo>
                  <a:lnTo>
                    <a:pt x="26709" y="186132"/>
                  </a:lnTo>
                  <a:lnTo>
                    <a:pt x="22623" y="214488"/>
                  </a:lnTo>
                  <a:lnTo>
                    <a:pt x="20278" y="240848"/>
                  </a:lnTo>
                  <a:lnTo>
                    <a:pt x="18958" y="273768"/>
                  </a:lnTo>
                  <a:lnTo>
                    <a:pt x="18513" y="306225"/>
                  </a:lnTo>
                  <a:lnTo>
                    <a:pt x="20064" y="312100"/>
                  </a:lnTo>
                  <a:lnTo>
                    <a:pt x="26020" y="320744"/>
                  </a:lnTo>
                  <a:lnTo>
                    <a:pt x="29037" y="322573"/>
                  </a:lnTo>
                  <a:lnTo>
                    <a:pt x="31842" y="322999"/>
                  </a:lnTo>
                  <a:lnTo>
                    <a:pt x="34506" y="322488"/>
                  </a:lnTo>
                  <a:lnTo>
                    <a:pt x="42048" y="317978"/>
                  </a:lnTo>
                  <a:lnTo>
                    <a:pt x="44786" y="309598"/>
                  </a:lnTo>
                  <a:lnTo>
                    <a:pt x="46978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73"/>
            <p:cNvSpPr/>
            <p:nvPr/>
          </p:nvSpPr>
          <p:spPr bwMode="auto">
            <a:xfrm>
              <a:off x="5262712" y="1092994"/>
              <a:ext cx="102245" cy="152875"/>
            </a:xfrm>
            <a:custGeom>
              <a:avLst/>
              <a:gdLst/>
              <a:ahLst/>
              <a:cxnLst/>
              <a:rect l="0" t="0" r="0" b="0"/>
              <a:pathLst>
                <a:path w="102245" h="152875">
                  <a:moveTo>
                    <a:pt x="102244" y="0"/>
                  </a:moveTo>
                  <a:lnTo>
                    <a:pt x="98452" y="3792"/>
                  </a:lnTo>
                  <a:lnTo>
                    <a:pt x="94473" y="5654"/>
                  </a:lnTo>
                  <a:lnTo>
                    <a:pt x="62069" y="13967"/>
                  </a:lnTo>
                  <a:lnTo>
                    <a:pt x="51965" y="19899"/>
                  </a:lnTo>
                  <a:lnTo>
                    <a:pt x="49675" y="20410"/>
                  </a:lnTo>
                  <a:lnTo>
                    <a:pt x="48942" y="22338"/>
                  </a:lnTo>
                  <a:lnTo>
                    <a:pt x="52638" y="40832"/>
                  </a:lnTo>
                  <a:lnTo>
                    <a:pt x="58618" y="53197"/>
                  </a:lnTo>
                  <a:lnTo>
                    <a:pt x="90310" y="88789"/>
                  </a:lnTo>
                  <a:lnTo>
                    <a:pt x="98355" y="102596"/>
                  </a:lnTo>
                  <a:lnTo>
                    <a:pt x="100516" y="112008"/>
                  </a:lnTo>
                  <a:lnTo>
                    <a:pt x="99360" y="121484"/>
                  </a:lnTo>
                  <a:lnTo>
                    <a:pt x="97940" y="126233"/>
                  </a:lnTo>
                  <a:lnTo>
                    <a:pt x="94612" y="130193"/>
                  </a:lnTo>
                  <a:lnTo>
                    <a:pt x="78552" y="139558"/>
                  </a:lnTo>
                  <a:lnTo>
                    <a:pt x="44797" y="152277"/>
                  </a:lnTo>
                  <a:lnTo>
                    <a:pt x="32791" y="152874"/>
                  </a:lnTo>
                  <a:lnTo>
                    <a:pt x="27367" y="151922"/>
                  </a:lnTo>
                  <a:lnTo>
                    <a:pt x="17107" y="146631"/>
                  </a:lnTo>
                  <a:lnTo>
                    <a:pt x="12149" y="142998"/>
                  </a:lnTo>
                  <a:lnTo>
                    <a:pt x="4523" y="132611"/>
                  </a:lnTo>
                  <a:lnTo>
                    <a:pt x="1378" y="126507"/>
                  </a:lnTo>
                  <a:lnTo>
                    <a:pt x="0" y="111259"/>
                  </a:lnTo>
                  <a:lnTo>
                    <a:pt x="223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74"/>
            <p:cNvSpPr/>
            <p:nvPr/>
          </p:nvSpPr>
          <p:spPr bwMode="auto">
            <a:xfrm>
              <a:off x="5073150" y="1130695"/>
              <a:ext cx="163220" cy="133880"/>
            </a:xfrm>
            <a:custGeom>
              <a:avLst/>
              <a:gdLst/>
              <a:ahLst/>
              <a:cxnLst/>
              <a:rect l="0" t="0" r="0" b="0"/>
              <a:pathLst>
                <a:path w="163220" h="133880">
                  <a:moveTo>
                    <a:pt x="34631" y="33736"/>
                  </a:moveTo>
                  <a:lnTo>
                    <a:pt x="30839" y="33736"/>
                  </a:lnTo>
                  <a:lnTo>
                    <a:pt x="20896" y="37529"/>
                  </a:lnTo>
                  <a:lnTo>
                    <a:pt x="14504" y="43624"/>
                  </a:lnTo>
                  <a:lnTo>
                    <a:pt x="3932" y="60472"/>
                  </a:lnTo>
                  <a:lnTo>
                    <a:pt x="400" y="74378"/>
                  </a:lnTo>
                  <a:lnTo>
                    <a:pt x="0" y="98209"/>
                  </a:lnTo>
                  <a:lnTo>
                    <a:pt x="4703" y="113253"/>
                  </a:lnTo>
                  <a:lnTo>
                    <a:pt x="8894" y="120141"/>
                  </a:lnTo>
                  <a:lnTo>
                    <a:pt x="13403" y="123732"/>
                  </a:lnTo>
                  <a:lnTo>
                    <a:pt x="20403" y="125754"/>
                  </a:lnTo>
                  <a:lnTo>
                    <a:pt x="22765" y="126038"/>
                  </a:lnTo>
                  <a:lnTo>
                    <a:pt x="24340" y="124639"/>
                  </a:lnTo>
                  <a:lnTo>
                    <a:pt x="32121" y="100614"/>
                  </a:lnTo>
                  <a:lnTo>
                    <a:pt x="36252" y="68084"/>
                  </a:lnTo>
                  <a:lnTo>
                    <a:pt x="44476" y="34877"/>
                  </a:lnTo>
                  <a:lnTo>
                    <a:pt x="50450" y="8055"/>
                  </a:lnTo>
                  <a:lnTo>
                    <a:pt x="52321" y="4709"/>
                  </a:lnTo>
                  <a:lnTo>
                    <a:pt x="55156" y="2479"/>
                  </a:lnTo>
                  <a:lnTo>
                    <a:pt x="62539" y="0"/>
                  </a:lnTo>
                  <a:lnTo>
                    <a:pt x="65936" y="927"/>
                  </a:lnTo>
                  <a:lnTo>
                    <a:pt x="71828" y="6190"/>
                  </a:lnTo>
                  <a:lnTo>
                    <a:pt x="96882" y="41597"/>
                  </a:lnTo>
                  <a:lnTo>
                    <a:pt x="110751" y="74506"/>
                  </a:lnTo>
                  <a:lnTo>
                    <a:pt x="123721" y="104760"/>
                  </a:lnTo>
                  <a:lnTo>
                    <a:pt x="130546" y="129875"/>
                  </a:lnTo>
                  <a:lnTo>
                    <a:pt x="132705" y="132754"/>
                  </a:lnTo>
                  <a:lnTo>
                    <a:pt x="134939" y="133879"/>
                  </a:lnTo>
                  <a:lnTo>
                    <a:pt x="137222" y="133836"/>
                  </a:lnTo>
                  <a:lnTo>
                    <a:pt x="138743" y="132219"/>
                  </a:lnTo>
                  <a:lnTo>
                    <a:pt x="152133" y="102093"/>
                  </a:lnTo>
                  <a:lnTo>
                    <a:pt x="163219" y="623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75"/>
            <p:cNvSpPr/>
            <p:nvPr/>
          </p:nvSpPr>
          <p:spPr bwMode="auto">
            <a:xfrm>
              <a:off x="4957763" y="1014413"/>
              <a:ext cx="57151" cy="14288"/>
            </a:xfrm>
            <a:custGeom>
              <a:avLst/>
              <a:gdLst/>
              <a:ahLst/>
              <a:cxnLst/>
              <a:rect l="0" t="0" r="0" b="0"/>
              <a:pathLst>
                <a:path w="57151" h="14288">
                  <a:moveTo>
                    <a:pt x="0" y="14287"/>
                  </a:moveTo>
                  <a:lnTo>
                    <a:pt x="6150" y="8136"/>
                  </a:lnTo>
                  <a:lnTo>
                    <a:pt x="10641" y="7438"/>
                  </a:lnTo>
                  <a:lnTo>
                    <a:pt x="11857" y="6546"/>
                  </a:lnTo>
                  <a:lnTo>
                    <a:pt x="13207" y="3438"/>
                  </a:lnTo>
                  <a:lnTo>
                    <a:pt x="14361" y="2292"/>
                  </a:lnTo>
                  <a:lnTo>
                    <a:pt x="17760" y="1018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76"/>
            <p:cNvSpPr/>
            <p:nvPr/>
          </p:nvSpPr>
          <p:spPr bwMode="auto">
            <a:xfrm>
              <a:off x="4986338" y="1092994"/>
              <a:ext cx="28486" cy="138606"/>
            </a:xfrm>
            <a:custGeom>
              <a:avLst/>
              <a:gdLst/>
              <a:ahLst/>
              <a:cxnLst/>
              <a:rect l="0" t="0" r="0" b="0"/>
              <a:pathLst>
                <a:path w="28486" h="138606">
                  <a:moveTo>
                    <a:pt x="0" y="0"/>
                  </a:moveTo>
                  <a:lnTo>
                    <a:pt x="0" y="9943"/>
                  </a:lnTo>
                  <a:lnTo>
                    <a:pt x="8819" y="43064"/>
                  </a:lnTo>
                  <a:lnTo>
                    <a:pt x="18476" y="72405"/>
                  </a:lnTo>
                  <a:lnTo>
                    <a:pt x="21042" y="103491"/>
                  </a:lnTo>
                  <a:lnTo>
                    <a:pt x="28371" y="138605"/>
                  </a:lnTo>
                  <a:lnTo>
                    <a:pt x="28439" y="138441"/>
                  </a:lnTo>
                  <a:lnTo>
                    <a:pt x="28485" y="137537"/>
                  </a:lnTo>
                  <a:lnTo>
                    <a:pt x="22908" y="120427"/>
                  </a:lnTo>
                  <a:lnTo>
                    <a:pt x="1428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" name="SMARTInkShape-Group30"/>
          <p:cNvGrpSpPr/>
          <p:nvPr/>
        </p:nvGrpSpPr>
        <p:grpSpPr>
          <a:xfrm>
            <a:off x="5093494" y="929681"/>
            <a:ext cx="1364457" cy="1000948"/>
            <a:chOff x="5093494" y="929681"/>
            <a:chExt cx="1364457" cy="1000948"/>
          </a:xfrm>
        </p:grpSpPr>
        <p:sp>
          <p:nvSpPr>
            <p:cNvPr id="23" name="SMARTInkShape-177"/>
            <p:cNvSpPr/>
            <p:nvPr/>
          </p:nvSpPr>
          <p:spPr bwMode="auto">
            <a:xfrm>
              <a:off x="6293786" y="929681"/>
              <a:ext cx="164165" cy="372683"/>
            </a:xfrm>
            <a:custGeom>
              <a:avLst/>
              <a:gdLst/>
              <a:ahLst/>
              <a:cxnLst/>
              <a:rect l="0" t="0" r="0" b="0"/>
              <a:pathLst>
                <a:path w="164165" h="372683">
                  <a:moveTo>
                    <a:pt x="164164" y="6150"/>
                  </a:moveTo>
                  <a:lnTo>
                    <a:pt x="150738" y="496"/>
                  </a:lnTo>
                  <a:lnTo>
                    <a:pt x="148070" y="0"/>
                  </a:lnTo>
                  <a:lnTo>
                    <a:pt x="132937" y="6885"/>
                  </a:lnTo>
                  <a:lnTo>
                    <a:pt x="100787" y="31519"/>
                  </a:lnTo>
                  <a:lnTo>
                    <a:pt x="82550" y="53938"/>
                  </a:lnTo>
                  <a:lnTo>
                    <a:pt x="61745" y="81893"/>
                  </a:lnTo>
                  <a:lnTo>
                    <a:pt x="40857" y="112839"/>
                  </a:lnTo>
                  <a:lnTo>
                    <a:pt x="23636" y="145113"/>
                  </a:lnTo>
                  <a:lnTo>
                    <a:pt x="10161" y="180095"/>
                  </a:lnTo>
                  <a:lnTo>
                    <a:pt x="4346" y="198313"/>
                  </a:lnTo>
                  <a:lnTo>
                    <a:pt x="0" y="233373"/>
                  </a:lnTo>
                  <a:lnTo>
                    <a:pt x="2303" y="266682"/>
                  </a:lnTo>
                  <a:lnTo>
                    <a:pt x="11263" y="297361"/>
                  </a:lnTo>
                  <a:lnTo>
                    <a:pt x="25300" y="322638"/>
                  </a:lnTo>
                  <a:lnTo>
                    <a:pt x="53169" y="352601"/>
                  </a:lnTo>
                  <a:lnTo>
                    <a:pt x="75939" y="366504"/>
                  </a:lnTo>
                  <a:lnTo>
                    <a:pt x="101934" y="372682"/>
                  </a:lnTo>
                  <a:lnTo>
                    <a:pt x="127246" y="371195"/>
                  </a:lnTo>
                  <a:lnTo>
                    <a:pt x="164164" y="363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78"/>
            <p:cNvSpPr/>
            <p:nvPr/>
          </p:nvSpPr>
          <p:spPr bwMode="auto">
            <a:xfrm>
              <a:off x="5736431" y="1624172"/>
              <a:ext cx="375381" cy="306457"/>
            </a:xfrm>
            <a:custGeom>
              <a:avLst/>
              <a:gdLst/>
              <a:ahLst/>
              <a:cxnLst/>
              <a:rect l="0" t="0" r="0" b="0"/>
              <a:pathLst>
                <a:path w="375381" h="306457">
                  <a:moveTo>
                    <a:pt x="0" y="47466"/>
                  </a:moveTo>
                  <a:lnTo>
                    <a:pt x="0" y="29767"/>
                  </a:lnTo>
                  <a:lnTo>
                    <a:pt x="1588" y="28523"/>
                  </a:lnTo>
                  <a:lnTo>
                    <a:pt x="13426" y="24409"/>
                  </a:lnTo>
                  <a:lnTo>
                    <a:pt x="27435" y="16188"/>
                  </a:lnTo>
                  <a:lnTo>
                    <a:pt x="48053" y="10215"/>
                  </a:lnTo>
                  <a:lnTo>
                    <a:pt x="53901" y="7097"/>
                  </a:lnTo>
                  <a:lnTo>
                    <a:pt x="62769" y="4931"/>
                  </a:lnTo>
                  <a:lnTo>
                    <a:pt x="56257" y="8493"/>
                  </a:lnTo>
                  <a:lnTo>
                    <a:pt x="50668" y="16651"/>
                  </a:lnTo>
                  <a:lnTo>
                    <a:pt x="36820" y="45083"/>
                  </a:lnTo>
                  <a:lnTo>
                    <a:pt x="20385" y="80479"/>
                  </a:lnTo>
                  <a:lnTo>
                    <a:pt x="15492" y="111225"/>
                  </a:lnTo>
                  <a:lnTo>
                    <a:pt x="14526" y="136436"/>
                  </a:lnTo>
                  <a:lnTo>
                    <a:pt x="16034" y="140117"/>
                  </a:lnTo>
                  <a:lnTo>
                    <a:pt x="18627" y="142571"/>
                  </a:lnTo>
                  <a:lnTo>
                    <a:pt x="21943" y="144206"/>
                  </a:lnTo>
                  <a:lnTo>
                    <a:pt x="29860" y="143907"/>
                  </a:lnTo>
                  <a:lnTo>
                    <a:pt x="38672" y="140335"/>
                  </a:lnTo>
                  <a:lnTo>
                    <a:pt x="72429" y="111194"/>
                  </a:lnTo>
                  <a:lnTo>
                    <a:pt x="107287" y="78220"/>
                  </a:lnTo>
                  <a:lnTo>
                    <a:pt x="135121" y="46263"/>
                  </a:lnTo>
                  <a:lnTo>
                    <a:pt x="144191" y="35025"/>
                  </a:lnTo>
                  <a:lnTo>
                    <a:pt x="150869" y="30030"/>
                  </a:lnTo>
                  <a:lnTo>
                    <a:pt x="152966" y="29492"/>
                  </a:lnTo>
                  <a:lnTo>
                    <a:pt x="154365" y="29927"/>
                  </a:lnTo>
                  <a:lnTo>
                    <a:pt x="155298" y="31010"/>
                  </a:lnTo>
                  <a:lnTo>
                    <a:pt x="156610" y="40120"/>
                  </a:lnTo>
                  <a:lnTo>
                    <a:pt x="149414" y="56666"/>
                  </a:lnTo>
                  <a:lnTo>
                    <a:pt x="130312" y="88482"/>
                  </a:lnTo>
                  <a:lnTo>
                    <a:pt x="119403" y="109013"/>
                  </a:lnTo>
                  <a:lnTo>
                    <a:pt x="118685" y="118741"/>
                  </a:lnTo>
                  <a:lnTo>
                    <a:pt x="119605" y="123558"/>
                  </a:lnTo>
                  <a:lnTo>
                    <a:pt x="121011" y="126768"/>
                  </a:lnTo>
                  <a:lnTo>
                    <a:pt x="122743" y="128909"/>
                  </a:lnTo>
                  <a:lnTo>
                    <a:pt x="126784" y="131288"/>
                  </a:lnTo>
                  <a:lnTo>
                    <a:pt x="131226" y="132345"/>
                  </a:lnTo>
                  <a:lnTo>
                    <a:pt x="137962" y="128581"/>
                  </a:lnTo>
                  <a:lnTo>
                    <a:pt x="172273" y="102094"/>
                  </a:lnTo>
                  <a:lnTo>
                    <a:pt x="206484" y="74268"/>
                  </a:lnTo>
                  <a:lnTo>
                    <a:pt x="225374" y="57512"/>
                  </a:lnTo>
                  <a:lnTo>
                    <a:pt x="227243" y="57338"/>
                  </a:lnTo>
                  <a:lnTo>
                    <a:pt x="231437" y="59262"/>
                  </a:lnTo>
                  <a:lnTo>
                    <a:pt x="232078" y="61680"/>
                  </a:lnTo>
                  <a:lnTo>
                    <a:pt x="229215" y="89005"/>
                  </a:lnTo>
                  <a:lnTo>
                    <a:pt x="228782" y="118952"/>
                  </a:lnTo>
                  <a:lnTo>
                    <a:pt x="226565" y="143531"/>
                  </a:lnTo>
                  <a:lnTo>
                    <a:pt x="223727" y="169536"/>
                  </a:lnTo>
                  <a:lnTo>
                    <a:pt x="222466" y="194323"/>
                  </a:lnTo>
                  <a:lnTo>
                    <a:pt x="221905" y="220686"/>
                  </a:lnTo>
                  <a:lnTo>
                    <a:pt x="221656" y="246690"/>
                  </a:lnTo>
                  <a:lnTo>
                    <a:pt x="220722" y="277592"/>
                  </a:lnTo>
                  <a:lnTo>
                    <a:pt x="215771" y="296714"/>
                  </a:lnTo>
                  <a:lnTo>
                    <a:pt x="211521" y="304557"/>
                  </a:lnTo>
                  <a:lnTo>
                    <a:pt x="209277" y="306173"/>
                  </a:lnTo>
                  <a:lnTo>
                    <a:pt x="206986" y="306456"/>
                  </a:lnTo>
                  <a:lnTo>
                    <a:pt x="204666" y="305851"/>
                  </a:lnTo>
                  <a:lnTo>
                    <a:pt x="203119" y="303066"/>
                  </a:lnTo>
                  <a:lnTo>
                    <a:pt x="200636" y="277254"/>
                  </a:lnTo>
                  <a:lnTo>
                    <a:pt x="201884" y="255956"/>
                  </a:lnTo>
                  <a:lnTo>
                    <a:pt x="207731" y="230616"/>
                  </a:lnTo>
                  <a:lnTo>
                    <a:pt x="215621" y="201361"/>
                  </a:lnTo>
                  <a:lnTo>
                    <a:pt x="224419" y="169839"/>
                  </a:lnTo>
                  <a:lnTo>
                    <a:pt x="233621" y="137308"/>
                  </a:lnTo>
                  <a:lnTo>
                    <a:pt x="243002" y="106445"/>
                  </a:lnTo>
                  <a:lnTo>
                    <a:pt x="253258" y="77648"/>
                  </a:lnTo>
                  <a:lnTo>
                    <a:pt x="265753" y="51619"/>
                  </a:lnTo>
                  <a:lnTo>
                    <a:pt x="286175" y="22238"/>
                  </a:lnTo>
                  <a:lnTo>
                    <a:pt x="307307" y="6036"/>
                  </a:lnTo>
                  <a:lnTo>
                    <a:pt x="328650" y="0"/>
                  </a:lnTo>
                  <a:lnTo>
                    <a:pt x="342917" y="2822"/>
                  </a:lnTo>
                  <a:lnTo>
                    <a:pt x="362219" y="13336"/>
                  </a:lnTo>
                  <a:lnTo>
                    <a:pt x="371330" y="21978"/>
                  </a:lnTo>
                  <a:lnTo>
                    <a:pt x="375380" y="31110"/>
                  </a:lnTo>
                  <a:lnTo>
                    <a:pt x="374872" y="35768"/>
                  </a:lnTo>
                  <a:lnTo>
                    <a:pt x="370075" y="45177"/>
                  </a:lnTo>
                  <a:lnTo>
                    <a:pt x="354656" y="59399"/>
                  </a:lnTo>
                  <a:lnTo>
                    <a:pt x="323203" y="76840"/>
                  </a:lnTo>
                  <a:lnTo>
                    <a:pt x="289771" y="82349"/>
                  </a:lnTo>
                  <a:lnTo>
                    <a:pt x="287637" y="81834"/>
                  </a:lnTo>
                  <a:lnTo>
                    <a:pt x="287802" y="80696"/>
                  </a:lnTo>
                  <a:lnTo>
                    <a:pt x="314325" y="546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79"/>
            <p:cNvSpPr/>
            <p:nvPr/>
          </p:nvSpPr>
          <p:spPr bwMode="auto">
            <a:xfrm>
              <a:off x="5537354" y="1593056"/>
              <a:ext cx="120497" cy="148778"/>
            </a:xfrm>
            <a:custGeom>
              <a:avLst/>
              <a:gdLst/>
              <a:ahLst/>
              <a:cxnLst/>
              <a:rect l="0" t="0" r="0" b="0"/>
              <a:pathLst>
                <a:path w="120497" h="148778">
                  <a:moveTo>
                    <a:pt x="91921" y="0"/>
                  </a:moveTo>
                  <a:lnTo>
                    <a:pt x="59810" y="32111"/>
                  </a:lnTo>
                  <a:lnTo>
                    <a:pt x="27161" y="60967"/>
                  </a:lnTo>
                  <a:lnTo>
                    <a:pt x="9850" y="79712"/>
                  </a:lnTo>
                  <a:lnTo>
                    <a:pt x="3851" y="93372"/>
                  </a:lnTo>
                  <a:lnTo>
                    <a:pt x="0" y="117751"/>
                  </a:lnTo>
                  <a:lnTo>
                    <a:pt x="2065" y="122951"/>
                  </a:lnTo>
                  <a:lnTo>
                    <a:pt x="10710" y="132962"/>
                  </a:lnTo>
                  <a:lnTo>
                    <a:pt x="28965" y="143730"/>
                  </a:lnTo>
                  <a:lnTo>
                    <a:pt x="62170" y="148777"/>
                  </a:lnTo>
                  <a:lnTo>
                    <a:pt x="97187" y="147657"/>
                  </a:lnTo>
                  <a:lnTo>
                    <a:pt x="120496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80"/>
            <p:cNvSpPr/>
            <p:nvPr/>
          </p:nvSpPr>
          <p:spPr bwMode="auto">
            <a:xfrm>
              <a:off x="5500756" y="1628775"/>
              <a:ext cx="28508" cy="154883"/>
            </a:xfrm>
            <a:custGeom>
              <a:avLst/>
              <a:gdLst/>
              <a:ahLst/>
              <a:cxnLst/>
              <a:rect l="0" t="0" r="0" b="0"/>
              <a:pathLst>
                <a:path w="28508" h="154883">
                  <a:moveTo>
                    <a:pt x="14219" y="0"/>
                  </a:moveTo>
                  <a:lnTo>
                    <a:pt x="10427" y="3792"/>
                  </a:lnTo>
                  <a:lnTo>
                    <a:pt x="8068" y="17528"/>
                  </a:lnTo>
                  <a:lnTo>
                    <a:pt x="5089" y="52550"/>
                  </a:lnTo>
                  <a:lnTo>
                    <a:pt x="3017" y="70187"/>
                  </a:lnTo>
                  <a:lnTo>
                    <a:pt x="3922" y="105263"/>
                  </a:lnTo>
                  <a:lnTo>
                    <a:pt x="720" y="135357"/>
                  </a:lnTo>
                  <a:lnTo>
                    <a:pt x="0" y="154882"/>
                  </a:lnTo>
                  <a:lnTo>
                    <a:pt x="772" y="154849"/>
                  </a:lnTo>
                  <a:lnTo>
                    <a:pt x="3744" y="152695"/>
                  </a:lnTo>
                  <a:lnTo>
                    <a:pt x="23181" y="117574"/>
                  </a:lnTo>
                  <a:lnTo>
                    <a:pt x="28507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81"/>
            <p:cNvSpPr/>
            <p:nvPr/>
          </p:nvSpPr>
          <p:spPr bwMode="auto">
            <a:xfrm>
              <a:off x="5325620" y="1678781"/>
              <a:ext cx="106173" cy="98073"/>
            </a:xfrm>
            <a:custGeom>
              <a:avLst/>
              <a:gdLst/>
              <a:ahLst/>
              <a:cxnLst/>
              <a:rect l="0" t="0" r="0" b="0"/>
              <a:pathLst>
                <a:path w="106173" h="98073">
                  <a:moveTo>
                    <a:pt x="53624" y="0"/>
                  </a:moveTo>
                  <a:lnTo>
                    <a:pt x="38082" y="9888"/>
                  </a:lnTo>
                  <a:lnTo>
                    <a:pt x="12037" y="32111"/>
                  </a:lnTo>
                  <a:lnTo>
                    <a:pt x="7359" y="44434"/>
                  </a:lnTo>
                  <a:lnTo>
                    <a:pt x="4726" y="64760"/>
                  </a:lnTo>
                  <a:lnTo>
                    <a:pt x="7738" y="82071"/>
                  </a:lnTo>
                  <a:lnTo>
                    <a:pt x="11128" y="86464"/>
                  </a:lnTo>
                  <a:lnTo>
                    <a:pt x="21243" y="93462"/>
                  </a:lnTo>
                  <a:lnTo>
                    <a:pt x="40325" y="98072"/>
                  </a:lnTo>
                  <a:lnTo>
                    <a:pt x="61061" y="95645"/>
                  </a:lnTo>
                  <a:lnTo>
                    <a:pt x="82286" y="86107"/>
                  </a:lnTo>
                  <a:lnTo>
                    <a:pt x="92292" y="75576"/>
                  </a:lnTo>
                  <a:lnTo>
                    <a:pt x="105183" y="49413"/>
                  </a:lnTo>
                  <a:lnTo>
                    <a:pt x="106172" y="37572"/>
                  </a:lnTo>
                  <a:lnTo>
                    <a:pt x="105324" y="32192"/>
                  </a:lnTo>
                  <a:lnTo>
                    <a:pt x="98033" y="21980"/>
                  </a:lnTo>
                  <a:lnTo>
                    <a:pt x="86855" y="12944"/>
                  </a:lnTo>
                  <a:lnTo>
                    <a:pt x="67174" y="4188"/>
                  </a:lnTo>
                  <a:lnTo>
                    <a:pt x="53296" y="1862"/>
                  </a:lnTo>
                  <a:lnTo>
                    <a:pt x="28303" y="8136"/>
                  </a:lnTo>
                  <a:lnTo>
                    <a:pt x="14325" y="17904"/>
                  </a:lnTo>
                  <a:lnTo>
                    <a:pt x="4407" y="29389"/>
                  </a:lnTo>
                  <a:lnTo>
                    <a:pt x="0" y="39785"/>
                  </a:lnTo>
                  <a:lnTo>
                    <a:pt x="158" y="51813"/>
                  </a:lnTo>
                  <a:lnTo>
                    <a:pt x="3667" y="64303"/>
                  </a:lnTo>
                  <a:lnTo>
                    <a:pt x="10519" y="75146"/>
                  </a:lnTo>
                  <a:lnTo>
                    <a:pt x="15362" y="78673"/>
                  </a:lnTo>
                  <a:lnTo>
                    <a:pt x="27094" y="82591"/>
                  </a:lnTo>
                  <a:lnTo>
                    <a:pt x="6791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82"/>
            <p:cNvSpPr/>
            <p:nvPr/>
          </p:nvSpPr>
          <p:spPr bwMode="auto">
            <a:xfrm>
              <a:off x="5173998" y="1655288"/>
              <a:ext cx="111714" cy="114794"/>
            </a:xfrm>
            <a:custGeom>
              <a:avLst/>
              <a:gdLst/>
              <a:ahLst/>
              <a:cxnLst/>
              <a:rect l="0" t="0" r="0" b="0"/>
              <a:pathLst>
                <a:path w="111714" h="114794">
                  <a:moveTo>
                    <a:pt x="33796" y="16350"/>
                  </a:moveTo>
                  <a:lnTo>
                    <a:pt x="28093" y="22846"/>
                  </a:lnTo>
                  <a:lnTo>
                    <a:pt x="9754" y="53370"/>
                  </a:lnTo>
                  <a:lnTo>
                    <a:pt x="619" y="78784"/>
                  </a:lnTo>
                  <a:lnTo>
                    <a:pt x="0" y="90136"/>
                  </a:lnTo>
                  <a:lnTo>
                    <a:pt x="2371" y="103118"/>
                  </a:lnTo>
                  <a:lnTo>
                    <a:pt x="4908" y="107533"/>
                  </a:lnTo>
                  <a:lnTo>
                    <a:pt x="8187" y="110476"/>
                  </a:lnTo>
                  <a:lnTo>
                    <a:pt x="16858" y="113746"/>
                  </a:lnTo>
                  <a:lnTo>
                    <a:pt x="35127" y="114793"/>
                  </a:lnTo>
                  <a:lnTo>
                    <a:pt x="48675" y="112225"/>
                  </a:lnTo>
                  <a:lnTo>
                    <a:pt x="69690" y="98732"/>
                  </a:lnTo>
                  <a:lnTo>
                    <a:pt x="90998" y="79653"/>
                  </a:lnTo>
                  <a:lnTo>
                    <a:pt x="104808" y="55126"/>
                  </a:lnTo>
                  <a:lnTo>
                    <a:pt x="110882" y="24891"/>
                  </a:lnTo>
                  <a:lnTo>
                    <a:pt x="111713" y="13267"/>
                  </a:lnTo>
                  <a:lnTo>
                    <a:pt x="108759" y="8738"/>
                  </a:lnTo>
                  <a:lnTo>
                    <a:pt x="97010" y="1590"/>
                  </a:lnTo>
                  <a:lnTo>
                    <a:pt x="83322" y="0"/>
                  </a:lnTo>
                  <a:lnTo>
                    <a:pt x="69301" y="2733"/>
                  </a:lnTo>
                  <a:lnTo>
                    <a:pt x="48020" y="13991"/>
                  </a:lnTo>
                  <a:lnTo>
                    <a:pt x="21612" y="38726"/>
                  </a:lnTo>
                  <a:lnTo>
                    <a:pt x="16149" y="45555"/>
                  </a:lnTo>
                  <a:lnTo>
                    <a:pt x="13300" y="52488"/>
                  </a:lnTo>
                  <a:lnTo>
                    <a:pt x="12251" y="66542"/>
                  </a:lnTo>
                  <a:lnTo>
                    <a:pt x="16547" y="78609"/>
                  </a:lnTo>
                  <a:lnTo>
                    <a:pt x="19916" y="84050"/>
                  </a:lnTo>
                  <a:lnTo>
                    <a:pt x="24542" y="87677"/>
                  </a:lnTo>
                  <a:lnTo>
                    <a:pt x="36033" y="91707"/>
                  </a:lnTo>
                  <a:lnTo>
                    <a:pt x="76658" y="877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83"/>
            <p:cNvSpPr/>
            <p:nvPr/>
          </p:nvSpPr>
          <p:spPr bwMode="auto">
            <a:xfrm>
              <a:off x="5093494" y="1532528"/>
              <a:ext cx="35720" cy="241192"/>
            </a:xfrm>
            <a:custGeom>
              <a:avLst/>
              <a:gdLst/>
              <a:ahLst/>
              <a:cxnLst/>
              <a:rect l="0" t="0" r="0" b="0"/>
              <a:pathLst>
                <a:path w="35720" h="241192">
                  <a:moveTo>
                    <a:pt x="0" y="24810"/>
                  </a:moveTo>
                  <a:lnTo>
                    <a:pt x="0" y="14867"/>
                  </a:lnTo>
                  <a:lnTo>
                    <a:pt x="794" y="13418"/>
                  </a:lnTo>
                  <a:lnTo>
                    <a:pt x="2117" y="12453"/>
                  </a:lnTo>
                  <a:lnTo>
                    <a:pt x="5703" y="10586"/>
                  </a:lnTo>
                  <a:lnTo>
                    <a:pt x="16793" y="692"/>
                  </a:lnTo>
                  <a:lnTo>
                    <a:pt x="18339" y="0"/>
                  </a:lnTo>
                  <a:lnTo>
                    <a:pt x="19369" y="332"/>
                  </a:lnTo>
                  <a:lnTo>
                    <a:pt x="20057" y="1348"/>
                  </a:lnTo>
                  <a:lnTo>
                    <a:pt x="27031" y="33314"/>
                  </a:lnTo>
                  <a:lnTo>
                    <a:pt x="28270" y="64589"/>
                  </a:lnTo>
                  <a:lnTo>
                    <a:pt x="28484" y="95775"/>
                  </a:lnTo>
                  <a:lnTo>
                    <a:pt x="24756" y="126358"/>
                  </a:lnTo>
                  <a:lnTo>
                    <a:pt x="22416" y="159320"/>
                  </a:lnTo>
                  <a:lnTo>
                    <a:pt x="16716" y="194607"/>
                  </a:lnTo>
                  <a:lnTo>
                    <a:pt x="15800" y="216407"/>
                  </a:lnTo>
                  <a:lnTo>
                    <a:pt x="20204" y="232480"/>
                  </a:lnTo>
                  <a:lnTo>
                    <a:pt x="24325" y="239610"/>
                  </a:lnTo>
                  <a:lnTo>
                    <a:pt x="25742" y="241034"/>
                  </a:lnTo>
                  <a:lnTo>
                    <a:pt x="26686" y="241191"/>
                  </a:lnTo>
                  <a:lnTo>
                    <a:pt x="28529" y="238454"/>
                  </a:lnTo>
                  <a:lnTo>
                    <a:pt x="35719" y="2248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213" name="SMARTInkShape-Group31"/>
          <p:cNvGrpSpPr/>
          <p:nvPr/>
        </p:nvGrpSpPr>
        <p:grpSpPr>
          <a:xfrm>
            <a:off x="6499999" y="689024"/>
            <a:ext cx="2336821" cy="775896"/>
            <a:chOff x="6499999" y="689024"/>
            <a:chExt cx="2336821" cy="775896"/>
          </a:xfrm>
        </p:grpSpPr>
        <p:sp>
          <p:nvSpPr>
            <p:cNvPr id="31" name="SMARTInkShape-184"/>
            <p:cNvSpPr/>
            <p:nvPr/>
          </p:nvSpPr>
          <p:spPr bwMode="auto">
            <a:xfrm>
              <a:off x="8236744" y="1164431"/>
              <a:ext cx="221457" cy="11065"/>
            </a:xfrm>
            <a:custGeom>
              <a:avLst/>
              <a:gdLst/>
              <a:ahLst/>
              <a:cxnLst/>
              <a:rect l="0" t="0" r="0" b="0"/>
              <a:pathLst>
                <a:path w="221457" h="11065">
                  <a:moveTo>
                    <a:pt x="0" y="0"/>
                  </a:moveTo>
                  <a:lnTo>
                    <a:pt x="33853" y="0"/>
                  </a:lnTo>
                  <a:lnTo>
                    <a:pt x="63896" y="794"/>
                  </a:lnTo>
                  <a:lnTo>
                    <a:pt x="92662" y="4910"/>
                  </a:lnTo>
                  <a:lnTo>
                    <a:pt x="117383" y="6151"/>
                  </a:lnTo>
                  <a:lnTo>
                    <a:pt x="144245" y="8819"/>
                  </a:lnTo>
                  <a:lnTo>
                    <a:pt x="171265" y="11064"/>
                  </a:lnTo>
                  <a:lnTo>
                    <a:pt x="204821" y="8658"/>
                  </a:lnTo>
                  <a:lnTo>
                    <a:pt x="2214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2" name="SMARTInkShape-185"/>
            <p:cNvSpPr/>
            <p:nvPr/>
          </p:nvSpPr>
          <p:spPr bwMode="auto">
            <a:xfrm>
              <a:off x="8672513" y="1214438"/>
              <a:ext cx="164307" cy="7144"/>
            </a:xfrm>
            <a:custGeom>
              <a:avLst/>
              <a:gdLst/>
              <a:ahLst/>
              <a:cxnLst/>
              <a:rect l="0" t="0" r="0" b="0"/>
              <a:pathLst>
                <a:path w="164307" h="7144">
                  <a:moveTo>
                    <a:pt x="0" y="7143"/>
                  </a:moveTo>
                  <a:lnTo>
                    <a:pt x="0" y="3351"/>
                  </a:lnTo>
                  <a:lnTo>
                    <a:pt x="793" y="2234"/>
                  </a:lnTo>
                  <a:lnTo>
                    <a:pt x="2116" y="1489"/>
                  </a:lnTo>
                  <a:lnTo>
                    <a:pt x="6150" y="294"/>
                  </a:lnTo>
                  <a:lnTo>
                    <a:pt x="40678" y="25"/>
                  </a:lnTo>
                  <a:lnTo>
                    <a:pt x="71231" y="7"/>
                  </a:lnTo>
                  <a:lnTo>
                    <a:pt x="101627" y="3794"/>
                  </a:lnTo>
                  <a:lnTo>
                    <a:pt x="133845" y="6482"/>
                  </a:lnTo>
                  <a:lnTo>
                    <a:pt x="150341" y="6153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3" name="SMARTInkShape-186"/>
            <p:cNvSpPr/>
            <p:nvPr/>
          </p:nvSpPr>
          <p:spPr bwMode="auto">
            <a:xfrm>
              <a:off x="8710060" y="1121863"/>
              <a:ext cx="105329" cy="219614"/>
            </a:xfrm>
            <a:custGeom>
              <a:avLst/>
              <a:gdLst/>
              <a:ahLst/>
              <a:cxnLst/>
              <a:rect l="0" t="0" r="0" b="0"/>
              <a:pathLst>
                <a:path w="105329" h="219614">
                  <a:moveTo>
                    <a:pt x="105328" y="6850"/>
                  </a:moveTo>
                  <a:lnTo>
                    <a:pt x="91903" y="1195"/>
                  </a:lnTo>
                  <a:lnTo>
                    <a:pt x="81686" y="0"/>
                  </a:lnTo>
                  <a:lnTo>
                    <a:pt x="70630" y="3585"/>
                  </a:lnTo>
                  <a:lnTo>
                    <a:pt x="57299" y="13467"/>
                  </a:lnTo>
                  <a:lnTo>
                    <a:pt x="33837" y="45556"/>
                  </a:lnTo>
                  <a:lnTo>
                    <a:pt x="14829" y="81259"/>
                  </a:lnTo>
                  <a:lnTo>
                    <a:pt x="4341" y="109418"/>
                  </a:lnTo>
                  <a:lnTo>
                    <a:pt x="0" y="137870"/>
                  </a:lnTo>
                  <a:lnTo>
                    <a:pt x="3442" y="169431"/>
                  </a:lnTo>
                  <a:lnTo>
                    <a:pt x="7061" y="191776"/>
                  </a:lnTo>
                  <a:lnTo>
                    <a:pt x="8861" y="196809"/>
                  </a:lnTo>
                  <a:lnTo>
                    <a:pt x="17210" y="204517"/>
                  </a:lnTo>
                  <a:lnTo>
                    <a:pt x="45851" y="218838"/>
                  </a:lnTo>
                  <a:lnTo>
                    <a:pt x="49008" y="219613"/>
                  </a:lnTo>
                  <a:lnTo>
                    <a:pt x="56748" y="218357"/>
                  </a:lnTo>
                  <a:lnTo>
                    <a:pt x="61035" y="216911"/>
                  </a:lnTo>
                  <a:lnTo>
                    <a:pt x="67915" y="211070"/>
                  </a:lnTo>
                  <a:lnTo>
                    <a:pt x="83896" y="185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5" name="SMARTInkShape-187"/>
            <p:cNvSpPr/>
            <p:nvPr/>
          </p:nvSpPr>
          <p:spPr bwMode="auto">
            <a:xfrm>
              <a:off x="8544813" y="1264444"/>
              <a:ext cx="91982" cy="98384"/>
            </a:xfrm>
            <a:custGeom>
              <a:avLst/>
              <a:gdLst/>
              <a:ahLst/>
              <a:cxnLst/>
              <a:rect l="0" t="0" r="0" b="0"/>
              <a:pathLst>
                <a:path w="91982" h="98384">
                  <a:moveTo>
                    <a:pt x="91981" y="0"/>
                  </a:moveTo>
                  <a:lnTo>
                    <a:pt x="59542" y="25164"/>
                  </a:lnTo>
                  <a:lnTo>
                    <a:pt x="24924" y="53849"/>
                  </a:lnTo>
                  <a:lnTo>
                    <a:pt x="5857" y="77753"/>
                  </a:lnTo>
                  <a:lnTo>
                    <a:pt x="1110" y="88831"/>
                  </a:lnTo>
                  <a:lnTo>
                    <a:pt x="0" y="94513"/>
                  </a:lnTo>
                  <a:lnTo>
                    <a:pt x="498" y="96346"/>
                  </a:lnTo>
                  <a:lnTo>
                    <a:pt x="1623" y="97568"/>
                  </a:lnTo>
                  <a:lnTo>
                    <a:pt x="3168" y="98383"/>
                  </a:lnTo>
                  <a:lnTo>
                    <a:pt x="9117" y="97171"/>
                  </a:lnTo>
                  <a:lnTo>
                    <a:pt x="4197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6" name="SMARTInkShape-188"/>
            <p:cNvSpPr/>
            <p:nvPr/>
          </p:nvSpPr>
          <p:spPr bwMode="auto">
            <a:xfrm>
              <a:off x="8402043" y="1244511"/>
              <a:ext cx="277614" cy="94948"/>
            </a:xfrm>
            <a:custGeom>
              <a:avLst/>
              <a:gdLst/>
              <a:ahLst/>
              <a:cxnLst/>
              <a:rect l="0" t="0" r="0" b="0"/>
              <a:pathLst>
                <a:path w="277614" h="94948">
                  <a:moveTo>
                    <a:pt x="6151" y="55652"/>
                  </a:moveTo>
                  <a:lnTo>
                    <a:pt x="2358" y="55652"/>
                  </a:lnTo>
                  <a:lnTo>
                    <a:pt x="1241" y="56445"/>
                  </a:lnTo>
                  <a:lnTo>
                    <a:pt x="496" y="57768"/>
                  </a:lnTo>
                  <a:lnTo>
                    <a:pt x="0" y="59444"/>
                  </a:lnTo>
                  <a:lnTo>
                    <a:pt x="463" y="60561"/>
                  </a:lnTo>
                  <a:lnTo>
                    <a:pt x="1565" y="61306"/>
                  </a:lnTo>
                  <a:lnTo>
                    <a:pt x="5700" y="62133"/>
                  </a:lnTo>
                  <a:lnTo>
                    <a:pt x="29714" y="62769"/>
                  </a:lnTo>
                  <a:lnTo>
                    <a:pt x="54173" y="52850"/>
                  </a:lnTo>
                  <a:lnTo>
                    <a:pt x="72442" y="38946"/>
                  </a:lnTo>
                  <a:lnTo>
                    <a:pt x="79856" y="31828"/>
                  </a:lnTo>
                  <a:lnTo>
                    <a:pt x="82565" y="24955"/>
                  </a:lnTo>
                  <a:lnTo>
                    <a:pt x="84304" y="11400"/>
                  </a:lnTo>
                  <a:lnTo>
                    <a:pt x="82425" y="6086"/>
                  </a:lnTo>
                  <a:lnTo>
                    <a:pt x="80813" y="3558"/>
                  </a:lnTo>
                  <a:lnTo>
                    <a:pt x="78944" y="1873"/>
                  </a:lnTo>
                  <a:lnTo>
                    <a:pt x="74751" y="0"/>
                  </a:lnTo>
                  <a:lnTo>
                    <a:pt x="72522" y="294"/>
                  </a:lnTo>
                  <a:lnTo>
                    <a:pt x="67928" y="2738"/>
                  </a:lnTo>
                  <a:lnTo>
                    <a:pt x="49972" y="19126"/>
                  </a:lnTo>
                  <a:lnTo>
                    <a:pt x="40477" y="36098"/>
                  </a:lnTo>
                  <a:lnTo>
                    <a:pt x="35483" y="60299"/>
                  </a:lnTo>
                  <a:lnTo>
                    <a:pt x="34770" y="79318"/>
                  </a:lnTo>
                  <a:lnTo>
                    <a:pt x="36343" y="80954"/>
                  </a:lnTo>
                  <a:lnTo>
                    <a:pt x="42324" y="82772"/>
                  </a:lnTo>
                  <a:lnTo>
                    <a:pt x="50274" y="81463"/>
                  </a:lnTo>
                  <a:lnTo>
                    <a:pt x="79815" y="69696"/>
                  </a:lnTo>
                  <a:lnTo>
                    <a:pt x="92072" y="64275"/>
                  </a:lnTo>
                  <a:lnTo>
                    <a:pt x="126756" y="39488"/>
                  </a:lnTo>
                  <a:lnTo>
                    <a:pt x="147317" y="25075"/>
                  </a:lnTo>
                  <a:lnTo>
                    <a:pt x="157339" y="21456"/>
                  </a:lnTo>
                  <a:lnTo>
                    <a:pt x="159331" y="21742"/>
                  </a:lnTo>
                  <a:lnTo>
                    <a:pt x="160658" y="22727"/>
                  </a:lnTo>
                  <a:lnTo>
                    <a:pt x="161544" y="24177"/>
                  </a:lnTo>
                  <a:lnTo>
                    <a:pt x="160410" y="30021"/>
                  </a:lnTo>
                  <a:lnTo>
                    <a:pt x="152612" y="50483"/>
                  </a:lnTo>
                  <a:lnTo>
                    <a:pt x="158008" y="77547"/>
                  </a:lnTo>
                  <a:lnTo>
                    <a:pt x="161749" y="85226"/>
                  </a:lnTo>
                  <a:lnTo>
                    <a:pt x="166058" y="88640"/>
                  </a:lnTo>
                  <a:lnTo>
                    <a:pt x="176738" y="94353"/>
                  </a:lnTo>
                  <a:lnTo>
                    <a:pt x="180994" y="94947"/>
                  </a:lnTo>
                  <a:lnTo>
                    <a:pt x="189957" y="93489"/>
                  </a:lnTo>
                  <a:lnTo>
                    <a:pt x="221914" y="81613"/>
                  </a:lnTo>
                  <a:lnTo>
                    <a:pt x="256373" y="62138"/>
                  </a:lnTo>
                  <a:lnTo>
                    <a:pt x="277613" y="485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7" name="SMARTInkShape-189"/>
            <p:cNvSpPr/>
            <p:nvPr/>
          </p:nvSpPr>
          <p:spPr bwMode="auto">
            <a:xfrm>
              <a:off x="8379619" y="1271588"/>
              <a:ext cx="28576" cy="1"/>
            </a:xfrm>
            <a:custGeom>
              <a:avLst/>
              <a:gdLst/>
              <a:ahLst/>
              <a:cxnLst/>
              <a:rect l="0" t="0" r="0" b="0"/>
              <a:pathLst>
                <a:path w="28576" h="1">
                  <a:moveTo>
                    <a:pt x="0" y="0"/>
                  </a:move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8" name="SMARTInkShape-190"/>
            <p:cNvSpPr/>
            <p:nvPr/>
          </p:nvSpPr>
          <p:spPr bwMode="auto">
            <a:xfrm>
              <a:off x="8266605" y="1214438"/>
              <a:ext cx="55865" cy="42863"/>
            </a:xfrm>
            <a:custGeom>
              <a:avLst/>
              <a:gdLst/>
              <a:ahLst/>
              <a:cxnLst/>
              <a:rect l="0" t="0" r="0" b="0"/>
              <a:pathLst>
                <a:path w="55865" h="42863">
                  <a:moveTo>
                    <a:pt x="13001" y="0"/>
                  </a:moveTo>
                  <a:lnTo>
                    <a:pt x="9208" y="0"/>
                  </a:lnTo>
                  <a:lnTo>
                    <a:pt x="5230" y="2116"/>
                  </a:lnTo>
                  <a:lnTo>
                    <a:pt x="0" y="6150"/>
                  </a:lnTo>
                  <a:lnTo>
                    <a:pt x="2888" y="14434"/>
                  </a:lnTo>
                  <a:lnTo>
                    <a:pt x="8771" y="20438"/>
                  </a:lnTo>
                  <a:lnTo>
                    <a:pt x="30847" y="33206"/>
                  </a:lnTo>
                  <a:lnTo>
                    <a:pt x="55864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99" name="SMARTInkShape-191"/>
            <p:cNvSpPr/>
            <p:nvPr/>
          </p:nvSpPr>
          <p:spPr bwMode="auto">
            <a:xfrm>
              <a:off x="8344438" y="1071650"/>
              <a:ext cx="63757" cy="266097"/>
            </a:xfrm>
            <a:custGeom>
              <a:avLst/>
              <a:gdLst/>
              <a:ahLst/>
              <a:cxnLst/>
              <a:rect l="0" t="0" r="0" b="0"/>
              <a:pathLst>
                <a:path w="63757" h="266097">
                  <a:moveTo>
                    <a:pt x="63756" y="7056"/>
                  </a:moveTo>
                  <a:lnTo>
                    <a:pt x="56699" y="0"/>
                  </a:lnTo>
                  <a:lnTo>
                    <a:pt x="54507" y="17582"/>
                  </a:lnTo>
                  <a:lnTo>
                    <a:pt x="42880" y="47235"/>
                  </a:lnTo>
                  <a:lnTo>
                    <a:pt x="29877" y="74347"/>
                  </a:lnTo>
                  <a:lnTo>
                    <a:pt x="20653" y="97288"/>
                  </a:lnTo>
                  <a:lnTo>
                    <a:pt x="12055" y="122566"/>
                  </a:lnTo>
                  <a:lnTo>
                    <a:pt x="5589" y="147029"/>
                  </a:lnTo>
                  <a:lnTo>
                    <a:pt x="1277" y="179322"/>
                  </a:lnTo>
                  <a:lnTo>
                    <a:pt x="0" y="208999"/>
                  </a:lnTo>
                  <a:lnTo>
                    <a:pt x="362" y="240974"/>
                  </a:lnTo>
                  <a:lnTo>
                    <a:pt x="5197" y="257428"/>
                  </a:lnTo>
                  <a:lnTo>
                    <a:pt x="9419" y="264647"/>
                  </a:lnTo>
                  <a:lnTo>
                    <a:pt x="12450" y="266096"/>
                  </a:lnTo>
                  <a:lnTo>
                    <a:pt x="20051" y="265589"/>
                  </a:lnTo>
                  <a:lnTo>
                    <a:pt x="23506" y="263549"/>
                  </a:lnTo>
                  <a:lnTo>
                    <a:pt x="29463" y="257049"/>
                  </a:lnTo>
                  <a:lnTo>
                    <a:pt x="42325" y="22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0" name="SMARTInkShape-192"/>
            <p:cNvSpPr/>
            <p:nvPr/>
          </p:nvSpPr>
          <p:spPr bwMode="auto">
            <a:xfrm>
              <a:off x="8167035" y="1236163"/>
              <a:ext cx="90712" cy="228757"/>
            </a:xfrm>
            <a:custGeom>
              <a:avLst/>
              <a:gdLst/>
              <a:ahLst/>
              <a:cxnLst/>
              <a:rect l="0" t="0" r="0" b="0"/>
              <a:pathLst>
                <a:path w="90712" h="228757">
                  <a:moveTo>
                    <a:pt x="33990" y="6850"/>
                  </a:moveTo>
                  <a:lnTo>
                    <a:pt x="33990" y="3057"/>
                  </a:lnTo>
                  <a:lnTo>
                    <a:pt x="33196" y="1940"/>
                  </a:lnTo>
                  <a:lnTo>
                    <a:pt x="31873" y="1195"/>
                  </a:lnTo>
                  <a:lnTo>
                    <a:pt x="27839" y="0"/>
                  </a:lnTo>
                  <a:lnTo>
                    <a:pt x="23348" y="3585"/>
                  </a:lnTo>
                  <a:lnTo>
                    <a:pt x="5372" y="32131"/>
                  </a:lnTo>
                  <a:lnTo>
                    <a:pt x="375" y="48736"/>
                  </a:lnTo>
                  <a:lnTo>
                    <a:pt x="0" y="58803"/>
                  </a:lnTo>
                  <a:lnTo>
                    <a:pt x="4252" y="72602"/>
                  </a:lnTo>
                  <a:lnTo>
                    <a:pt x="8337" y="79200"/>
                  </a:lnTo>
                  <a:lnTo>
                    <a:pt x="9744" y="80483"/>
                  </a:lnTo>
                  <a:lnTo>
                    <a:pt x="10683" y="80545"/>
                  </a:lnTo>
                  <a:lnTo>
                    <a:pt x="11308" y="79792"/>
                  </a:lnTo>
                  <a:lnTo>
                    <a:pt x="46112" y="51590"/>
                  </a:lnTo>
                  <a:lnTo>
                    <a:pt x="76234" y="16090"/>
                  </a:lnTo>
                  <a:lnTo>
                    <a:pt x="81340" y="10957"/>
                  </a:lnTo>
                  <a:lnTo>
                    <a:pt x="86255" y="8675"/>
                  </a:lnTo>
                  <a:lnTo>
                    <a:pt x="87884" y="8860"/>
                  </a:lnTo>
                  <a:lnTo>
                    <a:pt x="88969" y="9777"/>
                  </a:lnTo>
                  <a:lnTo>
                    <a:pt x="89692" y="11183"/>
                  </a:lnTo>
                  <a:lnTo>
                    <a:pt x="90711" y="20745"/>
                  </a:lnTo>
                  <a:lnTo>
                    <a:pt x="81159" y="55090"/>
                  </a:lnTo>
                  <a:lnTo>
                    <a:pt x="76910" y="85876"/>
                  </a:lnTo>
                  <a:lnTo>
                    <a:pt x="72195" y="113256"/>
                  </a:lnTo>
                  <a:lnTo>
                    <a:pt x="70445" y="144563"/>
                  </a:lnTo>
                  <a:lnTo>
                    <a:pt x="67738" y="179397"/>
                  </a:lnTo>
                  <a:lnTo>
                    <a:pt x="59795" y="209032"/>
                  </a:lnTo>
                  <a:lnTo>
                    <a:pt x="49132" y="225152"/>
                  </a:lnTo>
                  <a:lnTo>
                    <a:pt x="44878" y="227791"/>
                  </a:lnTo>
                  <a:lnTo>
                    <a:pt x="40455" y="228756"/>
                  </a:lnTo>
                  <a:lnTo>
                    <a:pt x="31307" y="227712"/>
                  </a:lnTo>
                  <a:lnTo>
                    <a:pt x="21950" y="224602"/>
                  </a:lnTo>
                  <a:lnTo>
                    <a:pt x="14616" y="216341"/>
                  </a:lnTo>
                  <a:lnTo>
                    <a:pt x="11549" y="210804"/>
                  </a:lnTo>
                  <a:lnTo>
                    <a:pt x="6627" y="177371"/>
                  </a:lnTo>
                  <a:lnTo>
                    <a:pt x="5415" y="164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1" name="SMARTInkShape-193"/>
            <p:cNvSpPr/>
            <p:nvPr/>
          </p:nvSpPr>
          <p:spPr bwMode="auto">
            <a:xfrm>
              <a:off x="8030015" y="1235869"/>
              <a:ext cx="99144" cy="191438"/>
            </a:xfrm>
            <a:custGeom>
              <a:avLst/>
              <a:gdLst/>
              <a:ahLst/>
              <a:cxnLst/>
              <a:rect l="0" t="0" r="0" b="0"/>
              <a:pathLst>
                <a:path w="99144" h="191438">
                  <a:moveTo>
                    <a:pt x="35279" y="0"/>
                  </a:moveTo>
                  <a:lnTo>
                    <a:pt x="31486" y="0"/>
                  </a:lnTo>
                  <a:lnTo>
                    <a:pt x="21543" y="3792"/>
                  </a:lnTo>
                  <a:lnTo>
                    <a:pt x="12335" y="9943"/>
                  </a:lnTo>
                  <a:lnTo>
                    <a:pt x="4580" y="20585"/>
                  </a:lnTo>
                  <a:lnTo>
                    <a:pt x="1047" y="30000"/>
                  </a:lnTo>
                  <a:lnTo>
                    <a:pt x="0" y="41609"/>
                  </a:lnTo>
                  <a:lnTo>
                    <a:pt x="1872" y="48391"/>
                  </a:lnTo>
                  <a:lnTo>
                    <a:pt x="4557" y="54051"/>
                  </a:lnTo>
                  <a:lnTo>
                    <a:pt x="6861" y="61699"/>
                  </a:lnTo>
                  <a:lnTo>
                    <a:pt x="10213" y="66580"/>
                  </a:lnTo>
                  <a:lnTo>
                    <a:pt x="12218" y="67406"/>
                  </a:lnTo>
                  <a:lnTo>
                    <a:pt x="14349" y="67162"/>
                  </a:lnTo>
                  <a:lnTo>
                    <a:pt x="18832" y="65568"/>
                  </a:lnTo>
                  <a:lnTo>
                    <a:pt x="38131" y="60669"/>
                  </a:lnTo>
                  <a:lnTo>
                    <a:pt x="53763" y="50608"/>
                  </a:lnTo>
                  <a:lnTo>
                    <a:pt x="72473" y="32986"/>
                  </a:lnTo>
                  <a:lnTo>
                    <a:pt x="98124" y="1531"/>
                  </a:lnTo>
                  <a:lnTo>
                    <a:pt x="98607" y="2608"/>
                  </a:lnTo>
                  <a:lnTo>
                    <a:pt x="99143" y="8038"/>
                  </a:lnTo>
                  <a:lnTo>
                    <a:pt x="89592" y="43568"/>
                  </a:lnTo>
                  <a:lnTo>
                    <a:pt x="80433" y="72370"/>
                  </a:lnTo>
                  <a:lnTo>
                    <a:pt x="70980" y="105694"/>
                  </a:lnTo>
                  <a:lnTo>
                    <a:pt x="63999" y="141095"/>
                  </a:lnTo>
                  <a:lnTo>
                    <a:pt x="55867" y="166260"/>
                  </a:lnTo>
                  <a:lnTo>
                    <a:pt x="29605" y="191437"/>
                  </a:lnTo>
                  <a:lnTo>
                    <a:pt x="35279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2" name="SMARTInkShape-194"/>
            <p:cNvSpPr/>
            <p:nvPr/>
          </p:nvSpPr>
          <p:spPr bwMode="auto">
            <a:xfrm>
              <a:off x="7797881" y="994934"/>
              <a:ext cx="195976" cy="138946"/>
            </a:xfrm>
            <a:custGeom>
              <a:avLst/>
              <a:gdLst/>
              <a:ahLst/>
              <a:cxnLst/>
              <a:rect l="0" t="0" r="0" b="0"/>
              <a:pathLst>
                <a:path w="195976" h="138946">
                  <a:moveTo>
                    <a:pt x="95963" y="5191"/>
                  </a:moveTo>
                  <a:lnTo>
                    <a:pt x="92170" y="5191"/>
                  </a:lnTo>
                  <a:lnTo>
                    <a:pt x="88192" y="7308"/>
                  </a:lnTo>
                  <a:lnTo>
                    <a:pt x="75378" y="18926"/>
                  </a:lnTo>
                  <a:lnTo>
                    <a:pt x="58553" y="48922"/>
                  </a:lnTo>
                  <a:lnTo>
                    <a:pt x="40860" y="80592"/>
                  </a:lnTo>
                  <a:lnTo>
                    <a:pt x="22872" y="110925"/>
                  </a:lnTo>
                  <a:lnTo>
                    <a:pt x="8266" y="134248"/>
                  </a:lnTo>
                  <a:lnTo>
                    <a:pt x="3276" y="137956"/>
                  </a:lnTo>
                  <a:lnTo>
                    <a:pt x="834" y="138945"/>
                  </a:lnTo>
                  <a:lnTo>
                    <a:pt x="0" y="138810"/>
                  </a:lnTo>
                  <a:lnTo>
                    <a:pt x="238" y="137927"/>
                  </a:lnTo>
                  <a:lnTo>
                    <a:pt x="27381" y="103871"/>
                  </a:lnTo>
                  <a:lnTo>
                    <a:pt x="59827" y="69309"/>
                  </a:lnTo>
                  <a:lnTo>
                    <a:pt x="89862" y="33743"/>
                  </a:lnTo>
                  <a:lnTo>
                    <a:pt x="105399" y="11683"/>
                  </a:lnTo>
                  <a:lnTo>
                    <a:pt x="109612" y="0"/>
                  </a:lnTo>
                  <a:lnTo>
                    <a:pt x="109030" y="143"/>
                  </a:lnTo>
                  <a:lnTo>
                    <a:pt x="106268" y="2418"/>
                  </a:lnTo>
                  <a:lnTo>
                    <a:pt x="104512" y="8192"/>
                  </a:lnTo>
                  <a:lnTo>
                    <a:pt x="97576" y="41800"/>
                  </a:lnTo>
                  <a:lnTo>
                    <a:pt x="98557" y="64722"/>
                  </a:lnTo>
                  <a:lnTo>
                    <a:pt x="106001" y="93327"/>
                  </a:lnTo>
                  <a:lnTo>
                    <a:pt x="114711" y="104158"/>
                  </a:lnTo>
                  <a:lnTo>
                    <a:pt x="135915" y="120255"/>
                  </a:lnTo>
                  <a:lnTo>
                    <a:pt x="154367" y="124744"/>
                  </a:lnTo>
                  <a:lnTo>
                    <a:pt x="165841" y="123678"/>
                  </a:lnTo>
                  <a:lnTo>
                    <a:pt x="176232" y="119764"/>
                  </a:lnTo>
                  <a:lnTo>
                    <a:pt x="195975" y="1052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3" name="SMARTInkShape-195"/>
            <p:cNvSpPr/>
            <p:nvPr/>
          </p:nvSpPr>
          <p:spPr bwMode="auto">
            <a:xfrm>
              <a:off x="7900988" y="1053159"/>
              <a:ext cx="92869" cy="223487"/>
            </a:xfrm>
            <a:custGeom>
              <a:avLst/>
              <a:gdLst/>
              <a:ahLst/>
              <a:cxnLst/>
              <a:rect l="0" t="0" r="0" b="0"/>
              <a:pathLst>
                <a:path w="92869" h="223487">
                  <a:moveTo>
                    <a:pt x="0" y="4116"/>
                  </a:moveTo>
                  <a:lnTo>
                    <a:pt x="0" y="0"/>
                  </a:lnTo>
                  <a:lnTo>
                    <a:pt x="793" y="22660"/>
                  </a:lnTo>
                  <a:lnTo>
                    <a:pt x="5654" y="49936"/>
                  </a:lnTo>
                  <a:lnTo>
                    <a:pt x="6702" y="78546"/>
                  </a:lnTo>
                  <a:lnTo>
                    <a:pt x="7012" y="112159"/>
                  </a:lnTo>
                  <a:lnTo>
                    <a:pt x="9221" y="145137"/>
                  </a:lnTo>
                  <a:lnTo>
                    <a:pt x="17019" y="175017"/>
                  </a:lnTo>
                  <a:lnTo>
                    <a:pt x="25820" y="192784"/>
                  </a:lnTo>
                  <a:lnTo>
                    <a:pt x="43369" y="210918"/>
                  </a:lnTo>
                  <a:lnTo>
                    <a:pt x="58976" y="220878"/>
                  </a:lnTo>
                  <a:lnTo>
                    <a:pt x="68808" y="223486"/>
                  </a:lnTo>
                  <a:lnTo>
                    <a:pt x="78471" y="222528"/>
                  </a:lnTo>
                  <a:lnTo>
                    <a:pt x="83270" y="221162"/>
                  </a:lnTo>
                  <a:lnTo>
                    <a:pt x="86469" y="218663"/>
                  </a:lnTo>
                  <a:lnTo>
                    <a:pt x="92868" y="204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4" name="SMARTInkShape-196"/>
            <p:cNvSpPr/>
            <p:nvPr/>
          </p:nvSpPr>
          <p:spPr bwMode="auto">
            <a:xfrm>
              <a:off x="8136731" y="689024"/>
              <a:ext cx="179997" cy="396827"/>
            </a:xfrm>
            <a:custGeom>
              <a:avLst/>
              <a:gdLst/>
              <a:ahLst/>
              <a:cxnLst/>
              <a:rect l="0" t="0" r="0" b="0"/>
              <a:pathLst>
                <a:path w="179997" h="396827">
                  <a:moveTo>
                    <a:pt x="0" y="11064"/>
                  </a:moveTo>
                  <a:lnTo>
                    <a:pt x="0" y="4913"/>
                  </a:lnTo>
                  <a:lnTo>
                    <a:pt x="3793" y="422"/>
                  </a:lnTo>
                  <a:lnTo>
                    <a:pt x="7291" y="0"/>
                  </a:lnTo>
                  <a:lnTo>
                    <a:pt x="36365" y="7144"/>
                  </a:lnTo>
                  <a:lnTo>
                    <a:pt x="60613" y="15671"/>
                  </a:lnTo>
                  <a:lnTo>
                    <a:pt x="87264" y="27399"/>
                  </a:lnTo>
                  <a:lnTo>
                    <a:pt x="117101" y="46899"/>
                  </a:lnTo>
                  <a:lnTo>
                    <a:pt x="145708" y="73028"/>
                  </a:lnTo>
                  <a:lnTo>
                    <a:pt x="166359" y="105807"/>
                  </a:lnTo>
                  <a:lnTo>
                    <a:pt x="172819" y="123439"/>
                  </a:lnTo>
                  <a:lnTo>
                    <a:pt x="177125" y="141543"/>
                  </a:lnTo>
                  <a:lnTo>
                    <a:pt x="179996" y="159962"/>
                  </a:lnTo>
                  <a:lnTo>
                    <a:pt x="179529" y="179385"/>
                  </a:lnTo>
                  <a:lnTo>
                    <a:pt x="176836" y="199478"/>
                  </a:lnTo>
                  <a:lnTo>
                    <a:pt x="172659" y="220017"/>
                  </a:lnTo>
                  <a:lnTo>
                    <a:pt x="165906" y="240060"/>
                  </a:lnTo>
                  <a:lnTo>
                    <a:pt x="157436" y="259771"/>
                  </a:lnTo>
                  <a:lnTo>
                    <a:pt x="147820" y="279262"/>
                  </a:lnTo>
                  <a:lnTo>
                    <a:pt x="136646" y="297813"/>
                  </a:lnTo>
                  <a:lnTo>
                    <a:pt x="111531" y="333241"/>
                  </a:lnTo>
                  <a:lnTo>
                    <a:pt x="88728" y="361158"/>
                  </a:lnTo>
                  <a:lnTo>
                    <a:pt x="57150" y="3968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5" name="SMARTInkShape-197"/>
            <p:cNvSpPr/>
            <p:nvPr/>
          </p:nvSpPr>
          <p:spPr bwMode="auto">
            <a:xfrm>
              <a:off x="8047552" y="829755"/>
              <a:ext cx="69638" cy="248952"/>
            </a:xfrm>
            <a:custGeom>
              <a:avLst/>
              <a:gdLst/>
              <a:ahLst/>
              <a:cxnLst/>
              <a:rect l="0" t="0" r="0" b="0"/>
              <a:pathLst>
                <a:path w="69638" h="248952">
                  <a:moveTo>
                    <a:pt x="10598" y="13208"/>
                  </a:moveTo>
                  <a:lnTo>
                    <a:pt x="10598" y="9415"/>
                  </a:lnTo>
                  <a:lnTo>
                    <a:pt x="9804" y="8298"/>
                  </a:lnTo>
                  <a:lnTo>
                    <a:pt x="8481" y="7553"/>
                  </a:lnTo>
                  <a:lnTo>
                    <a:pt x="6805" y="7057"/>
                  </a:lnTo>
                  <a:lnTo>
                    <a:pt x="655" y="2566"/>
                  </a:lnTo>
                  <a:lnTo>
                    <a:pt x="0" y="1350"/>
                  </a:lnTo>
                  <a:lnTo>
                    <a:pt x="358" y="540"/>
                  </a:lnTo>
                  <a:lnTo>
                    <a:pt x="1391" y="0"/>
                  </a:lnTo>
                  <a:lnTo>
                    <a:pt x="2872" y="434"/>
                  </a:lnTo>
                  <a:lnTo>
                    <a:pt x="17008" y="12750"/>
                  </a:lnTo>
                  <a:lnTo>
                    <a:pt x="45045" y="44780"/>
                  </a:lnTo>
                  <a:lnTo>
                    <a:pt x="61323" y="80475"/>
                  </a:lnTo>
                  <a:lnTo>
                    <a:pt x="69637" y="112425"/>
                  </a:lnTo>
                  <a:lnTo>
                    <a:pt x="69542" y="147028"/>
                  </a:lnTo>
                  <a:lnTo>
                    <a:pt x="64487" y="178623"/>
                  </a:lnTo>
                  <a:lnTo>
                    <a:pt x="54170" y="208093"/>
                  </a:lnTo>
                  <a:lnTo>
                    <a:pt x="37063" y="241908"/>
                  </a:lnTo>
                  <a:lnTo>
                    <a:pt x="32029" y="2489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6" name="SMARTInkShape-198"/>
            <p:cNvSpPr/>
            <p:nvPr/>
          </p:nvSpPr>
          <p:spPr bwMode="auto">
            <a:xfrm>
              <a:off x="7784588" y="821531"/>
              <a:ext cx="137832" cy="257176"/>
            </a:xfrm>
            <a:custGeom>
              <a:avLst/>
              <a:gdLst/>
              <a:ahLst/>
              <a:cxnLst/>
              <a:rect l="0" t="0" r="0" b="0"/>
              <a:pathLst>
                <a:path w="137832" h="257176">
                  <a:moveTo>
                    <a:pt x="137831" y="0"/>
                  </a:moveTo>
                  <a:lnTo>
                    <a:pt x="134038" y="3793"/>
                  </a:lnTo>
                  <a:lnTo>
                    <a:pt x="131333" y="4116"/>
                  </a:lnTo>
                  <a:lnTo>
                    <a:pt x="119942" y="2366"/>
                  </a:lnTo>
                  <a:lnTo>
                    <a:pt x="111095" y="4491"/>
                  </a:lnTo>
                  <a:lnTo>
                    <a:pt x="79982" y="22336"/>
                  </a:lnTo>
                  <a:lnTo>
                    <a:pt x="66083" y="32946"/>
                  </a:lnTo>
                  <a:lnTo>
                    <a:pt x="37757" y="67744"/>
                  </a:lnTo>
                  <a:lnTo>
                    <a:pt x="18485" y="101035"/>
                  </a:lnTo>
                  <a:lnTo>
                    <a:pt x="8588" y="125073"/>
                  </a:lnTo>
                  <a:lnTo>
                    <a:pt x="1544" y="151632"/>
                  </a:lnTo>
                  <a:lnTo>
                    <a:pt x="0" y="177194"/>
                  </a:lnTo>
                  <a:lnTo>
                    <a:pt x="3547" y="200991"/>
                  </a:lnTo>
                  <a:lnTo>
                    <a:pt x="13062" y="222150"/>
                  </a:lnTo>
                  <a:lnTo>
                    <a:pt x="29461" y="237904"/>
                  </a:lnTo>
                  <a:lnTo>
                    <a:pt x="50772" y="248610"/>
                  </a:lnTo>
                  <a:lnTo>
                    <a:pt x="84784" y="254638"/>
                  </a:lnTo>
                  <a:lnTo>
                    <a:pt x="102112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7" name="SMARTInkShape-199"/>
            <p:cNvSpPr/>
            <p:nvPr/>
          </p:nvSpPr>
          <p:spPr bwMode="auto">
            <a:xfrm>
              <a:off x="7308056" y="980306"/>
              <a:ext cx="402274" cy="310835"/>
            </a:xfrm>
            <a:custGeom>
              <a:avLst/>
              <a:gdLst/>
              <a:ahLst/>
              <a:cxnLst/>
              <a:rect l="0" t="0" r="0" b="0"/>
              <a:pathLst>
                <a:path w="402274" h="310835">
                  <a:moveTo>
                    <a:pt x="0" y="34107"/>
                  </a:moveTo>
                  <a:lnTo>
                    <a:pt x="3793" y="37899"/>
                  </a:lnTo>
                  <a:lnTo>
                    <a:pt x="7771" y="39761"/>
                  </a:lnTo>
                  <a:lnTo>
                    <a:pt x="9943" y="40257"/>
                  </a:lnTo>
                  <a:lnTo>
                    <a:pt x="11392" y="42176"/>
                  </a:lnTo>
                  <a:lnTo>
                    <a:pt x="20326" y="74810"/>
                  </a:lnTo>
                  <a:lnTo>
                    <a:pt x="23403" y="98430"/>
                  </a:lnTo>
                  <a:lnTo>
                    <a:pt x="31346" y="117456"/>
                  </a:lnTo>
                  <a:lnTo>
                    <a:pt x="35892" y="122745"/>
                  </a:lnTo>
                  <a:lnTo>
                    <a:pt x="40558" y="125095"/>
                  </a:lnTo>
                  <a:lnTo>
                    <a:pt x="45278" y="126140"/>
                  </a:lnTo>
                  <a:lnTo>
                    <a:pt x="56190" y="122935"/>
                  </a:lnTo>
                  <a:lnTo>
                    <a:pt x="88339" y="103363"/>
                  </a:lnTo>
                  <a:lnTo>
                    <a:pt x="100381" y="94256"/>
                  </a:lnTo>
                  <a:lnTo>
                    <a:pt x="133497" y="61577"/>
                  </a:lnTo>
                  <a:lnTo>
                    <a:pt x="140096" y="50183"/>
                  </a:lnTo>
                  <a:lnTo>
                    <a:pt x="141640" y="46014"/>
                  </a:lnTo>
                  <a:lnTo>
                    <a:pt x="142052" y="46014"/>
                  </a:lnTo>
                  <a:lnTo>
                    <a:pt x="142326" y="46807"/>
                  </a:lnTo>
                  <a:lnTo>
                    <a:pt x="140515" y="49805"/>
                  </a:lnTo>
                  <a:lnTo>
                    <a:pt x="126069" y="75088"/>
                  </a:lnTo>
                  <a:lnTo>
                    <a:pt x="116399" y="104120"/>
                  </a:lnTo>
                  <a:lnTo>
                    <a:pt x="116027" y="113643"/>
                  </a:lnTo>
                  <a:lnTo>
                    <a:pt x="120574" y="125063"/>
                  </a:lnTo>
                  <a:lnTo>
                    <a:pt x="125290" y="124009"/>
                  </a:lnTo>
                  <a:lnTo>
                    <a:pt x="158128" y="112427"/>
                  </a:lnTo>
                  <a:lnTo>
                    <a:pt x="189721" y="99319"/>
                  </a:lnTo>
                  <a:lnTo>
                    <a:pt x="220832" y="80649"/>
                  </a:lnTo>
                  <a:lnTo>
                    <a:pt x="253300" y="51730"/>
                  </a:lnTo>
                  <a:lnTo>
                    <a:pt x="267052" y="37617"/>
                  </a:lnTo>
                  <a:lnTo>
                    <a:pt x="269502" y="32227"/>
                  </a:lnTo>
                  <a:lnTo>
                    <a:pt x="269362" y="30472"/>
                  </a:lnTo>
                  <a:lnTo>
                    <a:pt x="268475" y="29303"/>
                  </a:lnTo>
                  <a:lnTo>
                    <a:pt x="267089" y="28523"/>
                  </a:lnTo>
                  <a:lnTo>
                    <a:pt x="266166" y="29590"/>
                  </a:lnTo>
                  <a:lnTo>
                    <a:pt x="254448" y="64381"/>
                  </a:lnTo>
                  <a:lnTo>
                    <a:pt x="245201" y="97295"/>
                  </a:lnTo>
                  <a:lnTo>
                    <a:pt x="238105" y="124972"/>
                  </a:lnTo>
                  <a:lnTo>
                    <a:pt x="231769" y="153281"/>
                  </a:lnTo>
                  <a:lnTo>
                    <a:pt x="230333" y="182571"/>
                  </a:lnTo>
                  <a:lnTo>
                    <a:pt x="233788" y="215238"/>
                  </a:lnTo>
                  <a:lnTo>
                    <a:pt x="235959" y="244585"/>
                  </a:lnTo>
                  <a:lnTo>
                    <a:pt x="245611" y="279841"/>
                  </a:lnTo>
                  <a:lnTo>
                    <a:pt x="249643" y="306371"/>
                  </a:lnTo>
                  <a:lnTo>
                    <a:pt x="248979" y="308485"/>
                  </a:lnTo>
                  <a:lnTo>
                    <a:pt x="247742" y="309894"/>
                  </a:lnTo>
                  <a:lnTo>
                    <a:pt x="246124" y="310834"/>
                  </a:lnTo>
                  <a:lnTo>
                    <a:pt x="245045" y="310666"/>
                  </a:lnTo>
                  <a:lnTo>
                    <a:pt x="244326" y="309761"/>
                  </a:lnTo>
                  <a:lnTo>
                    <a:pt x="226335" y="274615"/>
                  </a:lnTo>
                  <a:lnTo>
                    <a:pt x="215758" y="252741"/>
                  </a:lnTo>
                  <a:lnTo>
                    <a:pt x="209714" y="226152"/>
                  </a:lnTo>
                  <a:lnTo>
                    <a:pt x="209887" y="206772"/>
                  </a:lnTo>
                  <a:lnTo>
                    <a:pt x="218911" y="172756"/>
                  </a:lnTo>
                  <a:lnTo>
                    <a:pt x="227203" y="146528"/>
                  </a:lnTo>
                  <a:lnTo>
                    <a:pt x="242532" y="121113"/>
                  </a:lnTo>
                  <a:lnTo>
                    <a:pt x="271357" y="86609"/>
                  </a:lnTo>
                  <a:lnTo>
                    <a:pt x="300007" y="56277"/>
                  </a:lnTo>
                  <a:lnTo>
                    <a:pt x="334340" y="25169"/>
                  </a:lnTo>
                  <a:lnTo>
                    <a:pt x="369172" y="6550"/>
                  </a:lnTo>
                  <a:lnTo>
                    <a:pt x="379976" y="2015"/>
                  </a:lnTo>
                  <a:lnTo>
                    <a:pt x="390070" y="0"/>
                  </a:lnTo>
                  <a:lnTo>
                    <a:pt x="397731" y="1221"/>
                  </a:lnTo>
                  <a:lnTo>
                    <a:pt x="400885" y="2658"/>
                  </a:lnTo>
                  <a:lnTo>
                    <a:pt x="402194" y="4409"/>
                  </a:lnTo>
                  <a:lnTo>
                    <a:pt x="402273" y="6371"/>
                  </a:lnTo>
                  <a:lnTo>
                    <a:pt x="401532" y="8472"/>
                  </a:lnTo>
                  <a:lnTo>
                    <a:pt x="394359" y="12924"/>
                  </a:lnTo>
                  <a:lnTo>
                    <a:pt x="363582" y="28730"/>
                  </a:lnTo>
                  <a:lnTo>
                    <a:pt x="333492" y="37278"/>
                  </a:lnTo>
                  <a:lnTo>
                    <a:pt x="318875" y="44247"/>
                  </a:lnTo>
                  <a:lnTo>
                    <a:pt x="312379" y="49991"/>
                  </a:lnTo>
                  <a:lnTo>
                    <a:pt x="312234" y="52633"/>
                  </a:lnTo>
                  <a:lnTo>
                    <a:pt x="313725" y="55189"/>
                  </a:lnTo>
                  <a:lnTo>
                    <a:pt x="316306" y="57687"/>
                  </a:lnTo>
                  <a:lnTo>
                    <a:pt x="327641" y="60461"/>
                  </a:lnTo>
                  <a:lnTo>
                    <a:pt x="350044" y="626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8" name="SMARTInkShape-200"/>
            <p:cNvSpPr/>
            <p:nvPr/>
          </p:nvSpPr>
          <p:spPr bwMode="auto">
            <a:xfrm>
              <a:off x="7080213" y="874842"/>
              <a:ext cx="270707" cy="259176"/>
            </a:xfrm>
            <a:custGeom>
              <a:avLst/>
              <a:gdLst/>
              <a:ahLst/>
              <a:cxnLst/>
              <a:rect l="0" t="0" r="0" b="0"/>
              <a:pathLst>
                <a:path w="270707" h="259176">
                  <a:moveTo>
                    <a:pt x="106400" y="146714"/>
                  </a:moveTo>
                  <a:lnTo>
                    <a:pt x="102607" y="142922"/>
                  </a:lnTo>
                  <a:lnTo>
                    <a:pt x="98629" y="141060"/>
                  </a:lnTo>
                  <a:lnTo>
                    <a:pt x="96457" y="140564"/>
                  </a:lnTo>
                  <a:lnTo>
                    <a:pt x="76654" y="145470"/>
                  </a:lnTo>
                  <a:lnTo>
                    <a:pt x="47998" y="160181"/>
                  </a:lnTo>
                  <a:lnTo>
                    <a:pt x="31240" y="177163"/>
                  </a:lnTo>
                  <a:lnTo>
                    <a:pt x="12178" y="209138"/>
                  </a:lnTo>
                  <a:lnTo>
                    <a:pt x="4993" y="219702"/>
                  </a:lnTo>
                  <a:lnTo>
                    <a:pt x="947" y="234574"/>
                  </a:lnTo>
                  <a:lnTo>
                    <a:pt x="0" y="244236"/>
                  </a:lnTo>
                  <a:lnTo>
                    <a:pt x="1335" y="248241"/>
                  </a:lnTo>
                  <a:lnTo>
                    <a:pt x="7052" y="254808"/>
                  </a:lnTo>
                  <a:lnTo>
                    <a:pt x="14885" y="258256"/>
                  </a:lnTo>
                  <a:lnTo>
                    <a:pt x="19196" y="259175"/>
                  </a:lnTo>
                  <a:lnTo>
                    <a:pt x="40433" y="256677"/>
                  </a:lnTo>
                  <a:lnTo>
                    <a:pt x="70351" y="243018"/>
                  </a:lnTo>
                  <a:lnTo>
                    <a:pt x="99191" y="222917"/>
                  </a:lnTo>
                  <a:lnTo>
                    <a:pt x="127818" y="192458"/>
                  </a:lnTo>
                  <a:lnTo>
                    <a:pt x="150700" y="159983"/>
                  </a:lnTo>
                  <a:lnTo>
                    <a:pt x="166445" y="129126"/>
                  </a:lnTo>
                  <a:lnTo>
                    <a:pt x="185044" y="98729"/>
                  </a:lnTo>
                  <a:lnTo>
                    <a:pt x="200169" y="66527"/>
                  </a:lnTo>
                  <a:lnTo>
                    <a:pt x="210676" y="33508"/>
                  </a:lnTo>
                  <a:lnTo>
                    <a:pt x="211482" y="19407"/>
                  </a:lnTo>
                  <a:lnTo>
                    <a:pt x="209195" y="7848"/>
                  </a:lnTo>
                  <a:lnTo>
                    <a:pt x="207474" y="4130"/>
                  </a:lnTo>
                  <a:lnTo>
                    <a:pt x="205532" y="1652"/>
                  </a:lnTo>
                  <a:lnTo>
                    <a:pt x="203444" y="0"/>
                  </a:lnTo>
                  <a:lnTo>
                    <a:pt x="194774" y="281"/>
                  </a:lnTo>
                  <a:lnTo>
                    <a:pt x="189128" y="1467"/>
                  </a:lnTo>
                  <a:lnTo>
                    <a:pt x="184571" y="4639"/>
                  </a:lnTo>
                  <a:lnTo>
                    <a:pt x="165092" y="37253"/>
                  </a:lnTo>
                  <a:lnTo>
                    <a:pt x="155187" y="67891"/>
                  </a:lnTo>
                  <a:lnTo>
                    <a:pt x="151018" y="102104"/>
                  </a:lnTo>
                  <a:lnTo>
                    <a:pt x="153575" y="137377"/>
                  </a:lnTo>
                  <a:lnTo>
                    <a:pt x="159359" y="172964"/>
                  </a:lnTo>
                  <a:lnTo>
                    <a:pt x="166101" y="201058"/>
                  </a:lnTo>
                  <a:lnTo>
                    <a:pt x="172885" y="212671"/>
                  </a:lnTo>
                  <a:lnTo>
                    <a:pt x="176918" y="216879"/>
                  </a:lnTo>
                  <a:lnTo>
                    <a:pt x="185630" y="221555"/>
                  </a:lnTo>
                  <a:lnTo>
                    <a:pt x="207951" y="224557"/>
                  </a:lnTo>
                  <a:lnTo>
                    <a:pt x="221384" y="220734"/>
                  </a:lnTo>
                  <a:lnTo>
                    <a:pt x="234497" y="212949"/>
                  </a:lnTo>
                  <a:lnTo>
                    <a:pt x="260802" y="181748"/>
                  </a:lnTo>
                  <a:lnTo>
                    <a:pt x="270706" y="168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09" name="SMARTInkShape-201"/>
            <p:cNvSpPr/>
            <p:nvPr/>
          </p:nvSpPr>
          <p:spPr bwMode="auto">
            <a:xfrm>
              <a:off x="6889800" y="1007928"/>
              <a:ext cx="153939" cy="133567"/>
            </a:xfrm>
            <a:custGeom>
              <a:avLst/>
              <a:gdLst/>
              <a:ahLst/>
              <a:cxnLst/>
              <a:rect l="0" t="0" r="0" b="0"/>
              <a:pathLst>
                <a:path w="153939" h="133567">
                  <a:moveTo>
                    <a:pt x="11063" y="42203"/>
                  </a:moveTo>
                  <a:lnTo>
                    <a:pt x="11063" y="45996"/>
                  </a:lnTo>
                  <a:lnTo>
                    <a:pt x="10269" y="47113"/>
                  </a:lnTo>
                  <a:lnTo>
                    <a:pt x="8946" y="47857"/>
                  </a:lnTo>
                  <a:lnTo>
                    <a:pt x="7270" y="48354"/>
                  </a:lnTo>
                  <a:lnTo>
                    <a:pt x="6153" y="49479"/>
                  </a:lnTo>
                  <a:lnTo>
                    <a:pt x="421" y="62995"/>
                  </a:lnTo>
                  <a:lnTo>
                    <a:pt x="0" y="66383"/>
                  </a:lnTo>
                  <a:lnTo>
                    <a:pt x="1648" y="72264"/>
                  </a:lnTo>
                  <a:lnTo>
                    <a:pt x="9967" y="83302"/>
                  </a:lnTo>
                  <a:lnTo>
                    <a:pt x="37073" y="115968"/>
                  </a:lnTo>
                  <a:lnTo>
                    <a:pt x="52506" y="133566"/>
                  </a:lnTo>
                  <a:lnTo>
                    <a:pt x="53773" y="133274"/>
                  </a:lnTo>
                  <a:lnTo>
                    <a:pt x="57297" y="130833"/>
                  </a:lnTo>
                  <a:lnTo>
                    <a:pt x="57760" y="129071"/>
                  </a:lnTo>
                  <a:lnTo>
                    <a:pt x="57276" y="127103"/>
                  </a:lnTo>
                  <a:lnTo>
                    <a:pt x="56159" y="124997"/>
                  </a:lnTo>
                  <a:lnTo>
                    <a:pt x="54122" y="101268"/>
                  </a:lnTo>
                  <a:lnTo>
                    <a:pt x="57775" y="79724"/>
                  </a:lnTo>
                  <a:lnTo>
                    <a:pt x="74060" y="48095"/>
                  </a:lnTo>
                  <a:lnTo>
                    <a:pt x="88417" y="20525"/>
                  </a:lnTo>
                  <a:lnTo>
                    <a:pt x="101892" y="6852"/>
                  </a:lnTo>
                  <a:lnTo>
                    <a:pt x="111227" y="2679"/>
                  </a:lnTo>
                  <a:lnTo>
                    <a:pt x="130155" y="0"/>
                  </a:lnTo>
                  <a:lnTo>
                    <a:pt x="137547" y="1750"/>
                  </a:lnTo>
                  <a:lnTo>
                    <a:pt x="140629" y="3328"/>
                  </a:lnTo>
                  <a:lnTo>
                    <a:pt x="142684" y="5174"/>
                  </a:lnTo>
                  <a:lnTo>
                    <a:pt x="153938" y="207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0" name="SMARTInkShape-202"/>
            <p:cNvSpPr/>
            <p:nvPr/>
          </p:nvSpPr>
          <p:spPr bwMode="auto">
            <a:xfrm>
              <a:off x="6643688" y="1007564"/>
              <a:ext cx="228601" cy="42568"/>
            </a:xfrm>
            <a:custGeom>
              <a:avLst/>
              <a:gdLst/>
              <a:ahLst/>
              <a:cxnLst/>
              <a:rect l="0" t="0" r="0" b="0"/>
              <a:pathLst>
                <a:path w="228601" h="42568">
                  <a:moveTo>
                    <a:pt x="0" y="42567"/>
                  </a:moveTo>
                  <a:lnTo>
                    <a:pt x="3792" y="42567"/>
                  </a:lnTo>
                  <a:lnTo>
                    <a:pt x="7770" y="40451"/>
                  </a:lnTo>
                  <a:lnTo>
                    <a:pt x="37585" y="21982"/>
                  </a:lnTo>
                  <a:lnTo>
                    <a:pt x="66250" y="9867"/>
                  </a:lnTo>
                  <a:lnTo>
                    <a:pt x="97240" y="3069"/>
                  </a:lnTo>
                  <a:lnTo>
                    <a:pt x="131558" y="701"/>
                  </a:lnTo>
                  <a:lnTo>
                    <a:pt x="166068" y="0"/>
                  </a:lnTo>
                  <a:lnTo>
                    <a:pt x="195167" y="586"/>
                  </a:lnTo>
                  <a:lnTo>
                    <a:pt x="213755" y="5434"/>
                  </a:lnTo>
                  <a:lnTo>
                    <a:pt x="228600" y="13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1" name="SMARTInkShape-203"/>
            <p:cNvSpPr/>
            <p:nvPr/>
          </p:nvSpPr>
          <p:spPr bwMode="auto">
            <a:xfrm>
              <a:off x="6748114" y="900494"/>
              <a:ext cx="109887" cy="252210"/>
            </a:xfrm>
            <a:custGeom>
              <a:avLst/>
              <a:gdLst/>
              <a:ahLst/>
              <a:cxnLst/>
              <a:rect l="0" t="0" r="0" b="0"/>
              <a:pathLst>
                <a:path w="109887" h="252210">
                  <a:moveTo>
                    <a:pt x="45592" y="13906"/>
                  </a:moveTo>
                  <a:lnTo>
                    <a:pt x="57777" y="2515"/>
                  </a:lnTo>
                  <a:lnTo>
                    <a:pt x="65649" y="0"/>
                  </a:lnTo>
                  <a:lnTo>
                    <a:pt x="64296" y="1905"/>
                  </a:lnTo>
                  <a:lnTo>
                    <a:pt x="62824" y="3524"/>
                  </a:lnTo>
                  <a:lnTo>
                    <a:pt x="46403" y="36307"/>
                  </a:lnTo>
                  <a:lnTo>
                    <a:pt x="28613" y="71395"/>
                  </a:lnTo>
                  <a:lnTo>
                    <a:pt x="19261" y="95813"/>
                  </a:lnTo>
                  <a:lnTo>
                    <a:pt x="11929" y="120424"/>
                  </a:lnTo>
                  <a:lnTo>
                    <a:pt x="6025" y="144591"/>
                  </a:lnTo>
                  <a:lnTo>
                    <a:pt x="755" y="168561"/>
                  </a:lnTo>
                  <a:lnTo>
                    <a:pt x="0" y="192444"/>
                  </a:lnTo>
                  <a:lnTo>
                    <a:pt x="3104" y="213906"/>
                  </a:lnTo>
                  <a:lnTo>
                    <a:pt x="9775" y="228737"/>
                  </a:lnTo>
                  <a:lnTo>
                    <a:pt x="20149" y="238503"/>
                  </a:lnTo>
                  <a:lnTo>
                    <a:pt x="46211" y="251240"/>
                  </a:lnTo>
                  <a:lnTo>
                    <a:pt x="60155" y="252209"/>
                  </a:lnTo>
                  <a:lnTo>
                    <a:pt x="88509" y="246363"/>
                  </a:lnTo>
                  <a:lnTo>
                    <a:pt x="102317" y="239856"/>
                  </a:lnTo>
                  <a:lnTo>
                    <a:pt x="104841" y="236771"/>
                  </a:lnTo>
                  <a:lnTo>
                    <a:pt x="109886" y="221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2" name="SMARTInkShape-204"/>
            <p:cNvSpPr/>
            <p:nvPr/>
          </p:nvSpPr>
          <p:spPr bwMode="auto">
            <a:xfrm>
              <a:off x="6499999" y="1035844"/>
              <a:ext cx="183204" cy="174135"/>
            </a:xfrm>
            <a:custGeom>
              <a:avLst/>
              <a:gdLst/>
              <a:ahLst/>
              <a:cxnLst/>
              <a:rect l="0" t="0" r="0" b="0"/>
              <a:pathLst>
                <a:path w="183204" h="174135">
                  <a:moveTo>
                    <a:pt x="150832" y="0"/>
                  </a:moveTo>
                  <a:lnTo>
                    <a:pt x="137059" y="794"/>
                  </a:lnTo>
                  <a:lnTo>
                    <a:pt x="121087" y="6497"/>
                  </a:lnTo>
                  <a:lnTo>
                    <a:pt x="86498" y="30524"/>
                  </a:lnTo>
                  <a:lnTo>
                    <a:pt x="64445" y="44873"/>
                  </a:lnTo>
                  <a:lnTo>
                    <a:pt x="60844" y="51958"/>
                  </a:lnTo>
                  <a:lnTo>
                    <a:pt x="59884" y="56070"/>
                  </a:lnTo>
                  <a:lnTo>
                    <a:pt x="60832" y="58811"/>
                  </a:lnTo>
                  <a:lnTo>
                    <a:pt x="63050" y="60639"/>
                  </a:lnTo>
                  <a:lnTo>
                    <a:pt x="88943" y="68722"/>
                  </a:lnTo>
                  <a:lnTo>
                    <a:pt x="123203" y="70901"/>
                  </a:lnTo>
                  <a:lnTo>
                    <a:pt x="156751" y="75124"/>
                  </a:lnTo>
                  <a:lnTo>
                    <a:pt x="175252" y="81349"/>
                  </a:lnTo>
                  <a:lnTo>
                    <a:pt x="181529" y="85897"/>
                  </a:lnTo>
                  <a:lnTo>
                    <a:pt x="183203" y="88221"/>
                  </a:lnTo>
                  <a:lnTo>
                    <a:pt x="182731" y="92151"/>
                  </a:lnTo>
                  <a:lnTo>
                    <a:pt x="177974" y="102868"/>
                  </a:lnTo>
                  <a:lnTo>
                    <a:pt x="166335" y="113453"/>
                  </a:lnTo>
                  <a:lnTo>
                    <a:pt x="139815" y="130453"/>
                  </a:lnTo>
                  <a:lnTo>
                    <a:pt x="104706" y="148455"/>
                  </a:lnTo>
                  <a:lnTo>
                    <a:pt x="78737" y="158055"/>
                  </a:lnTo>
                  <a:lnTo>
                    <a:pt x="53967" y="164967"/>
                  </a:lnTo>
                  <a:lnTo>
                    <a:pt x="21502" y="173321"/>
                  </a:lnTo>
                  <a:lnTo>
                    <a:pt x="7891" y="174134"/>
                  </a:lnTo>
                  <a:lnTo>
                    <a:pt x="3151" y="173239"/>
                  </a:lnTo>
                  <a:lnTo>
                    <a:pt x="784" y="171849"/>
                  </a:lnTo>
                  <a:lnTo>
                    <a:pt x="0" y="170128"/>
                  </a:lnTo>
                  <a:lnTo>
                    <a:pt x="272" y="168188"/>
                  </a:lnTo>
                  <a:lnTo>
                    <a:pt x="15823" y="154079"/>
                  </a:lnTo>
                  <a:lnTo>
                    <a:pt x="48124" y="134817"/>
                  </a:lnTo>
                  <a:lnTo>
                    <a:pt x="74228" y="121037"/>
                  </a:lnTo>
                  <a:lnTo>
                    <a:pt x="11511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4160" name="SMARTInkShape-Group32"/>
          <p:cNvGrpSpPr/>
          <p:nvPr/>
        </p:nvGrpSpPr>
        <p:grpSpPr>
          <a:xfrm>
            <a:off x="8051388" y="1428837"/>
            <a:ext cx="914019" cy="568953"/>
            <a:chOff x="8051388" y="1428837"/>
            <a:chExt cx="914019" cy="568953"/>
          </a:xfrm>
        </p:grpSpPr>
        <p:sp>
          <p:nvSpPr>
            <p:cNvPr id="8214" name="SMARTInkShape-205"/>
            <p:cNvSpPr/>
            <p:nvPr/>
          </p:nvSpPr>
          <p:spPr bwMode="auto">
            <a:xfrm>
              <a:off x="8922544" y="1828895"/>
              <a:ext cx="42863" cy="71344"/>
            </a:xfrm>
            <a:custGeom>
              <a:avLst/>
              <a:gdLst/>
              <a:ahLst/>
              <a:cxnLst/>
              <a:rect l="0" t="0" r="0" b="0"/>
              <a:pathLst>
                <a:path w="42863" h="71344">
                  <a:moveTo>
                    <a:pt x="0" y="21336"/>
                  </a:moveTo>
                  <a:lnTo>
                    <a:pt x="7057" y="21336"/>
                  </a:lnTo>
                  <a:lnTo>
                    <a:pt x="13287" y="15185"/>
                  </a:lnTo>
                  <a:lnTo>
                    <a:pt x="19792" y="13595"/>
                  </a:lnTo>
                  <a:lnTo>
                    <a:pt x="35622" y="0"/>
                  </a:lnTo>
                  <a:lnTo>
                    <a:pt x="31898" y="3726"/>
                  </a:lnTo>
                  <a:lnTo>
                    <a:pt x="30051" y="7688"/>
                  </a:lnTo>
                  <a:lnTo>
                    <a:pt x="29559" y="9856"/>
                  </a:lnTo>
                  <a:lnTo>
                    <a:pt x="23050" y="21392"/>
                  </a:lnTo>
                  <a:lnTo>
                    <a:pt x="21750" y="34665"/>
                  </a:lnTo>
                  <a:lnTo>
                    <a:pt x="23690" y="41283"/>
                  </a:lnTo>
                  <a:lnTo>
                    <a:pt x="42862" y="713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5" name="SMARTInkShape-206"/>
            <p:cNvSpPr/>
            <p:nvPr/>
          </p:nvSpPr>
          <p:spPr bwMode="auto">
            <a:xfrm>
              <a:off x="8630963" y="1830836"/>
              <a:ext cx="241576" cy="122289"/>
            </a:xfrm>
            <a:custGeom>
              <a:avLst/>
              <a:gdLst/>
              <a:ahLst/>
              <a:cxnLst/>
              <a:rect l="0" t="0" r="0" b="0"/>
              <a:pathLst>
                <a:path w="241576" h="122289">
                  <a:moveTo>
                    <a:pt x="20118" y="26539"/>
                  </a:moveTo>
                  <a:lnTo>
                    <a:pt x="16325" y="26539"/>
                  </a:lnTo>
                  <a:lnTo>
                    <a:pt x="15208" y="27333"/>
                  </a:lnTo>
                  <a:lnTo>
                    <a:pt x="14464" y="28656"/>
                  </a:lnTo>
                  <a:lnTo>
                    <a:pt x="1642" y="58650"/>
                  </a:lnTo>
                  <a:lnTo>
                    <a:pt x="0" y="70973"/>
                  </a:lnTo>
                  <a:lnTo>
                    <a:pt x="2869" y="87506"/>
                  </a:lnTo>
                  <a:lnTo>
                    <a:pt x="10949" y="106521"/>
                  </a:lnTo>
                  <a:lnTo>
                    <a:pt x="22547" y="121346"/>
                  </a:lnTo>
                  <a:lnTo>
                    <a:pt x="24912" y="122288"/>
                  </a:lnTo>
                  <a:lnTo>
                    <a:pt x="27283" y="122121"/>
                  </a:lnTo>
                  <a:lnTo>
                    <a:pt x="32034" y="119820"/>
                  </a:lnTo>
                  <a:lnTo>
                    <a:pt x="36791" y="116151"/>
                  </a:lnTo>
                  <a:lnTo>
                    <a:pt x="39435" y="109758"/>
                  </a:lnTo>
                  <a:lnTo>
                    <a:pt x="46974" y="81625"/>
                  </a:lnTo>
                  <a:lnTo>
                    <a:pt x="55239" y="56972"/>
                  </a:lnTo>
                  <a:lnTo>
                    <a:pt x="76444" y="26906"/>
                  </a:lnTo>
                  <a:lnTo>
                    <a:pt x="91312" y="9450"/>
                  </a:lnTo>
                  <a:lnTo>
                    <a:pt x="103654" y="1367"/>
                  </a:lnTo>
                  <a:lnTo>
                    <a:pt x="106766" y="233"/>
                  </a:lnTo>
                  <a:lnTo>
                    <a:pt x="108839" y="1064"/>
                  </a:lnTo>
                  <a:lnTo>
                    <a:pt x="110222" y="3206"/>
                  </a:lnTo>
                  <a:lnTo>
                    <a:pt x="111144" y="6221"/>
                  </a:lnTo>
                  <a:lnTo>
                    <a:pt x="110051" y="13805"/>
                  </a:lnTo>
                  <a:lnTo>
                    <a:pt x="96147" y="49472"/>
                  </a:lnTo>
                  <a:lnTo>
                    <a:pt x="86506" y="81770"/>
                  </a:lnTo>
                  <a:lnTo>
                    <a:pt x="83894" y="101545"/>
                  </a:lnTo>
                  <a:lnTo>
                    <a:pt x="78298" y="110696"/>
                  </a:lnTo>
                  <a:lnTo>
                    <a:pt x="81366" y="108007"/>
                  </a:lnTo>
                  <a:lnTo>
                    <a:pt x="113513" y="75216"/>
                  </a:lnTo>
                  <a:lnTo>
                    <a:pt x="134052" y="45591"/>
                  </a:lnTo>
                  <a:lnTo>
                    <a:pt x="153396" y="16985"/>
                  </a:lnTo>
                  <a:lnTo>
                    <a:pt x="171526" y="4835"/>
                  </a:lnTo>
                  <a:lnTo>
                    <a:pt x="184395" y="0"/>
                  </a:lnTo>
                  <a:lnTo>
                    <a:pt x="186786" y="115"/>
                  </a:lnTo>
                  <a:lnTo>
                    <a:pt x="188380" y="985"/>
                  </a:lnTo>
                  <a:lnTo>
                    <a:pt x="194731" y="11878"/>
                  </a:lnTo>
                  <a:lnTo>
                    <a:pt x="200304" y="41718"/>
                  </a:lnTo>
                  <a:lnTo>
                    <a:pt x="202595" y="54717"/>
                  </a:lnTo>
                  <a:lnTo>
                    <a:pt x="199380" y="77149"/>
                  </a:lnTo>
                  <a:lnTo>
                    <a:pt x="201126" y="82899"/>
                  </a:lnTo>
                  <a:lnTo>
                    <a:pt x="203754" y="88101"/>
                  </a:lnTo>
                  <a:lnTo>
                    <a:pt x="204922" y="93058"/>
                  </a:lnTo>
                  <a:lnTo>
                    <a:pt x="206026" y="93904"/>
                  </a:lnTo>
                  <a:lnTo>
                    <a:pt x="207557" y="93674"/>
                  </a:lnTo>
                  <a:lnTo>
                    <a:pt x="209371" y="92727"/>
                  </a:lnTo>
                  <a:lnTo>
                    <a:pt x="231601" y="88965"/>
                  </a:lnTo>
                  <a:lnTo>
                    <a:pt x="234926" y="87207"/>
                  </a:lnTo>
                  <a:lnTo>
                    <a:pt x="237142" y="85240"/>
                  </a:lnTo>
                  <a:lnTo>
                    <a:pt x="241575" y="765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6" name="SMARTInkShape-207"/>
            <p:cNvSpPr/>
            <p:nvPr/>
          </p:nvSpPr>
          <p:spPr bwMode="auto">
            <a:xfrm>
              <a:off x="8501063" y="1837035"/>
              <a:ext cx="150019" cy="111369"/>
            </a:xfrm>
            <a:custGeom>
              <a:avLst/>
              <a:gdLst/>
              <a:ahLst/>
              <a:cxnLst/>
              <a:rect l="0" t="0" r="0" b="0"/>
              <a:pathLst>
                <a:path w="150019" h="111369">
                  <a:moveTo>
                    <a:pt x="0" y="63203"/>
                  </a:moveTo>
                  <a:lnTo>
                    <a:pt x="3792" y="59410"/>
                  </a:lnTo>
                  <a:lnTo>
                    <a:pt x="9887" y="57548"/>
                  </a:lnTo>
                  <a:lnTo>
                    <a:pt x="30528" y="52561"/>
                  </a:lnTo>
                  <a:lnTo>
                    <a:pt x="62434" y="35970"/>
                  </a:lnTo>
                  <a:lnTo>
                    <a:pt x="96618" y="16424"/>
                  </a:lnTo>
                  <a:lnTo>
                    <a:pt x="101944" y="14631"/>
                  </a:lnTo>
                  <a:lnTo>
                    <a:pt x="103681" y="13359"/>
                  </a:lnTo>
                  <a:lnTo>
                    <a:pt x="104839" y="11717"/>
                  </a:lnTo>
                  <a:lnTo>
                    <a:pt x="106698" y="7171"/>
                  </a:lnTo>
                  <a:lnTo>
                    <a:pt x="103228" y="2592"/>
                  </a:lnTo>
                  <a:lnTo>
                    <a:pt x="97208" y="546"/>
                  </a:lnTo>
                  <a:lnTo>
                    <a:pt x="93381" y="0"/>
                  </a:lnTo>
                  <a:lnTo>
                    <a:pt x="80408" y="3024"/>
                  </a:lnTo>
                  <a:lnTo>
                    <a:pt x="66510" y="12740"/>
                  </a:lnTo>
                  <a:lnTo>
                    <a:pt x="48386" y="35949"/>
                  </a:lnTo>
                  <a:lnTo>
                    <a:pt x="33751" y="70520"/>
                  </a:lnTo>
                  <a:lnTo>
                    <a:pt x="30108" y="88037"/>
                  </a:lnTo>
                  <a:lnTo>
                    <a:pt x="31373" y="96200"/>
                  </a:lnTo>
                  <a:lnTo>
                    <a:pt x="36548" y="105259"/>
                  </a:lnTo>
                  <a:lnTo>
                    <a:pt x="38652" y="107909"/>
                  </a:lnTo>
                  <a:lnTo>
                    <a:pt x="47341" y="110853"/>
                  </a:lnTo>
                  <a:lnTo>
                    <a:pt x="59140" y="111368"/>
                  </a:lnTo>
                  <a:lnTo>
                    <a:pt x="93130" y="103128"/>
                  </a:lnTo>
                  <a:lnTo>
                    <a:pt x="110585" y="92583"/>
                  </a:lnTo>
                  <a:lnTo>
                    <a:pt x="138017" y="57861"/>
                  </a:lnTo>
                  <a:lnTo>
                    <a:pt x="150018" y="417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7" name="SMARTInkShape-208"/>
            <p:cNvSpPr/>
            <p:nvPr/>
          </p:nvSpPr>
          <p:spPr bwMode="auto">
            <a:xfrm>
              <a:off x="8430429" y="1843088"/>
              <a:ext cx="49203" cy="154702"/>
            </a:xfrm>
            <a:custGeom>
              <a:avLst/>
              <a:gdLst/>
              <a:ahLst/>
              <a:cxnLst/>
              <a:rect l="0" t="0" r="0" b="0"/>
              <a:pathLst>
                <a:path w="49203" h="154702">
                  <a:moveTo>
                    <a:pt x="49202" y="0"/>
                  </a:moveTo>
                  <a:lnTo>
                    <a:pt x="49202" y="3792"/>
                  </a:lnTo>
                  <a:lnTo>
                    <a:pt x="35777" y="34248"/>
                  </a:lnTo>
                  <a:lnTo>
                    <a:pt x="25910" y="63858"/>
                  </a:lnTo>
                  <a:lnTo>
                    <a:pt x="12932" y="94856"/>
                  </a:lnTo>
                  <a:lnTo>
                    <a:pt x="3266" y="124943"/>
                  </a:lnTo>
                  <a:lnTo>
                    <a:pt x="0" y="148857"/>
                  </a:lnTo>
                  <a:lnTo>
                    <a:pt x="525" y="151626"/>
                  </a:lnTo>
                  <a:lnTo>
                    <a:pt x="1670" y="153471"/>
                  </a:lnTo>
                  <a:lnTo>
                    <a:pt x="3227" y="154701"/>
                  </a:lnTo>
                  <a:lnTo>
                    <a:pt x="5852" y="153934"/>
                  </a:lnTo>
                  <a:lnTo>
                    <a:pt x="13002" y="148848"/>
                  </a:lnTo>
                  <a:lnTo>
                    <a:pt x="30527" y="126151"/>
                  </a:lnTo>
                  <a:lnTo>
                    <a:pt x="49202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8" name="SMARTInkShape-209"/>
            <p:cNvSpPr/>
            <p:nvPr/>
          </p:nvSpPr>
          <p:spPr bwMode="auto">
            <a:xfrm>
              <a:off x="8252318" y="1805892"/>
              <a:ext cx="291608" cy="148676"/>
            </a:xfrm>
            <a:custGeom>
              <a:avLst/>
              <a:gdLst/>
              <a:ahLst/>
              <a:cxnLst/>
              <a:rect l="0" t="0" r="0" b="0"/>
              <a:pathLst>
                <a:path w="291608" h="148676">
                  <a:moveTo>
                    <a:pt x="13001" y="72914"/>
                  </a:moveTo>
                  <a:lnTo>
                    <a:pt x="9208" y="72914"/>
                  </a:lnTo>
                  <a:lnTo>
                    <a:pt x="5230" y="75031"/>
                  </a:lnTo>
                  <a:lnTo>
                    <a:pt x="0" y="79065"/>
                  </a:lnTo>
                  <a:lnTo>
                    <a:pt x="3518" y="79617"/>
                  </a:lnTo>
                  <a:lnTo>
                    <a:pt x="26181" y="80032"/>
                  </a:lnTo>
                  <a:lnTo>
                    <a:pt x="44209" y="74350"/>
                  </a:lnTo>
                  <a:lnTo>
                    <a:pt x="58320" y="67078"/>
                  </a:lnTo>
                  <a:lnTo>
                    <a:pt x="78274" y="50058"/>
                  </a:lnTo>
                  <a:lnTo>
                    <a:pt x="81699" y="44764"/>
                  </a:lnTo>
                  <a:lnTo>
                    <a:pt x="82612" y="42241"/>
                  </a:lnTo>
                  <a:lnTo>
                    <a:pt x="81510" y="35205"/>
                  </a:lnTo>
                  <a:lnTo>
                    <a:pt x="78374" y="27579"/>
                  </a:lnTo>
                  <a:lnTo>
                    <a:pt x="74335" y="21545"/>
                  </a:lnTo>
                  <a:lnTo>
                    <a:pt x="69893" y="18333"/>
                  </a:lnTo>
                  <a:lnTo>
                    <a:pt x="67598" y="17477"/>
                  </a:lnTo>
                  <a:lnTo>
                    <a:pt x="65274" y="17700"/>
                  </a:lnTo>
                  <a:lnTo>
                    <a:pt x="60575" y="20064"/>
                  </a:lnTo>
                  <a:lnTo>
                    <a:pt x="49674" y="29650"/>
                  </a:lnTo>
                  <a:lnTo>
                    <a:pt x="37472" y="52815"/>
                  </a:lnTo>
                  <a:lnTo>
                    <a:pt x="29535" y="80321"/>
                  </a:lnTo>
                  <a:lnTo>
                    <a:pt x="28378" y="115018"/>
                  </a:lnTo>
                  <a:lnTo>
                    <a:pt x="37271" y="141557"/>
                  </a:lnTo>
                  <a:lnTo>
                    <a:pt x="41087" y="144870"/>
                  </a:lnTo>
                  <a:lnTo>
                    <a:pt x="51677" y="148551"/>
                  </a:lnTo>
                  <a:lnTo>
                    <a:pt x="62205" y="148070"/>
                  </a:lnTo>
                  <a:lnTo>
                    <a:pt x="72969" y="144417"/>
                  </a:lnTo>
                  <a:lnTo>
                    <a:pt x="91623" y="132641"/>
                  </a:lnTo>
                  <a:lnTo>
                    <a:pt x="112551" y="105614"/>
                  </a:lnTo>
                  <a:lnTo>
                    <a:pt x="131972" y="69937"/>
                  </a:lnTo>
                  <a:lnTo>
                    <a:pt x="146324" y="41781"/>
                  </a:lnTo>
                  <a:lnTo>
                    <a:pt x="162389" y="6314"/>
                  </a:lnTo>
                  <a:lnTo>
                    <a:pt x="164980" y="2320"/>
                  </a:lnTo>
                  <a:lnTo>
                    <a:pt x="167501" y="452"/>
                  </a:lnTo>
                  <a:lnTo>
                    <a:pt x="169976" y="0"/>
                  </a:lnTo>
                  <a:lnTo>
                    <a:pt x="172420" y="492"/>
                  </a:lnTo>
                  <a:lnTo>
                    <a:pt x="173255" y="3201"/>
                  </a:lnTo>
                  <a:lnTo>
                    <a:pt x="170539" y="38768"/>
                  </a:lnTo>
                  <a:lnTo>
                    <a:pt x="172354" y="71578"/>
                  </a:lnTo>
                  <a:lnTo>
                    <a:pt x="176329" y="105018"/>
                  </a:lnTo>
                  <a:lnTo>
                    <a:pt x="181105" y="119197"/>
                  </a:lnTo>
                  <a:lnTo>
                    <a:pt x="197107" y="141235"/>
                  </a:lnTo>
                  <a:lnTo>
                    <a:pt x="208332" y="146935"/>
                  </a:lnTo>
                  <a:lnTo>
                    <a:pt x="222052" y="148675"/>
                  </a:lnTo>
                  <a:lnTo>
                    <a:pt x="246833" y="144398"/>
                  </a:lnTo>
                  <a:lnTo>
                    <a:pt x="262182" y="137493"/>
                  </a:lnTo>
                  <a:lnTo>
                    <a:pt x="291607" y="108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19" name="SMARTInkShape-210"/>
            <p:cNvSpPr/>
            <p:nvPr/>
          </p:nvSpPr>
          <p:spPr bwMode="auto">
            <a:xfrm>
              <a:off x="8051388" y="1681841"/>
              <a:ext cx="235363" cy="258569"/>
            </a:xfrm>
            <a:custGeom>
              <a:avLst/>
              <a:gdLst/>
              <a:ahLst/>
              <a:cxnLst/>
              <a:rect l="0" t="0" r="0" b="0"/>
              <a:pathLst>
                <a:path w="235363" h="258569">
                  <a:moveTo>
                    <a:pt x="13906" y="196965"/>
                  </a:moveTo>
                  <a:lnTo>
                    <a:pt x="2514" y="209150"/>
                  </a:lnTo>
                  <a:lnTo>
                    <a:pt x="476" y="216098"/>
                  </a:lnTo>
                  <a:lnTo>
                    <a:pt x="0" y="220814"/>
                  </a:lnTo>
                  <a:lnTo>
                    <a:pt x="1904" y="225557"/>
                  </a:lnTo>
                  <a:lnTo>
                    <a:pt x="3523" y="227932"/>
                  </a:lnTo>
                  <a:lnTo>
                    <a:pt x="13387" y="235068"/>
                  </a:lnTo>
                  <a:lnTo>
                    <a:pt x="26364" y="238418"/>
                  </a:lnTo>
                  <a:lnTo>
                    <a:pt x="40263" y="239410"/>
                  </a:lnTo>
                  <a:lnTo>
                    <a:pt x="58227" y="232119"/>
                  </a:lnTo>
                  <a:lnTo>
                    <a:pt x="86425" y="215433"/>
                  </a:lnTo>
                  <a:lnTo>
                    <a:pt x="110976" y="199968"/>
                  </a:lnTo>
                  <a:lnTo>
                    <a:pt x="129010" y="175189"/>
                  </a:lnTo>
                  <a:lnTo>
                    <a:pt x="144407" y="143064"/>
                  </a:lnTo>
                  <a:lnTo>
                    <a:pt x="158229" y="108411"/>
                  </a:lnTo>
                  <a:lnTo>
                    <a:pt x="167705" y="73801"/>
                  </a:lnTo>
                  <a:lnTo>
                    <a:pt x="174746" y="43879"/>
                  </a:lnTo>
                  <a:lnTo>
                    <a:pt x="177755" y="8413"/>
                  </a:lnTo>
                  <a:lnTo>
                    <a:pt x="178076" y="340"/>
                  </a:lnTo>
                  <a:lnTo>
                    <a:pt x="177328" y="0"/>
                  </a:lnTo>
                  <a:lnTo>
                    <a:pt x="174380" y="1740"/>
                  </a:lnTo>
                  <a:lnTo>
                    <a:pt x="157624" y="33707"/>
                  </a:lnTo>
                  <a:lnTo>
                    <a:pt x="134898" y="62235"/>
                  </a:lnTo>
                  <a:lnTo>
                    <a:pt x="114300" y="97621"/>
                  </a:lnTo>
                  <a:lnTo>
                    <a:pt x="106150" y="117093"/>
                  </a:lnTo>
                  <a:lnTo>
                    <a:pt x="100769" y="149575"/>
                  </a:lnTo>
                  <a:lnTo>
                    <a:pt x="96088" y="179660"/>
                  </a:lnTo>
                  <a:lnTo>
                    <a:pt x="99022" y="207889"/>
                  </a:lnTo>
                  <a:lnTo>
                    <a:pt x="107125" y="234930"/>
                  </a:lnTo>
                  <a:lnTo>
                    <a:pt x="120161" y="252178"/>
                  </a:lnTo>
                  <a:lnTo>
                    <a:pt x="133097" y="257223"/>
                  </a:lnTo>
                  <a:lnTo>
                    <a:pt x="140992" y="258568"/>
                  </a:lnTo>
                  <a:lnTo>
                    <a:pt x="158230" y="255830"/>
                  </a:lnTo>
                  <a:lnTo>
                    <a:pt x="185785" y="245363"/>
                  </a:lnTo>
                  <a:lnTo>
                    <a:pt x="211941" y="230091"/>
                  </a:lnTo>
                  <a:lnTo>
                    <a:pt x="235362" y="211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20" name="SMARTInkShape-211"/>
            <p:cNvSpPr/>
            <p:nvPr/>
          </p:nvSpPr>
          <p:spPr bwMode="auto">
            <a:xfrm>
              <a:off x="8365331" y="1428837"/>
              <a:ext cx="42864" cy="192795"/>
            </a:xfrm>
            <a:custGeom>
              <a:avLst/>
              <a:gdLst/>
              <a:ahLst/>
              <a:cxnLst/>
              <a:rect l="0" t="0" r="0" b="0"/>
              <a:pathLst>
                <a:path w="42864" h="192795">
                  <a:moveTo>
                    <a:pt x="42863" y="7057"/>
                  </a:moveTo>
                  <a:lnTo>
                    <a:pt x="39070" y="7057"/>
                  </a:lnTo>
                  <a:lnTo>
                    <a:pt x="37953" y="6263"/>
                  </a:lnTo>
                  <a:lnTo>
                    <a:pt x="37208" y="4940"/>
                  </a:lnTo>
                  <a:lnTo>
                    <a:pt x="36712" y="3264"/>
                  </a:lnTo>
                  <a:lnTo>
                    <a:pt x="35587" y="2147"/>
                  </a:lnTo>
                  <a:lnTo>
                    <a:pt x="28895" y="0"/>
                  </a:lnTo>
                  <a:lnTo>
                    <a:pt x="26462" y="31288"/>
                  </a:lnTo>
                  <a:lnTo>
                    <a:pt x="16391" y="65369"/>
                  </a:lnTo>
                  <a:lnTo>
                    <a:pt x="9206" y="100625"/>
                  </a:lnTo>
                  <a:lnTo>
                    <a:pt x="7551" y="134371"/>
                  </a:lnTo>
                  <a:lnTo>
                    <a:pt x="12852" y="169079"/>
                  </a:lnTo>
                  <a:lnTo>
                    <a:pt x="12856" y="179079"/>
                  </a:lnTo>
                  <a:lnTo>
                    <a:pt x="10212" y="186169"/>
                  </a:lnTo>
                  <a:lnTo>
                    <a:pt x="8396" y="188378"/>
                  </a:lnTo>
                  <a:lnTo>
                    <a:pt x="0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480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Flex/Lex Specification</a:t>
            </a:r>
          </a:p>
        </p:txBody>
      </p:sp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%{</a:t>
            </a:r>
          </a:p>
          <a:p>
            <a:pPr eaLnBrk="1" hangingPunct="1">
              <a:defRPr/>
            </a:pPr>
            <a:r>
              <a:rPr lang="en-US" altLang="en-US" dirty="0" smtClean="0"/>
              <a:t>	   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nlist</a:t>
            </a:r>
            <a:r>
              <a:rPr lang="en-US" altLang="en-US" dirty="0" smtClean="0"/>
              <a:t> *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;</a:t>
            </a:r>
          </a:p>
          <a:p>
            <a:pPr eaLnBrk="1" hangingPunct="1">
              <a:defRPr/>
            </a:pPr>
            <a:r>
              <a:rPr lang="en-US" altLang="en-US" dirty="0" smtClean="0"/>
              <a:t>	%}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dirty="0" smtClean="0"/>
              <a:t>%%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[a-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-Z_][a-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-Z_]*    	{if((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=lookup(</a:t>
            </a:r>
            <a:r>
              <a:rPr lang="en-US" altLang="en-US" dirty="0" err="1" smtClean="0"/>
              <a:t>yytext</a:t>
            </a:r>
            <a:r>
              <a:rPr lang="en-US" altLang="en-US" dirty="0" smtClean="0"/>
              <a:t>)) 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						== NULL)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    		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=install(</a:t>
            </a:r>
            <a:r>
              <a:rPr lang="en-US" altLang="en-US" dirty="0" err="1" smtClean="0"/>
              <a:t>yytext</a:t>
            </a:r>
            <a:r>
              <a:rPr lang="en-US" altLang="en-US" dirty="0" smtClean="0"/>
              <a:t>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		</a:t>
            </a:r>
            <a:r>
              <a:rPr lang="en-US" altLang="en-US" dirty="0" err="1" smtClean="0"/>
              <a:t>yylval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tmp</a:t>
            </a:r>
            <a:r>
              <a:rPr lang="en-US" altLang="en-US" dirty="0" smtClean="0"/>
              <a:t>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  		return(ID);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altLang="en-US" dirty="0" smtClean="0"/>
              <a:t>                       		}</a:t>
            </a:r>
          </a:p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9229" name="SMARTInkShape-248"/>
          <p:cNvSpPr/>
          <p:nvPr/>
        </p:nvSpPr>
        <p:spPr bwMode="auto">
          <a:xfrm>
            <a:off x="3588599" y="4171963"/>
            <a:ext cx="1567835" cy="619625"/>
          </a:xfrm>
          <a:custGeom>
            <a:avLst/>
            <a:gdLst/>
            <a:ahLst/>
            <a:cxnLst/>
            <a:rect l="0" t="0" r="0" b="0"/>
            <a:pathLst>
              <a:path w="1567835" h="619625">
                <a:moveTo>
                  <a:pt x="1376306" y="157150"/>
                </a:moveTo>
                <a:lnTo>
                  <a:pt x="1376306" y="153357"/>
                </a:lnTo>
                <a:lnTo>
                  <a:pt x="1374190" y="149379"/>
                </a:lnTo>
                <a:lnTo>
                  <a:pt x="1358419" y="133108"/>
                </a:lnTo>
                <a:lnTo>
                  <a:pt x="1326230" y="112296"/>
                </a:lnTo>
                <a:lnTo>
                  <a:pt x="1292960" y="86984"/>
                </a:lnTo>
                <a:lnTo>
                  <a:pt x="1258237" y="59421"/>
                </a:lnTo>
                <a:lnTo>
                  <a:pt x="1226985" y="45359"/>
                </a:lnTo>
                <a:lnTo>
                  <a:pt x="1198801" y="33451"/>
                </a:lnTo>
                <a:lnTo>
                  <a:pt x="1164875" y="23749"/>
                </a:lnTo>
                <a:lnTo>
                  <a:pt x="1138669" y="15575"/>
                </a:lnTo>
                <a:lnTo>
                  <a:pt x="1109030" y="8767"/>
                </a:lnTo>
                <a:lnTo>
                  <a:pt x="1077336" y="3889"/>
                </a:lnTo>
                <a:lnTo>
                  <a:pt x="1044729" y="1721"/>
                </a:lnTo>
                <a:lnTo>
                  <a:pt x="1026667" y="1143"/>
                </a:lnTo>
                <a:lnTo>
                  <a:pt x="1007483" y="758"/>
                </a:lnTo>
                <a:lnTo>
                  <a:pt x="987549" y="501"/>
                </a:lnTo>
                <a:lnTo>
                  <a:pt x="967910" y="330"/>
                </a:lnTo>
                <a:lnTo>
                  <a:pt x="948467" y="215"/>
                </a:lnTo>
                <a:lnTo>
                  <a:pt x="929156" y="139"/>
                </a:lnTo>
                <a:lnTo>
                  <a:pt x="909931" y="89"/>
                </a:lnTo>
                <a:lnTo>
                  <a:pt x="890765" y="55"/>
                </a:lnTo>
                <a:lnTo>
                  <a:pt x="871637" y="32"/>
                </a:lnTo>
                <a:lnTo>
                  <a:pt x="851742" y="17"/>
                </a:lnTo>
                <a:lnTo>
                  <a:pt x="831334" y="7"/>
                </a:lnTo>
                <a:lnTo>
                  <a:pt x="810586" y="0"/>
                </a:lnTo>
                <a:lnTo>
                  <a:pt x="789610" y="790"/>
                </a:lnTo>
                <a:lnTo>
                  <a:pt x="768482" y="2110"/>
                </a:lnTo>
                <a:lnTo>
                  <a:pt x="747253" y="3783"/>
                </a:lnTo>
                <a:lnTo>
                  <a:pt x="725956" y="5693"/>
                </a:lnTo>
                <a:lnTo>
                  <a:pt x="704615" y="7760"/>
                </a:lnTo>
                <a:lnTo>
                  <a:pt x="683244" y="9931"/>
                </a:lnTo>
                <a:lnTo>
                  <a:pt x="661059" y="12173"/>
                </a:lnTo>
                <a:lnTo>
                  <a:pt x="638331" y="14461"/>
                </a:lnTo>
                <a:lnTo>
                  <a:pt x="615242" y="16780"/>
                </a:lnTo>
                <a:lnTo>
                  <a:pt x="591912" y="19914"/>
                </a:lnTo>
                <a:lnTo>
                  <a:pt x="568421" y="23590"/>
                </a:lnTo>
                <a:lnTo>
                  <a:pt x="544822" y="27629"/>
                </a:lnTo>
                <a:lnTo>
                  <a:pt x="520359" y="31909"/>
                </a:lnTo>
                <a:lnTo>
                  <a:pt x="495319" y="36349"/>
                </a:lnTo>
                <a:lnTo>
                  <a:pt x="469894" y="40897"/>
                </a:lnTo>
                <a:lnTo>
                  <a:pt x="445007" y="46311"/>
                </a:lnTo>
                <a:lnTo>
                  <a:pt x="420478" y="52300"/>
                </a:lnTo>
                <a:lnTo>
                  <a:pt x="396187" y="58675"/>
                </a:lnTo>
                <a:lnTo>
                  <a:pt x="371263" y="65306"/>
                </a:lnTo>
                <a:lnTo>
                  <a:pt x="345915" y="72108"/>
                </a:lnTo>
                <a:lnTo>
                  <a:pt x="320285" y="79024"/>
                </a:lnTo>
                <a:lnTo>
                  <a:pt x="296055" y="86810"/>
                </a:lnTo>
                <a:lnTo>
                  <a:pt x="272758" y="95175"/>
                </a:lnTo>
                <a:lnTo>
                  <a:pt x="250083" y="103927"/>
                </a:lnTo>
                <a:lnTo>
                  <a:pt x="227822" y="112937"/>
                </a:lnTo>
                <a:lnTo>
                  <a:pt x="205838" y="122118"/>
                </a:lnTo>
                <a:lnTo>
                  <a:pt x="184038" y="131414"/>
                </a:lnTo>
                <a:lnTo>
                  <a:pt x="163949" y="140786"/>
                </a:lnTo>
                <a:lnTo>
                  <a:pt x="144999" y="150209"/>
                </a:lnTo>
                <a:lnTo>
                  <a:pt x="110716" y="169146"/>
                </a:lnTo>
                <a:lnTo>
                  <a:pt x="82249" y="188146"/>
                </a:lnTo>
                <a:lnTo>
                  <a:pt x="47703" y="216693"/>
                </a:lnTo>
                <a:lnTo>
                  <a:pt x="21151" y="245259"/>
                </a:lnTo>
                <a:lnTo>
                  <a:pt x="5787" y="277624"/>
                </a:lnTo>
                <a:lnTo>
                  <a:pt x="0" y="308557"/>
                </a:lnTo>
                <a:lnTo>
                  <a:pt x="5870" y="337830"/>
                </a:lnTo>
                <a:lnTo>
                  <a:pt x="17663" y="366612"/>
                </a:lnTo>
                <a:lnTo>
                  <a:pt x="38797" y="399041"/>
                </a:lnTo>
                <a:lnTo>
                  <a:pt x="65167" y="429993"/>
                </a:lnTo>
                <a:lnTo>
                  <a:pt x="96881" y="463064"/>
                </a:lnTo>
                <a:lnTo>
                  <a:pt x="121873" y="484141"/>
                </a:lnTo>
                <a:lnTo>
                  <a:pt x="150444" y="504092"/>
                </a:lnTo>
                <a:lnTo>
                  <a:pt x="184308" y="523542"/>
                </a:lnTo>
                <a:lnTo>
                  <a:pt x="202229" y="532380"/>
                </a:lnTo>
                <a:lnTo>
                  <a:pt x="220526" y="540653"/>
                </a:lnTo>
                <a:lnTo>
                  <a:pt x="239074" y="548550"/>
                </a:lnTo>
                <a:lnTo>
                  <a:pt x="259377" y="556196"/>
                </a:lnTo>
                <a:lnTo>
                  <a:pt x="280849" y="563674"/>
                </a:lnTo>
                <a:lnTo>
                  <a:pt x="303102" y="571041"/>
                </a:lnTo>
                <a:lnTo>
                  <a:pt x="326668" y="577539"/>
                </a:lnTo>
                <a:lnTo>
                  <a:pt x="351111" y="583460"/>
                </a:lnTo>
                <a:lnTo>
                  <a:pt x="376137" y="588994"/>
                </a:lnTo>
                <a:lnTo>
                  <a:pt x="402345" y="594270"/>
                </a:lnTo>
                <a:lnTo>
                  <a:pt x="429343" y="599376"/>
                </a:lnTo>
                <a:lnTo>
                  <a:pt x="456867" y="604367"/>
                </a:lnTo>
                <a:lnTo>
                  <a:pt x="484741" y="608488"/>
                </a:lnTo>
                <a:lnTo>
                  <a:pt x="512848" y="612029"/>
                </a:lnTo>
                <a:lnTo>
                  <a:pt x="541112" y="615184"/>
                </a:lnTo>
                <a:lnTo>
                  <a:pt x="570273" y="617287"/>
                </a:lnTo>
                <a:lnTo>
                  <a:pt x="600032" y="618689"/>
                </a:lnTo>
                <a:lnTo>
                  <a:pt x="630191" y="619624"/>
                </a:lnTo>
                <a:lnTo>
                  <a:pt x="661409" y="619453"/>
                </a:lnTo>
                <a:lnTo>
                  <a:pt x="693333" y="618546"/>
                </a:lnTo>
                <a:lnTo>
                  <a:pt x="725729" y="617147"/>
                </a:lnTo>
                <a:lnTo>
                  <a:pt x="758438" y="614627"/>
                </a:lnTo>
                <a:lnTo>
                  <a:pt x="791357" y="611359"/>
                </a:lnTo>
                <a:lnTo>
                  <a:pt x="824415" y="607593"/>
                </a:lnTo>
                <a:lnTo>
                  <a:pt x="856773" y="602702"/>
                </a:lnTo>
                <a:lnTo>
                  <a:pt x="888664" y="597059"/>
                </a:lnTo>
                <a:lnTo>
                  <a:pt x="920243" y="590917"/>
                </a:lnTo>
                <a:lnTo>
                  <a:pt x="952408" y="583646"/>
                </a:lnTo>
                <a:lnTo>
                  <a:pt x="984964" y="575624"/>
                </a:lnTo>
                <a:lnTo>
                  <a:pt x="1017781" y="567102"/>
                </a:lnTo>
                <a:lnTo>
                  <a:pt x="1049183" y="558244"/>
                </a:lnTo>
                <a:lnTo>
                  <a:pt x="1079643" y="549165"/>
                </a:lnTo>
                <a:lnTo>
                  <a:pt x="1109475" y="539937"/>
                </a:lnTo>
                <a:lnTo>
                  <a:pt x="1138888" y="530610"/>
                </a:lnTo>
                <a:lnTo>
                  <a:pt x="1168022" y="521217"/>
                </a:lnTo>
                <a:lnTo>
                  <a:pt x="1196969" y="511780"/>
                </a:lnTo>
                <a:lnTo>
                  <a:pt x="1224998" y="501520"/>
                </a:lnTo>
                <a:lnTo>
                  <a:pt x="1252416" y="490711"/>
                </a:lnTo>
                <a:lnTo>
                  <a:pt x="1279426" y="479536"/>
                </a:lnTo>
                <a:lnTo>
                  <a:pt x="1305370" y="467324"/>
                </a:lnTo>
                <a:lnTo>
                  <a:pt x="1330603" y="454420"/>
                </a:lnTo>
                <a:lnTo>
                  <a:pt x="1355363" y="441055"/>
                </a:lnTo>
                <a:lnTo>
                  <a:pt x="1379013" y="428176"/>
                </a:lnTo>
                <a:lnTo>
                  <a:pt x="1401924" y="415621"/>
                </a:lnTo>
                <a:lnTo>
                  <a:pt x="1424341" y="403283"/>
                </a:lnTo>
                <a:lnTo>
                  <a:pt x="1444842" y="391882"/>
                </a:lnTo>
                <a:lnTo>
                  <a:pt x="1464066" y="381107"/>
                </a:lnTo>
                <a:lnTo>
                  <a:pt x="1499449" y="359874"/>
                </a:lnTo>
                <a:lnTo>
                  <a:pt x="1531049" y="337208"/>
                </a:lnTo>
                <a:lnTo>
                  <a:pt x="1560446" y="302134"/>
                </a:lnTo>
                <a:lnTo>
                  <a:pt x="1567155" y="280589"/>
                </a:lnTo>
                <a:lnTo>
                  <a:pt x="1567834" y="270399"/>
                </a:lnTo>
                <a:lnTo>
                  <a:pt x="1558002" y="248493"/>
                </a:lnTo>
                <a:lnTo>
                  <a:pt x="1525922" y="213848"/>
                </a:lnTo>
                <a:lnTo>
                  <a:pt x="1492809" y="190286"/>
                </a:lnTo>
                <a:lnTo>
                  <a:pt x="1470644" y="178447"/>
                </a:lnTo>
                <a:lnTo>
                  <a:pt x="1446342" y="166585"/>
                </a:lnTo>
                <a:lnTo>
                  <a:pt x="1418234" y="154709"/>
                </a:lnTo>
                <a:lnTo>
                  <a:pt x="1387590" y="142822"/>
                </a:lnTo>
                <a:lnTo>
                  <a:pt x="1355254" y="130929"/>
                </a:lnTo>
                <a:lnTo>
                  <a:pt x="1319409" y="119825"/>
                </a:lnTo>
                <a:lnTo>
                  <a:pt x="1281225" y="109248"/>
                </a:lnTo>
                <a:lnTo>
                  <a:pt x="1241482" y="99022"/>
                </a:lnTo>
                <a:lnTo>
                  <a:pt x="1196730" y="89029"/>
                </a:lnTo>
                <a:lnTo>
                  <a:pt x="1148639" y="79192"/>
                </a:lnTo>
                <a:lnTo>
                  <a:pt x="1098322" y="69459"/>
                </a:lnTo>
                <a:lnTo>
                  <a:pt x="1044140" y="59795"/>
                </a:lnTo>
                <a:lnTo>
                  <a:pt x="987381" y="50178"/>
                </a:lnTo>
                <a:lnTo>
                  <a:pt x="928905" y="40591"/>
                </a:lnTo>
                <a:lnTo>
                  <a:pt x="865314" y="32613"/>
                </a:lnTo>
                <a:lnTo>
                  <a:pt x="798314" y="25706"/>
                </a:lnTo>
                <a:lnTo>
                  <a:pt x="729041" y="19514"/>
                </a:lnTo>
                <a:lnTo>
                  <a:pt x="682859" y="15387"/>
                </a:lnTo>
                <a:lnTo>
                  <a:pt x="590495" y="71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230" name="SMARTInkShape-249"/>
          <p:cNvSpPr/>
          <p:nvPr/>
        </p:nvSpPr>
        <p:spPr bwMode="auto">
          <a:xfrm>
            <a:off x="3964756" y="4657998"/>
            <a:ext cx="989825" cy="85453"/>
          </a:xfrm>
          <a:custGeom>
            <a:avLst/>
            <a:gdLst/>
            <a:ahLst/>
            <a:cxnLst/>
            <a:rect l="0" t="0" r="0" b="0"/>
            <a:pathLst>
              <a:path w="989825" h="85453">
                <a:moveTo>
                  <a:pt x="228625" y="14015"/>
                </a:moveTo>
                <a:lnTo>
                  <a:pt x="224833" y="14015"/>
                </a:lnTo>
                <a:lnTo>
                  <a:pt x="220854" y="11898"/>
                </a:lnTo>
                <a:lnTo>
                  <a:pt x="216440" y="9105"/>
                </a:lnTo>
                <a:lnTo>
                  <a:pt x="208568" y="7165"/>
                </a:lnTo>
                <a:lnTo>
                  <a:pt x="203809" y="6958"/>
                </a:lnTo>
                <a:lnTo>
                  <a:pt x="202556" y="7723"/>
                </a:lnTo>
                <a:lnTo>
                  <a:pt x="201721" y="9026"/>
                </a:lnTo>
                <a:lnTo>
                  <a:pt x="201164" y="10689"/>
                </a:lnTo>
                <a:lnTo>
                  <a:pt x="201587" y="11798"/>
                </a:lnTo>
                <a:lnTo>
                  <a:pt x="202662" y="12536"/>
                </a:lnTo>
                <a:lnTo>
                  <a:pt x="204172" y="13029"/>
                </a:lnTo>
                <a:lnTo>
                  <a:pt x="205179" y="12564"/>
                </a:lnTo>
                <a:lnTo>
                  <a:pt x="205851" y="11460"/>
                </a:lnTo>
                <a:lnTo>
                  <a:pt x="206299" y="9930"/>
                </a:lnTo>
                <a:lnTo>
                  <a:pt x="207391" y="9704"/>
                </a:lnTo>
                <a:lnTo>
                  <a:pt x="214417" y="13532"/>
                </a:lnTo>
                <a:lnTo>
                  <a:pt x="245010" y="14804"/>
                </a:lnTo>
                <a:lnTo>
                  <a:pt x="278907" y="23957"/>
                </a:lnTo>
                <a:lnTo>
                  <a:pt x="307729" y="27014"/>
                </a:lnTo>
                <a:lnTo>
                  <a:pt x="332045" y="27730"/>
                </a:lnTo>
                <a:lnTo>
                  <a:pt x="358727" y="28048"/>
                </a:lnTo>
                <a:lnTo>
                  <a:pt x="386461" y="28189"/>
                </a:lnTo>
                <a:lnTo>
                  <a:pt x="416778" y="26135"/>
                </a:lnTo>
                <a:lnTo>
                  <a:pt x="449568" y="23370"/>
                </a:lnTo>
                <a:lnTo>
                  <a:pt x="467201" y="22633"/>
                </a:lnTo>
                <a:lnTo>
                  <a:pt x="485307" y="22141"/>
                </a:lnTo>
                <a:lnTo>
                  <a:pt x="503728" y="21020"/>
                </a:lnTo>
                <a:lnTo>
                  <a:pt x="522358" y="19479"/>
                </a:lnTo>
                <a:lnTo>
                  <a:pt x="541128" y="17657"/>
                </a:lnTo>
                <a:lnTo>
                  <a:pt x="560786" y="15649"/>
                </a:lnTo>
                <a:lnTo>
                  <a:pt x="581034" y="13517"/>
                </a:lnTo>
                <a:lnTo>
                  <a:pt x="601677" y="11301"/>
                </a:lnTo>
                <a:lnTo>
                  <a:pt x="621789" y="9031"/>
                </a:lnTo>
                <a:lnTo>
                  <a:pt x="641547" y="6723"/>
                </a:lnTo>
                <a:lnTo>
                  <a:pt x="661069" y="4391"/>
                </a:lnTo>
                <a:lnTo>
                  <a:pt x="679640" y="2837"/>
                </a:lnTo>
                <a:lnTo>
                  <a:pt x="715091" y="1109"/>
                </a:lnTo>
                <a:lnTo>
                  <a:pt x="747251" y="341"/>
                </a:lnTo>
                <a:lnTo>
                  <a:pt x="775832" y="0"/>
                </a:lnTo>
                <a:lnTo>
                  <a:pt x="809772" y="602"/>
                </a:lnTo>
                <a:lnTo>
                  <a:pt x="837556" y="6248"/>
                </a:lnTo>
                <a:lnTo>
                  <a:pt x="858314" y="22674"/>
                </a:lnTo>
                <a:lnTo>
                  <a:pt x="861706" y="27917"/>
                </a:lnTo>
                <a:lnTo>
                  <a:pt x="862610" y="30427"/>
                </a:lnTo>
                <a:lnTo>
                  <a:pt x="861625" y="32894"/>
                </a:lnTo>
                <a:lnTo>
                  <a:pt x="856298" y="37751"/>
                </a:lnTo>
                <a:lnTo>
                  <a:pt x="840582" y="44948"/>
                </a:lnTo>
                <a:lnTo>
                  <a:pt x="813259" y="48316"/>
                </a:lnTo>
                <a:lnTo>
                  <a:pt x="789294" y="49103"/>
                </a:lnTo>
                <a:lnTo>
                  <a:pt x="761180" y="49453"/>
                </a:lnTo>
                <a:lnTo>
                  <a:pt x="727518" y="49609"/>
                </a:lnTo>
                <a:lnTo>
                  <a:pt x="708858" y="49650"/>
                </a:lnTo>
                <a:lnTo>
                  <a:pt x="689274" y="49678"/>
                </a:lnTo>
                <a:lnTo>
                  <a:pt x="669074" y="49696"/>
                </a:lnTo>
                <a:lnTo>
                  <a:pt x="646877" y="49708"/>
                </a:lnTo>
                <a:lnTo>
                  <a:pt x="623347" y="49717"/>
                </a:lnTo>
                <a:lnTo>
                  <a:pt x="598929" y="49722"/>
                </a:lnTo>
                <a:lnTo>
                  <a:pt x="573920" y="49726"/>
                </a:lnTo>
                <a:lnTo>
                  <a:pt x="548515" y="49729"/>
                </a:lnTo>
                <a:lnTo>
                  <a:pt x="522848" y="49730"/>
                </a:lnTo>
                <a:lnTo>
                  <a:pt x="496211" y="49731"/>
                </a:lnTo>
                <a:lnTo>
                  <a:pt x="468928" y="49732"/>
                </a:lnTo>
                <a:lnTo>
                  <a:pt x="441215" y="49732"/>
                </a:lnTo>
                <a:lnTo>
                  <a:pt x="413214" y="49732"/>
                </a:lnTo>
                <a:lnTo>
                  <a:pt x="385022" y="49733"/>
                </a:lnTo>
                <a:lnTo>
                  <a:pt x="356702" y="49733"/>
                </a:lnTo>
                <a:lnTo>
                  <a:pt x="328297" y="50527"/>
                </a:lnTo>
                <a:lnTo>
                  <a:pt x="299836" y="51850"/>
                </a:lnTo>
                <a:lnTo>
                  <a:pt x="271337" y="53525"/>
                </a:lnTo>
                <a:lnTo>
                  <a:pt x="244399" y="55436"/>
                </a:lnTo>
                <a:lnTo>
                  <a:pt x="218504" y="57504"/>
                </a:lnTo>
                <a:lnTo>
                  <a:pt x="193303" y="59676"/>
                </a:lnTo>
                <a:lnTo>
                  <a:pt x="169358" y="61918"/>
                </a:lnTo>
                <a:lnTo>
                  <a:pt x="146251" y="64206"/>
                </a:lnTo>
                <a:lnTo>
                  <a:pt x="123703" y="66526"/>
                </a:lnTo>
                <a:lnTo>
                  <a:pt x="103908" y="68866"/>
                </a:lnTo>
                <a:lnTo>
                  <a:pt x="69214" y="73582"/>
                </a:lnTo>
                <a:lnTo>
                  <a:pt x="40036" y="78325"/>
                </a:lnTo>
                <a:lnTo>
                  <a:pt x="9764" y="81224"/>
                </a:lnTo>
                <a:lnTo>
                  <a:pt x="0" y="79172"/>
                </a:lnTo>
                <a:lnTo>
                  <a:pt x="9" y="78884"/>
                </a:lnTo>
                <a:lnTo>
                  <a:pt x="30126" y="72719"/>
                </a:lnTo>
                <a:lnTo>
                  <a:pt x="57324" y="68415"/>
                </a:lnTo>
                <a:lnTo>
                  <a:pt x="92167" y="63857"/>
                </a:lnTo>
                <a:lnTo>
                  <a:pt x="111459" y="61531"/>
                </a:lnTo>
                <a:lnTo>
                  <a:pt x="133846" y="59185"/>
                </a:lnTo>
                <a:lnTo>
                  <a:pt x="158295" y="56829"/>
                </a:lnTo>
                <a:lnTo>
                  <a:pt x="184120" y="54464"/>
                </a:lnTo>
                <a:lnTo>
                  <a:pt x="211655" y="52093"/>
                </a:lnTo>
                <a:lnTo>
                  <a:pt x="240330" y="49719"/>
                </a:lnTo>
                <a:lnTo>
                  <a:pt x="269766" y="47342"/>
                </a:lnTo>
                <a:lnTo>
                  <a:pt x="300503" y="44965"/>
                </a:lnTo>
                <a:lnTo>
                  <a:pt x="332106" y="42585"/>
                </a:lnTo>
                <a:lnTo>
                  <a:pt x="364288" y="40205"/>
                </a:lnTo>
                <a:lnTo>
                  <a:pt x="396854" y="37825"/>
                </a:lnTo>
                <a:lnTo>
                  <a:pt x="429678" y="35445"/>
                </a:lnTo>
                <a:lnTo>
                  <a:pt x="462673" y="33064"/>
                </a:lnTo>
                <a:lnTo>
                  <a:pt x="495782" y="31477"/>
                </a:lnTo>
                <a:lnTo>
                  <a:pt x="528967" y="30418"/>
                </a:lnTo>
                <a:lnTo>
                  <a:pt x="562203" y="29713"/>
                </a:lnTo>
                <a:lnTo>
                  <a:pt x="594679" y="28449"/>
                </a:lnTo>
                <a:lnTo>
                  <a:pt x="626649" y="26812"/>
                </a:lnTo>
                <a:lnTo>
                  <a:pt x="658280" y="24927"/>
                </a:lnTo>
                <a:lnTo>
                  <a:pt x="688893" y="23671"/>
                </a:lnTo>
                <a:lnTo>
                  <a:pt x="718827" y="22833"/>
                </a:lnTo>
                <a:lnTo>
                  <a:pt x="748307" y="22275"/>
                </a:lnTo>
                <a:lnTo>
                  <a:pt x="775899" y="21903"/>
                </a:lnTo>
                <a:lnTo>
                  <a:pt x="802231" y="21655"/>
                </a:lnTo>
                <a:lnTo>
                  <a:pt x="827722" y="21489"/>
                </a:lnTo>
                <a:lnTo>
                  <a:pt x="851067" y="21379"/>
                </a:lnTo>
                <a:lnTo>
                  <a:pt x="872980" y="21306"/>
                </a:lnTo>
                <a:lnTo>
                  <a:pt x="893939" y="21257"/>
                </a:lnTo>
                <a:lnTo>
                  <a:pt x="927810" y="21202"/>
                </a:lnTo>
                <a:lnTo>
                  <a:pt x="955299" y="21178"/>
                </a:lnTo>
                <a:lnTo>
                  <a:pt x="989824" y="21161"/>
                </a:lnTo>
                <a:lnTo>
                  <a:pt x="980686" y="24951"/>
                </a:lnTo>
                <a:lnTo>
                  <a:pt x="951521" y="27309"/>
                </a:lnTo>
                <a:lnTo>
                  <a:pt x="917682" y="32094"/>
                </a:lnTo>
                <a:lnTo>
                  <a:pt x="897547" y="35593"/>
                </a:lnTo>
                <a:lnTo>
                  <a:pt x="873011" y="38718"/>
                </a:lnTo>
                <a:lnTo>
                  <a:pt x="845540" y="41597"/>
                </a:lnTo>
                <a:lnTo>
                  <a:pt x="816114" y="44309"/>
                </a:lnTo>
                <a:lnTo>
                  <a:pt x="784591" y="47704"/>
                </a:lnTo>
                <a:lnTo>
                  <a:pt x="751669" y="51556"/>
                </a:lnTo>
                <a:lnTo>
                  <a:pt x="717815" y="55711"/>
                </a:lnTo>
                <a:lnTo>
                  <a:pt x="682545" y="60068"/>
                </a:lnTo>
                <a:lnTo>
                  <a:pt x="646332" y="64561"/>
                </a:lnTo>
                <a:lnTo>
                  <a:pt x="609490" y="69143"/>
                </a:lnTo>
                <a:lnTo>
                  <a:pt x="570642" y="72992"/>
                </a:lnTo>
                <a:lnTo>
                  <a:pt x="530455" y="76351"/>
                </a:lnTo>
                <a:lnTo>
                  <a:pt x="489376" y="79385"/>
                </a:lnTo>
                <a:lnTo>
                  <a:pt x="461990" y="81407"/>
                </a:lnTo>
                <a:lnTo>
                  <a:pt x="407219" y="8545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241" name="SMARTInkShape-Group46"/>
          <p:cNvGrpSpPr/>
          <p:nvPr/>
        </p:nvGrpSpPr>
        <p:grpSpPr>
          <a:xfrm>
            <a:off x="4243388" y="3260716"/>
            <a:ext cx="3493294" cy="761216"/>
            <a:chOff x="4243388" y="3260716"/>
            <a:chExt cx="3493294" cy="761216"/>
          </a:xfrm>
        </p:grpSpPr>
        <p:sp>
          <p:nvSpPr>
            <p:cNvPr id="9231" name="SMARTInkShape-250"/>
            <p:cNvSpPr/>
            <p:nvPr/>
          </p:nvSpPr>
          <p:spPr bwMode="auto">
            <a:xfrm>
              <a:off x="6672263" y="3278981"/>
              <a:ext cx="878682" cy="642939"/>
            </a:xfrm>
            <a:custGeom>
              <a:avLst/>
              <a:gdLst/>
              <a:ahLst/>
              <a:cxnLst/>
              <a:rect l="0" t="0" r="0" b="0"/>
              <a:pathLst>
                <a:path w="878682" h="642939">
                  <a:moveTo>
                    <a:pt x="0" y="642938"/>
                  </a:moveTo>
                  <a:lnTo>
                    <a:pt x="7584" y="642938"/>
                  </a:lnTo>
                  <a:lnTo>
                    <a:pt x="32454" y="629944"/>
                  </a:lnTo>
                  <a:lnTo>
                    <a:pt x="54905" y="615467"/>
                  </a:lnTo>
                  <a:lnTo>
                    <a:pt x="89225" y="589982"/>
                  </a:lnTo>
                  <a:lnTo>
                    <a:pt x="109489" y="574297"/>
                  </a:lnTo>
                  <a:lnTo>
                    <a:pt x="134111" y="555902"/>
                  </a:lnTo>
                  <a:lnTo>
                    <a:pt x="161638" y="535701"/>
                  </a:lnTo>
                  <a:lnTo>
                    <a:pt x="191103" y="514297"/>
                  </a:lnTo>
                  <a:lnTo>
                    <a:pt x="224239" y="488915"/>
                  </a:lnTo>
                  <a:lnTo>
                    <a:pt x="259824" y="460881"/>
                  </a:lnTo>
                  <a:lnTo>
                    <a:pt x="297040" y="431079"/>
                  </a:lnTo>
                  <a:lnTo>
                    <a:pt x="336933" y="399305"/>
                  </a:lnTo>
                  <a:lnTo>
                    <a:pt x="378610" y="366216"/>
                  </a:lnTo>
                  <a:lnTo>
                    <a:pt x="421475" y="332251"/>
                  </a:lnTo>
                  <a:lnTo>
                    <a:pt x="465927" y="298494"/>
                  </a:lnTo>
                  <a:lnTo>
                    <a:pt x="511436" y="264877"/>
                  </a:lnTo>
                  <a:lnTo>
                    <a:pt x="557652" y="231354"/>
                  </a:lnTo>
                  <a:lnTo>
                    <a:pt x="602749" y="197892"/>
                  </a:lnTo>
                  <a:lnTo>
                    <a:pt x="647101" y="164472"/>
                  </a:lnTo>
                  <a:lnTo>
                    <a:pt x="690957" y="131079"/>
                  </a:lnTo>
                  <a:lnTo>
                    <a:pt x="731307" y="101674"/>
                  </a:lnTo>
                  <a:lnTo>
                    <a:pt x="769318" y="74926"/>
                  </a:lnTo>
                  <a:lnTo>
                    <a:pt x="805772" y="49951"/>
                  </a:lnTo>
                  <a:lnTo>
                    <a:pt x="830075" y="33301"/>
                  </a:lnTo>
                  <a:lnTo>
                    <a:pt x="8786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2" name="SMARTInkShape-251"/>
            <p:cNvSpPr/>
            <p:nvPr/>
          </p:nvSpPr>
          <p:spPr bwMode="auto">
            <a:xfrm>
              <a:off x="6230343" y="3260716"/>
              <a:ext cx="1056283" cy="675491"/>
            </a:xfrm>
            <a:custGeom>
              <a:avLst/>
              <a:gdLst/>
              <a:ahLst/>
              <a:cxnLst/>
              <a:rect l="0" t="0" r="0" b="0"/>
              <a:pathLst>
                <a:path w="1056283" h="675491">
                  <a:moveTo>
                    <a:pt x="6152" y="675490"/>
                  </a:moveTo>
                  <a:lnTo>
                    <a:pt x="2359" y="675490"/>
                  </a:lnTo>
                  <a:lnTo>
                    <a:pt x="1241" y="674697"/>
                  </a:lnTo>
                  <a:lnTo>
                    <a:pt x="496" y="673374"/>
                  </a:lnTo>
                  <a:lnTo>
                    <a:pt x="0" y="671698"/>
                  </a:lnTo>
                  <a:lnTo>
                    <a:pt x="3682" y="665603"/>
                  </a:lnTo>
                  <a:lnTo>
                    <a:pt x="22773" y="633585"/>
                  </a:lnTo>
                  <a:lnTo>
                    <a:pt x="44230" y="599980"/>
                  </a:lnTo>
                  <a:lnTo>
                    <a:pt x="57731" y="579907"/>
                  </a:lnTo>
                  <a:lnTo>
                    <a:pt x="74669" y="556205"/>
                  </a:lnTo>
                  <a:lnTo>
                    <a:pt x="93898" y="530086"/>
                  </a:lnTo>
                  <a:lnTo>
                    <a:pt x="114655" y="502354"/>
                  </a:lnTo>
                  <a:lnTo>
                    <a:pt x="138812" y="472753"/>
                  </a:lnTo>
                  <a:lnTo>
                    <a:pt x="165235" y="441907"/>
                  </a:lnTo>
                  <a:lnTo>
                    <a:pt x="193170" y="410231"/>
                  </a:lnTo>
                  <a:lnTo>
                    <a:pt x="225285" y="377207"/>
                  </a:lnTo>
                  <a:lnTo>
                    <a:pt x="260191" y="343285"/>
                  </a:lnTo>
                  <a:lnTo>
                    <a:pt x="296955" y="308763"/>
                  </a:lnTo>
                  <a:lnTo>
                    <a:pt x="335752" y="274637"/>
                  </a:lnTo>
                  <a:lnTo>
                    <a:pt x="375903" y="240773"/>
                  </a:lnTo>
                  <a:lnTo>
                    <a:pt x="416959" y="207085"/>
                  </a:lnTo>
                  <a:lnTo>
                    <a:pt x="458617" y="175895"/>
                  </a:lnTo>
                  <a:lnTo>
                    <a:pt x="500676" y="146371"/>
                  </a:lnTo>
                  <a:lnTo>
                    <a:pt x="543003" y="117956"/>
                  </a:lnTo>
                  <a:lnTo>
                    <a:pt x="584715" y="93457"/>
                  </a:lnTo>
                  <a:lnTo>
                    <a:pt x="626016" y="71568"/>
                  </a:lnTo>
                  <a:lnTo>
                    <a:pt x="667044" y="51419"/>
                  </a:lnTo>
                  <a:lnTo>
                    <a:pt x="706303" y="35605"/>
                  </a:lnTo>
                  <a:lnTo>
                    <a:pt x="744381" y="22682"/>
                  </a:lnTo>
                  <a:lnTo>
                    <a:pt x="781673" y="11685"/>
                  </a:lnTo>
                  <a:lnTo>
                    <a:pt x="815266" y="5147"/>
                  </a:lnTo>
                  <a:lnTo>
                    <a:pt x="846392" y="1582"/>
                  </a:lnTo>
                  <a:lnTo>
                    <a:pt x="875874" y="0"/>
                  </a:lnTo>
                  <a:lnTo>
                    <a:pt x="901879" y="2119"/>
                  </a:lnTo>
                  <a:lnTo>
                    <a:pt x="925565" y="6707"/>
                  </a:lnTo>
                  <a:lnTo>
                    <a:pt x="947706" y="12941"/>
                  </a:lnTo>
                  <a:lnTo>
                    <a:pt x="982890" y="30451"/>
                  </a:lnTo>
                  <a:lnTo>
                    <a:pt x="1009376" y="51462"/>
                  </a:lnTo>
                  <a:lnTo>
                    <a:pt x="1033211" y="84811"/>
                  </a:lnTo>
                  <a:lnTo>
                    <a:pt x="1048741" y="114359"/>
                  </a:lnTo>
                  <a:lnTo>
                    <a:pt x="1056282" y="146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3" name="SMARTInkShape-252"/>
            <p:cNvSpPr/>
            <p:nvPr/>
          </p:nvSpPr>
          <p:spPr bwMode="auto">
            <a:xfrm>
              <a:off x="5630562" y="3346899"/>
              <a:ext cx="863109" cy="617883"/>
            </a:xfrm>
            <a:custGeom>
              <a:avLst/>
              <a:gdLst/>
              <a:ahLst/>
              <a:cxnLst/>
              <a:rect l="0" t="0" r="0" b="0"/>
              <a:pathLst>
                <a:path w="863109" h="617883">
                  <a:moveTo>
                    <a:pt x="13001" y="617882"/>
                  </a:moveTo>
                  <a:lnTo>
                    <a:pt x="3058" y="617882"/>
                  </a:lnTo>
                  <a:lnTo>
                    <a:pt x="1609" y="616295"/>
                  </a:lnTo>
                  <a:lnTo>
                    <a:pt x="0" y="610297"/>
                  </a:lnTo>
                  <a:lnTo>
                    <a:pt x="6679" y="590411"/>
                  </a:lnTo>
                  <a:lnTo>
                    <a:pt x="20774" y="564927"/>
                  </a:lnTo>
                  <a:lnTo>
                    <a:pt x="41856" y="530846"/>
                  </a:lnTo>
                  <a:lnTo>
                    <a:pt x="55256" y="510646"/>
                  </a:lnTo>
                  <a:lnTo>
                    <a:pt x="69746" y="489241"/>
                  </a:lnTo>
                  <a:lnTo>
                    <a:pt x="86549" y="465447"/>
                  </a:lnTo>
                  <a:lnTo>
                    <a:pt x="104896" y="440059"/>
                  </a:lnTo>
                  <a:lnTo>
                    <a:pt x="124270" y="413608"/>
                  </a:lnTo>
                  <a:lnTo>
                    <a:pt x="146712" y="386449"/>
                  </a:lnTo>
                  <a:lnTo>
                    <a:pt x="171197" y="358819"/>
                  </a:lnTo>
                  <a:lnTo>
                    <a:pt x="197046" y="330873"/>
                  </a:lnTo>
                  <a:lnTo>
                    <a:pt x="223804" y="303512"/>
                  </a:lnTo>
                  <a:lnTo>
                    <a:pt x="251167" y="276539"/>
                  </a:lnTo>
                  <a:lnTo>
                    <a:pt x="278935" y="249826"/>
                  </a:lnTo>
                  <a:lnTo>
                    <a:pt x="307765" y="224080"/>
                  </a:lnTo>
                  <a:lnTo>
                    <a:pt x="337304" y="198979"/>
                  </a:lnTo>
                  <a:lnTo>
                    <a:pt x="367315" y="174307"/>
                  </a:lnTo>
                  <a:lnTo>
                    <a:pt x="396848" y="151509"/>
                  </a:lnTo>
                  <a:lnTo>
                    <a:pt x="426061" y="129961"/>
                  </a:lnTo>
                  <a:lnTo>
                    <a:pt x="455062" y="109245"/>
                  </a:lnTo>
                  <a:lnTo>
                    <a:pt x="483127" y="91466"/>
                  </a:lnTo>
                  <a:lnTo>
                    <a:pt x="510569" y="75644"/>
                  </a:lnTo>
                  <a:lnTo>
                    <a:pt x="537593" y="61127"/>
                  </a:lnTo>
                  <a:lnTo>
                    <a:pt x="563548" y="49069"/>
                  </a:lnTo>
                  <a:lnTo>
                    <a:pt x="588788" y="38648"/>
                  </a:lnTo>
                  <a:lnTo>
                    <a:pt x="613553" y="29320"/>
                  </a:lnTo>
                  <a:lnTo>
                    <a:pt x="637206" y="21514"/>
                  </a:lnTo>
                  <a:lnTo>
                    <a:pt x="660118" y="14722"/>
                  </a:lnTo>
                  <a:lnTo>
                    <a:pt x="682538" y="8607"/>
                  </a:lnTo>
                  <a:lnTo>
                    <a:pt x="703834" y="4530"/>
                  </a:lnTo>
                  <a:lnTo>
                    <a:pt x="724381" y="1812"/>
                  </a:lnTo>
                  <a:lnTo>
                    <a:pt x="744429" y="0"/>
                  </a:lnTo>
                  <a:lnTo>
                    <a:pt x="779405" y="103"/>
                  </a:lnTo>
                  <a:lnTo>
                    <a:pt x="810031" y="2001"/>
                  </a:lnTo>
                  <a:lnTo>
                    <a:pt x="845616" y="3070"/>
                  </a:lnTo>
                  <a:lnTo>
                    <a:pt x="863108" y="35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4" name="SMARTInkShape-253"/>
            <p:cNvSpPr/>
            <p:nvPr/>
          </p:nvSpPr>
          <p:spPr bwMode="auto">
            <a:xfrm>
              <a:off x="5000625" y="3260759"/>
              <a:ext cx="1078706" cy="761173"/>
            </a:xfrm>
            <a:custGeom>
              <a:avLst/>
              <a:gdLst/>
              <a:ahLst/>
              <a:cxnLst/>
              <a:rect l="0" t="0" r="0" b="0"/>
              <a:pathLst>
                <a:path w="1078706" h="761173">
                  <a:moveTo>
                    <a:pt x="0" y="761172"/>
                  </a:moveTo>
                  <a:lnTo>
                    <a:pt x="3792" y="749795"/>
                  </a:lnTo>
                  <a:lnTo>
                    <a:pt x="25112" y="723758"/>
                  </a:lnTo>
                  <a:lnTo>
                    <a:pt x="49791" y="695860"/>
                  </a:lnTo>
                  <a:lnTo>
                    <a:pt x="64150" y="679531"/>
                  </a:lnTo>
                  <a:lnTo>
                    <a:pt x="82454" y="659120"/>
                  </a:lnTo>
                  <a:lnTo>
                    <a:pt x="103388" y="635987"/>
                  </a:lnTo>
                  <a:lnTo>
                    <a:pt x="126075" y="611041"/>
                  </a:lnTo>
                  <a:lnTo>
                    <a:pt x="151519" y="583297"/>
                  </a:lnTo>
                  <a:lnTo>
                    <a:pt x="178800" y="553689"/>
                  </a:lnTo>
                  <a:lnTo>
                    <a:pt x="207307" y="522837"/>
                  </a:lnTo>
                  <a:lnTo>
                    <a:pt x="239805" y="490364"/>
                  </a:lnTo>
                  <a:lnTo>
                    <a:pt x="274963" y="456808"/>
                  </a:lnTo>
                  <a:lnTo>
                    <a:pt x="311896" y="422532"/>
                  </a:lnTo>
                  <a:lnTo>
                    <a:pt x="350806" y="388568"/>
                  </a:lnTo>
                  <a:lnTo>
                    <a:pt x="391033" y="354813"/>
                  </a:lnTo>
                  <a:lnTo>
                    <a:pt x="432140" y="321198"/>
                  </a:lnTo>
                  <a:lnTo>
                    <a:pt x="474624" y="288468"/>
                  </a:lnTo>
                  <a:lnTo>
                    <a:pt x="518028" y="256330"/>
                  </a:lnTo>
                  <a:lnTo>
                    <a:pt x="562046" y="224586"/>
                  </a:lnTo>
                  <a:lnTo>
                    <a:pt x="606472" y="194692"/>
                  </a:lnTo>
                  <a:lnTo>
                    <a:pt x="651171" y="166031"/>
                  </a:lnTo>
                  <a:lnTo>
                    <a:pt x="696052" y="138193"/>
                  </a:lnTo>
                  <a:lnTo>
                    <a:pt x="737877" y="114078"/>
                  </a:lnTo>
                  <a:lnTo>
                    <a:pt x="777669" y="92444"/>
                  </a:lnTo>
                  <a:lnTo>
                    <a:pt x="816102" y="72466"/>
                  </a:lnTo>
                  <a:lnTo>
                    <a:pt x="852043" y="55972"/>
                  </a:lnTo>
                  <a:lnTo>
                    <a:pt x="886323" y="41801"/>
                  </a:lnTo>
                  <a:lnTo>
                    <a:pt x="919494" y="29179"/>
                  </a:lnTo>
                  <a:lnTo>
                    <a:pt x="947958" y="19971"/>
                  </a:lnTo>
                  <a:lnTo>
                    <a:pt x="973286" y="13038"/>
                  </a:lnTo>
                  <a:lnTo>
                    <a:pt x="996519" y="7622"/>
                  </a:lnTo>
                  <a:lnTo>
                    <a:pt x="1015978" y="4012"/>
                  </a:lnTo>
                  <a:lnTo>
                    <a:pt x="1048181" y="0"/>
                  </a:lnTo>
                  <a:lnTo>
                    <a:pt x="1067257" y="2451"/>
                  </a:lnTo>
                  <a:lnTo>
                    <a:pt x="1073454" y="5327"/>
                  </a:lnTo>
                  <a:lnTo>
                    <a:pt x="1076792" y="8038"/>
                  </a:lnTo>
                  <a:lnTo>
                    <a:pt x="1078224" y="10639"/>
                  </a:lnTo>
                  <a:lnTo>
                    <a:pt x="1078705" y="182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5" name="SMARTInkShape-254"/>
            <p:cNvSpPr/>
            <p:nvPr/>
          </p:nvSpPr>
          <p:spPr bwMode="auto">
            <a:xfrm>
              <a:off x="4350544" y="3343275"/>
              <a:ext cx="692945" cy="621507"/>
            </a:xfrm>
            <a:custGeom>
              <a:avLst/>
              <a:gdLst/>
              <a:ahLst/>
              <a:cxnLst/>
              <a:rect l="0" t="0" r="0" b="0"/>
              <a:pathLst>
                <a:path w="692945" h="621507">
                  <a:moveTo>
                    <a:pt x="0" y="621506"/>
                  </a:moveTo>
                  <a:lnTo>
                    <a:pt x="24385" y="590624"/>
                  </a:lnTo>
                  <a:lnTo>
                    <a:pt x="40471" y="567299"/>
                  </a:lnTo>
                  <a:lnTo>
                    <a:pt x="64554" y="536825"/>
                  </a:lnTo>
                  <a:lnTo>
                    <a:pt x="96159" y="501320"/>
                  </a:lnTo>
                  <a:lnTo>
                    <a:pt x="115700" y="481851"/>
                  </a:lnTo>
                  <a:lnTo>
                    <a:pt x="136664" y="461728"/>
                  </a:lnTo>
                  <a:lnTo>
                    <a:pt x="160166" y="439581"/>
                  </a:lnTo>
                  <a:lnTo>
                    <a:pt x="185358" y="416085"/>
                  </a:lnTo>
                  <a:lnTo>
                    <a:pt x="211678" y="391690"/>
                  </a:lnTo>
                  <a:lnTo>
                    <a:pt x="240337" y="365902"/>
                  </a:lnTo>
                  <a:lnTo>
                    <a:pt x="270556" y="339184"/>
                  </a:lnTo>
                  <a:lnTo>
                    <a:pt x="301815" y="311848"/>
                  </a:lnTo>
                  <a:lnTo>
                    <a:pt x="333766" y="284892"/>
                  </a:lnTo>
                  <a:lnTo>
                    <a:pt x="366179" y="258191"/>
                  </a:lnTo>
                  <a:lnTo>
                    <a:pt x="398901" y="231659"/>
                  </a:lnTo>
                  <a:lnTo>
                    <a:pt x="430240" y="206033"/>
                  </a:lnTo>
                  <a:lnTo>
                    <a:pt x="460658" y="181011"/>
                  </a:lnTo>
                  <a:lnTo>
                    <a:pt x="490461" y="156393"/>
                  </a:lnTo>
                  <a:lnTo>
                    <a:pt x="519062" y="133631"/>
                  </a:lnTo>
                  <a:lnTo>
                    <a:pt x="546860" y="112106"/>
                  </a:lnTo>
                  <a:lnTo>
                    <a:pt x="574123" y="91406"/>
                  </a:lnTo>
                  <a:lnTo>
                    <a:pt x="599441" y="72050"/>
                  </a:lnTo>
                  <a:lnTo>
                    <a:pt x="623466" y="53589"/>
                  </a:lnTo>
                  <a:lnTo>
                    <a:pt x="646625" y="35727"/>
                  </a:lnTo>
                  <a:lnTo>
                    <a:pt x="6929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6" name="SMARTInkShape-255"/>
            <p:cNvSpPr/>
            <p:nvPr/>
          </p:nvSpPr>
          <p:spPr bwMode="auto">
            <a:xfrm>
              <a:off x="6793706" y="3307938"/>
              <a:ext cx="942976" cy="399669"/>
            </a:xfrm>
            <a:custGeom>
              <a:avLst/>
              <a:gdLst/>
              <a:ahLst/>
              <a:cxnLst/>
              <a:rect l="0" t="0" r="0" b="0"/>
              <a:pathLst>
                <a:path w="942976" h="399669">
                  <a:moveTo>
                    <a:pt x="0" y="13906"/>
                  </a:moveTo>
                  <a:lnTo>
                    <a:pt x="0" y="10114"/>
                  </a:lnTo>
                  <a:lnTo>
                    <a:pt x="2117" y="6135"/>
                  </a:lnTo>
                  <a:lnTo>
                    <a:pt x="3793" y="3963"/>
                  </a:lnTo>
                  <a:lnTo>
                    <a:pt x="12005" y="1549"/>
                  </a:lnTo>
                  <a:lnTo>
                    <a:pt x="40471" y="0"/>
                  </a:lnTo>
                  <a:lnTo>
                    <a:pt x="71170" y="3524"/>
                  </a:lnTo>
                  <a:lnTo>
                    <a:pt x="95925" y="11673"/>
                  </a:lnTo>
                  <a:lnTo>
                    <a:pt x="123596" y="24026"/>
                  </a:lnTo>
                  <a:lnTo>
                    <a:pt x="154416" y="40100"/>
                  </a:lnTo>
                  <a:lnTo>
                    <a:pt x="188750" y="59943"/>
                  </a:lnTo>
                  <a:lnTo>
                    <a:pt x="224383" y="82786"/>
                  </a:lnTo>
                  <a:lnTo>
                    <a:pt x="258740" y="108813"/>
                  </a:lnTo>
                  <a:lnTo>
                    <a:pt x="277269" y="123215"/>
                  </a:lnTo>
                  <a:lnTo>
                    <a:pt x="296764" y="138372"/>
                  </a:lnTo>
                  <a:lnTo>
                    <a:pt x="316905" y="154033"/>
                  </a:lnTo>
                  <a:lnTo>
                    <a:pt x="337477" y="169237"/>
                  </a:lnTo>
                  <a:lnTo>
                    <a:pt x="358334" y="184135"/>
                  </a:lnTo>
                  <a:lnTo>
                    <a:pt x="379383" y="198829"/>
                  </a:lnTo>
                  <a:lnTo>
                    <a:pt x="401354" y="214182"/>
                  </a:lnTo>
                  <a:lnTo>
                    <a:pt x="423938" y="229973"/>
                  </a:lnTo>
                  <a:lnTo>
                    <a:pt x="446932" y="246057"/>
                  </a:lnTo>
                  <a:lnTo>
                    <a:pt x="470992" y="261542"/>
                  </a:lnTo>
                  <a:lnTo>
                    <a:pt x="495764" y="276628"/>
                  </a:lnTo>
                  <a:lnTo>
                    <a:pt x="521009" y="291448"/>
                  </a:lnTo>
                  <a:lnTo>
                    <a:pt x="548158" y="304502"/>
                  </a:lnTo>
                  <a:lnTo>
                    <a:pt x="576577" y="316381"/>
                  </a:lnTo>
                  <a:lnTo>
                    <a:pt x="605841" y="327474"/>
                  </a:lnTo>
                  <a:lnTo>
                    <a:pt x="635669" y="338045"/>
                  </a:lnTo>
                  <a:lnTo>
                    <a:pt x="665873" y="348268"/>
                  </a:lnTo>
                  <a:lnTo>
                    <a:pt x="696328" y="358258"/>
                  </a:lnTo>
                  <a:lnTo>
                    <a:pt x="727743" y="366505"/>
                  </a:lnTo>
                  <a:lnTo>
                    <a:pt x="759800" y="373590"/>
                  </a:lnTo>
                  <a:lnTo>
                    <a:pt x="792284" y="379902"/>
                  </a:lnTo>
                  <a:lnTo>
                    <a:pt x="823464" y="384903"/>
                  </a:lnTo>
                  <a:lnTo>
                    <a:pt x="853776" y="389031"/>
                  </a:lnTo>
                  <a:lnTo>
                    <a:pt x="883509" y="392577"/>
                  </a:lnTo>
                  <a:lnTo>
                    <a:pt x="942975" y="399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7" name="SMARTInkShape-256"/>
            <p:cNvSpPr/>
            <p:nvPr/>
          </p:nvSpPr>
          <p:spPr bwMode="auto">
            <a:xfrm>
              <a:off x="6176145" y="3357857"/>
              <a:ext cx="1031900" cy="592954"/>
            </a:xfrm>
            <a:custGeom>
              <a:avLst/>
              <a:gdLst/>
              <a:ahLst/>
              <a:cxnLst/>
              <a:rect l="0" t="0" r="0" b="0"/>
              <a:pathLst>
                <a:path w="1031900" h="592954">
                  <a:moveTo>
                    <a:pt x="24630" y="6849"/>
                  </a:moveTo>
                  <a:lnTo>
                    <a:pt x="14687" y="6849"/>
                  </a:lnTo>
                  <a:lnTo>
                    <a:pt x="10157" y="4733"/>
                  </a:lnTo>
                  <a:lnTo>
                    <a:pt x="5497" y="1940"/>
                  </a:lnTo>
                  <a:lnTo>
                    <a:pt x="0" y="367"/>
                  </a:lnTo>
                  <a:lnTo>
                    <a:pt x="272" y="147"/>
                  </a:lnTo>
                  <a:lnTo>
                    <a:pt x="1248" y="0"/>
                  </a:lnTo>
                  <a:lnTo>
                    <a:pt x="4448" y="1953"/>
                  </a:lnTo>
                  <a:lnTo>
                    <a:pt x="35254" y="21961"/>
                  </a:lnTo>
                  <a:lnTo>
                    <a:pt x="65614" y="37785"/>
                  </a:lnTo>
                  <a:lnTo>
                    <a:pt x="91264" y="51555"/>
                  </a:lnTo>
                  <a:lnTo>
                    <a:pt x="118539" y="68258"/>
                  </a:lnTo>
                  <a:lnTo>
                    <a:pt x="152886" y="84148"/>
                  </a:lnTo>
                  <a:lnTo>
                    <a:pt x="172047" y="91720"/>
                  </a:lnTo>
                  <a:lnTo>
                    <a:pt x="191964" y="100736"/>
                  </a:lnTo>
                  <a:lnTo>
                    <a:pt x="212386" y="110715"/>
                  </a:lnTo>
                  <a:lnTo>
                    <a:pt x="233144" y="121337"/>
                  </a:lnTo>
                  <a:lnTo>
                    <a:pt x="254921" y="133181"/>
                  </a:lnTo>
                  <a:lnTo>
                    <a:pt x="277376" y="145839"/>
                  </a:lnTo>
                  <a:lnTo>
                    <a:pt x="300284" y="159040"/>
                  </a:lnTo>
                  <a:lnTo>
                    <a:pt x="325080" y="174191"/>
                  </a:lnTo>
                  <a:lnTo>
                    <a:pt x="351136" y="190642"/>
                  </a:lnTo>
                  <a:lnTo>
                    <a:pt x="378032" y="207959"/>
                  </a:lnTo>
                  <a:lnTo>
                    <a:pt x="405487" y="226647"/>
                  </a:lnTo>
                  <a:lnTo>
                    <a:pt x="433317" y="246250"/>
                  </a:lnTo>
                  <a:lnTo>
                    <a:pt x="461394" y="266462"/>
                  </a:lnTo>
                  <a:lnTo>
                    <a:pt x="490431" y="288668"/>
                  </a:lnTo>
                  <a:lnTo>
                    <a:pt x="520108" y="312204"/>
                  </a:lnTo>
                  <a:lnTo>
                    <a:pt x="550210" y="336625"/>
                  </a:lnTo>
                  <a:lnTo>
                    <a:pt x="580598" y="360844"/>
                  </a:lnTo>
                  <a:lnTo>
                    <a:pt x="611176" y="384927"/>
                  </a:lnTo>
                  <a:lnTo>
                    <a:pt x="641879" y="408920"/>
                  </a:lnTo>
                  <a:lnTo>
                    <a:pt x="671873" y="432059"/>
                  </a:lnTo>
                  <a:lnTo>
                    <a:pt x="701394" y="454629"/>
                  </a:lnTo>
                  <a:lnTo>
                    <a:pt x="730599" y="476819"/>
                  </a:lnTo>
                  <a:lnTo>
                    <a:pt x="758008" y="496375"/>
                  </a:lnTo>
                  <a:lnTo>
                    <a:pt x="784217" y="514174"/>
                  </a:lnTo>
                  <a:lnTo>
                    <a:pt x="809627" y="530804"/>
                  </a:lnTo>
                  <a:lnTo>
                    <a:pt x="832918" y="545064"/>
                  </a:lnTo>
                  <a:lnTo>
                    <a:pt x="854795" y="557747"/>
                  </a:lnTo>
                  <a:lnTo>
                    <a:pt x="875729" y="569377"/>
                  </a:lnTo>
                  <a:lnTo>
                    <a:pt x="895242" y="577924"/>
                  </a:lnTo>
                  <a:lnTo>
                    <a:pt x="913807" y="584416"/>
                  </a:lnTo>
                  <a:lnTo>
                    <a:pt x="947664" y="592158"/>
                  </a:lnTo>
                  <a:lnTo>
                    <a:pt x="975940" y="592953"/>
                  </a:lnTo>
                  <a:lnTo>
                    <a:pt x="999620" y="584311"/>
                  </a:lnTo>
                  <a:lnTo>
                    <a:pt x="1031899" y="564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8" name="SMARTInkShape-257"/>
            <p:cNvSpPr/>
            <p:nvPr/>
          </p:nvSpPr>
          <p:spPr bwMode="auto">
            <a:xfrm>
              <a:off x="5136355" y="3336131"/>
              <a:ext cx="1193009" cy="657226"/>
            </a:xfrm>
            <a:custGeom>
              <a:avLst/>
              <a:gdLst/>
              <a:ahLst/>
              <a:cxnLst/>
              <a:rect l="0" t="0" r="0" b="0"/>
              <a:pathLst>
                <a:path w="1193009" h="657226">
                  <a:moveTo>
                    <a:pt x="0" y="0"/>
                  </a:moveTo>
                  <a:lnTo>
                    <a:pt x="795" y="7291"/>
                  </a:lnTo>
                  <a:lnTo>
                    <a:pt x="6498" y="22798"/>
                  </a:lnTo>
                  <a:lnTo>
                    <a:pt x="19478" y="38594"/>
                  </a:lnTo>
                  <a:lnTo>
                    <a:pt x="53620" y="64862"/>
                  </a:lnTo>
                  <a:lnTo>
                    <a:pt x="77013" y="79628"/>
                  </a:lnTo>
                  <a:lnTo>
                    <a:pt x="105931" y="96773"/>
                  </a:lnTo>
                  <a:lnTo>
                    <a:pt x="141538" y="117094"/>
                  </a:lnTo>
                  <a:lnTo>
                    <a:pt x="161033" y="128069"/>
                  </a:lnTo>
                  <a:lnTo>
                    <a:pt x="182762" y="139354"/>
                  </a:lnTo>
                  <a:lnTo>
                    <a:pt x="205979" y="150847"/>
                  </a:lnTo>
                  <a:lnTo>
                    <a:pt x="230189" y="162477"/>
                  </a:lnTo>
                  <a:lnTo>
                    <a:pt x="257441" y="175787"/>
                  </a:lnTo>
                  <a:lnTo>
                    <a:pt x="286722" y="190217"/>
                  </a:lnTo>
                  <a:lnTo>
                    <a:pt x="317354" y="205392"/>
                  </a:lnTo>
                  <a:lnTo>
                    <a:pt x="349681" y="221860"/>
                  </a:lnTo>
                  <a:lnTo>
                    <a:pt x="383141" y="239188"/>
                  </a:lnTo>
                  <a:lnTo>
                    <a:pt x="417353" y="257090"/>
                  </a:lnTo>
                  <a:lnTo>
                    <a:pt x="452860" y="277756"/>
                  </a:lnTo>
                  <a:lnTo>
                    <a:pt x="489233" y="300264"/>
                  </a:lnTo>
                  <a:lnTo>
                    <a:pt x="526180" y="324001"/>
                  </a:lnTo>
                  <a:lnTo>
                    <a:pt x="564306" y="347764"/>
                  </a:lnTo>
                  <a:lnTo>
                    <a:pt x="603217" y="371542"/>
                  </a:lnTo>
                  <a:lnTo>
                    <a:pt x="642651" y="395333"/>
                  </a:lnTo>
                  <a:lnTo>
                    <a:pt x="680847" y="419130"/>
                  </a:lnTo>
                  <a:lnTo>
                    <a:pt x="718217" y="442933"/>
                  </a:lnTo>
                  <a:lnTo>
                    <a:pt x="755037" y="466738"/>
                  </a:lnTo>
                  <a:lnTo>
                    <a:pt x="789902" y="488959"/>
                  </a:lnTo>
                  <a:lnTo>
                    <a:pt x="823464" y="510123"/>
                  </a:lnTo>
                  <a:lnTo>
                    <a:pt x="856158" y="530582"/>
                  </a:lnTo>
                  <a:lnTo>
                    <a:pt x="887478" y="548984"/>
                  </a:lnTo>
                  <a:lnTo>
                    <a:pt x="917884" y="566014"/>
                  </a:lnTo>
                  <a:lnTo>
                    <a:pt x="947679" y="582131"/>
                  </a:lnTo>
                  <a:lnTo>
                    <a:pt x="975480" y="595256"/>
                  </a:lnTo>
                  <a:lnTo>
                    <a:pt x="1001952" y="606387"/>
                  </a:lnTo>
                  <a:lnTo>
                    <a:pt x="1027537" y="616189"/>
                  </a:lnTo>
                  <a:lnTo>
                    <a:pt x="1050944" y="624312"/>
                  </a:lnTo>
                  <a:lnTo>
                    <a:pt x="1072899" y="631314"/>
                  </a:lnTo>
                  <a:lnTo>
                    <a:pt x="1093885" y="637570"/>
                  </a:lnTo>
                  <a:lnTo>
                    <a:pt x="1114225" y="642534"/>
                  </a:lnTo>
                  <a:lnTo>
                    <a:pt x="1134136" y="646638"/>
                  </a:lnTo>
                  <a:lnTo>
                    <a:pt x="1166842" y="652520"/>
                  </a:lnTo>
                  <a:lnTo>
                    <a:pt x="1193008" y="6572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39" name="SMARTInkShape-258"/>
            <p:cNvSpPr/>
            <p:nvPr/>
          </p:nvSpPr>
          <p:spPr bwMode="auto">
            <a:xfrm>
              <a:off x="4243388" y="3321852"/>
              <a:ext cx="871538" cy="628643"/>
            </a:xfrm>
            <a:custGeom>
              <a:avLst/>
              <a:gdLst/>
              <a:ahLst/>
              <a:cxnLst/>
              <a:rect l="0" t="0" r="0" b="0"/>
              <a:pathLst>
                <a:path w="871538" h="628643">
                  <a:moveTo>
                    <a:pt x="28575" y="14279"/>
                  </a:moveTo>
                  <a:lnTo>
                    <a:pt x="24782" y="14279"/>
                  </a:lnTo>
                  <a:lnTo>
                    <a:pt x="23665" y="15073"/>
                  </a:lnTo>
                  <a:lnTo>
                    <a:pt x="22920" y="16396"/>
                  </a:lnTo>
                  <a:lnTo>
                    <a:pt x="22424" y="18071"/>
                  </a:lnTo>
                  <a:lnTo>
                    <a:pt x="21299" y="19189"/>
                  </a:lnTo>
                  <a:lnTo>
                    <a:pt x="17933" y="20430"/>
                  </a:lnTo>
                  <a:lnTo>
                    <a:pt x="16717" y="21555"/>
                  </a:lnTo>
                  <a:lnTo>
                    <a:pt x="15367" y="24921"/>
                  </a:lnTo>
                  <a:lnTo>
                    <a:pt x="14213" y="26136"/>
                  </a:lnTo>
                  <a:lnTo>
                    <a:pt x="10814" y="27487"/>
                  </a:lnTo>
                  <a:lnTo>
                    <a:pt x="9591" y="28640"/>
                  </a:lnTo>
                  <a:lnTo>
                    <a:pt x="8231" y="32039"/>
                  </a:lnTo>
                  <a:lnTo>
                    <a:pt x="7075" y="32469"/>
                  </a:lnTo>
                  <a:lnTo>
                    <a:pt x="5510" y="31962"/>
                  </a:lnTo>
                  <a:lnTo>
                    <a:pt x="1088" y="29238"/>
                  </a:lnTo>
                  <a:lnTo>
                    <a:pt x="483" y="26748"/>
                  </a:lnTo>
                  <a:lnTo>
                    <a:pt x="0" y="20"/>
                  </a:lnTo>
                  <a:lnTo>
                    <a:pt x="3792" y="0"/>
                  </a:lnTo>
                  <a:lnTo>
                    <a:pt x="4909" y="791"/>
                  </a:lnTo>
                  <a:lnTo>
                    <a:pt x="5654" y="2112"/>
                  </a:lnTo>
                  <a:lnTo>
                    <a:pt x="6150" y="3786"/>
                  </a:lnTo>
                  <a:lnTo>
                    <a:pt x="7275" y="4903"/>
                  </a:lnTo>
                  <a:lnTo>
                    <a:pt x="38444" y="20056"/>
                  </a:lnTo>
                  <a:lnTo>
                    <a:pt x="73202" y="47121"/>
                  </a:lnTo>
                  <a:lnTo>
                    <a:pt x="99653" y="71812"/>
                  </a:lnTo>
                  <a:lnTo>
                    <a:pt x="133860" y="105498"/>
                  </a:lnTo>
                  <a:lnTo>
                    <a:pt x="162945" y="134460"/>
                  </a:lnTo>
                  <a:lnTo>
                    <a:pt x="198626" y="165853"/>
                  </a:lnTo>
                  <a:lnTo>
                    <a:pt x="218142" y="182004"/>
                  </a:lnTo>
                  <a:lnTo>
                    <a:pt x="239884" y="198327"/>
                  </a:lnTo>
                  <a:lnTo>
                    <a:pt x="263110" y="214765"/>
                  </a:lnTo>
                  <a:lnTo>
                    <a:pt x="287325" y="231280"/>
                  </a:lnTo>
                  <a:lnTo>
                    <a:pt x="312200" y="248640"/>
                  </a:lnTo>
                  <a:lnTo>
                    <a:pt x="337515" y="266564"/>
                  </a:lnTo>
                  <a:lnTo>
                    <a:pt x="363122" y="284863"/>
                  </a:lnTo>
                  <a:lnTo>
                    <a:pt x="390512" y="301824"/>
                  </a:lnTo>
                  <a:lnTo>
                    <a:pt x="419091" y="317895"/>
                  </a:lnTo>
                  <a:lnTo>
                    <a:pt x="448463" y="333371"/>
                  </a:lnTo>
                  <a:lnTo>
                    <a:pt x="476775" y="349244"/>
                  </a:lnTo>
                  <a:lnTo>
                    <a:pt x="504381" y="365383"/>
                  </a:lnTo>
                  <a:lnTo>
                    <a:pt x="531517" y="381698"/>
                  </a:lnTo>
                  <a:lnTo>
                    <a:pt x="559132" y="396544"/>
                  </a:lnTo>
                  <a:lnTo>
                    <a:pt x="587067" y="410410"/>
                  </a:lnTo>
                  <a:lnTo>
                    <a:pt x="615215" y="423623"/>
                  </a:lnTo>
                  <a:lnTo>
                    <a:pt x="641124" y="437194"/>
                  </a:lnTo>
                  <a:lnTo>
                    <a:pt x="665541" y="451003"/>
                  </a:lnTo>
                  <a:lnTo>
                    <a:pt x="688963" y="464972"/>
                  </a:lnTo>
                  <a:lnTo>
                    <a:pt x="710927" y="479048"/>
                  </a:lnTo>
                  <a:lnTo>
                    <a:pt x="731920" y="493193"/>
                  </a:lnTo>
                  <a:lnTo>
                    <a:pt x="752264" y="507387"/>
                  </a:lnTo>
                  <a:lnTo>
                    <a:pt x="787571" y="537974"/>
                  </a:lnTo>
                  <a:lnTo>
                    <a:pt x="818344" y="569295"/>
                  </a:lnTo>
                  <a:lnTo>
                    <a:pt x="845249" y="599090"/>
                  </a:lnTo>
                  <a:lnTo>
                    <a:pt x="871537" y="6286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40" name="SMARTInkShape-259"/>
            <p:cNvSpPr/>
            <p:nvPr/>
          </p:nvSpPr>
          <p:spPr bwMode="auto">
            <a:xfrm>
              <a:off x="4264819" y="3357563"/>
              <a:ext cx="7145" cy="14288"/>
            </a:xfrm>
            <a:custGeom>
              <a:avLst/>
              <a:gdLst/>
              <a:ahLst/>
              <a:cxnLst/>
              <a:rect l="0" t="0" r="0" b="0"/>
              <a:pathLst>
                <a:path w="7145" h="14288">
                  <a:moveTo>
                    <a:pt x="7144" y="0"/>
                  </a:moveTo>
                  <a:lnTo>
                    <a:pt x="7144" y="13000"/>
                  </a:lnTo>
                  <a:lnTo>
                    <a:pt x="6350" y="13429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242" name="SMARTInkShape-260"/>
          <p:cNvSpPr/>
          <p:nvPr/>
        </p:nvSpPr>
        <p:spPr bwMode="auto">
          <a:xfrm>
            <a:off x="3986213" y="5072559"/>
            <a:ext cx="1273389" cy="92372"/>
          </a:xfrm>
          <a:custGeom>
            <a:avLst/>
            <a:gdLst/>
            <a:ahLst/>
            <a:cxnLst/>
            <a:rect l="0" t="0" r="0" b="0"/>
            <a:pathLst>
              <a:path w="1273389" h="92372">
                <a:moveTo>
                  <a:pt x="0" y="92371"/>
                </a:moveTo>
                <a:lnTo>
                  <a:pt x="30527" y="92371"/>
                </a:lnTo>
                <a:lnTo>
                  <a:pt x="58169" y="88580"/>
                </a:lnTo>
                <a:lnTo>
                  <a:pt x="87702" y="86221"/>
                </a:lnTo>
                <a:lnTo>
                  <a:pt x="111210" y="83553"/>
                </a:lnTo>
                <a:lnTo>
                  <a:pt x="137533" y="79721"/>
                </a:lnTo>
                <a:lnTo>
                  <a:pt x="165106" y="75373"/>
                </a:lnTo>
                <a:lnTo>
                  <a:pt x="195353" y="70794"/>
                </a:lnTo>
                <a:lnTo>
                  <a:pt x="228111" y="65319"/>
                </a:lnTo>
                <a:lnTo>
                  <a:pt x="245736" y="61637"/>
                </a:lnTo>
                <a:lnTo>
                  <a:pt x="263836" y="57595"/>
                </a:lnTo>
                <a:lnTo>
                  <a:pt x="282254" y="54106"/>
                </a:lnTo>
                <a:lnTo>
                  <a:pt x="300881" y="50986"/>
                </a:lnTo>
                <a:lnTo>
                  <a:pt x="319650" y="48113"/>
                </a:lnTo>
                <a:lnTo>
                  <a:pt x="340100" y="46197"/>
                </a:lnTo>
                <a:lnTo>
                  <a:pt x="361670" y="44920"/>
                </a:lnTo>
                <a:lnTo>
                  <a:pt x="383988" y="44069"/>
                </a:lnTo>
                <a:lnTo>
                  <a:pt x="406805" y="42707"/>
                </a:lnTo>
                <a:lnTo>
                  <a:pt x="429953" y="41006"/>
                </a:lnTo>
                <a:lnTo>
                  <a:pt x="453323" y="39078"/>
                </a:lnTo>
                <a:lnTo>
                  <a:pt x="477634" y="37793"/>
                </a:lnTo>
                <a:lnTo>
                  <a:pt x="502572" y="36936"/>
                </a:lnTo>
                <a:lnTo>
                  <a:pt x="527929" y="36365"/>
                </a:lnTo>
                <a:lnTo>
                  <a:pt x="554359" y="35984"/>
                </a:lnTo>
                <a:lnTo>
                  <a:pt x="581504" y="35730"/>
                </a:lnTo>
                <a:lnTo>
                  <a:pt x="609125" y="35561"/>
                </a:lnTo>
                <a:lnTo>
                  <a:pt x="637064" y="34654"/>
                </a:lnTo>
                <a:lnTo>
                  <a:pt x="665216" y="33256"/>
                </a:lnTo>
                <a:lnTo>
                  <a:pt x="693508" y="31530"/>
                </a:lnTo>
                <a:lnTo>
                  <a:pt x="721895" y="29586"/>
                </a:lnTo>
                <a:lnTo>
                  <a:pt x="750344" y="27496"/>
                </a:lnTo>
                <a:lnTo>
                  <a:pt x="778836" y="25309"/>
                </a:lnTo>
                <a:lnTo>
                  <a:pt x="807355" y="23057"/>
                </a:lnTo>
                <a:lnTo>
                  <a:pt x="835893" y="20762"/>
                </a:lnTo>
                <a:lnTo>
                  <a:pt x="864443" y="18438"/>
                </a:lnTo>
                <a:lnTo>
                  <a:pt x="892208" y="16096"/>
                </a:lnTo>
                <a:lnTo>
                  <a:pt x="919449" y="13740"/>
                </a:lnTo>
                <a:lnTo>
                  <a:pt x="946341" y="11376"/>
                </a:lnTo>
                <a:lnTo>
                  <a:pt x="972206" y="9799"/>
                </a:lnTo>
                <a:lnTo>
                  <a:pt x="997387" y="8749"/>
                </a:lnTo>
                <a:lnTo>
                  <a:pt x="1022112" y="8048"/>
                </a:lnTo>
                <a:lnTo>
                  <a:pt x="1045739" y="6788"/>
                </a:lnTo>
                <a:lnTo>
                  <a:pt x="1068633" y="5153"/>
                </a:lnTo>
                <a:lnTo>
                  <a:pt x="1091041" y="3270"/>
                </a:lnTo>
                <a:lnTo>
                  <a:pt x="1112329" y="2014"/>
                </a:lnTo>
                <a:lnTo>
                  <a:pt x="1132871" y="1177"/>
                </a:lnTo>
                <a:lnTo>
                  <a:pt x="1152916" y="620"/>
                </a:lnTo>
                <a:lnTo>
                  <a:pt x="1185772" y="0"/>
                </a:lnTo>
                <a:lnTo>
                  <a:pt x="1212809" y="518"/>
                </a:lnTo>
                <a:lnTo>
                  <a:pt x="1244293" y="4478"/>
                </a:lnTo>
                <a:lnTo>
                  <a:pt x="1263588" y="6798"/>
                </a:lnTo>
                <a:lnTo>
                  <a:pt x="1271472" y="10154"/>
                </a:lnTo>
                <a:lnTo>
                  <a:pt x="1273097" y="11366"/>
                </a:lnTo>
                <a:lnTo>
                  <a:pt x="1273388" y="12174"/>
                </a:lnTo>
                <a:lnTo>
                  <a:pt x="1268150" y="17264"/>
                </a:lnTo>
                <a:lnTo>
                  <a:pt x="1259740" y="17187"/>
                </a:lnTo>
                <a:lnTo>
                  <a:pt x="1243012" y="1379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9246" name="SMARTInkShape-Group48"/>
          <p:cNvGrpSpPr/>
          <p:nvPr/>
        </p:nvGrpSpPr>
        <p:grpSpPr>
          <a:xfrm>
            <a:off x="3350559" y="4205405"/>
            <a:ext cx="692805" cy="509358"/>
            <a:chOff x="3350559" y="4205405"/>
            <a:chExt cx="692805" cy="509358"/>
          </a:xfrm>
        </p:grpSpPr>
        <p:sp>
          <p:nvSpPr>
            <p:cNvPr id="9243" name="SMARTInkShape-261"/>
            <p:cNvSpPr/>
            <p:nvPr/>
          </p:nvSpPr>
          <p:spPr bwMode="auto">
            <a:xfrm>
              <a:off x="3921919" y="4536281"/>
              <a:ext cx="121445" cy="42864"/>
            </a:xfrm>
            <a:custGeom>
              <a:avLst/>
              <a:gdLst/>
              <a:ahLst/>
              <a:cxnLst/>
              <a:rect l="0" t="0" r="0" b="0"/>
              <a:pathLst>
                <a:path w="121445" h="42864">
                  <a:moveTo>
                    <a:pt x="121444" y="0"/>
                  </a:moveTo>
                  <a:lnTo>
                    <a:pt x="91781" y="15542"/>
                  </a:lnTo>
                  <a:lnTo>
                    <a:pt x="66191" y="24370"/>
                  </a:lnTo>
                  <a:lnTo>
                    <a:pt x="33652" y="33585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44" name="SMARTInkShape-262"/>
            <p:cNvSpPr/>
            <p:nvPr/>
          </p:nvSpPr>
          <p:spPr bwMode="auto">
            <a:xfrm>
              <a:off x="3496518" y="4536281"/>
              <a:ext cx="518271" cy="178482"/>
            </a:xfrm>
            <a:custGeom>
              <a:avLst/>
              <a:gdLst/>
              <a:ahLst/>
              <a:cxnLst/>
              <a:rect l="0" t="0" r="0" b="0"/>
              <a:pathLst>
                <a:path w="518271" h="178482">
                  <a:moveTo>
                    <a:pt x="11063" y="164307"/>
                  </a:moveTo>
                  <a:lnTo>
                    <a:pt x="11063" y="168099"/>
                  </a:lnTo>
                  <a:lnTo>
                    <a:pt x="8947" y="172077"/>
                  </a:lnTo>
                  <a:lnTo>
                    <a:pt x="4912" y="177307"/>
                  </a:lnTo>
                  <a:lnTo>
                    <a:pt x="2244" y="178022"/>
                  </a:lnTo>
                  <a:lnTo>
                    <a:pt x="0" y="178340"/>
                  </a:lnTo>
                  <a:lnTo>
                    <a:pt x="1648" y="178481"/>
                  </a:lnTo>
                  <a:lnTo>
                    <a:pt x="35400" y="168692"/>
                  </a:lnTo>
                  <a:lnTo>
                    <a:pt x="65536" y="159905"/>
                  </a:lnTo>
                  <a:lnTo>
                    <a:pt x="84684" y="154229"/>
                  </a:lnTo>
                  <a:lnTo>
                    <a:pt x="105388" y="148063"/>
                  </a:lnTo>
                  <a:lnTo>
                    <a:pt x="127921" y="140777"/>
                  </a:lnTo>
                  <a:lnTo>
                    <a:pt x="151675" y="132746"/>
                  </a:lnTo>
                  <a:lnTo>
                    <a:pt x="176242" y="124216"/>
                  </a:lnTo>
                  <a:lnTo>
                    <a:pt x="202938" y="115354"/>
                  </a:lnTo>
                  <a:lnTo>
                    <a:pt x="231055" y="106272"/>
                  </a:lnTo>
                  <a:lnTo>
                    <a:pt x="260119" y="97042"/>
                  </a:lnTo>
                  <a:lnTo>
                    <a:pt x="288225" y="87713"/>
                  </a:lnTo>
                  <a:lnTo>
                    <a:pt x="315694" y="78320"/>
                  </a:lnTo>
                  <a:lnTo>
                    <a:pt x="342738" y="68882"/>
                  </a:lnTo>
                  <a:lnTo>
                    <a:pt x="368705" y="59415"/>
                  </a:lnTo>
                  <a:lnTo>
                    <a:pt x="393953" y="49929"/>
                  </a:lnTo>
                  <a:lnTo>
                    <a:pt x="418723" y="40430"/>
                  </a:lnTo>
                  <a:lnTo>
                    <a:pt x="440793" y="31716"/>
                  </a:lnTo>
                  <a:lnTo>
                    <a:pt x="461062" y="23525"/>
                  </a:lnTo>
                  <a:lnTo>
                    <a:pt x="492844" y="10456"/>
                  </a:lnTo>
                  <a:lnTo>
                    <a:pt x="5182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45" name="SMARTInkShape-263"/>
            <p:cNvSpPr/>
            <p:nvPr/>
          </p:nvSpPr>
          <p:spPr bwMode="auto">
            <a:xfrm>
              <a:off x="3350559" y="4205405"/>
              <a:ext cx="492780" cy="148233"/>
            </a:xfrm>
            <a:custGeom>
              <a:avLst/>
              <a:gdLst/>
              <a:ahLst/>
              <a:cxnLst/>
              <a:rect l="0" t="0" r="0" b="0"/>
              <a:pathLst>
                <a:path w="492780" h="148233">
                  <a:moveTo>
                    <a:pt x="492779" y="9408"/>
                  </a:moveTo>
                  <a:lnTo>
                    <a:pt x="479006" y="10201"/>
                  </a:lnTo>
                  <a:lnTo>
                    <a:pt x="449043" y="15558"/>
                  </a:lnTo>
                  <a:lnTo>
                    <a:pt x="420641" y="20049"/>
                  </a:lnTo>
                  <a:lnTo>
                    <a:pt x="387091" y="30200"/>
                  </a:lnTo>
                  <a:lnTo>
                    <a:pt x="355807" y="39469"/>
                  </a:lnTo>
                  <a:lnTo>
                    <a:pt x="322637" y="47242"/>
                  </a:lnTo>
                  <a:lnTo>
                    <a:pt x="287673" y="58365"/>
                  </a:lnTo>
                  <a:lnTo>
                    <a:pt x="261920" y="65033"/>
                  </a:lnTo>
                  <a:lnTo>
                    <a:pt x="234600" y="71436"/>
                  </a:lnTo>
                  <a:lnTo>
                    <a:pt x="206583" y="79574"/>
                  </a:lnTo>
                  <a:lnTo>
                    <a:pt x="178255" y="88482"/>
                  </a:lnTo>
                  <a:lnTo>
                    <a:pt x="150584" y="97733"/>
                  </a:lnTo>
                  <a:lnTo>
                    <a:pt x="125057" y="107136"/>
                  </a:lnTo>
                  <a:lnTo>
                    <a:pt x="100482" y="116607"/>
                  </a:lnTo>
                  <a:lnTo>
                    <a:pt x="76331" y="125314"/>
                  </a:lnTo>
                  <a:lnTo>
                    <a:pt x="42009" y="134679"/>
                  </a:lnTo>
                  <a:lnTo>
                    <a:pt x="10391" y="144954"/>
                  </a:lnTo>
                  <a:lnTo>
                    <a:pt x="1365" y="148232"/>
                  </a:lnTo>
                  <a:lnTo>
                    <a:pt x="69" y="147994"/>
                  </a:lnTo>
                  <a:lnTo>
                    <a:pt x="0" y="147043"/>
                  </a:lnTo>
                  <a:lnTo>
                    <a:pt x="7486" y="141910"/>
                  </a:lnTo>
                  <a:lnTo>
                    <a:pt x="31135" y="135363"/>
                  </a:lnTo>
                  <a:lnTo>
                    <a:pt x="58475" y="128623"/>
                  </a:lnTo>
                  <a:lnTo>
                    <a:pt x="92586" y="119542"/>
                  </a:lnTo>
                  <a:lnTo>
                    <a:pt x="111684" y="113787"/>
                  </a:lnTo>
                  <a:lnTo>
                    <a:pt x="131559" y="107569"/>
                  </a:lnTo>
                  <a:lnTo>
                    <a:pt x="153540" y="100248"/>
                  </a:lnTo>
                  <a:lnTo>
                    <a:pt x="176926" y="92193"/>
                  </a:lnTo>
                  <a:lnTo>
                    <a:pt x="201248" y="83648"/>
                  </a:lnTo>
                  <a:lnTo>
                    <a:pt x="226193" y="75570"/>
                  </a:lnTo>
                  <a:lnTo>
                    <a:pt x="251555" y="67803"/>
                  </a:lnTo>
                  <a:lnTo>
                    <a:pt x="277194" y="60244"/>
                  </a:lnTo>
                  <a:lnTo>
                    <a:pt x="301430" y="53617"/>
                  </a:lnTo>
                  <a:lnTo>
                    <a:pt x="324732" y="47612"/>
                  </a:lnTo>
                  <a:lnTo>
                    <a:pt x="347410" y="42021"/>
                  </a:lnTo>
                  <a:lnTo>
                    <a:pt x="368879" y="36706"/>
                  </a:lnTo>
                  <a:lnTo>
                    <a:pt x="389541" y="31575"/>
                  </a:lnTo>
                  <a:lnTo>
                    <a:pt x="409666" y="26567"/>
                  </a:lnTo>
                  <a:lnTo>
                    <a:pt x="442611" y="16769"/>
                  </a:lnTo>
                  <a:lnTo>
                    <a:pt x="475004" y="4445"/>
                  </a:lnTo>
                  <a:lnTo>
                    <a:pt x="483291" y="58"/>
                  </a:lnTo>
                  <a:lnTo>
                    <a:pt x="483279" y="0"/>
                  </a:lnTo>
                  <a:lnTo>
                    <a:pt x="449098" y="9401"/>
                  </a:lnTo>
                  <a:lnTo>
                    <a:pt x="431114" y="14959"/>
                  </a:lnTo>
                  <a:lnTo>
                    <a:pt x="410394" y="21840"/>
                  </a:lnTo>
                  <a:lnTo>
                    <a:pt x="387849" y="29602"/>
                  </a:lnTo>
                  <a:lnTo>
                    <a:pt x="362501" y="37158"/>
                  </a:lnTo>
                  <a:lnTo>
                    <a:pt x="335283" y="44577"/>
                  </a:lnTo>
                  <a:lnTo>
                    <a:pt x="306819" y="51904"/>
                  </a:lnTo>
                  <a:lnTo>
                    <a:pt x="274349" y="59170"/>
                  </a:lnTo>
                  <a:lnTo>
                    <a:pt x="239209" y="66395"/>
                  </a:lnTo>
                  <a:lnTo>
                    <a:pt x="202288" y="73593"/>
                  </a:lnTo>
                  <a:lnTo>
                    <a:pt x="177675" y="78391"/>
                  </a:lnTo>
                  <a:lnTo>
                    <a:pt x="128447" y="879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1095" name="SMARTInkShape-Group49"/>
          <p:cNvGrpSpPr/>
          <p:nvPr/>
        </p:nvGrpSpPr>
        <p:grpSpPr>
          <a:xfrm>
            <a:off x="5736837" y="4309607"/>
            <a:ext cx="2256568" cy="928125"/>
            <a:chOff x="5736837" y="4309607"/>
            <a:chExt cx="2256568" cy="928125"/>
          </a:xfrm>
        </p:grpSpPr>
        <p:sp>
          <p:nvSpPr>
            <p:cNvPr id="9247" name="SMARTInkShape-264"/>
            <p:cNvSpPr/>
            <p:nvPr/>
          </p:nvSpPr>
          <p:spPr bwMode="auto">
            <a:xfrm>
              <a:off x="7438018" y="4930830"/>
              <a:ext cx="555387" cy="306902"/>
            </a:xfrm>
            <a:custGeom>
              <a:avLst/>
              <a:gdLst/>
              <a:ahLst/>
              <a:cxnLst/>
              <a:rect l="0" t="0" r="0" b="0"/>
              <a:pathLst>
                <a:path w="555387" h="306902">
                  <a:moveTo>
                    <a:pt x="20057" y="26933"/>
                  </a:moveTo>
                  <a:lnTo>
                    <a:pt x="16264" y="26933"/>
                  </a:lnTo>
                  <a:lnTo>
                    <a:pt x="12286" y="29049"/>
                  </a:lnTo>
                  <a:lnTo>
                    <a:pt x="3264" y="36875"/>
                  </a:lnTo>
                  <a:lnTo>
                    <a:pt x="688" y="43523"/>
                  </a:lnTo>
                  <a:lnTo>
                    <a:pt x="0" y="47517"/>
                  </a:lnTo>
                  <a:lnTo>
                    <a:pt x="1353" y="54073"/>
                  </a:lnTo>
                  <a:lnTo>
                    <a:pt x="8689" y="64750"/>
                  </a:lnTo>
                  <a:lnTo>
                    <a:pt x="15270" y="67553"/>
                  </a:lnTo>
                  <a:lnTo>
                    <a:pt x="48443" y="69500"/>
                  </a:lnTo>
                  <a:lnTo>
                    <a:pt x="75475" y="68914"/>
                  </a:lnTo>
                  <a:lnTo>
                    <a:pt x="103593" y="64066"/>
                  </a:lnTo>
                  <a:lnTo>
                    <a:pt x="132033" y="56015"/>
                  </a:lnTo>
                  <a:lnTo>
                    <a:pt x="165854" y="34882"/>
                  </a:lnTo>
                  <a:lnTo>
                    <a:pt x="194046" y="13343"/>
                  </a:lnTo>
                  <a:lnTo>
                    <a:pt x="195581" y="10729"/>
                  </a:lnTo>
                  <a:lnTo>
                    <a:pt x="195017" y="8986"/>
                  </a:lnTo>
                  <a:lnTo>
                    <a:pt x="193053" y="7825"/>
                  </a:lnTo>
                  <a:lnTo>
                    <a:pt x="190157" y="7050"/>
                  </a:lnTo>
                  <a:lnTo>
                    <a:pt x="182704" y="8307"/>
                  </a:lnTo>
                  <a:lnTo>
                    <a:pt x="174101" y="12304"/>
                  </a:lnTo>
                  <a:lnTo>
                    <a:pt x="161126" y="23480"/>
                  </a:lnTo>
                  <a:lnTo>
                    <a:pt x="141674" y="55583"/>
                  </a:lnTo>
                  <a:lnTo>
                    <a:pt x="139234" y="60321"/>
                  </a:lnTo>
                  <a:lnTo>
                    <a:pt x="138641" y="69817"/>
                  </a:lnTo>
                  <a:lnTo>
                    <a:pt x="139595" y="74573"/>
                  </a:lnTo>
                  <a:lnTo>
                    <a:pt x="144887" y="81973"/>
                  </a:lnTo>
                  <a:lnTo>
                    <a:pt x="148520" y="85057"/>
                  </a:lnTo>
                  <a:lnTo>
                    <a:pt x="161025" y="88485"/>
                  </a:lnTo>
                  <a:lnTo>
                    <a:pt x="185915" y="88297"/>
                  </a:lnTo>
                  <a:lnTo>
                    <a:pt x="213398" y="81098"/>
                  </a:lnTo>
                  <a:lnTo>
                    <a:pt x="243766" y="68911"/>
                  </a:lnTo>
                  <a:lnTo>
                    <a:pt x="275782" y="57362"/>
                  </a:lnTo>
                  <a:lnTo>
                    <a:pt x="305378" y="48913"/>
                  </a:lnTo>
                  <a:lnTo>
                    <a:pt x="323079" y="45433"/>
                  </a:lnTo>
                  <a:lnTo>
                    <a:pt x="336238" y="46532"/>
                  </a:lnTo>
                  <a:lnTo>
                    <a:pt x="340382" y="47937"/>
                  </a:lnTo>
                  <a:lnTo>
                    <a:pt x="343144" y="49667"/>
                  </a:lnTo>
                  <a:lnTo>
                    <a:pt x="344986" y="51614"/>
                  </a:lnTo>
                  <a:lnTo>
                    <a:pt x="344626" y="54499"/>
                  </a:lnTo>
                  <a:lnTo>
                    <a:pt x="323290" y="86940"/>
                  </a:lnTo>
                  <a:lnTo>
                    <a:pt x="305431" y="118091"/>
                  </a:lnTo>
                  <a:lnTo>
                    <a:pt x="294791" y="143647"/>
                  </a:lnTo>
                  <a:lnTo>
                    <a:pt x="284772" y="170881"/>
                  </a:lnTo>
                  <a:lnTo>
                    <a:pt x="276614" y="198858"/>
                  </a:lnTo>
                  <a:lnTo>
                    <a:pt x="272989" y="227169"/>
                  </a:lnTo>
                  <a:lnTo>
                    <a:pt x="267155" y="262298"/>
                  </a:lnTo>
                  <a:lnTo>
                    <a:pt x="264570" y="295322"/>
                  </a:lnTo>
                  <a:lnTo>
                    <a:pt x="267106" y="304437"/>
                  </a:lnTo>
                  <a:lnTo>
                    <a:pt x="268895" y="306392"/>
                  </a:lnTo>
                  <a:lnTo>
                    <a:pt x="270880" y="306901"/>
                  </a:lnTo>
                  <a:lnTo>
                    <a:pt x="272997" y="306447"/>
                  </a:lnTo>
                  <a:lnTo>
                    <a:pt x="283562" y="294431"/>
                  </a:lnTo>
                  <a:lnTo>
                    <a:pt x="296746" y="264412"/>
                  </a:lnTo>
                  <a:lnTo>
                    <a:pt x="306013" y="238842"/>
                  </a:lnTo>
                  <a:lnTo>
                    <a:pt x="314630" y="210808"/>
                  </a:lnTo>
                  <a:lnTo>
                    <a:pt x="321105" y="179828"/>
                  </a:lnTo>
                  <a:lnTo>
                    <a:pt x="328746" y="149654"/>
                  </a:lnTo>
                  <a:lnTo>
                    <a:pt x="335845" y="121163"/>
                  </a:lnTo>
                  <a:lnTo>
                    <a:pt x="339002" y="95271"/>
                  </a:lnTo>
                  <a:lnTo>
                    <a:pt x="344570" y="65967"/>
                  </a:lnTo>
                  <a:lnTo>
                    <a:pt x="349447" y="40435"/>
                  </a:lnTo>
                  <a:lnTo>
                    <a:pt x="355895" y="30023"/>
                  </a:lnTo>
                  <a:lnTo>
                    <a:pt x="368449" y="19029"/>
                  </a:lnTo>
                  <a:lnTo>
                    <a:pt x="399114" y="13112"/>
                  </a:lnTo>
                  <a:lnTo>
                    <a:pt x="431967" y="8109"/>
                  </a:lnTo>
                  <a:lnTo>
                    <a:pt x="457922" y="6660"/>
                  </a:lnTo>
                  <a:lnTo>
                    <a:pt x="483216" y="3900"/>
                  </a:lnTo>
                  <a:lnTo>
                    <a:pt x="517651" y="0"/>
                  </a:lnTo>
                  <a:lnTo>
                    <a:pt x="543730" y="961"/>
                  </a:lnTo>
                  <a:lnTo>
                    <a:pt x="555161" y="4156"/>
                  </a:lnTo>
                  <a:lnTo>
                    <a:pt x="555386" y="4604"/>
                  </a:lnTo>
                  <a:lnTo>
                    <a:pt x="522578" y="20925"/>
                  </a:lnTo>
                  <a:lnTo>
                    <a:pt x="488040" y="36530"/>
                  </a:lnTo>
                  <a:lnTo>
                    <a:pt x="462205" y="50248"/>
                  </a:lnTo>
                  <a:lnTo>
                    <a:pt x="426936" y="75028"/>
                  </a:lnTo>
                  <a:lnTo>
                    <a:pt x="403874" y="96216"/>
                  </a:lnTo>
                  <a:lnTo>
                    <a:pt x="401348" y="100903"/>
                  </a:lnTo>
                  <a:lnTo>
                    <a:pt x="400457" y="104822"/>
                  </a:lnTo>
                  <a:lnTo>
                    <a:pt x="402245" y="108227"/>
                  </a:lnTo>
                  <a:lnTo>
                    <a:pt x="420107" y="1198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88" name="SMARTInkShape-265"/>
            <p:cNvSpPr/>
            <p:nvPr/>
          </p:nvSpPr>
          <p:spPr bwMode="auto">
            <a:xfrm>
              <a:off x="7196039" y="4768414"/>
              <a:ext cx="340618" cy="277069"/>
            </a:xfrm>
            <a:custGeom>
              <a:avLst/>
              <a:gdLst/>
              <a:ahLst/>
              <a:cxnLst/>
              <a:rect l="0" t="0" r="0" b="0"/>
              <a:pathLst>
                <a:path w="340618" h="277069">
                  <a:moveTo>
                    <a:pt x="112017" y="89336"/>
                  </a:moveTo>
                  <a:lnTo>
                    <a:pt x="108224" y="89336"/>
                  </a:lnTo>
                  <a:lnTo>
                    <a:pt x="94923" y="85220"/>
                  </a:lnTo>
                  <a:lnTo>
                    <a:pt x="89074" y="86978"/>
                  </a:lnTo>
                  <a:lnTo>
                    <a:pt x="60258" y="112807"/>
                  </a:lnTo>
                  <a:lnTo>
                    <a:pt x="33090" y="145448"/>
                  </a:lnTo>
                  <a:lnTo>
                    <a:pt x="13490" y="173872"/>
                  </a:lnTo>
                  <a:lnTo>
                    <a:pt x="2743" y="205488"/>
                  </a:lnTo>
                  <a:lnTo>
                    <a:pt x="0" y="229850"/>
                  </a:lnTo>
                  <a:lnTo>
                    <a:pt x="2171" y="242009"/>
                  </a:lnTo>
                  <a:lnTo>
                    <a:pt x="10016" y="252706"/>
                  </a:lnTo>
                  <a:lnTo>
                    <a:pt x="15441" y="257780"/>
                  </a:lnTo>
                  <a:lnTo>
                    <a:pt x="22234" y="260371"/>
                  </a:lnTo>
                  <a:lnTo>
                    <a:pt x="38247" y="261130"/>
                  </a:lnTo>
                  <a:lnTo>
                    <a:pt x="65112" y="253304"/>
                  </a:lnTo>
                  <a:lnTo>
                    <a:pt x="93180" y="237137"/>
                  </a:lnTo>
                  <a:lnTo>
                    <a:pt x="121605" y="217267"/>
                  </a:lnTo>
                  <a:lnTo>
                    <a:pt x="150136" y="188713"/>
                  </a:lnTo>
                  <a:lnTo>
                    <a:pt x="171292" y="164460"/>
                  </a:lnTo>
                  <a:lnTo>
                    <a:pt x="192336" y="137806"/>
                  </a:lnTo>
                  <a:lnTo>
                    <a:pt x="209628" y="110084"/>
                  </a:lnTo>
                  <a:lnTo>
                    <a:pt x="223133" y="84005"/>
                  </a:lnTo>
                  <a:lnTo>
                    <a:pt x="233633" y="59186"/>
                  </a:lnTo>
                  <a:lnTo>
                    <a:pt x="242420" y="25281"/>
                  </a:lnTo>
                  <a:lnTo>
                    <a:pt x="241941" y="10332"/>
                  </a:lnTo>
                  <a:lnTo>
                    <a:pt x="239082" y="2629"/>
                  </a:lnTo>
                  <a:lnTo>
                    <a:pt x="237208" y="575"/>
                  </a:lnTo>
                  <a:lnTo>
                    <a:pt x="233578" y="0"/>
                  </a:lnTo>
                  <a:lnTo>
                    <a:pt x="223194" y="1477"/>
                  </a:lnTo>
                  <a:lnTo>
                    <a:pt x="203960" y="14356"/>
                  </a:lnTo>
                  <a:lnTo>
                    <a:pt x="176128" y="46538"/>
                  </a:lnTo>
                  <a:lnTo>
                    <a:pt x="156413" y="79654"/>
                  </a:lnTo>
                  <a:lnTo>
                    <a:pt x="148153" y="105670"/>
                  </a:lnTo>
                  <a:lnTo>
                    <a:pt x="143953" y="133109"/>
                  </a:lnTo>
                  <a:lnTo>
                    <a:pt x="143673" y="159591"/>
                  </a:lnTo>
                  <a:lnTo>
                    <a:pt x="152441" y="193143"/>
                  </a:lnTo>
                  <a:lnTo>
                    <a:pt x="166681" y="226280"/>
                  </a:lnTo>
                  <a:lnTo>
                    <a:pt x="197016" y="257498"/>
                  </a:lnTo>
                  <a:lnTo>
                    <a:pt x="212501" y="268056"/>
                  </a:lnTo>
                  <a:lnTo>
                    <a:pt x="229966" y="275394"/>
                  </a:lnTo>
                  <a:lnTo>
                    <a:pt x="246195" y="277068"/>
                  </a:lnTo>
                  <a:lnTo>
                    <a:pt x="253857" y="276403"/>
                  </a:lnTo>
                  <a:lnTo>
                    <a:pt x="279809" y="264090"/>
                  </a:lnTo>
                  <a:lnTo>
                    <a:pt x="307607" y="245361"/>
                  </a:lnTo>
                  <a:lnTo>
                    <a:pt x="332450" y="210261"/>
                  </a:lnTo>
                  <a:lnTo>
                    <a:pt x="340617" y="1964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89" name="SMARTInkShape-266"/>
            <p:cNvSpPr/>
            <p:nvPr/>
          </p:nvSpPr>
          <p:spPr bwMode="auto">
            <a:xfrm>
              <a:off x="6716793" y="4857750"/>
              <a:ext cx="441246" cy="164118"/>
            </a:xfrm>
            <a:custGeom>
              <a:avLst/>
              <a:gdLst/>
              <a:ahLst/>
              <a:cxnLst/>
              <a:rect l="0" t="0" r="0" b="0"/>
              <a:pathLst>
                <a:path w="441246" h="164118">
                  <a:moveTo>
                    <a:pt x="26907" y="0"/>
                  </a:moveTo>
                  <a:lnTo>
                    <a:pt x="23114" y="7585"/>
                  </a:lnTo>
                  <a:lnTo>
                    <a:pt x="17019" y="13425"/>
                  </a:lnTo>
                  <a:lnTo>
                    <a:pt x="9813" y="19460"/>
                  </a:lnTo>
                  <a:lnTo>
                    <a:pt x="2087" y="30990"/>
                  </a:lnTo>
                  <a:lnTo>
                    <a:pt x="0" y="37057"/>
                  </a:lnTo>
                  <a:lnTo>
                    <a:pt x="1032" y="39785"/>
                  </a:lnTo>
                  <a:lnTo>
                    <a:pt x="6411" y="44934"/>
                  </a:lnTo>
                  <a:lnTo>
                    <a:pt x="25950" y="48503"/>
                  </a:lnTo>
                  <a:lnTo>
                    <a:pt x="55639" y="49561"/>
                  </a:lnTo>
                  <a:lnTo>
                    <a:pt x="84391" y="47692"/>
                  </a:lnTo>
                  <a:lnTo>
                    <a:pt x="117543" y="44215"/>
                  </a:lnTo>
                  <a:lnTo>
                    <a:pt x="150799" y="40024"/>
                  </a:lnTo>
                  <a:lnTo>
                    <a:pt x="184099" y="37632"/>
                  </a:lnTo>
                  <a:lnTo>
                    <a:pt x="215833" y="37363"/>
                  </a:lnTo>
                  <a:lnTo>
                    <a:pt x="243166" y="39889"/>
                  </a:lnTo>
                  <a:lnTo>
                    <a:pt x="273281" y="45774"/>
                  </a:lnTo>
                  <a:lnTo>
                    <a:pt x="285367" y="52358"/>
                  </a:lnTo>
                  <a:lnTo>
                    <a:pt x="289702" y="56337"/>
                  </a:lnTo>
                  <a:lnTo>
                    <a:pt x="294517" y="64991"/>
                  </a:lnTo>
                  <a:lnTo>
                    <a:pt x="295801" y="69521"/>
                  </a:lnTo>
                  <a:lnTo>
                    <a:pt x="292995" y="80904"/>
                  </a:lnTo>
                  <a:lnTo>
                    <a:pt x="278758" y="113812"/>
                  </a:lnTo>
                  <a:lnTo>
                    <a:pt x="268129" y="130912"/>
                  </a:lnTo>
                  <a:lnTo>
                    <a:pt x="263372" y="157028"/>
                  </a:lnTo>
                  <a:lnTo>
                    <a:pt x="264719" y="159454"/>
                  </a:lnTo>
                  <a:lnTo>
                    <a:pt x="267205" y="161071"/>
                  </a:lnTo>
                  <a:lnTo>
                    <a:pt x="278808" y="163668"/>
                  </a:lnTo>
                  <a:lnTo>
                    <a:pt x="286312" y="164117"/>
                  </a:lnTo>
                  <a:lnTo>
                    <a:pt x="309604" y="157019"/>
                  </a:lnTo>
                  <a:lnTo>
                    <a:pt x="314740" y="153659"/>
                  </a:lnTo>
                  <a:lnTo>
                    <a:pt x="317551" y="149520"/>
                  </a:lnTo>
                  <a:lnTo>
                    <a:pt x="318801" y="144241"/>
                  </a:lnTo>
                  <a:lnTo>
                    <a:pt x="318711" y="131549"/>
                  </a:lnTo>
                  <a:lnTo>
                    <a:pt x="313611" y="99462"/>
                  </a:lnTo>
                  <a:lnTo>
                    <a:pt x="308729" y="71329"/>
                  </a:lnTo>
                  <a:lnTo>
                    <a:pt x="310382" y="57102"/>
                  </a:lnTo>
                  <a:lnTo>
                    <a:pt x="317996" y="42841"/>
                  </a:lnTo>
                  <a:lnTo>
                    <a:pt x="323360" y="35706"/>
                  </a:lnTo>
                  <a:lnTo>
                    <a:pt x="339903" y="25658"/>
                  </a:lnTo>
                  <a:lnTo>
                    <a:pt x="369413" y="17657"/>
                  </a:lnTo>
                  <a:lnTo>
                    <a:pt x="402499" y="17402"/>
                  </a:lnTo>
                  <a:lnTo>
                    <a:pt x="441245" y="21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0" name="SMARTInkShape-267"/>
            <p:cNvSpPr/>
            <p:nvPr/>
          </p:nvSpPr>
          <p:spPr bwMode="auto">
            <a:xfrm>
              <a:off x="6809370" y="4664869"/>
              <a:ext cx="121461" cy="417328"/>
            </a:xfrm>
            <a:custGeom>
              <a:avLst/>
              <a:gdLst/>
              <a:ahLst/>
              <a:cxnLst/>
              <a:rect l="0" t="0" r="0" b="0"/>
              <a:pathLst>
                <a:path w="121461" h="417328">
                  <a:moveTo>
                    <a:pt x="27199" y="0"/>
                  </a:moveTo>
                  <a:lnTo>
                    <a:pt x="27199" y="3792"/>
                  </a:lnTo>
                  <a:lnTo>
                    <a:pt x="25082" y="7771"/>
                  </a:lnTo>
                  <a:lnTo>
                    <a:pt x="23406" y="9943"/>
                  </a:lnTo>
                  <a:lnTo>
                    <a:pt x="21048" y="24377"/>
                  </a:lnTo>
                  <a:lnTo>
                    <a:pt x="19457" y="52969"/>
                  </a:lnTo>
                  <a:lnTo>
                    <a:pt x="16350" y="75929"/>
                  </a:lnTo>
                  <a:lnTo>
                    <a:pt x="12323" y="104125"/>
                  </a:lnTo>
                  <a:lnTo>
                    <a:pt x="7887" y="135971"/>
                  </a:lnTo>
                  <a:lnTo>
                    <a:pt x="3270" y="171292"/>
                  </a:lnTo>
                  <a:lnTo>
                    <a:pt x="1721" y="190395"/>
                  </a:lnTo>
                  <a:lnTo>
                    <a:pt x="689" y="210273"/>
                  </a:lnTo>
                  <a:lnTo>
                    <a:pt x="0" y="230669"/>
                  </a:lnTo>
                  <a:lnTo>
                    <a:pt x="335" y="249823"/>
                  </a:lnTo>
                  <a:lnTo>
                    <a:pt x="1352" y="268149"/>
                  </a:lnTo>
                  <a:lnTo>
                    <a:pt x="4599" y="303327"/>
                  </a:lnTo>
                  <a:lnTo>
                    <a:pt x="8687" y="337483"/>
                  </a:lnTo>
                  <a:lnTo>
                    <a:pt x="17384" y="364834"/>
                  </a:lnTo>
                  <a:lnTo>
                    <a:pt x="29981" y="386780"/>
                  </a:lnTo>
                  <a:lnTo>
                    <a:pt x="46162" y="404470"/>
                  </a:lnTo>
                  <a:lnTo>
                    <a:pt x="61821" y="413921"/>
                  </a:lnTo>
                  <a:lnTo>
                    <a:pt x="76717" y="417327"/>
                  </a:lnTo>
                  <a:lnTo>
                    <a:pt x="91276" y="416195"/>
                  </a:lnTo>
                  <a:lnTo>
                    <a:pt x="97698" y="412401"/>
                  </a:lnTo>
                  <a:lnTo>
                    <a:pt x="109067" y="399718"/>
                  </a:lnTo>
                  <a:lnTo>
                    <a:pt x="120600" y="374728"/>
                  </a:lnTo>
                  <a:lnTo>
                    <a:pt x="121460" y="343423"/>
                  </a:lnTo>
                  <a:lnTo>
                    <a:pt x="116453" y="318526"/>
                  </a:lnTo>
                  <a:lnTo>
                    <a:pt x="108142" y="292380"/>
                  </a:lnTo>
                  <a:lnTo>
                    <a:pt x="92457" y="259315"/>
                  </a:lnTo>
                  <a:lnTo>
                    <a:pt x="84349" y="2428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2" name="SMARTInkShape-268"/>
            <p:cNvSpPr/>
            <p:nvPr/>
          </p:nvSpPr>
          <p:spPr bwMode="auto">
            <a:xfrm>
              <a:off x="6500399" y="4780543"/>
              <a:ext cx="208925" cy="296298"/>
            </a:xfrm>
            <a:custGeom>
              <a:avLst/>
              <a:gdLst/>
              <a:ahLst/>
              <a:cxnLst/>
              <a:rect l="0" t="0" r="0" b="0"/>
              <a:pathLst>
                <a:path w="208925" h="296298">
                  <a:moveTo>
                    <a:pt x="171864" y="20057"/>
                  </a:moveTo>
                  <a:lnTo>
                    <a:pt x="171864" y="16265"/>
                  </a:lnTo>
                  <a:lnTo>
                    <a:pt x="167630" y="12286"/>
                  </a:lnTo>
                  <a:lnTo>
                    <a:pt x="151610" y="1718"/>
                  </a:lnTo>
                  <a:lnTo>
                    <a:pt x="140636" y="0"/>
                  </a:lnTo>
                  <a:lnTo>
                    <a:pt x="121071" y="2825"/>
                  </a:lnTo>
                  <a:lnTo>
                    <a:pt x="100193" y="12482"/>
                  </a:lnTo>
                  <a:lnTo>
                    <a:pt x="78926" y="29190"/>
                  </a:lnTo>
                  <a:lnTo>
                    <a:pt x="58809" y="61065"/>
                  </a:lnTo>
                  <a:lnTo>
                    <a:pt x="56012" y="66446"/>
                  </a:lnTo>
                  <a:lnTo>
                    <a:pt x="55736" y="72414"/>
                  </a:lnTo>
                  <a:lnTo>
                    <a:pt x="59662" y="85396"/>
                  </a:lnTo>
                  <a:lnTo>
                    <a:pt x="68815" y="96986"/>
                  </a:lnTo>
                  <a:lnTo>
                    <a:pt x="97886" y="117362"/>
                  </a:lnTo>
                  <a:lnTo>
                    <a:pt x="132482" y="131879"/>
                  </a:lnTo>
                  <a:lnTo>
                    <a:pt x="165310" y="142443"/>
                  </a:lnTo>
                  <a:lnTo>
                    <a:pt x="195145" y="154391"/>
                  </a:lnTo>
                  <a:lnTo>
                    <a:pt x="201673" y="159619"/>
                  </a:lnTo>
                  <a:lnTo>
                    <a:pt x="208924" y="171779"/>
                  </a:lnTo>
                  <a:lnTo>
                    <a:pt x="207914" y="187237"/>
                  </a:lnTo>
                  <a:lnTo>
                    <a:pt x="200586" y="204691"/>
                  </a:lnTo>
                  <a:lnTo>
                    <a:pt x="186746" y="223031"/>
                  </a:lnTo>
                  <a:lnTo>
                    <a:pt x="163661" y="241766"/>
                  </a:lnTo>
                  <a:lnTo>
                    <a:pt x="134880" y="259882"/>
                  </a:lnTo>
                  <a:lnTo>
                    <a:pt x="103568" y="275871"/>
                  </a:lnTo>
                  <a:lnTo>
                    <a:pt x="73248" y="286681"/>
                  </a:lnTo>
                  <a:lnTo>
                    <a:pt x="45484" y="293338"/>
                  </a:lnTo>
                  <a:lnTo>
                    <a:pt x="22562" y="296297"/>
                  </a:lnTo>
                  <a:lnTo>
                    <a:pt x="14386" y="295498"/>
                  </a:lnTo>
                  <a:lnTo>
                    <a:pt x="3183" y="290377"/>
                  </a:lnTo>
                  <a:lnTo>
                    <a:pt x="673" y="285995"/>
                  </a:lnTo>
                  <a:lnTo>
                    <a:pt x="0" y="274777"/>
                  </a:lnTo>
                  <a:lnTo>
                    <a:pt x="8696" y="259737"/>
                  </a:lnTo>
                  <a:lnTo>
                    <a:pt x="35676" y="229185"/>
                  </a:lnTo>
                  <a:lnTo>
                    <a:pt x="62123" y="202697"/>
                  </a:lnTo>
                  <a:lnTo>
                    <a:pt x="95043" y="172404"/>
                  </a:lnTo>
                  <a:lnTo>
                    <a:pt x="129001" y="1415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3" name="SMARTInkShape-269"/>
            <p:cNvSpPr/>
            <p:nvPr/>
          </p:nvSpPr>
          <p:spPr bwMode="auto">
            <a:xfrm>
              <a:off x="5736837" y="4309607"/>
              <a:ext cx="315336" cy="176669"/>
            </a:xfrm>
            <a:custGeom>
              <a:avLst/>
              <a:gdLst/>
              <a:ahLst/>
              <a:cxnLst/>
              <a:rect l="0" t="0" r="0" b="0"/>
              <a:pathLst>
                <a:path w="315336" h="176669">
                  <a:moveTo>
                    <a:pt x="13883" y="40937"/>
                  </a:moveTo>
                  <a:lnTo>
                    <a:pt x="20938" y="33880"/>
                  </a:lnTo>
                  <a:lnTo>
                    <a:pt x="21000" y="37611"/>
                  </a:lnTo>
                  <a:lnTo>
                    <a:pt x="6551" y="69754"/>
                  </a:lnTo>
                  <a:lnTo>
                    <a:pt x="2686" y="79938"/>
                  </a:lnTo>
                  <a:lnTo>
                    <a:pt x="0" y="109014"/>
                  </a:lnTo>
                  <a:lnTo>
                    <a:pt x="3507" y="123991"/>
                  </a:lnTo>
                  <a:lnTo>
                    <a:pt x="9573" y="134690"/>
                  </a:lnTo>
                  <a:lnTo>
                    <a:pt x="12597" y="136776"/>
                  </a:lnTo>
                  <a:lnTo>
                    <a:pt x="20190" y="139095"/>
                  </a:lnTo>
                  <a:lnTo>
                    <a:pt x="23643" y="138919"/>
                  </a:lnTo>
                  <a:lnTo>
                    <a:pt x="29597" y="136607"/>
                  </a:lnTo>
                  <a:lnTo>
                    <a:pt x="37412" y="130844"/>
                  </a:lnTo>
                  <a:lnTo>
                    <a:pt x="51957" y="107143"/>
                  </a:lnTo>
                  <a:lnTo>
                    <a:pt x="63885" y="75967"/>
                  </a:lnTo>
                  <a:lnTo>
                    <a:pt x="69619" y="51737"/>
                  </a:lnTo>
                  <a:lnTo>
                    <a:pt x="69959" y="26754"/>
                  </a:lnTo>
                  <a:lnTo>
                    <a:pt x="64845" y="4575"/>
                  </a:lnTo>
                  <a:lnTo>
                    <a:pt x="63731" y="2408"/>
                  </a:lnTo>
                  <a:lnTo>
                    <a:pt x="62196" y="964"/>
                  </a:lnTo>
                  <a:lnTo>
                    <a:pt x="60379" y="0"/>
                  </a:lnTo>
                  <a:lnTo>
                    <a:pt x="58374" y="152"/>
                  </a:lnTo>
                  <a:lnTo>
                    <a:pt x="54029" y="2438"/>
                  </a:lnTo>
                  <a:lnTo>
                    <a:pt x="47120" y="8186"/>
                  </a:lnTo>
                  <a:lnTo>
                    <a:pt x="44529" y="12623"/>
                  </a:lnTo>
                  <a:lnTo>
                    <a:pt x="42866" y="21938"/>
                  </a:lnTo>
                  <a:lnTo>
                    <a:pt x="44755" y="26672"/>
                  </a:lnTo>
                  <a:lnTo>
                    <a:pt x="46370" y="29046"/>
                  </a:lnTo>
                  <a:lnTo>
                    <a:pt x="49035" y="30628"/>
                  </a:lnTo>
                  <a:lnTo>
                    <a:pt x="81072" y="38425"/>
                  </a:lnTo>
                  <a:lnTo>
                    <a:pt x="111401" y="40986"/>
                  </a:lnTo>
                  <a:lnTo>
                    <a:pt x="145523" y="47213"/>
                  </a:lnTo>
                  <a:lnTo>
                    <a:pt x="180768" y="57966"/>
                  </a:lnTo>
                  <a:lnTo>
                    <a:pt x="216347" y="67325"/>
                  </a:lnTo>
                  <a:lnTo>
                    <a:pt x="251231" y="79800"/>
                  </a:lnTo>
                  <a:lnTo>
                    <a:pt x="281234" y="93551"/>
                  </a:lnTo>
                  <a:lnTo>
                    <a:pt x="312937" y="113374"/>
                  </a:lnTo>
                  <a:lnTo>
                    <a:pt x="314853" y="115422"/>
                  </a:lnTo>
                  <a:lnTo>
                    <a:pt x="315335" y="116788"/>
                  </a:lnTo>
                  <a:lnTo>
                    <a:pt x="314863" y="117698"/>
                  </a:lnTo>
                  <a:lnTo>
                    <a:pt x="310105" y="116592"/>
                  </a:lnTo>
                  <a:lnTo>
                    <a:pt x="306614" y="115186"/>
                  </a:lnTo>
                  <a:lnTo>
                    <a:pt x="272495" y="112930"/>
                  </a:lnTo>
                  <a:lnTo>
                    <a:pt x="239115" y="113333"/>
                  </a:lnTo>
                  <a:lnTo>
                    <a:pt x="204090" y="118920"/>
                  </a:lnTo>
                  <a:lnTo>
                    <a:pt x="168576" y="130277"/>
                  </a:lnTo>
                  <a:lnTo>
                    <a:pt x="133712" y="143696"/>
                  </a:lnTo>
                  <a:lnTo>
                    <a:pt x="103715" y="157727"/>
                  </a:lnTo>
                  <a:lnTo>
                    <a:pt x="71033" y="176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4" name="SMARTInkShape-270"/>
            <p:cNvSpPr/>
            <p:nvPr/>
          </p:nvSpPr>
          <p:spPr bwMode="auto">
            <a:xfrm>
              <a:off x="5779295" y="4323049"/>
              <a:ext cx="692944" cy="541846"/>
            </a:xfrm>
            <a:custGeom>
              <a:avLst/>
              <a:gdLst/>
              <a:ahLst/>
              <a:cxnLst/>
              <a:rect l="0" t="0" r="0" b="0"/>
              <a:pathLst>
                <a:path w="692944" h="541846">
                  <a:moveTo>
                    <a:pt x="0" y="13207"/>
                  </a:moveTo>
                  <a:lnTo>
                    <a:pt x="3791" y="13207"/>
                  </a:lnTo>
                  <a:lnTo>
                    <a:pt x="7770" y="11091"/>
                  </a:lnTo>
                  <a:lnTo>
                    <a:pt x="12183" y="8298"/>
                  </a:lnTo>
                  <a:lnTo>
                    <a:pt x="19131" y="5932"/>
                  </a:lnTo>
                  <a:lnTo>
                    <a:pt x="27174" y="0"/>
                  </a:lnTo>
                  <a:lnTo>
                    <a:pt x="27640" y="434"/>
                  </a:lnTo>
                  <a:lnTo>
                    <a:pt x="28537" y="5797"/>
                  </a:lnTo>
                  <a:lnTo>
                    <a:pt x="22420" y="12191"/>
                  </a:lnTo>
                  <a:lnTo>
                    <a:pt x="22883" y="13323"/>
                  </a:lnTo>
                  <a:lnTo>
                    <a:pt x="25517" y="16699"/>
                  </a:lnTo>
                  <a:lnTo>
                    <a:pt x="53601" y="37529"/>
                  </a:lnTo>
                  <a:lnTo>
                    <a:pt x="83879" y="59043"/>
                  </a:lnTo>
                  <a:lnTo>
                    <a:pt x="111891" y="78028"/>
                  </a:lnTo>
                  <a:lnTo>
                    <a:pt x="129362" y="89759"/>
                  </a:lnTo>
                  <a:lnTo>
                    <a:pt x="148154" y="102342"/>
                  </a:lnTo>
                  <a:lnTo>
                    <a:pt x="168619" y="117080"/>
                  </a:lnTo>
                  <a:lnTo>
                    <a:pt x="190200" y="133256"/>
                  </a:lnTo>
                  <a:lnTo>
                    <a:pt x="212524" y="150390"/>
                  </a:lnTo>
                  <a:lnTo>
                    <a:pt x="236139" y="168956"/>
                  </a:lnTo>
                  <a:lnTo>
                    <a:pt x="260612" y="188477"/>
                  </a:lnTo>
                  <a:lnTo>
                    <a:pt x="285660" y="208635"/>
                  </a:lnTo>
                  <a:lnTo>
                    <a:pt x="310296" y="229218"/>
                  </a:lnTo>
                  <a:lnTo>
                    <a:pt x="334657" y="250083"/>
                  </a:lnTo>
                  <a:lnTo>
                    <a:pt x="358836" y="271137"/>
                  </a:lnTo>
                  <a:lnTo>
                    <a:pt x="383686" y="293110"/>
                  </a:lnTo>
                  <a:lnTo>
                    <a:pt x="408984" y="315697"/>
                  </a:lnTo>
                  <a:lnTo>
                    <a:pt x="434580" y="338692"/>
                  </a:lnTo>
                  <a:lnTo>
                    <a:pt x="458789" y="360372"/>
                  </a:lnTo>
                  <a:lnTo>
                    <a:pt x="482071" y="381175"/>
                  </a:lnTo>
                  <a:lnTo>
                    <a:pt x="504737" y="401394"/>
                  </a:lnTo>
                  <a:lnTo>
                    <a:pt x="526197" y="420430"/>
                  </a:lnTo>
                  <a:lnTo>
                    <a:pt x="546855" y="438677"/>
                  </a:lnTo>
                  <a:lnTo>
                    <a:pt x="566975" y="456397"/>
                  </a:lnTo>
                  <a:lnTo>
                    <a:pt x="602033" y="486670"/>
                  </a:lnTo>
                  <a:lnTo>
                    <a:pt x="633488" y="510973"/>
                  </a:lnTo>
                  <a:lnTo>
                    <a:pt x="663343" y="527065"/>
                  </a:lnTo>
                  <a:lnTo>
                    <a:pt x="692943" y="5418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1096" name="SMARTInkShape-271"/>
          <p:cNvSpPr/>
          <p:nvPr/>
        </p:nvSpPr>
        <p:spPr bwMode="auto">
          <a:xfrm>
            <a:off x="6422230" y="2316490"/>
            <a:ext cx="1160735" cy="282134"/>
          </a:xfrm>
          <a:custGeom>
            <a:avLst/>
            <a:gdLst/>
            <a:ahLst/>
            <a:cxnLst/>
            <a:rect l="0" t="0" r="0" b="0"/>
            <a:pathLst>
              <a:path w="1160735" h="282134">
                <a:moveTo>
                  <a:pt x="0" y="219541"/>
                </a:moveTo>
                <a:lnTo>
                  <a:pt x="0" y="225692"/>
                </a:lnTo>
                <a:lnTo>
                  <a:pt x="795" y="226023"/>
                </a:lnTo>
                <a:lnTo>
                  <a:pt x="3793" y="226391"/>
                </a:lnTo>
                <a:lnTo>
                  <a:pt x="28906" y="222806"/>
                </a:lnTo>
                <a:lnTo>
                  <a:pt x="59679" y="214642"/>
                </a:lnTo>
                <a:lnTo>
                  <a:pt x="77886" y="209131"/>
                </a:lnTo>
                <a:lnTo>
                  <a:pt x="101137" y="202283"/>
                </a:lnTo>
                <a:lnTo>
                  <a:pt x="127750" y="194542"/>
                </a:lnTo>
                <a:lnTo>
                  <a:pt x="156604" y="186206"/>
                </a:lnTo>
                <a:lnTo>
                  <a:pt x="189335" y="177474"/>
                </a:lnTo>
                <a:lnTo>
                  <a:pt x="224649" y="168478"/>
                </a:lnTo>
                <a:lnTo>
                  <a:pt x="261685" y="159305"/>
                </a:lnTo>
                <a:lnTo>
                  <a:pt x="303045" y="148428"/>
                </a:lnTo>
                <a:lnTo>
                  <a:pt x="347286" y="136413"/>
                </a:lnTo>
                <a:lnTo>
                  <a:pt x="393449" y="123641"/>
                </a:lnTo>
                <a:lnTo>
                  <a:pt x="441687" y="111158"/>
                </a:lnTo>
                <a:lnTo>
                  <a:pt x="491308" y="98867"/>
                </a:lnTo>
                <a:lnTo>
                  <a:pt x="541852" y="86704"/>
                </a:lnTo>
                <a:lnTo>
                  <a:pt x="593010" y="75421"/>
                </a:lnTo>
                <a:lnTo>
                  <a:pt x="644578" y="64723"/>
                </a:lnTo>
                <a:lnTo>
                  <a:pt x="696419" y="54417"/>
                </a:lnTo>
                <a:lnTo>
                  <a:pt x="746855" y="45958"/>
                </a:lnTo>
                <a:lnTo>
                  <a:pt x="796353" y="38732"/>
                </a:lnTo>
                <a:lnTo>
                  <a:pt x="845227" y="32327"/>
                </a:lnTo>
                <a:lnTo>
                  <a:pt x="890510" y="26469"/>
                </a:lnTo>
                <a:lnTo>
                  <a:pt x="933399" y="20976"/>
                </a:lnTo>
                <a:lnTo>
                  <a:pt x="974692" y="15727"/>
                </a:lnTo>
                <a:lnTo>
                  <a:pt x="1010157" y="11434"/>
                </a:lnTo>
                <a:lnTo>
                  <a:pt x="1041738" y="7778"/>
                </a:lnTo>
                <a:lnTo>
                  <a:pt x="1070730" y="4547"/>
                </a:lnTo>
                <a:lnTo>
                  <a:pt x="1091645" y="2393"/>
                </a:lnTo>
                <a:lnTo>
                  <a:pt x="1119117" y="0"/>
                </a:lnTo>
                <a:lnTo>
                  <a:pt x="1123110" y="949"/>
                </a:lnTo>
                <a:lnTo>
                  <a:pt x="1121803" y="3169"/>
                </a:lnTo>
                <a:lnTo>
                  <a:pt x="1116963" y="6237"/>
                </a:lnTo>
                <a:lnTo>
                  <a:pt x="1084068" y="13879"/>
                </a:lnTo>
                <a:lnTo>
                  <a:pt x="1060850" y="18139"/>
                </a:lnTo>
                <a:lnTo>
                  <a:pt x="1031878" y="24155"/>
                </a:lnTo>
                <a:lnTo>
                  <a:pt x="999069" y="31340"/>
                </a:lnTo>
                <a:lnTo>
                  <a:pt x="963703" y="39305"/>
                </a:lnTo>
                <a:lnTo>
                  <a:pt x="921869" y="47790"/>
                </a:lnTo>
                <a:lnTo>
                  <a:pt x="875724" y="56622"/>
                </a:lnTo>
                <a:lnTo>
                  <a:pt x="826704" y="65684"/>
                </a:lnTo>
                <a:lnTo>
                  <a:pt x="774974" y="74901"/>
                </a:lnTo>
                <a:lnTo>
                  <a:pt x="721437" y="84221"/>
                </a:lnTo>
                <a:lnTo>
                  <a:pt x="666696" y="93609"/>
                </a:lnTo>
                <a:lnTo>
                  <a:pt x="611152" y="103836"/>
                </a:lnTo>
                <a:lnTo>
                  <a:pt x="555073" y="114623"/>
                </a:lnTo>
                <a:lnTo>
                  <a:pt x="498637" y="125784"/>
                </a:lnTo>
                <a:lnTo>
                  <a:pt x="443549" y="136399"/>
                </a:lnTo>
                <a:lnTo>
                  <a:pt x="389363" y="146650"/>
                </a:lnTo>
                <a:lnTo>
                  <a:pt x="335775" y="156660"/>
                </a:lnTo>
                <a:lnTo>
                  <a:pt x="288145" y="166508"/>
                </a:lnTo>
                <a:lnTo>
                  <a:pt x="244484" y="176248"/>
                </a:lnTo>
                <a:lnTo>
                  <a:pt x="203471" y="185917"/>
                </a:lnTo>
                <a:lnTo>
                  <a:pt x="168192" y="193156"/>
                </a:lnTo>
                <a:lnTo>
                  <a:pt x="136734" y="198776"/>
                </a:lnTo>
                <a:lnTo>
                  <a:pt x="107825" y="203317"/>
                </a:lnTo>
                <a:lnTo>
                  <a:pt x="75704" y="208361"/>
                </a:lnTo>
                <a:lnTo>
                  <a:pt x="67139" y="209707"/>
                </a:lnTo>
                <a:lnTo>
                  <a:pt x="66191" y="208223"/>
                </a:lnTo>
                <a:lnTo>
                  <a:pt x="77838" y="200223"/>
                </a:lnTo>
                <a:lnTo>
                  <a:pt x="94755" y="194756"/>
                </a:lnTo>
                <a:lnTo>
                  <a:pt x="117939" y="188731"/>
                </a:lnTo>
                <a:lnTo>
                  <a:pt x="145302" y="182332"/>
                </a:lnTo>
                <a:lnTo>
                  <a:pt x="179418" y="174891"/>
                </a:lnTo>
                <a:lnTo>
                  <a:pt x="218038" y="166756"/>
                </a:lnTo>
                <a:lnTo>
                  <a:pt x="259658" y="158157"/>
                </a:lnTo>
                <a:lnTo>
                  <a:pt x="307250" y="150044"/>
                </a:lnTo>
                <a:lnTo>
                  <a:pt x="358821" y="142253"/>
                </a:lnTo>
                <a:lnTo>
                  <a:pt x="413046" y="134678"/>
                </a:lnTo>
                <a:lnTo>
                  <a:pt x="469833" y="128041"/>
                </a:lnTo>
                <a:lnTo>
                  <a:pt x="528329" y="122029"/>
                </a:lnTo>
                <a:lnTo>
                  <a:pt x="587963" y="116433"/>
                </a:lnTo>
                <a:lnTo>
                  <a:pt x="646770" y="111115"/>
                </a:lnTo>
                <a:lnTo>
                  <a:pt x="705024" y="105982"/>
                </a:lnTo>
                <a:lnTo>
                  <a:pt x="762910" y="100973"/>
                </a:lnTo>
                <a:lnTo>
                  <a:pt x="818170" y="97633"/>
                </a:lnTo>
                <a:lnTo>
                  <a:pt x="871678" y="95407"/>
                </a:lnTo>
                <a:lnTo>
                  <a:pt x="924019" y="93922"/>
                </a:lnTo>
                <a:lnTo>
                  <a:pt x="967645" y="92933"/>
                </a:lnTo>
                <a:lnTo>
                  <a:pt x="1005459" y="92273"/>
                </a:lnTo>
                <a:lnTo>
                  <a:pt x="1039401" y="91833"/>
                </a:lnTo>
                <a:lnTo>
                  <a:pt x="1064409" y="92334"/>
                </a:lnTo>
                <a:lnTo>
                  <a:pt x="1098547" y="95007"/>
                </a:lnTo>
                <a:lnTo>
                  <a:pt x="1102253" y="97624"/>
                </a:lnTo>
                <a:lnTo>
                  <a:pt x="1098373" y="100957"/>
                </a:lnTo>
                <a:lnTo>
                  <a:pt x="1070779" y="109687"/>
                </a:lnTo>
                <a:lnTo>
                  <a:pt x="1045641" y="115349"/>
                </a:lnTo>
                <a:lnTo>
                  <a:pt x="1016182" y="121505"/>
                </a:lnTo>
                <a:lnTo>
                  <a:pt x="978286" y="127990"/>
                </a:lnTo>
                <a:lnTo>
                  <a:pt x="934766" y="134694"/>
                </a:lnTo>
                <a:lnTo>
                  <a:pt x="887497" y="141545"/>
                </a:lnTo>
                <a:lnTo>
                  <a:pt x="835346" y="150082"/>
                </a:lnTo>
                <a:lnTo>
                  <a:pt x="779941" y="159741"/>
                </a:lnTo>
                <a:lnTo>
                  <a:pt x="722368" y="170149"/>
                </a:lnTo>
                <a:lnTo>
                  <a:pt x="661760" y="181057"/>
                </a:lnTo>
                <a:lnTo>
                  <a:pt x="599130" y="192298"/>
                </a:lnTo>
                <a:lnTo>
                  <a:pt x="535152" y="203760"/>
                </a:lnTo>
                <a:lnTo>
                  <a:pt x="472655" y="214577"/>
                </a:lnTo>
                <a:lnTo>
                  <a:pt x="411148" y="224963"/>
                </a:lnTo>
                <a:lnTo>
                  <a:pt x="350299" y="235062"/>
                </a:lnTo>
                <a:lnTo>
                  <a:pt x="295446" y="244970"/>
                </a:lnTo>
                <a:lnTo>
                  <a:pt x="244589" y="254750"/>
                </a:lnTo>
                <a:lnTo>
                  <a:pt x="196397" y="264445"/>
                </a:lnTo>
                <a:lnTo>
                  <a:pt x="155538" y="270908"/>
                </a:lnTo>
                <a:lnTo>
                  <a:pt x="119568" y="275217"/>
                </a:lnTo>
                <a:lnTo>
                  <a:pt x="86856" y="278090"/>
                </a:lnTo>
                <a:lnTo>
                  <a:pt x="65048" y="280005"/>
                </a:lnTo>
                <a:lnTo>
                  <a:pt x="40817" y="282133"/>
                </a:lnTo>
                <a:lnTo>
                  <a:pt x="40707" y="279525"/>
                </a:lnTo>
                <a:lnTo>
                  <a:pt x="57515" y="268161"/>
                </a:lnTo>
                <a:lnTo>
                  <a:pt x="78825" y="260686"/>
                </a:lnTo>
                <a:lnTo>
                  <a:pt x="107320" y="252527"/>
                </a:lnTo>
                <a:lnTo>
                  <a:pt x="140604" y="243913"/>
                </a:lnTo>
                <a:lnTo>
                  <a:pt x="181048" y="234202"/>
                </a:lnTo>
                <a:lnTo>
                  <a:pt x="226268" y="223759"/>
                </a:lnTo>
                <a:lnTo>
                  <a:pt x="274671" y="212828"/>
                </a:lnTo>
                <a:lnTo>
                  <a:pt x="328370" y="202366"/>
                </a:lnTo>
                <a:lnTo>
                  <a:pt x="385602" y="192216"/>
                </a:lnTo>
                <a:lnTo>
                  <a:pt x="445186" y="182274"/>
                </a:lnTo>
                <a:lnTo>
                  <a:pt x="507135" y="174059"/>
                </a:lnTo>
                <a:lnTo>
                  <a:pt x="570659" y="166995"/>
                </a:lnTo>
                <a:lnTo>
                  <a:pt x="635234" y="160698"/>
                </a:lnTo>
                <a:lnTo>
                  <a:pt x="698128" y="154912"/>
                </a:lnTo>
                <a:lnTo>
                  <a:pt x="759900" y="149468"/>
                </a:lnTo>
                <a:lnTo>
                  <a:pt x="820926" y="144250"/>
                </a:lnTo>
                <a:lnTo>
                  <a:pt x="878278" y="139979"/>
                </a:lnTo>
                <a:lnTo>
                  <a:pt x="933181" y="136337"/>
                </a:lnTo>
                <a:lnTo>
                  <a:pt x="986453" y="133116"/>
                </a:lnTo>
                <a:lnTo>
                  <a:pt x="1030698" y="130968"/>
                </a:lnTo>
                <a:lnTo>
                  <a:pt x="1068926" y="129536"/>
                </a:lnTo>
                <a:lnTo>
                  <a:pt x="1103142" y="128582"/>
                </a:lnTo>
                <a:lnTo>
                  <a:pt x="1127541" y="127945"/>
                </a:lnTo>
                <a:lnTo>
                  <a:pt x="1158885" y="127238"/>
                </a:lnTo>
                <a:lnTo>
                  <a:pt x="1160734" y="128637"/>
                </a:lnTo>
                <a:lnTo>
                  <a:pt x="1143738" y="134425"/>
                </a:lnTo>
                <a:lnTo>
                  <a:pt x="1122855" y="137397"/>
                </a:lnTo>
                <a:lnTo>
                  <a:pt x="1095439" y="140172"/>
                </a:lnTo>
                <a:lnTo>
                  <a:pt x="1063668" y="142816"/>
                </a:lnTo>
                <a:lnTo>
                  <a:pt x="1023438" y="146166"/>
                </a:lnTo>
                <a:lnTo>
                  <a:pt x="977567" y="149987"/>
                </a:lnTo>
                <a:lnTo>
                  <a:pt x="927937" y="154122"/>
                </a:lnTo>
                <a:lnTo>
                  <a:pt x="873419" y="158466"/>
                </a:lnTo>
                <a:lnTo>
                  <a:pt x="815642" y="162949"/>
                </a:lnTo>
                <a:lnTo>
                  <a:pt x="755693" y="167526"/>
                </a:lnTo>
                <a:lnTo>
                  <a:pt x="695883" y="172164"/>
                </a:lnTo>
                <a:lnTo>
                  <a:pt x="636166" y="176844"/>
                </a:lnTo>
                <a:lnTo>
                  <a:pt x="576512" y="181551"/>
                </a:lnTo>
                <a:lnTo>
                  <a:pt x="520866" y="186277"/>
                </a:lnTo>
                <a:lnTo>
                  <a:pt x="467894" y="191015"/>
                </a:lnTo>
                <a:lnTo>
                  <a:pt x="416704" y="195761"/>
                </a:lnTo>
                <a:lnTo>
                  <a:pt x="373847" y="198132"/>
                </a:lnTo>
                <a:lnTo>
                  <a:pt x="336544" y="198918"/>
                </a:lnTo>
                <a:lnTo>
                  <a:pt x="302944" y="198649"/>
                </a:lnTo>
                <a:lnTo>
                  <a:pt x="279751" y="196882"/>
                </a:lnTo>
                <a:lnTo>
                  <a:pt x="251863" y="190685"/>
                </a:lnTo>
                <a:lnTo>
                  <a:pt x="252047" y="185222"/>
                </a:lnTo>
                <a:lnTo>
                  <a:pt x="273417" y="170686"/>
                </a:lnTo>
                <a:lnTo>
                  <a:pt x="296578" y="163159"/>
                </a:lnTo>
                <a:lnTo>
                  <a:pt x="326307" y="155759"/>
                </a:lnTo>
                <a:lnTo>
                  <a:pt x="360413" y="148445"/>
                </a:lnTo>
                <a:lnTo>
                  <a:pt x="402202" y="140394"/>
                </a:lnTo>
                <a:lnTo>
                  <a:pt x="449109" y="131851"/>
                </a:lnTo>
                <a:lnTo>
                  <a:pt x="499432" y="122981"/>
                </a:lnTo>
                <a:lnTo>
                  <a:pt x="553617" y="115481"/>
                </a:lnTo>
                <a:lnTo>
                  <a:pt x="610379" y="108892"/>
                </a:lnTo>
                <a:lnTo>
                  <a:pt x="668857" y="102913"/>
                </a:lnTo>
                <a:lnTo>
                  <a:pt x="725305" y="98927"/>
                </a:lnTo>
                <a:lnTo>
                  <a:pt x="780399" y="96269"/>
                </a:lnTo>
                <a:lnTo>
                  <a:pt x="834591" y="94497"/>
                </a:lnTo>
                <a:lnTo>
                  <a:pt x="884214" y="93316"/>
                </a:lnTo>
                <a:lnTo>
                  <a:pt x="930789" y="92529"/>
                </a:lnTo>
                <a:lnTo>
                  <a:pt x="975332" y="92004"/>
                </a:lnTo>
                <a:lnTo>
                  <a:pt x="1008997" y="93241"/>
                </a:lnTo>
                <a:lnTo>
                  <a:pt x="1035409" y="95654"/>
                </a:lnTo>
                <a:lnTo>
                  <a:pt x="1068989" y="102568"/>
                </a:lnTo>
                <a:lnTo>
                  <a:pt x="1074609" y="106634"/>
                </a:lnTo>
                <a:lnTo>
                  <a:pt x="1075975" y="110932"/>
                </a:lnTo>
                <a:lnTo>
                  <a:pt x="1049977" y="122058"/>
                </a:lnTo>
                <a:lnTo>
                  <a:pt x="1028597" y="128359"/>
                </a:lnTo>
                <a:lnTo>
                  <a:pt x="1000057" y="134940"/>
                </a:lnTo>
                <a:lnTo>
                  <a:pt x="966742" y="141709"/>
                </a:lnTo>
                <a:lnTo>
                  <a:pt x="930245" y="148603"/>
                </a:lnTo>
                <a:lnTo>
                  <a:pt x="891627" y="155581"/>
                </a:lnTo>
                <a:lnTo>
                  <a:pt x="851593" y="162613"/>
                </a:lnTo>
                <a:lnTo>
                  <a:pt x="810616" y="169683"/>
                </a:lnTo>
                <a:lnTo>
                  <a:pt x="769805" y="176778"/>
                </a:lnTo>
                <a:lnTo>
                  <a:pt x="729104" y="183888"/>
                </a:lnTo>
                <a:lnTo>
                  <a:pt x="688476" y="191010"/>
                </a:lnTo>
                <a:lnTo>
                  <a:pt x="651072" y="198139"/>
                </a:lnTo>
                <a:lnTo>
                  <a:pt x="615817" y="205273"/>
                </a:lnTo>
                <a:lnTo>
                  <a:pt x="581995" y="212411"/>
                </a:lnTo>
                <a:lnTo>
                  <a:pt x="554685" y="217963"/>
                </a:lnTo>
                <a:lnTo>
                  <a:pt x="531715" y="222458"/>
                </a:lnTo>
                <a:lnTo>
                  <a:pt x="498256" y="228775"/>
                </a:lnTo>
                <a:lnTo>
                  <a:pt x="471489" y="23382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1103" name="SMARTInkShape-Group51"/>
          <p:cNvGrpSpPr/>
          <p:nvPr/>
        </p:nvGrpSpPr>
        <p:grpSpPr>
          <a:xfrm>
            <a:off x="6372353" y="2247932"/>
            <a:ext cx="1209850" cy="1176905"/>
            <a:chOff x="6372353" y="2247932"/>
            <a:chExt cx="1209850" cy="1176905"/>
          </a:xfrm>
        </p:grpSpPr>
        <p:sp>
          <p:nvSpPr>
            <p:cNvPr id="2521097" name="SMARTInkShape-272"/>
            <p:cNvSpPr/>
            <p:nvPr/>
          </p:nvSpPr>
          <p:spPr bwMode="auto">
            <a:xfrm>
              <a:off x="7128778" y="2329502"/>
              <a:ext cx="453425" cy="420214"/>
            </a:xfrm>
            <a:custGeom>
              <a:avLst/>
              <a:gdLst/>
              <a:ahLst/>
              <a:cxnLst/>
              <a:rect l="0" t="0" r="0" b="0"/>
              <a:pathLst>
                <a:path w="453425" h="420214">
                  <a:moveTo>
                    <a:pt x="64978" y="35079"/>
                  </a:moveTo>
                  <a:lnTo>
                    <a:pt x="40617" y="65094"/>
                  </a:lnTo>
                  <a:lnTo>
                    <a:pt x="13146" y="99563"/>
                  </a:lnTo>
                  <a:lnTo>
                    <a:pt x="3312" y="113745"/>
                  </a:lnTo>
                  <a:lnTo>
                    <a:pt x="0" y="127986"/>
                  </a:lnTo>
                  <a:lnTo>
                    <a:pt x="1174" y="140665"/>
                  </a:lnTo>
                  <a:lnTo>
                    <a:pt x="4342" y="148946"/>
                  </a:lnTo>
                  <a:lnTo>
                    <a:pt x="7886" y="151472"/>
                  </a:lnTo>
                  <a:lnTo>
                    <a:pt x="24249" y="155026"/>
                  </a:lnTo>
                  <a:lnTo>
                    <a:pt x="37351" y="155858"/>
                  </a:lnTo>
                  <a:lnTo>
                    <a:pt x="51112" y="151994"/>
                  </a:lnTo>
                  <a:lnTo>
                    <a:pt x="72247" y="138777"/>
                  </a:lnTo>
                  <a:lnTo>
                    <a:pt x="104514" y="112977"/>
                  </a:lnTo>
                  <a:lnTo>
                    <a:pt x="134965" y="84950"/>
                  </a:lnTo>
                  <a:lnTo>
                    <a:pt x="150361" y="64408"/>
                  </a:lnTo>
                  <a:lnTo>
                    <a:pt x="156861" y="45458"/>
                  </a:lnTo>
                  <a:lnTo>
                    <a:pt x="156396" y="45173"/>
                  </a:lnTo>
                  <a:lnTo>
                    <a:pt x="153762" y="46974"/>
                  </a:lnTo>
                  <a:lnTo>
                    <a:pt x="147817" y="56242"/>
                  </a:lnTo>
                  <a:lnTo>
                    <a:pt x="134233" y="91645"/>
                  </a:lnTo>
                  <a:lnTo>
                    <a:pt x="127508" y="106257"/>
                  </a:lnTo>
                  <a:lnTo>
                    <a:pt x="122837" y="134617"/>
                  </a:lnTo>
                  <a:lnTo>
                    <a:pt x="124560" y="140966"/>
                  </a:lnTo>
                  <a:lnTo>
                    <a:pt x="126130" y="143770"/>
                  </a:lnTo>
                  <a:lnTo>
                    <a:pt x="128765" y="145640"/>
                  </a:lnTo>
                  <a:lnTo>
                    <a:pt x="135926" y="147717"/>
                  </a:lnTo>
                  <a:lnTo>
                    <a:pt x="146517" y="144407"/>
                  </a:lnTo>
                  <a:lnTo>
                    <a:pt x="176511" y="129347"/>
                  </a:lnTo>
                  <a:lnTo>
                    <a:pt x="207474" y="111958"/>
                  </a:lnTo>
                  <a:lnTo>
                    <a:pt x="237992" y="91725"/>
                  </a:lnTo>
                  <a:lnTo>
                    <a:pt x="267142" y="70649"/>
                  </a:lnTo>
                  <a:lnTo>
                    <a:pt x="298146" y="49484"/>
                  </a:lnTo>
                  <a:lnTo>
                    <a:pt x="306985" y="45450"/>
                  </a:lnTo>
                  <a:lnTo>
                    <a:pt x="308866" y="45168"/>
                  </a:lnTo>
                  <a:lnTo>
                    <a:pt x="309326" y="45774"/>
                  </a:lnTo>
                  <a:lnTo>
                    <a:pt x="295064" y="73294"/>
                  </a:lnTo>
                  <a:lnTo>
                    <a:pt x="280480" y="96513"/>
                  </a:lnTo>
                  <a:lnTo>
                    <a:pt x="263415" y="122708"/>
                  </a:lnTo>
                  <a:lnTo>
                    <a:pt x="245248" y="152607"/>
                  </a:lnTo>
                  <a:lnTo>
                    <a:pt x="235958" y="170581"/>
                  </a:lnTo>
                  <a:lnTo>
                    <a:pt x="226589" y="189707"/>
                  </a:lnTo>
                  <a:lnTo>
                    <a:pt x="218756" y="208809"/>
                  </a:lnTo>
                  <a:lnTo>
                    <a:pt x="211947" y="227892"/>
                  </a:lnTo>
                  <a:lnTo>
                    <a:pt x="205819" y="246965"/>
                  </a:lnTo>
                  <a:lnTo>
                    <a:pt x="200148" y="266030"/>
                  </a:lnTo>
                  <a:lnTo>
                    <a:pt x="194779" y="285090"/>
                  </a:lnTo>
                  <a:lnTo>
                    <a:pt x="189612" y="304147"/>
                  </a:lnTo>
                  <a:lnTo>
                    <a:pt x="181754" y="338021"/>
                  </a:lnTo>
                  <a:lnTo>
                    <a:pt x="176410" y="367364"/>
                  </a:lnTo>
                  <a:lnTo>
                    <a:pt x="173401" y="400146"/>
                  </a:lnTo>
                  <a:lnTo>
                    <a:pt x="173303" y="418237"/>
                  </a:lnTo>
                  <a:lnTo>
                    <a:pt x="174501" y="419899"/>
                  </a:lnTo>
                  <a:lnTo>
                    <a:pt x="176094" y="420213"/>
                  </a:lnTo>
                  <a:lnTo>
                    <a:pt x="185919" y="405486"/>
                  </a:lnTo>
                  <a:lnTo>
                    <a:pt x="194401" y="383325"/>
                  </a:lnTo>
                  <a:lnTo>
                    <a:pt x="204256" y="354162"/>
                  </a:lnTo>
                  <a:lnTo>
                    <a:pt x="216573" y="320033"/>
                  </a:lnTo>
                  <a:lnTo>
                    <a:pt x="223986" y="300455"/>
                  </a:lnTo>
                  <a:lnTo>
                    <a:pt x="232101" y="279465"/>
                  </a:lnTo>
                  <a:lnTo>
                    <a:pt x="240687" y="257534"/>
                  </a:lnTo>
                  <a:lnTo>
                    <a:pt x="250380" y="235770"/>
                  </a:lnTo>
                  <a:lnTo>
                    <a:pt x="260810" y="214117"/>
                  </a:lnTo>
                  <a:lnTo>
                    <a:pt x="271733" y="192538"/>
                  </a:lnTo>
                  <a:lnTo>
                    <a:pt x="282190" y="171008"/>
                  </a:lnTo>
                  <a:lnTo>
                    <a:pt x="292336" y="149511"/>
                  </a:lnTo>
                  <a:lnTo>
                    <a:pt x="302275" y="128036"/>
                  </a:lnTo>
                  <a:lnTo>
                    <a:pt x="319668" y="93591"/>
                  </a:lnTo>
                  <a:lnTo>
                    <a:pt x="335336" y="65847"/>
                  </a:lnTo>
                  <a:lnTo>
                    <a:pt x="355957" y="33965"/>
                  </a:lnTo>
                  <a:lnTo>
                    <a:pt x="368594" y="14553"/>
                  </a:lnTo>
                  <a:lnTo>
                    <a:pt x="377454" y="6642"/>
                  </a:lnTo>
                  <a:lnTo>
                    <a:pt x="388800" y="2597"/>
                  </a:lnTo>
                  <a:lnTo>
                    <a:pt x="411694" y="0"/>
                  </a:lnTo>
                  <a:lnTo>
                    <a:pt x="430440" y="3342"/>
                  </a:lnTo>
                  <a:lnTo>
                    <a:pt x="443492" y="9360"/>
                  </a:lnTo>
                  <a:lnTo>
                    <a:pt x="452385" y="19962"/>
                  </a:lnTo>
                  <a:lnTo>
                    <a:pt x="453424" y="24207"/>
                  </a:lnTo>
                  <a:lnTo>
                    <a:pt x="452463" y="33158"/>
                  </a:lnTo>
                  <a:lnTo>
                    <a:pt x="445156" y="42427"/>
                  </a:lnTo>
                  <a:lnTo>
                    <a:pt x="413493" y="72559"/>
                  </a:lnTo>
                  <a:lnTo>
                    <a:pt x="380647" y="103102"/>
                  </a:lnTo>
                  <a:lnTo>
                    <a:pt x="350728" y="1279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8" name="SMARTInkShape-273"/>
            <p:cNvSpPr/>
            <p:nvPr/>
          </p:nvSpPr>
          <p:spPr bwMode="auto">
            <a:xfrm>
              <a:off x="6899892" y="2247932"/>
              <a:ext cx="322440" cy="306146"/>
            </a:xfrm>
            <a:custGeom>
              <a:avLst/>
              <a:gdLst/>
              <a:ahLst/>
              <a:cxnLst/>
              <a:rect l="0" t="0" r="0" b="0"/>
              <a:pathLst>
                <a:path w="322440" h="306146">
                  <a:moveTo>
                    <a:pt x="115271" y="138081"/>
                  </a:moveTo>
                  <a:lnTo>
                    <a:pt x="85255" y="162441"/>
                  </a:lnTo>
                  <a:lnTo>
                    <a:pt x="57835" y="192458"/>
                  </a:lnTo>
                  <a:lnTo>
                    <a:pt x="32813" y="223425"/>
                  </a:lnTo>
                  <a:lnTo>
                    <a:pt x="12874" y="253944"/>
                  </a:lnTo>
                  <a:lnTo>
                    <a:pt x="705" y="279302"/>
                  </a:lnTo>
                  <a:lnTo>
                    <a:pt x="0" y="286203"/>
                  </a:lnTo>
                  <a:lnTo>
                    <a:pt x="3449" y="298104"/>
                  </a:lnTo>
                  <a:lnTo>
                    <a:pt x="6592" y="301913"/>
                  </a:lnTo>
                  <a:lnTo>
                    <a:pt x="14317" y="306145"/>
                  </a:lnTo>
                  <a:lnTo>
                    <a:pt x="27275" y="303792"/>
                  </a:lnTo>
                  <a:lnTo>
                    <a:pt x="52421" y="291426"/>
                  </a:lnTo>
                  <a:lnTo>
                    <a:pt x="79980" y="270564"/>
                  </a:lnTo>
                  <a:lnTo>
                    <a:pt x="108254" y="242158"/>
                  </a:lnTo>
                  <a:lnTo>
                    <a:pt x="134623" y="206489"/>
                  </a:lnTo>
                  <a:lnTo>
                    <a:pt x="150859" y="179597"/>
                  </a:lnTo>
                  <a:lnTo>
                    <a:pt x="168659" y="151770"/>
                  </a:lnTo>
                  <a:lnTo>
                    <a:pt x="182919" y="123527"/>
                  </a:lnTo>
                  <a:lnTo>
                    <a:pt x="195343" y="95894"/>
                  </a:lnTo>
                  <a:lnTo>
                    <a:pt x="208802" y="70383"/>
                  </a:lnTo>
                  <a:lnTo>
                    <a:pt x="222183" y="37500"/>
                  </a:lnTo>
                  <a:lnTo>
                    <a:pt x="224170" y="19559"/>
                  </a:lnTo>
                  <a:lnTo>
                    <a:pt x="223589" y="11441"/>
                  </a:lnTo>
                  <a:lnTo>
                    <a:pt x="221614" y="6029"/>
                  </a:lnTo>
                  <a:lnTo>
                    <a:pt x="218710" y="2422"/>
                  </a:lnTo>
                  <a:lnTo>
                    <a:pt x="215187" y="16"/>
                  </a:lnTo>
                  <a:lnTo>
                    <a:pt x="210456" y="0"/>
                  </a:lnTo>
                  <a:lnTo>
                    <a:pt x="198850" y="4216"/>
                  </a:lnTo>
                  <a:lnTo>
                    <a:pt x="171204" y="32057"/>
                  </a:lnTo>
                  <a:lnTo>
                    <a:pt x="145954" y="64421"/>
                  </a:lnTo>
                  <a:lnTo>
                    <a:pt x="130495" y="90262"/>
                  </a:lnTo>
                  <a:lnTo>
                    <a:pt x="117804" y="117621"/>
                  </a:lnTo>
                  <a:lnTo>
                    <a:pt x="108459" y="145656"/>
                  </a:lnTo>
                  <a:lnTo>
                    <a:pt x="104306" y="173991"/>
                  </a:lnTo>
                  <a:lnTo>
                    <a:pt x="105760" y="209134"/>
                  </a:lnTo>
                  <a:lnTo>
                    <a:pt x="111218" y="239655"/>
                  </a:lnTo>
                  <a:lnTo>
                    <a:pt x="125447" y="265014"/>
                  </a:lnTo>
                  <a:lnTo>
                    <a:pt x="140166" y="275987"/>
                  </a:lnTo>
                  <a:lnTo>
                    <a:pt x="148536" y="280025"/>
                  </a:lnTo>
                  <a:lnTo>
                    <a:pt x="166303" y="282394"/>
                  </a:lnTo>
                  <a:lnTo>
                    <a:pt x="196273" y="279265"/>
                  </a:lnTo>
                  <a:lnTo>
                    <a:pt x="207372" y="277447"/>
                  </a:lnTo>
                  <a:lnTo>
                    <a:pt x="230288" y="264844"/>
                  </a:lnTo>
                  <a:lnTo>
                    <a:pt x="265502" y="237553"/>
                  </a:lnTo>
                  <a:lnTo>
                    <a:pt x="287609" y="217215"/>
                  </a:lnTo>
                  <a:lnTo>
                    <a:pt x="311061" y="183753"/>
                  </a:lnTo>
                  <a:lnTo>
                    <a:pt x="322439" y="166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099" name="SMARTInkShape-274"/>
            <p:cNvSpPr/>
            <p:nvPr/>
          </p:nvSpPr>
          <p:spPr bwMode="auto">
            <a:xfrm>
              <a:off x="6529388" y="2421894"/>
              <a:ext cx="328038" cy="176353"/>
            </a:xfrm>
            <a:custGeom>
              <a:avLst/>
              <a:gdLst/>
              <a:ahLst/>
              <a:cxnLst/>
              <a:rect l="0" t="0" r="0" b="0"/>
              <a:pathLst>
                <a:path w="328038" h="176353">
                  <a:moveTo>
                    <a:pt x="0" y="71275"/>
                  </a:moveTo>
                  <a:lnTo>
                    <a:pt x="8084" y="64778"/>
                  </a:lnTo>
                  <a:lnTo>
                    <a:pt x="39902" y="51147"/>
                  </a:lnTo>
                  <a:lnTo>
                    <a:pt x="74793" y="40969"/>
                  </a:lnTo>
                  <a:lnTo>
                    <a:pt x="100710" y="32406"/>
                  </a:lnTo>
                  <a:lnTo>
                    <a:pt x="125458" y="23308"/>
                  </a:lnTo>
                  <a:lnTo>
                    <a:pt x="149686" y="16090"/>
                  </a:lnTo>
                  <a:lnTo>
                    <a:pt x="181405" y="7563"/>
                  </a:lnTo>
                  <a:lnTo>
                    <a:pt x="209664" y="1363"/>
                  </a:lnTo>
                  <a:lnTo>
                    <a:pt x="213594" y="1648"/>
                  </a:lnTo>
                  <a:lnTo>
                    <a:pt x="216215" y="2632"/>
                  </a:lnTo>
                  <a:lnTo>
                    <a:pt x="217961" y="4082"/>
                  </a:lnTo>
                  <a:lnTo>
                    <a:pt x="219903" y="9926"/>
                  </a:lnTo>
                  <a:lnTo>
                    <a:pt x="220421" y="13707"/>
                  </a:lnTo>
                  <a:lnTo>
                    <a:pt x="213565" y="34197"/>
                  </a:lnTo>
                  <a:lnTo>
                    <a:pt x="192116" y="69566"/>
                  </a:lnTo>
                  <a:lnTo>
                    <a:pt x="177485" y="98461"/>
                  </a:lnTo>
                  <a:lnTo>
                    <a:pt x="168564" y="129424"/>
                  </a:lnTo>
                  <a:lnTo>
                    <a:pt x="166361" y="149711"/>
                  </a:lnTo>
                  <a:lnTo>
                    <a:pt x="168659" y="160640"/>
                  </a:lnTo>
                  <a:lnTo>
                    <a:pt x="174442" y="168672"/>
                  </a:lnTo>
                  <a:lnTo>
                    <a:pt x="178207" y="171925"/>
                  </a:lnTo>
                  <a:lnTo>
                    <a:pt x="188741" y="175539"/>
                  </a:lnTo>
                  <a:lnTo>
                    <a:pt x="200566" y="176352"/>
                  </a:lnTo>
                  <a:lnTo>
                    <a:pt x="211113" y="174067"/>
                  </a:lnTo>
                  <a:lnTo>
                    <a:pt x="235729" y="160430"/>
                  </a:lnTo>
                  <a:lnTo>
                    <a:pt x="246585" y="151645"/>
                  </a:lnTo>
                  <a:lnTo>
                    <a:pt x="252468" y="142449"/>
                  </a:lnTo>
                  <a:lnTo>
                    <a:pt x="254037" y="137774"/>
                  </a:lnTo>
                  <a:lnTo>
                    <a:pt x="254289" y="133864"/>
                  </a:lnTo>
                  <a:lnTo>
                    <a:pt x="252452" y="127403"/>
                  </a:lnTo>
                  <a:lnTo>
                    <a:pt x="250852" y="125362"/>
                  </a:lnTo>
                  <a:lnTo>
                    <a:pt x="227151" y="111497"/>
                  </a:lnTo>
                  <a:lnTo>
                    <a:pt x="223987" y="106878"/>
                  </a:lnTo>
                  <a:lnTo>
                    <a:pt x="222205" y="99816"/>
                  </a:lnTo>
                  <a:lnTo>
                    <a:pt x="221956" y="97446"/>
                  </a:lnTo>
                  <a:lnTo>
                    <a:pt x="229189" y="82733"/>
                  </a:lnTo>
                  <a:lnTo>
                    <a:pt x="255054" y="48602"/>
                  </a:lnTo>
                  <a:lnTo>
                    <a:pt x="286411" y="21732"/>
                  </a:lnTo>
                  <a:lnTo>
                    <a:pt x="315058" y="4014"/>
                  </a:lnTo>
                  <a:lnTo>
                    <a:pt x="328037" y="0"/>
                  </a:lnTo>
                  <a:lnTo>
                    <a:pt x="321468" y="69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00" name="SMARTInkShape-275"/>
            <p:cNvSpPr/>
            <p:nvPr/>
          </p:nvSpPr>
          <p:spPr bwMode="auto">
            <a:xfrm>
              <a:off x="6623682" y="2272705"/>
              <a:ext cx="43783" cy="439038"/>
            </a:xfrm>
            <a:custGeom>
              <a:avLst/>
              <a:gdLst/>
              <a:ahLst/>
              <a:cxnLst/>
              <a:rect l="0" t="0" r="0" b="0"/>
              <a:pathLst>
                <a:path w="43783" h="439038">
                  <a:moveTo>
                    <a:pt x="27149" y="6151"/>
                  </a:moveTo>
                  <a:lnTo>
                    <a:pt x="33300" y="0"/>
                  </a:lnTo>
                  <a:lnTo>
                    <a:pt x="33631" y="463"/>
                  </a:lnTo>
                  <a:lnTo>
                    <a:pt x="34206" y="9038"/>
                  </a:lnTo>
                  <a:lnTo>
                    <a:pt x="23663" y="36855"/>
                  </a:lnTo>
                  <a:lnTo>
                    <a:pt x="18192" y="60279"/>
                  </a:lnTo>
                  <a:lnTo>
                    <a:pt x="13114" y="88681"/>
                  </a:lnTo>
                  <a:lnTo>
                    <a:pt x="8212" y="120618"/>
                  </a:lnTo>
                  <a:lnTo>
                    <a:pt x="3386" y="155980"/>
                  </a:lnTo>
                  <a:lnTo>
                    <a:pt x="1782" y="175093"/>
                  </a:lnTo>
                  <a:lnTo>
                    <a:pt x="713" y="194979"/>
                  </a:lnTo>
                  <a:lnTo>
                    <a:pt x="0" y="215380"/>
                  </a:lnTo>
                  <a:lnTo>
                    <a:pt x="318" y="236125"/>
                  </a:lnTo>
                  <a:lnTo>
                    <a:pt x="1324" y="257098"/>
                  </a:lnTo>
                  <a:lnTo>
                    <a:pt x="2789" y="278224"/>
                  </a:lnTo>
                  <a:lnTo>
                    <a:pt x="4559" y="297864"/>
                  </a:lnTo>
                  <a:lnTo>
                    <a:pt x="6533" y="316514"/>
                  </a:lnTo>
                  <a:lnTo>
                    <a:pt x="11636" y="350466"/>
                  </a:lnTo>
                  <a:lnTo>
                    <a:pt x="19196" y="378784"/>
                  </a:lnTo>
                  <a:lnTo>
                    <a:pt x="32378" y="413247"/>
                  </a:lnTo>
                  <a:lnTo>
                    <a:pt x="43763" y="435433"/>
                  </a:lnTo>
                  <a:lnTo>
                    <a:pt x="43782" y="437595"/>
                  </a:lnTo>
                  <a:lnTo>
                    <a:pt x="43000" y="439037"/>
                  </a:lnTo>
                  <a:lnTo>
                    <a:pt x="40891" y="438411"/>
                  </a:lnTo>
                  <a:lnTo>
                    <a:pt x="34315" y="433481"/>
                  </a:lnTo>
                  <a:lnTo>
                    <a:pt x="20006" y="3990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01" name="SMARTInkShape-276"/>
            <p:cNvSpPr/>
            <p:nvPr/>
          </p:nvSpPr>
          <p:spPr bwMode="auto">
            <a:xfrm>
              <a:off x="6372353" y="2430737"/>
              <a:ext cx="205286" cy="320556"/>
            </a:xfrm>
            <a:custGeom>
              <a:avLst/>
              <a:gdLst/>
              <a:ahLst/>
              <a:cxnLst/>
              <a:rect l="0" t="0" r="0" b="0"/>
              <a:pathLst>
                <a:path w="205286" h="320556">
                  <a:moveTo>
                    <a:pt x="99885" y="112438"/>
                  </a:moveTo>
                  <a:lnTo>
                    <a:pt x="103677" y="108646"/>
                  </a:lnTo>
                  <a:lnTo>
                    <a:pt x="105539" y="102551"/>
                  </a:lnTo>
                  <a:lnTo>
                    <a:pt x="108704" y="90194"/>
                  </a:lnTo>
                  <a:lnTo>
                    <a:pt x="111742" y="80327"/>
                  </a:lnTo>
                  <a:lnTo>
                    <a:pt x="117645" y="47679"/>
                  </a:lnTo>
                  <a:lnTo>
                    <a:pt x="120994" y="15184"/>
                  </a:lnTo>
                  <a:lnTo>
                    <a:pt x="119056" y="7566"/>
                  </a:lnTo>
                  <a:lnTo>
                    <a:pt x="117428" y="4423"/>
                  </a:lnTo>
                  <a:lnTo>
                    <a:pt x="113962" y="2328"/>
                  </a:lnTo>
                  <a:lnTo>
                    <a:pt x="103760" y="0"/>
                  </a:lnTo>
                  <a:lnTo>
                    <a:pt x="98499" y="967"/>
                  </a:lnTo>
                  <a:lnTo>
                    <a:pt x="88421" y="6274"/>
                  </a:lnTo>
                  <a:lnTo>
                    <a:pt x="56453" y="34928"/>
                  </a:lnTo>
                  <a:lnTo>
                    <a:pt x="28335" y="66436"/>
                  </a:lnTo>
                  <a:lnTo>
                    <a:pt x="14567" y="93869"/>
                  </a:lnTo>
                  <a:lnTo>
                    <a:pt x="5461" y="118313"/>
                  </a:lnTo>
                  <a:lnTo>
                    <a:pt x="5186" y="124292"/>
                  </a:lnTo>
                  <a:lnTo>
                    <a:pt x="6589" y="129072"/>
                  </a:lnTo>
                  <a:lnTo>
                    <a:pt x="9113" y="133052"/>
                  </a:lnTo>
                  <a:lnTo>
                    <a:pt x="13970" y="135706"/>
                  </a:lnTo>
                  <a:lnTo>
                    <a:pt x="44579" y="139965"/>
                  </a:lnTo>
                  <a:lnTo>
                    <a:pt x="78206" y="138586"/>
                  </a:lnTo>
                  <a:lnTo>
                    <a:pt x="106125" y="136759"/>
                  </a:lnTo>
                  <a:lnTo>
                    <a:pt x="131762" y="138593"/>
                  </a:lnTo>
                  <a:lnTo>
                    <a:pt x="156386" y="142054"/>
                  </a:lnTo>
                  <a:lnTo>
                    <a:pt x="178971" y="147826"/>
                  </a:lnTo>
                  <a:lnTo>
                    <a:pt x="196947" y="158328"/>
                  </a:lnTo>
                  <a:lnTo>
                    <a:pt x="201899" y="165256"/>
                  </a:lnTo>
                  <a:lnTo>
                    <a:pt x="205285" y="181421"/>
                  </a:lnTo>
                  <a:lnTo>
                    <a:pt x="197794" y="201305"/>
                  </a:lnTo>
                  <a:lnTo>
                    <a:pt x="173609" y="234813"/>
                  </a:lnTo>
                  <a:lnTo>
                    <a:pt x="139191" y="267760"/>
                  </a:lnTo>
                  <a:lnTo>
                    <a:pt x="112592" y="287039"/>
                  </a:lnTo>
                  <a:lnTo>
                    <a:pt x="84895" y="303545"/>
                  </a:lnTo>
                  <a:lnTo>
                    <a:pt x="58827" y="314585"/>
                  </a:lnTo>
                  <a:lnTo>
                    <a:pt x="35599" y="320550"/>
                  </a:lnTo>
                  <a:lnTo>
                    <a:pt x="17338" y="320555"/>
                  </a:lnTo>
                  <a:lnTo>
                    <a:pt x="10723" y="317858"/>
                  </a:lnTo>
                  <a:lnTo>
                    <a:pt x="1255" y="308511"/>
                  </a:lnTo>
                  <a:lnTo>
                    <a:pt x="0" y="301891"/>
                  </a:lnTo>
                  <a:lnTo>
                    <a:pt x="2838" y="286068"/>
                  </a:lnTo>
                  <a:lnTo>
                    <a:pt x="17155" y="251726"/>
                  </a:lnTo>
                  <a:lnTo>
                    <a:pt x="34013" y="225144"/>
                  </a:lnTo>
                  <a:lnTo>
                    <a:pt x="64167" y="183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02" name="SMARTInkShape-277"/>
            <p:cNvSpPr/>
            <p:nvPr/>
          </p:nvSpPr>
          <p:spPr bwMode="auto">
            <a:xfrm>
              <a:off x="6404485" y="2808330"/>
              <a:ext cx="103464" cy="616507"/>
            </a:xfrm>
            <a:custGeom>
              <a:avLst/>
              <a:gdLst/>
              <a:ahLst/>
              <a:cxnLst/>
              <a:rect l="0" t="0" r="0" b="0"/>
              <a:pathLst>
                <a:path w="103464" h="616507">
                  <a:moveTo>
                    <a:pt x="67753" y="106320"/>
                  </a:moveTo>
                  <a:lnTo>
                    <a:pt x="67753" y="100169"/>
                  </a:lnTo>
                  <a:lnTo>
                    <a:pt x="68546" y="99838"/>
                  </a:lnTo>
                  <a:lnTo>
                    <a:pt x="73903" y="99263"/>
                  </a:lnTo>
                  <a:lnTo>
                    <a:pt x="70810" y="102995"/>
                  </a:lnTo>
                  <a:lnTo>
                    <a:pt x="70584" y="104103"/>
                  </a:lnTo>
                  <a:lnTo>
                    <a:pt x="71228" y="104842"/>
                  </a:lnTo>
                  <a:lnTo>
                    <a:pt x="74172" y="106028"/>
                  </a:lnTo>
                  <a:lnTo>
                    <a:pt x="74833" y="112445"/>
                  </a:lnTo>
                  <a:lnTo>
                    <a:pt x="76984" y="110895"/>
                  </a:lnTo>
                  <a:lnTo>
                    <a:pt x="87078" y="100425"/>
                  </a:lnTo>
                  <a:lnTo>
                    <a:pt x="93234" y="88610"/>
                  </a:lnTo>
                  <a:lnTo>
                    <a:pt x="101801" y="56253"/>
                  </a:lnTo>
                  <a:lnTo>
                    <a:pt x="103374" y="22973"/>
                  </a:lnTo>
                  <a:lnTo>
                    <a:pt x="103463" y="1986"/>
                  </a:lnTo>
                  <a:lnTo>
                    <a:pt x="102672" y="1045"/>
                  </a:lnTo>
                  <a:lnTo>
                    <a:pt x="99676" y="0"/>
                  </a:lnTo>
                  <a:lnTo>
                    <a:pt x="98560" y="2103"/>
                  </a:lnTo>
                  <a:lnTo>
                    <a:pt x="89036" y="36651"/>
                  </a:lnTo>
                  <a:lnTo>
                    <a:pt x="83033" y="62392"/>
                  </a:lnTo>
                  <a:lnTo>
                    <a:pt x="76925" y="95527"/>
                  </a:lnTo>
                  <a:lnTo>
                    <a:pt x="73074" y="116587"/>
                  </a:lnTo>
                  <a:lnTo>
                    <a:pt x="68919" y="139359"/>
                  </a:lnTo>
                  <a:lnTo>
                    <a:pt x="64561" y="164858"/>
                  </a:lnTo>
                  <a:lnTo>
                    <a:pt x="60068" y="192177"/>
                  </a:lnTo>
                  <a:lnTo>
                    <a:pt x="55487" y="220708"/>
                  </a:lnTo>
                  <a:lnTo>
                    <a:pt x="51638" y="250047"/>
                  </a:lnTo>
                  <a:lnTo>
                    <a:pt x="48278" y="279926"/>
                  </a:lnTo>
                  <a:lnTo>
                    <a:pt x="45245" y="310163"/>
                  </a:lnTo>
                  <a:lnTo>
                    <a:pt x="41635" y="339847"/>
                  </a:lnTo>
                  <a:lnTo>
                    <a:pt x="37641" y="369161"/>
                  </a:lnTo>
                  <a:lnTo>
                    <a:pt x="33391" y="398229"/>
                  </a:lnTo>
                  <a:lnTo>
                    <a:pt x="29763" y="425544"/>
                  </a:lnTo>
                  <a:lnTo>
                    <a:pt x="26552" y="451693"/>
                  </a:lnTo>
                  <a:lnTo>
                    <a:pt x="23616" y="477062"/>
                  </a:lnTo>
                  <a:lnTo>
                    <a:pt x="20866" y="499532"/>
                  </a:lnTo>
                  <a:lnTo>
                    <a:pt x="18238" y="520067"/>
                  </a:lnTo>
                  <a:lnTo>
                    <a:pt x="13996" y="555320"/>
                  </a:lnTo>
                  <a:lnTo>
                    <a:pt x="12111" y="581571"/>
                  </a:lnTo>
                  <a:lnTo>
                    <a:pt x="4583" y="616506"/>
                  </a:lnTo>
                  <a:lnTo>
                    <a:pt x="3415" y="615513"/>
                  </a:lnTo>
                  <a:lnTo>
                    <a:pt x="0" y="608059"/>
                  </a:lnTo>
                  <a:lnTo>
                    <a:pt x="1953" y="576580"/>
                  </a:lnTo>
                  <a:lnTo>
                    <a:pt x="3011" y="544371"/>
                  </a:lnTo>
                  <a:lnTo>
                    <a:pt x="3460" y="527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1106" name="SMARTInkShape-Group52"/>
          <p:cNvGrpSpPr/>
          <p:nvPr/>
        </p:nvGrpSpPr>
        <p:grpSpPr>
          <a:xfrm>
            <a:off x="6900863" y="4032103"/>
            <a:ext cx="177366" cy="375592"/>
            <a:chOff x="6900863" y="4032103"/>
            <a:chExt cx="177366" cy="375592"/>
          </a:xfrm>
        </p:grpSpPr>
        <p:sp>
          <p:nvSpPr>
            <p:cNvPr id="2521104" name="SMARTInkShape-278"/>
            <p:cNvSpPr/>
            <p:nvPr/>
          </p:nvSpPr>
          <p:spPr bwMode="auto">
            <a:xfrm>
              <a:off x="6908006" y="4036219"/>
              <a:ext cx="170223" cy="371476"/>
            </a:xfrm>
            <a:custGeom>
              <a:avLst/>
              <a:gdLst/>
              <a:ahLst/>
              <a:cxnLst/>
              <a:rect l="0" t="0" r="0" b="0"/>
              <a:pathLst>
                <a:path w="170223" h="371476">
                  <a:moveTo>
                    <a:pt x="0" y="0"/>
                  </a:moveTo>
                  <a:lnTo>
                    <a:pt x="34759" y="0"/>
                  </a:lnTo>
                  <a:lnTo>
                    <a:pt x="65830" y="0"/>
                  </a:lnTo>
                  <a:lnTo>
                    <a:pt x="101141" y="0"/>
                  </a:lnTo>
                  <a:lnTo>
                    <a:pt x="117986" y="0"/>
                  </a:lnTo>
                  <a:lnTo>
                    <a:pt x="122314" y="1587"/>
                  </a:lnTo>
                  <a:lnTo>
                    <a:pt x="134963" y="11308"/>
                  </a:lnTo>
                  <a:lnTo>
                    <a:pt x="137600" y="12301"/>
                  </a:lnTo>
                  <a:lnTo>
                    <a:pt x="138565" y="14551"/>
                  </a:lnTo>
                  <a:lnTo>
                    <a:pt x="137520" y="21283"/>
                  </a:lnTo>
                  <a:lnTo>
                    <a:pt x="132293" y="27451"/>
                  </a:lnTo>
                  <a:lnTo>
                    <a:pt x="98400" y="48970"/>
                  </a:lnTo>
                  <a:lnTo>
                    <a:pt x="66952" y="66375"/>
                  </a:lnTo>
                  <a:lnTo>
                    <a:pt x="63685" y="69650"/>
                  </a:lnTo>
                  <a:lnTo>
                    <a:pt x="60055" y="77522"/>
                  </a:lnTo>
                  <a:lnTo>
                    <a:pt x="57404" y="94948"/>
                  </a:lnTo>
                  <a:lnTo>
                    <a:pt x="61496" y="101995"/>
                  </a:lnTo>
                  <a:lnTo>
                    <a:pt x="68607" y="109624"/>
                  </a:lnTo>
                  <a:lnTo>
                    <a:pt x="102242" y="136224"/>
                  </a:lnTo>
                  <a:lnTo>
                    <a:pt x="117871" y="150165"/>
                  </a:lnTo>
                  <a:lnTo>
                    <a:pt x="125413" y="158815"/>
                  </a:lnTo>
                  <a:lnTo>
                    <a:pt x="152044" y="180853"/>
                  </a:lnTo>
                  <a:lnTo>
                    <a:pt x="154888" y="185683"/>
                  </a:lnTo>
                  <a:lnTo>
                    <a:pt x="156713" y="191459"/>
                  </a:lnTo>
                  <a:lnTo>
                    <a:pt x="154847" y="194366"/>
                  </a:lnTo>
                  <a:lnTo>
                    <a:pt x="144157" y="204983"/>
                  </a:lnTo>
                  <a:lnTo>
                    <a:pt x="125496" y="217694"/>
                  </a:lnTo>
                  <a:lnTo>
                    <a:pt x="124939" y="219742"/>
                  </a:lnTo>
                  <a:lnTo>
                    <a:pt x="125362" y="221901"/>
                  </a:lnTo>
                  <a:lnTo>
                    <a:pt x="129748" y="228732"/>
                  </a:lnTo>
                  <a:lnTo>
                    <a:pt x="134659" y="233421"/>
                  </a:lnTo>
                  <a:lnTo>
                    <a:pt x="155268" y="249069"/>
                  </a:lnTo>
                  <a:lnTo>
                    <a:pt x="160289" y="255689"/>
                  </a:lnTo>
                  <a:lnTo>
                    <a:pt x="168687" y="274588"/>
                  </a:lnTo>
                  <a:lnTo>
                    <a:pt x="170222" y="283699"/>
                  </a:lnTo>
                  <a:lnTo>
                    <a:pt x="168788" y="290924"/>
                  </a:lnTo>
                  <a:lnTo>
                    <a:pt x="149950" y="326630"/>
                  </a:lnTo>
                  <a:lnTo>
                    <a:pt x="140481" y="337746"/>
                  </a:lnTo>
                  <a:lnTo>
                    <a:pt x="139691" y="340257"/>
                  </a:lnTo>
                  <a:lnTo>
                    <a:pt x="139959" y="342726"/>
                  </a:lnTo>
                  <a:lnTo>
                    <a:pt x="142011" y="349992"/>
                  </a:lnTo>
                  <a:lnTo>
                    <a:pt x="143285" y="355577"/>
                  </a:lnTo>
                  <a:lnTo>
                    <a:pt x="150019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05" name="SMARTInkShape-279"/>
            <p:cNvSpPr/>
            <p:nvPr/>
          </p:nvSpPr>
          <p:spPr bwMode="auto">
            <a:xfrm>
              <a:off x="6900863" y="4032103"/>
              <a:ext cx="42863" cy="11261"/>
            </a:xfrm>
            <a:custGeom>
              <a:avLst/>
              <a:gdLst/>
              <a:ahLst/>
              <a:cxnLst/>
              <a:rect l="0" t="0" r="0" b="0"/>
              <a:pathLst>
                <a:path w="42863" h="11261">
                  <a:moveTo>
                    <a:pt x="42862" y="4116"/>
                  </a:moveTo>
                  <a:lnTo>
                    <a:pt x="16447" y="4116"/>
                  </a:lnTo>
                  <a:lnTo>
                    <a:pt x="11135" y="324"/>
                  </a:lnTo>
                  <a:lnTo>
                    <a:pt x="9804" y="0"/>
                  </a:lnTo>
                  <a:lnTo>
                    <a:pt x="8918" y="578"/>
                  </a:lnTo>
                  <a:lnTo>
                    <a:pt x="7494" y="3417"/>
                  </a:lnTo>
                  <a:lnTo>
                    <a:pt x="89" y="4110"/>
                  </a:lnTo>
                  <a:lnTo>
                    <a:pt x="0" y="112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1107" name="SMARTInkShape-280"/>
          <p:cNvSpPr/>
          <p:nvPr/>
        </p:nvSpPr>
        <p:spPr bwMode="auto">
          <a:xfrm>
            <a:off x="6372647" y="3643633"/>
            <a:ext cx="149598" cy="284310"/>
          </a:xfrm>
          <a:custGeom>
            <a:avLst/>
            <a:gdLst/>
            <a:ahLst/>
            <a:cxnLst/>
            <a:rect l="0" t="0" r="0" b="0"/>
            <a:pathLst>
              <a:path w="149598" h="284310">
                <a:moveTo>
                  <a:pt x="121023" y="21111"/>
                </a:moveTo>
                <a:lnTo>
                  <a:pt x="121023" y="14054"/>
                </a:lnTo>
                <a:lnTo>
                  <a:pt x="128158" y="13967"/>
                </a:lnTo>
                <a:lnTo>
                  <a:pt x="128165" y="7816"/>
                </a:lnTo>
                <a:lnTo>
                  <a:pt x="135015" y="0"/>
                </a:lnTo>
                <a:lnTo>
                  <a:pt x="135222" y="3566"/>
                </a:lnTo>
                <a:lnTo>
                  <a:pt x="133154" y="7493"/>
                </a:lnTo>
                <a:lnTo>
                  <a:pt x="125359" y="16480"/>
                </a:lnTo>
                <a:lnTo>
                  <a:pt x="101516" y="30647"/>
                </a:lnTo>
                <a:lnTo>
                  <a:pt x="67206" y="44924"/>
                </a:lnTo>
                <a:lnTo>
                  <a:pt x="33765" y="61592"/>
                </a:lnTo>
                <a:lnTo>
                  <a:pt x="6778" y="83288"/>
                </a:lnTo>
                <a:lnTo>
                  <a:pt x="4378" y="83994"/>
                </a:lnTo>
                <a:lnTo>
                  <a:pt x="2779" y="83670"/>
                </a:lnTo>
                <a:lnTo>
                  <a:pt x="1711" y="82661"/>
                </a:lnTo>
                <a:lnTo>
                  <a:pt x="0" y="79130"/>
                </a:lnTo>
                <a:lnTo>
                  <a:pt x="653" y="78840"/>
                </a:lnTo>
                <a:lnTo>
                  <a:pt x="34374" y="78261"/>
                </a:lnTo>
                <a:lnTo>
                  <a:pt x="67809" y="78261"/>
                </a:lnTo>
                <a:lnTo>
                  <a:pt x="101376" y="79055"/>
                </a:lnTo>
                <a:lnTo>
                  <a:pt x="121914" y="84412"/>
                </a:lnTo>
                <a:lnTo>
                  <a:pt x="123998" y="85536"/>
                </a:lnTo>
                <a:lnTo>
                  <a:pt x="125387" y="87080"/>
                </a:lnTo>
                <a:lnTo>
                  <a:pt x="126931" y="90912"/>
                </a:lnTo>
                <a:lnTo>
                  <a:pt x="127617" y="95260"/>
                </a:lnTo>
                <a:lnTo>
                  <a:pt x="125804" y="99839"/>
                </a:lnTo>
                <a:lnTo>
                  <a:pt x="101415" y="126312"/>
                </a:lnTo>
                <a:lnTo>
                  <a:pt x="67197" y="150706"/>
                </a:lnTo>
                <a:lnTo>
                  <a:pt x="41553" y="166246"/>
                </a:lnTo>
                <a:lnTo>
                  <a:pt x="38077" y="171076"/>
                </a:lnTo>
                <a:lnTo>
                  <a:pt x="35345" y="178148"/>
                </a:lnTo>
                <a:lnTo>
                  <a:pt x="67719" y="180389"/>
                </a:lnTo>
                <a:lnTo>
                  <a:pt x="91530" y="187092"/>
                </a:lnTo>
                <a:lnTo>
                  <a:pt x="94217" y="188915"/>
                </a:lnTo>
                <a:lnTo>
                  <a:pt x="97201" y="193057"/>
                </a:lnTo>
                <a:lnTo>
                  <a:pt x="97998" y="195273"/>
                </a:lnTo>
                <a:lnTo>
                  <a:pt x="97736" y="197544"/>
                </a:lnTo>
                <a:lnTo>
                  <a:pt x="95326" y="202184"/>
                </a:lnTo>
                <a:lnTo>
                  <a:pt x="65786" y="233463"/>
                </a:lnTo>
                <a:lnTo>
                  <a:pt x="47580" y="257861"/>
                </a:lnTo>
                <a:lnTo>
                  <a:pt x="47455" y="260701"/>
                </a:lnTo>
                <a:lnTo>
                  <a:pt x="48958" y="263387"/>
                </a:lnTo>
                <a:lnTo>
                  <a:pt x="58659" y="270961"/>
                </a:lnTo>
                <a:lnTo>
                  <a:pt x="62778" y="273403"/>
                </a:lnTo>
                <a:lnTo>
                  <a:pt x="93244" y="279759"/>
                </a:lnTo>
                <a:lnTo>
                  <a:pt x="121179" y="284309"/>
                </a:lnTo>
                <a:lnTo>
                  <a:pt x="149597" y="27828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1111" name="SMARTInkShape-Group54"/>
          <p:cNvGrpSpPr/>
          <p:nvPr/>
        </p:nvGrpSpPr>
        <p:grpSpPr>
          <a:xfrm>
            <a:off x="4654360" y="3544710"/>
            <a:ext cx="1917891" cy="434360"/>
            <a:chOff x="4654360" y="3544710"/>
            <a:chExt cx="1917891" cy="434360"/>
          </a:xfrm>
        </p:grpSpPr>
        <p:sp>
          <p:nvSpPr>
            <p:cNvPr id="2521108" name="SMARTInkShape-281"/>
            <p:cNvSpPr/>
            <p:nvPr/>
          </p:nvSpPr>
          <p:spPr bwMode="auto">
            <a:xfrm>
              <a:off x="5136461" y="3907962"/>
              <a:ext cx="1135753" cy="71108"/>
            </a:xfrm>
            <a:custGeom>
              <a:avLst/>
              <a:gdLst/>
              <a:ahLst/>
              <a:cxnLst/>
              <a:rect l="0" t="0" r="0" b="0"/>
              <a:pathLst>
                <a:path w="1135753" h="71108">
                  <a:moveTo>
                    <a:pt x="28469" y="71107"/>
                  </a:moveTo>
                  <a:lnTo>
                    <a:pt x="28469" y="67315"/>
                  </a:lnTo>
                  <a:lnTo>
                    <a:pt x="27677" y="66197"/>
                  </a:lnTo>
                  <a:lnTo>
                    <a:pt x="26353" y="65452"/>
                  </a:lnTo>
                  <a:lnTo>
                    <a:pt x="14735" y="60465"/>
                  </a:lnTo>
                  <a:lnTo>
                    <a:pt x="12170" y="58456"/>
                  </a:lnTo>
                  <a:lnTo>
                    <a:pt x="2580" y="44848"/>
                  </a:lnTo>
                  <a:lnTo>
                    <a:pt x="0" y="35803"/>
                  </a:lnTo>
                  <a:lnTo>
                    <a:pt x="30426" y="35399"/>
                  </a:lnTo>
                  <a:lnTo>
                    <a:pt x="58065" y="35391"/>
                  </a:lnTo>
                  <a:lnTo>
                    <a:pt x="86338" y="35390"/>
                  </a:lnTo>
                  <a:lnTo>
                    <a:pt x="120865" y="34595"/>
                  </a:lnTo>
                  <a:lnTo>
                    <a:pt x="140074" y="33272"/>
                  </a:lnTo>
                  <a:lnTo>
                    <a:pt x="160022" y="31596"/>
                  </a:lnTo>
                  <a:lnTo>
                    <a:pt x="182846" y="29685"/>
                  </a:lnTo>
                  <a:lnTo>
                    <a:pt x="207588" y="27617"/>
                  </a:lnTo>
                  <a:lnTo>
                    <a:pt x="233607" y="25445"/>
                  </a:lnTo>
                  <a:lnTo>
                    <a:pt x="262065" y="23203"/>
                  </a:lnTo>
                  <a:lnTo>
                    <a:pt x="292150" y="20915"/>
                  </a:lnTo>
                  <a:lnTo>
                    <a:pt x="323320" y="18595"/>
                  </a:lnTo>
                  <a:lnTo>
                    <a:pt x="356799" y="16255"/>
                  </a:lnTo>
                  <a:lnTo>
                    <a:pt x="391819" y="13902"/>
                  </a:lnTo>
                  <a:lnTo>
                    <a:pt x="427865" y="11539"/>
                  </a:lnTo>
                  <a:lnTo>
                    <a:pt x="465389" y="9964"/>
                  </a:lnTo>
                  <a:lnTo>
                    <a:pt x="503900" y="8913"/>
                  </a:lnTo>
                  <a:lnTo>
                    <a:pt x="543068" y="8213"/>
                  </a:lnTo>
                  <a:lnTo>
                    <a:pt x="581878" y="6953"/>
                  </a:lnTo>
                  <a:lnTo>
                    <a:pt x="620453" y="5319"/>
                  </a:lnTo>
                  <a:lnTo>
                    <a:pt x="658869" y="3435"/>
                  </a:lnTo>
                  <a:lnTo>
                    <a:pt x="695592" y="2180"/>
                  </a:lnTo>
                  <a:lnTo>
                    <a:pt x="731187" y="1343"/>
                  </a:lnTo>
                  <a:lnTo>
                    <a:pt x="766029" y="785"/>
                  </a:lnTo>
                  <a:lnTo>
                    <a:pt x="800370" y="413"/>
                  </a:lnTo>
                  <a:lnTo>
                    <a:pt x="834376" y="165"/>
                  </a:lnTo>
                  <a:lnTo>
                    <a:pt x="868160" y="0"/>
                  </a:lnTo>
                  <a:lnTo>
                    <a:pt x="900207" y="684"/>
                  </a:lnTo>
                  <a:lnTo>
                    <a:pt x="931097" y="1933"/>
                  </a:lnTo>
                  <a:lnTo>
                    <a:pt x="961215" y="3560"/>
                  </a:lnTo>
                  <a:lnTo>
                    <a:pt x="987643" y="5438"/>
                  </a:lnTo>
                  <a:lnTo>
                    <a:pt x="1011613" y="7484"/>
                  </a:lnTo>
                  <a:lnTo>
                    <a:pt x="1033943" y="9642"/>
                  </a:lnTo>
                  <a:lnTo>
                    <a:pt x="1053591" y="12667"/>
                  </a:lnTo>
                  <a:lnTo>
                    <a:pt x="1088123" y="20263"/>
                  </a:lnTo>
                  <a:lnTo>
                    <a:pt x="1119170" y="29672"/>
                  </a:lnTo>
                  <a:lnTo>
                    <a:pt x="1135752" y="353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09" name="SMARTInkShape-282"/>
            <p:cNvSpPr/>
            <p:nvPr/>
          </p:nvSpPr>
          <p:spPr bwMode="auto">
            <a:xfrm>
              <a:off x="5451673" y="3544710"/>
              <a:ext cx="1120578" cy="41454"/>
            </a:xfrm>
            <a:custGeom>
              <a:avLst/>
              <a:gdLst/>
              <a:ahLst/>
              <a:cxnLst/>
              <a:rect l="0" t="0" r="0" b="0"/>
              <a:pathLst>
                <a:path w="1120578" h="41454">
                  <a:moveTo>
                    <a:pt x="6152" y="41453"/>
                  </a:moveTo>
                  <a:lnTo>
                    <a:pt x="0" y="41453"/>
                  </a:lnTo>
                  <a:lnTo>
                    <a:pt x="31179" y="41453"/>
                  </a:lnTo>
                  <a:lnTo>
                    <a:pt x="63573" y="39336"/>
                  </a:lnTo>
                  <a:lnTo>
                    <a:pt x="94379" y="35749"/>
                  </a:lnTo>
                  <a:lnTo>
                    <a:pt x="112595" y="33682"/>
                  </a:lnTo>
                  <a:lnTo>
                    <a:pt x="131883" y="31510"/>
                  </a:lnTo>
                  <a:lnTo>
                    <a:pt x="153472" y="29268"/>
                  </a:lnTo>
                  <a:lnTo>
                    <a:pt x="176597" y="26979"/>
                  </a:lnTo>
                  <a:lnTo>
                    <a:pt x="200746" y="24660"/>
                  </a:lnTo>
                  <a:lnTo>
                    <a:pt x="227956" y="22320"/>
                  </a:lnTo>
                  <a:lnTo>
                    <a:pt x="257208" y="19966"/>
                  </a:lnTo>
                  <a:lnTo>
                    <a:pt x="287823" y="17604"/>
                  </a:lnTo>
                  <a:lnTo>
                    <a:pt x="319345" y="15234"/>
                  </a:lnTo>
                  <a:lnTo>
                    <a:pt x="351472" y="12861"/>
                  </a:lnTo>
                  <a:lnTo>
                    <a:pt x="384003" y="10485"/>
                  </a:lnTo>
                  <a:lnTo>
                    <a:pt x="418390" y="8108"/>
                  </a:lnTo>
                  <a:lnTo>
                    <a:pt x="454015" y="5729"/>
                  </a:lnTo>
                  <a:lnTo>
                    <a:pt x="490465" y="3349"/>
                  </a:lnTo>
                  <a:lnTo>
                    <a:pt x="528259" y="1763"/>
                  </a:lnTo>
                  <a:lnTo>
                    <a:pt x="566948" y="705"/>
                  </a:lnTo>
                  <a:lnTo>
                    <a:pt x="606235" y="0"/>
                  </a:lnTo>
                  <a:lnTo>
                    <a:pt x="645920" y="324"/>
                  </a:lnTo>
                  <a:lnTo>
                    <a:pt x="685870" y="1334"/>
                  </a:lnTo>
                  <a:lnTo>
                    <a:pt x="725998" y="2800"/>
                  </a:lnTo>
                  <a:lnTo>
                    <a:pt x="766243" y="4572"/>
                  </a:lnTo>
                  <a:lnTo>
                    <a:pt x="806567" y="6546"/>
                  </a:lnTo>
                  <a:lnTo>
                    <a:pt x="846943" y="8657"/>
                  </a:lnTo>
                  <a:lnTo>
                    <a:pt x="885767" y="10857"/>
                  </a:lnTo>
                  <a:lnTo>
                    <a:pt x="923556" y="13118"/>
                  </a:lnTo>
                  <a:lnTo>
                    <a:pt x="960653" y="15419"/>
                  </a:lnTo>
                  <a:lnTo>
                    <a:pt x="994912" y="17747"/>
                  </a:lnTo>
                  <a:lnTo>
                    <a:pt x="1027275" y="20093"/>
                  </a:lnTo>
                  <a:lnTo>
                    <a:pt x="1058376" y="22450"/>
                  </a:lnTo>
                  <a:lnTo>
                    <a:pt x="1120577" y="271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1110" name="SMARTInkShape-283"/>
            <p:cNvSpPr/>
            <p:nvPr/>
          </p:nvSpPr>
          <p:spPr bwMode="auto">
            <a:xfrm>
              <a:off x="4654360" y="3558005"/>
              <a:ext cx="556213" cy="35260"/>
            </a:xfrm>
            <a:custGeom>
              <a:avLst/>
              <a:gdLst/>
              <a:ahLst/>
              <a:cxnLst/>
              <a:rect l="0" t="0" r="0" b="0"/>
              <a:pathLst>
                <a:path w="556213" h="35260">
                  <a:moveTo>
                    <a:pt x="81946" y="21014"/>
                  </a:moveTo>
                  <a:lnTo>
                    <a:pt x="47187" y="21014"/>
                  </a:lnTo>
                  <a:lnTo>
                    <a:pt x="15652" y="21014"/>
                  </a:lnTo>
                  <a:lnTo>
                    <a:pt x="13938" y="21808"/>
                  </a:lnTo>
                  <a:lnTo>
                    <a:pt x="12795" y="23130"/>
                  </a:lnTo>
                  <a:lnTo>
                    <a:pt x="12033" y="24806"/>
                  </a:lnTo>
                  <a:lnTo>
                    <a:pt x="10731" y="25923"/>
                  </a:lnTo>
                  <a:lnTo>
                    <a:pt x="2939" y="29833"/>
                  </a:lnTo>
                  <a:lnTo>
                    <a:pt x="699" y="31656"/>
                  </a:lnTo>
                  <a:lnTo>
                    <a:pt x="0" y="32871"/>
                  </a:lnTo>
                  <a:lnTo>
                    <a:pt x="328" y="33681"/>
                  </a:lnTo>
                  <a:lnTo>
                    <a:pt x="1341" y="34221"/>
                  </a:lnTo>
                  <a:lnTo>
                    <a:pt x="11050" y="35088"/>
                  </a:lnTo>
                  <a:lnTo>
                    <a:pt x="45305" y="35259"/>
                  </a:lnTo>
                  <a:lnTo>
                    <a:pt x="72805" y="34489"/>
                  </a:lnTo>
                  <a:lnTo>
                    <a:pt x="90140" y="33172"/>
                  </a:lnTo>
                  <a:lnTo>
                    <a:pt x="108840" y="31500"/>
                  </a:lnTo>
                  <a:lnTo>
                    <a:pt x="130831" y="29592"/>
                  </a:lnTo>
                  <a:lnTo>
                    <a:pt x="155018" y="27527"/>
                  </a:lnTo>
                  <a:lnTo>
                    <a:pt x="180667" y="25356"/>
                  </a:lnTo>
                  <a:lnTo>
                    <a:pt x="206498" y="23114"/>
                  </a:lnTo>
                  <a:lnTo>
                    <a:pt x="232449" y="20827"/>
                  </a:lnTo>
                  <a:lnTo>
                    <a:pt x="258481" y="18508"/>
                  </a:lnTo>
                  <a:lnTo>
                    <a:pt x="285361" y="16168"/>
                  </a:lnTo>
                  <a:lnTo>
                    <a:pt x="312806" y="13815"/>
                  </a:lnTo>
                  <a:lnTo>
                    <a:pt x="340628" y="11452"/>
                  </a:lnTo>
                  <a:lnTo>
                    <a:pt x="367113" y="9083"/>
                  </a:lnTo>
                  <a:lnTo>
                    <a:pt x="392708" y="6710"/>
                  </a:lnTo>
                  <a:lnTo>
                    <a:pt x="417708" y="4334"/>
                  </a:lnTo>
                  <a:lnTo>
                    <a:pt x="439137" y="2751"/>
                  </a:lnTo>
                  <a:lnTo>
                    <a:pt x="458186" y="1694"/>
                  </a:lnTo>
                  <a:lnTo>
                    <a:pt x="491258" y="521"/>
                  </a:lnTo>
                  <a:lnTo>
                    <a:pt x="519185" y="0"/>
                  </a:lnTo>
                  <a:lnTo>
                    <a:pt x="550755" y="459"/>
                  </a:lnTo>
                  <a:lnTo>
                    <a:pt x="554029" y="1754"/>
                  </a:lnTo>
                  <a:lnTo>
                    <a:pt x="556212" y="3411"/>
                  </a:lnTo>
                  <a:lnTo>
                    <a:pt x="556079" y="4516"/>
                  </a:lnTo>
                  <a:lnTo>
                    <a:pt x="554404" y="5253"/>
                  </a:lnTo>
                  <a:lnTo>
                    <a:pt x="546290" y="6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4719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7"/>
          <p:cNvSpPr>
            <a:spLocks noGrp="1" noChangeArrowheads="1"/>
          </p:cNvSpPr>
          <p:nvPr>
            <p:ph type="title"/>
          </p:nvPr>
        </p:nvSpPr>
        <p:spPr>
          <a:xfrm>
            <a:off x="152400" y="247650"/>
            <a:ext cx="8716963" cy="781050"/>
          </a:xfrm>
        </p:spPr>
        <p:txBody>
          <a:bodyPr/>
          <a:lstStyle/>
          <a:p>
            <a:pPr eaLnBrk="1" hangingPunct="1"/>
            <a:r>
              <a:rPr lang="en-US" altLang="en-US" sz="3400" smtClean="0"/>
              <a:t>Then in the bison specification file, symt.y</a:t>
            </a:r>
          </a:p>
        </p:txBody>
      </p:sp>
      <p:sp>
        <p:nvSpPr>
          <p:cNvPr id="2518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8929687" cy="28178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Char char="l"/>
              <a:defRPr/>
            </a:pPr>
            <a:r>
              <a:rPr lang="en-US" altLang="en-US" sz="2000" smtClean="0"/>
              <a:t>expr:   expr '+' expr           {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strcpy(buffer, $1-&gt;name);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" ");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$3-&gt;name);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strcat(buffer, "+");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  $$= install(strdup(buffer));</a:t>
            </a:r>
          </a:p>
          <a:p>
            <a:pPr marL="0" indent="0" eaLnBrk="1" hangingPunct="1">
              <a:lnSpc>
                <a:spcPct val="50000"/>
              </a:lnSpc>
              <a:defRPr/>
            </a:pPr>
            <a:r>
              <a:rPr lang="en-US" altLang="en-US" sz="2000" smtClean="0"/>
              <a:t>                                }</a:t>
            </a:r>
          </a:p>
          <a:p>
            <a:pPr marL="0" indent="0" eaLnBrk="1" hangingPunct="1">
              <a:defRPr/>
            </a:pPr>
            <a:endParaRPr lang="en-US" altLang="en-US" sz="2000" smtClean="0"/>
          </a:p>
        </p:txBody>
      </p:sp>
      <p:graphicFrame>
        <p:nvGraphicFramePr>
          <p:cNvPr id="2518172" name="Group 156"/>
          <p:cNvGraphicFramePr>
            <a:graphicFrameLocks noGrp="1"/>
          </p:cNvGraphicFramePr>
          <p:nvPr/>
        </p:nvGraphicFramePr>
        <p:xfrm>
          <a:off x="1765300" y="4038600"/>
          <a:ext cx="596900" cy="1847850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307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1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8135" name="Group 119"/>
          <p:cNvGraphicFramePr>
            <a:graphicFrameLocks noGrp="1"/>
          </p:cNvGraphicFramePr>
          <p:nvPr/>
        </p:nvGraphicFramePr>
        <p:xfrm>
          <a:off x="838200" y="4038600"/>
          <a:ext cx="596900" cy="184467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+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r>
                        <a:rPr kumimoji="0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1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1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2" name="Text Box 113"/>
          <p:cNvSpPr txBox="1">
            <a:spLocks noChangeArrowheads="1"/>
          </p:cNvSpPr>
          <p:nvPr/>
        </p:nvSpPr>
        <p:spPr bwMode="auto">
          <a:xfrm>
            <a:off x="762000" y="6002338"/>
            <a:ext cx="701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10273" name="Text Box 114"/>
          <p:cNvSpPr txBox="1">
            <a:spLocks noChangeArrowheads="1"/>
          </p:cNvSpPr>
          <p:nvPr/>
        </p:nvSpPr>
        <p:spPr bwMode="auto">
          <a:xfrm>
            <a:off x="1568450" y="6019800"/>
            <a:ext cx="103822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Attribute</a:t>
            </a:r>
          </a:p>
          <a:p>
            <a:r>
              <a:rPr lang="en-US" altLang="en-US"/>
              <a:t>Stack</a:t>
            </a:r>
          </a:p>
        </p:txBody>
      </p:sp>
      <p:sp>
        <p:nvSpPr>
          <p:cNvPr id="10274" name="Line 115"/>
          <p:cNvSpPr>
            <a:spLocks noChangeShapeType="1"/>
          </p:cNvSpPr>
          <p:nvPr/>
        </p:nvSpPr>
        <p:spPr bwMode="auto">
          <a:xfrm>
            <a:off x="457200" y="4191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75" name="Text Box 116"/>
          <p:cNvSpPr txBox="1">
            <a:spLocks noChangeArrowheads="1"/>
          </p:cNvSpPr>
          <p:nvPr/>
        </p:nvSpPr>
        <p:spPr bwMode="auto">
          <a:xfrm>
            <a:off x="9525" y="40036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top</a:t>
            </a:r>
          </a:p>
        </p:txBody>
      </p:sp>
      <p:sp>
        <p:nvSpPr>
          <p:cNvPr id="10276" name="Line 120"/>
          <p:cNvSpPr>
            <a:spLocks noChangeShapeType="1"/>
          </p:cNvSpPr>
          <p:nvPr/>
        </p:nvSpPr>
        <p:spPr bwMode="auto">
          <a:xfrm>
            <a:off x="2362200" y="5029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175" name="Group 159"/>
          <p:cNvGraphicFramePr>
            <a:graphicFrameLocks noGrp="1"/>
          </p:cNvGraphicFramePr>
          <p:nvPr/>
        </p:nvGraphicFramePr>
        <p:xfrm>
          <a:off x="6794500" y="4706938"/>
          <a:ext cx="596900" cy="1085850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4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227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22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8174" name="Group 158"/>
          <p:cNvGraphicFramePr>
            <a:graphicFrameLocks noGrp="1"/>
          </p:cNvGraphicFramePr>
          <p:nvPr/>
        </p:nvGraphicFramePr>
        <p:xfrm>
          <a:off x="5867400" y="4724400"/>
          <a:ext cx="596900" cy="1082676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381224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E</a:t>
                      </a:r>
                      <a:endParaRPr kumimoji="0" lang="en-US" altLang="en-US" sz="20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22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.</a:t>
                      </a: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224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97" name="Text Box 149"/>
          <p:cNvSpPr txBox="1">
            <a:spLocks noChangeArrowheads="1"/>
          </p:cNvSpPr>
          <p:nvPr/>
        </p:nvSpPr>
        <p:spPr bwMode="auto">
          <a:xfrm>
            <a:off x="5791200" y="6002338"/>
            <a:ext cx="701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10298" name="Text Box 150"/>
          <p:cNvSpPr txBox="1">
            <a:spLocks noChangeArrowheads="1"/>
          </p:cNvSpPr>
          <p:nvPr/>
        </p:nvSpPr>
        <p:spPr bwMode="auto">
          <a:xfrm>
            <a:off x="6734175" y="6019800"/>
            <a:ext cx="103822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Attribute</a:t>
            </a:r>
          </a:p>
          <a:p>
            <a:r>
              <a:rPr lang="en-US" altLang="en-US"/>
              <a:t>Stack</a:t>
            </a:r>
          </a:p>
        </p:txBody>
      </p:sp>
      <p:sp>
        <p:nvSpPr>
          <p:cNvPr id="10299" name="Line 151"/>
          <p:cNvSpPr>
            <a:spLocks noChangeShapeType="1"/>
          </p:cNvSpPr>
          <p:nvPr/>
        </p:nvSpPr>
        <p:spPr bwMode="auto">
          <a:xfrm>
            <a:off x="5486400" y="4876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0" name="Line 152"/>
          <p:cNvSpPr>
            <a:spLocks noChangeShapeType="1"/>
          </p:cNvSpPr>
          <p:nvPr/>
        </p:nvSpPr>
        <p:spPr bwMode="auto">
          <a:xfrm>
            <a:off x="8382000" y="4953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1" name="Line 160"/>
          <p:cNvSpPr>
            <a:spLocks noChangeShapeType="1"/>
          </p:cNvSpPr>
          <p:nvPr/>
        </p:nvSpPr>
        <p:spPr bwMode="auto">
          <a:xfrm>
            <a:off x="23622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02" name="Text Box 161"/>
          <p:cNvSpPr txBox="1">
            <a:spLocks noChangeArrowheads="1"/>
          </p:cNvSpPr>
          <p:nvPr/>
        </p:nvSpPr>
        <p:spPr bwMode="auto">
          <a:xfrm>
            <a:off x="3768725" y="4079875"/>
            <a:ext cx="8032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“xbar”</a:t>
            </a:r>
          </a:p>
        </p:txBody>
      </p:sp>
      <p:sp>
        <p:nvSpPr>
          <p:cNvPr id="10303" name="Text Box 162"/>
          <p:cNvSpPr txBox="1">
            <a:spLocks noChangeArrowheads="1"/>
          </p:cNvSpPr>
          <p:nvPr/>
        </p:nvSpPr>
        <p:spPr bwMode="auto">
          <a:xfrm>
            <a:off x="3743325" y="48418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“y”</a:t>
            </a:r>
          </a:p>
        </p:txBody>
      </p:sp>
      <p:graphicFrame>
        <p:nvGraphicFramePr>
          <p:cNvPr id="2518215" name="Group 199"/>
          <p:cNvGraphicFramePr>
            <a:graphicFrameLocks noGrp="1"/>
          </p:cNvGraphicFramePr>
          <p:nvPr/>
        </p:nvGraphicFramePr>
        <p:xfrm>
          <a:off x="7785100" y="48228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2" name="Line 184"/>
          <p:cNvSpPr>
            <a:spLocks noChangeShapeType="1"/>
          </p:cNvSpPr>
          <p:nvPr/>
        </p:nvSpPr>
        <p:spPr bwMode="auto">
          <a:xfrm>
            <a:off x="7404100" y="49752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226" name="Group 210"/>
          <p:cNvGraphicFramePr>
            <a:graphicFrameLocks noGrp="1"/>
          </p:cNvGraphicFramePr>
          <p:nvPr/>
        </p:nvGraphicFramePr>
        <p:xfrm>
          <a:off x="2743200" y="41370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21" name="Line 218"/>
          <p:cNvSpPr>
            <a:spLocks noChangeShapeType="1"/>
          </p:cNvSpPr>
          <p:nvPr/>
        </p:nvSpPr>
        <p:spPr bwMode="auto">
          <a:xfrm>
            <a:off x="2362200" y="42894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aphicFrame>
        <p:nvGraphicFramePr>
          <p:cNvPr id="2518235" name="Group 219"/>
          <p:cNvGraphicFramePr>
            <a:graphicFrameLocks noGrp="1"/>
          </p:cNvGraphicFramePr>
          <p:nvPr/>
        </p:nvGraphicFramePr>
        <p:xfrm>
          <a:off x="2743200" y="4899025"/>
          <a:ext cx="596900" cy="588964"/>
        </p:xfrm>
        <a:graphic>
          <a:graphicData uri="http://schemas.openxmlformats.org/drawingml/2006/table">
            <a:tbl>
              <a:tblPr/>
              <a:tblGrid>
                <a:gridCol w="596900"/>
              </a:tblGrid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name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482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link</a:t>
                      </a:r>
                    </a:p>
                  </a:txBody>
                  <a:tcPr marL="45720" marR="45720" marT="45774" marB="457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30" name="Line 227"/>
          <p:cNvSpPr>
            <a:spLocks noChangeShapeType="1"/>
          </p:cNvSpPr>
          <p:nvPr/>
        </p:nvSpPr>
        <p:spPr bwMode="auto">
          <a:xfrm>
            <a:off x="2362200" y="50514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1" name="Line 228"/>
          <p:cNvSpPr>
            <a:spLocks noChangeShapeType="1"/>
          </p:cNvSpPr>
          <p:nvPr/>
        </p:nvSpPr>
        <p:spPr bwMode="auto">
          <a:xfrm>
            <a:off x="3352800" y="4572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2" name="Line 229"/>
          <p:cNvSpPr>
            <a:spLocks noChangeShapeType="1"/>
          </p:cNvSpPr>
          <p:nvPr/>
        </p:nvSpPr>
        <p:spPr bwMode="auto">
          <a:xfrm>
            <a:off x="3352800" y="5029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3" name="Line 230"/>
          <p:cNvSpPr>
            <a:spLocks noChangeShapeType="1"/>
          </p:cNvSpPr>
          <p:nvPr/>
        </p:nvSpPr>
        <p:spPr bwMode="auto">
          <a:xfrm>
            <a:off x="3352800" y="5334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4" name="Line 231"/>
          <p:cNvSpPr>
            <a:spLocks noChangeShapeType="1"/>
          </p:cNvSpPr>
          <p:nvPr/>
        </p:nvSpPr>
        <p:spPr bwMode="auto">
          <a:xfrm>
            <a:off x="33528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0335" name="Text Box 232"/>
          <p:cNvSpPr txBox="1">
            <a:spLocks noChangeArrowheads="1"/>
          </p:cNvSpPr>
          <p:nvPr/>
        </p:nvSpPr>
        <p:spPr bwMode="auto">
          <a:xfrm>
            <a:off x="5038725" y="46894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/>
              <a:t>top</a:t>
            </a:r>
          </a:p>
        </p:txBody>
      </p:sp>
      <p:grpSp>
        <p:nvGrpSpPr>
          <p:cNvPr id="4" name="SMARTInkShape-Group55"/>
          <p:cNvGrpSpPr/>
          <p:nvPr/>
        </p:nvGrpSpPr>
        <p:grpSpPr>
          <a:xfrm>
            <a:off x="700088" y="6279356"/>
            <a:ext cx="764382" cy="135707"/>
            <a:chOff x="700088" y="6279356"/>
            <a:chExt cx="764382" cy="135707"/>
          </a:xfrm>
        </p:grpSpPr>
        <p:sp>
          <p:nvSpPr>
            <p:cNvPr id="2" name="SMARTInkShape-284"/>
            <p:cNvSpPr/>
            <p:nvPr/>
          </p:nvSpPr>
          <p:spPr bwMode="auto">
            <a:xfrm>
              <a:off x="700088" y="6279356"/>
              <a:ext cx="673680" cy="64295"/>
            </a:xfrm>
            <a:custGeom>
              <a:avLst/>
              <a:gdLst/>
              <a:ahLst/>
              <a:cxnLst/>
              <a:rect l="0" t="0" r="0" b="0"/>
              <a:pathLst>
                <a:path w="673680" h="64295">
                  <a:moveTo>
                    <a:pt x="0" y="64294"/>
                  </a:moveTo>
                  <a:lnTo>
                    <a:pt x="0" y="60501"/>
                  </a:lnTo>
                  <a:lnTo>
                    <a:pt x="793" y="59384"/>
                  </a:lnTo>
                  <a:lnTo>
                    <a:pt x="2116" y="58639"/>
                  </a:lnTo>
                  <a:lnTo>
                    <a:pt x="9943" y="57444"/>
                  </a:lnTo>
                  <a:lnTo>
                    <a:pt x="41377" y="57176"/>
                  </a:lnTo>
                  <a:lnTo>
                    <a:pt x="75230" y="57158"/>
                  </a:lnTo>
                  <a:lnTo>
                    <a:pt x="105931" y="57153"/>
                  </a:lnTo>
                  <a:lnTo>
                    <a:pt x="141537" y="57151"/>
                  </a:lnTo>
                  <a:lnTo>
                    <a:pt x="161033" y="57151"/>
                  </a:lnTo>
                  <a:lnTo>
                    <a:pt x="181174" y="57151"/>
                  </a:lnTo>
                  <a:lnTo>
                    <a:pt x="203332" y="57151"/>
                  </a:lnTo>
                  <a:lnTo>
                    <a:pt x="226836" y="57150"/>
                  </a:lnTo>
                  <a:lnTo>
                    <a:pt x="251236" y="57150"/>
                  </a:lnTo>
                  <a:lnTo>
                    <a:pt x="275441" y="57944"/>
                  </a:lnTo>
                  <a:lnTo>
                    <a:pt x="299514" y="59267"/>
                  </a:lnTo>
                  <a:lnTo>
                    <a:pt x="323501" y="60943"/>
                  </a:lnTo>
                  <a:lnTo>
                    <a:pt x="348223" y="62060"/>
                  </a:lnTo>
                  <a:lnTo>
                    <a:pt x="373436" y="62805"/>
                  </a:lnTo>
                  <a:lnTo>
                    <a:pt x="398976" y="63301"/>
                  </a:lnTo>
                  <a:lnTo>
                    <a:pt x="423940" y="62838"/>
                  </a:lnTo>
                  <a:lnTo>
                    <a:pt x="448520" y="61736"/>
                  </a:lnTo>
                  <a:lnTo>
                    <a:pt x="472845" y="60207"/>
                  </a:lnTo>
                  <a:lnTo>
                    <a:pt x="495411" y="58394"/>
                  </a:lnTo>
                  <a:lnTo>
                    <a:pt x="516805" y="56392"/>
                  </a:lnTo>
                  <a:lnTo>
                    <a:pt x="537418" y="54264"/>
                  </a:lnTo>
                  <a:lnTo>
                    <a:pt x="556716" y="51257"/>
                  </a:lnTo>
                  <a:lnTo>
                    <a:pt x="575137" y="47666"/>
                  </a:lnTo>
                  <a:lnTo>
                    <a:pt x="608041" y="40235"/>
                  </a:lnTo>
                  <a:lnTo>
                    <a:pt x="643622" y="30795"/>
                  </a:lnTo>
                  <a:lnTo>
                    <a:pt x="667217" y="19091"/>
                  </a:lnTo>
                  <a:lnTo>
                    <a:pt x="673572" y="12983"/>
                  </a:lnTo>
                  <a:lnTo>
                    <a:pt x="673679" y="10243"/>
                  </a:lnTo>
                  <a:lnTo>
                    <a:pt x="672163" y="7622"/>
                  </a:lnTo>
                  <a:lnTo>
                    <a:pt x="6643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85"/>
            <p:cNvSpPr/>
            <p:nvPr/>
          </p:nvSpPr>
          <p:spPr bwMode="auto">
            <a:xfrm>
              <a:off x="708311" y="6350794"/>
              <a:ext cx="756159" cy="64269"/>
            </a:xfrm>
            <a:custGeom>
              <a:avLst/>
              <a:gdLst/>
              <a:ahLst/>
              <a:cxnLst/>
              <a:rect l="0" t="0" r="0" b="0"/>
              <a:pathLst>
                <a:path w="756159" h="64269">
                  <a:moveTo>
                    <a:pt x="13208" y="57150"/>
                  </a:moveTo>
                  <a:lnTo>
                    <a:pt x="9415" y="57150"/>
                  </a:lnTo>
                  <a:lnTo>
                    <a:pt x="8298" y="57944"/>
                  </a:lnTo>
                  <a:lnTo>
                    <a:pt x="7554" y="59267"/>
                  </a:lnTo>
                  <a:lnTo>
                    <a:pt x="7057" y="60943"/>
                  </a:lnTo>
                  <a:lnTo>
                    <a:pt x="5932" y="62060"/>
                  </a:lnTo>
                  <a:lnTo>
                    <a:pt x="0" y="63999"/>
                  </a:lnTo>
                  <a:lnTo>
                    <a:pt x="12751" y="64268"/>
                  </a:lnTo>
                  <a:lnTo>
                    <a:pt x="48160" y="58585"/>
                  </a:lnTo>
                  <a:lnTo>
                    <a:pt x="73192" y="54348"/>
                  </a:lnTo>
                  <a:lnTo>
                    <a:pt x="102309" y="51936"/>
                  </a:lnTo>
                  <a:lnTo>
                    <a:pt x="134565" y="50070"/>
                  </a:lnTo>
                  <a:lnTo>
                    <a:pt x="170067" y="46595"/>
                  </a:lnTo>
                  <a:lnTo>
                    <a:pt x="189218" y="45350"/>
                  </a:lnTo>
                  <a:lnTo>
                    <a:pt x="209129" y="44521"/>
                  </a:lnTo>
                  <a:lnTo>
                    <a:pt x="229547" y="43968"/>
                  </a:lnTo>
                  <a:lnTo>
                    <a:pt x="251096" y="42806"/>
                  </a:lnTo>
                  <a:lnTo>
                    <a:pt x="273400" y="41237"/>
                  </a:lnTo>
                  <a:lnTo>
                    <a:pt x="296207" y="39397"/>
                  </a:lnTo>
                  <a:lnTo>
                    <a:pt x="319349" y="38171"/>
                  </a:lnTo>
                  <a:lnTo>
                    <a:pt x="342714" y="37353"/>
                  </a:lnTo>
                  <a:lnTo>
                    <a:pt x="366229" y="36808"/>
                  </a:lnTo>
                  <a:lnTo>
                    <a:pt x="390636" y="35651"/>
                  </a:lnTo>
                  <a:lnTo>
                    <a:pt x="415639" y="34086"/>
                  </a:lnTo>
                  <a:lnTo>
                    <a:pt x="441039" y="32249"/>
                  </a:lnTo>
                  <a:lnTo>
                    <a:pt x="465910" y="31024"/>
                  </a:lnTo>
                  <a:lnTo>
                    <a:pt x="490428" y="30208"/>
                  </a:lnTo>
                  <a:lnTo>
                    <a:pt x="514711" y="29664"/>
                  </a:lnTo>
                  <a:lnTo>
                    <a:pt x="539631" y="28507"/>
                  </a:lnTo>
                  <a:lnTo>
                    <a:pt x="564975" y="26942"/>
                  </a:lnTo>
                  <a:lnTo>
                    <a:pt x="590603" y="25105"/>
                  </a:lnTo>
                  <a:lnTo>
                    <a:pt x="614038" y="22293"/>
                  </a:lnTo>
                  <a:lnTo>
                    <a:pt x="636011" y="18830"/>
                  </a:lnTo>
                  <a:lnTo>
                    <a:pt x="657010" y="14935"/>
                  </a:lnTo>
                  <a:lnTo>
                    <a:pt x="677359" y="11544"/>
                  </a:lnTo>
                  <a:lnTo>
                    <a:pt x="697275" y="8490"/>
                  </a:lnTo>
                  <a:lnTo>
                    <a:pt x="729988" y="3773"/>
                  </a:lnTo>
                  <a:lnTo>
                    <a:pt x="7561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9" name="SMARTInkShape-Group56"/>
          <p:cNvGrpSpPr/>
          <p:nvPr/>
        </p:nvGrpSpPr>
        <p:grpSpPr>
          <a:xfrm>
            <a:off x="4321969" y="3336131"/>
            <a:ext cx="2085976" cy="527766"/>
            <a:chOff x="4321969" y="3336131"/>
            <a:chExt cx="2085976" cy="527766"/>
          </a:xfrm>
        </p:grpSpPr>
        <p:sp>
          <p:nvSpPr>
            <p:cNvPr id="5" name="SMARTInkShape-286"/>
            <p:cNvSpPr/>
            <p:nvPr/>
          </p:nvSpPr>
          <p:spPr bwMode="auto">
            <a:xfrm>
              <a:off x="4354214" y="3457603"/>
              <a:ext cx="139206" cy="192257"/>
            </a:xfrm>
            <a:custGeom>
              <a:avLst/>
              <a:gdLst/>
              <a:ahLst/>
              <a:cxnLst/>
              <a:rect l="0" t="0" r="0" b="0"/>
              <a:pathLst>
                <a:path w="139206" h="192257">
                  <a:moveTo>
                    <a:pt x="17761" y="14260"/>
                  </a:moveTo>
                  <a:lnTo>
                    <a:pt x="17761" y="8109"/>
                  </a:lnTo>
                  <a:lnTo>
                    <a:pt x="10911" y="292"/>
                  </a:lnTo>
                  <a:lnTo>
                    <a:pt x="16794" y="0"/>
                  </a:lnTo>
                  <a:lnTo>
                    <a:pt x="17474" y="7565"/>
                  </a:lnTo>
                  <a:lnTo>
                    <a:pt x="12069" y="36691"/>
                  </a:lnTo>
                  <a:lnTo>
                    <a:pt x="7112" y="68255"/>
                  </a:lnTo>
                  <a:lnTo>
                    <a:pt x="4551" y="95699"/>
                  </a:lnTo>
                  <a:lnTo>
                    <a:pt x="0" y="127730"/>
                  </a:lnTo>
                  <a:lnTo>
                    <a:pt x="1964" y="161909"/>
                  </a:lnTo>
                  <a:lnTo>
                    <a:pt x="2803" y="174074"/>
                  </a:lnTo>
                  <a:lnTo>
                    <a:pt x="4614" y="178746"/>
                  </a:lnTo>
                  <a:lnTo>
                    <a:pt x="10859" y="186054"/>
                  </a:lnTo>
                  <a:lnTo>
                    <a:pt x="21044" y="189831"/>
                  </a:lnTo>
                  <a:lnTo>
                    <a:pt x="46984" y="192256"/>
                  </a:lnTo>
                  <a:lnTo>
                    <a:pt x="60912" y="188355"/>
                  </a:lnTo>
                  <a:lnTo>
                    <a:pt x="93048" y="176707"/>
                  </a:lnTo>
                  <a:lnTo>
                    <a:pt x="126695" y="159546"/>
                  </a:lnTo>
                  <a:lnTo>
                    <a:pt x="139205" y="1499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87"/>
            <p:cNvSpPr/>
            <p:nvPr/>
          </p:nvSpPr>
          <p:spPr bwMode="auto">
            <a:xfrm>
              <a:off x="4400550" y="3514725"/>
              <a:ext cx="121445" cy="49920"/>
            </a:xfrm>
            <a:custGeom>
              <a:avLst/>
              <a:gdLst/>
              <a:ahLst/>
              <a:cxnLst/>
              <a:rect l="0" t="0" r="0" b="0"/>
              <a:pathLst>
                <a:path w="121445" h="49920">
                  <a:moveTo>
                    <a:pt x="0" y="42863"/>
                  </a:moveTo>
                  <a:lnTo>
                    <a:pt x="3792" y="46655"/>
                  </a:lnTo>
                  <a:lnTo>
                    <a:pt x="7771" y="48517"/>
                  </a:lnTo>
                  <a:lnTo>
                    <a:pt x="37585" y="49919"/>
                  </a:lnTo>
                  <a:lnTo>
                    <a:pt x="71683" y="42224"/>
                  </a:lnTo>
                  <a:lnTo>
                    <a:pt x="100061" y="29419"/>
                  </a:lnTo>
                  <a:lnTo>
                    <a:pt x="110088" y="18631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88"/>
            <p:cNvSpPr/>
            <p:nvPr/>
          </p:nvSpPr>
          <p:spPr bwMode="auto">
            <a:xfrm>
              <a:off x="4321969" y="3414713"/>
              <a:ext cx="242888" cy="57151"/>
            </a:xfrm>
            <a:custGeom>
              <a:avLst/>
              <a:gdLst/>
              <a:ahLst/>
              <a:cxnLst/>
              <a:rect l="0" t="0" r="0" b="0"/>
              <a:pathLst>
                <a:path w="242888" h="57151">
                  <a:moveTo>
                    <a:pt x="0" y="57150"/>
                  </a:moveTo>
                  <a:lnTo>
                    <a:pt x="6497" y="51446"/>
                  </a:lnTo>
                  <a:lnTo>
                    <a:pt x="37814" y="33108"/>
                  </a:lnTo>
                  <a:lnTo>
                    <a:pt x="65620" y="23656"/>
                  </a:lnTo>
                  <a:lnTo>
                    <a:pt x="92929" y="15540"/>
                  </a:lnTo>
                  <a:lnTo>
                    <a:pt x="121470" y="8759"/>
                  </a:lnTo>
                  <a:lnTo>
                    <a:pt x="149236" y="3893"/>
                  </a:lnTo>
                  <a:lnTo>
                    <a:pt x="174807" y="1730"/>
                  </a:lnTo>
                  <a:lnTo>
                    <a:pt x="201517" y="768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89"/>
            <p:cNvSpPr/>
            <p:nvPr/>
          </p:nvSpPr>
          <p:spPr bwMode="auto">
            <a:xfrm>
              <a:off x="4622006" y="3536156"/>
              <a:ext cx="235745" cy="57151"/>
            </a:xfrm>
            <a:custGeom>
              <a:avLst/>
              <a:gdLst/>
              <a:ahLst/>
              <a:cxnLst/>
              <a:rect l="0" t="0" r="0" b="0"/>
              <a:pathLst>
                <a:path w="235745" h="57151">
                  <a:moveTo>
                    <a:pt x="0" y="57150"/>
                  </a:moveTo>
                  <a:lnTo>
                    <a:pt x="3792" y="53358"/>
                  </a:lnTo>
                  <a:lnTo>
                    <a:pt x="7771" y="51496"/>
                  </a:lnTo>
                  <a:lnTo>
                    <a:pt x="26423" y="43706"/>
                  </a:lnTo>
                  <a:lnTo>
                    <a:pt x="56490" y="29918"/>
                  </a:lnTo>
                  <a:lnTo>
                    <a:pt x="82619" y="21829"/>
                  </a:lnTo>
                  <a:lnTo>
                    <a:pt x="113380" y="16522"/>
                  </a:lnTo>
                  <a:lnTo>
                    <a:pt x="142602" y="12833"/>
                  </a:lnTo>
                  <a:lnTo>
                    <a:pt x="173486" y="8830"/>
                  </a:lnTo>
                  <a:lnTo>
                    <a:pt x="205656" y="5527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90"/>
            <p:cNvSpPr/>
            <p:nvPr/>
          </p:nvSpPr>
          <p:spPr bwMode="auto">
            <a:xfrm>
              <a:off x="4803628" y="3500438"/>
              <a:ext cx="268086" cy="177601"/>
            </a:xfrm>
            <a:custGeom>
              <a:avLst/>
              <a:gdLst/>
              <a:ahLst/>
              <a:cxnLst/>
              <a:rect l="0" t="0" r="0" b="0"/>
              <a:pathLst>
                <a:path w="268086" h="177601">
                  <a:moveTo>
                    <a:pt x="4116" y="0"/>
                  </a:moveTo>
                  <a:lnTo>
                    <a:pt x="0" y="0"/>
                  </a:lnTo>
                  <a:lnTo>
                    <a:pt x="10941" y="793"/>
                  </a:lnTo>
                  <a:lnTo>
                    <a:pt x="38272" y="5654"/>
                  </a:lnTo>
                  <a:lnTo>
                    <a:pt x="72180" y="6702"/>
                  </a:lnTo>
                  <a:lnTo>
                    <a:pt x="99454" y="7741"/>
                  </a:lnTo>
                  <a:lnTo>
                    <a:pt x="130096" y="10848"/>
                  </a:lnTo>
                  <a:lnTo>
                    <a:pt x="160119" y="12759"/>
                  </a:lnTo>
                  <a:lnTo>
                    <a:pt x="189338" y="14402"/>
                  </a:lnTo>
                  <a:lnTo>
                    <a:pt x="218199" y="17777"/>
                  </a:lnTo>
                  <a:lnTo>
                    <a:pt x="249846" y="24141"/>
                  </a:lnTo>
                  <a:lnTo>
                    <a:pt x="262290" y="30837"/>
                  </a:lnTo>
                  <a:lnTo>
                    <a:pt x="266719" y="34845"/>
                  </a:lnTo>
                  <a:lnTo>
                    <a:pt x="268085" y="39899"/>
                  </a:lnTo>
                  <a:lnTo>
                    <a:pt x="265368" y="51864"/>
                  </a:lnTo>
                  <a:lnTo>
                    <a:pt x="252520" y="65119"/>
                  </a:lnTo>
                  <a:lnTo>
                    <a:pt x="222973" y="88086"/>
                  </a:lnTo>
                  <a:lnTo>
                    <a:pt x="189083" y="114999"/>
                  </a:lnTo>
                  <a:lnTo>
                    <a:pt x="158140" y="140965"/>
                  </a:lnTo>
                  <a:lnTo>
                    <a:pt x="127028" y="171051"/>
                  </a:lnTo>
                  <a:lnTo>
                    <a:pt x="125744" y="173565"/>
                  </a:lnTo>
                  <a:lnTo>
                    <a:pt x="125683" y="175241"/>
                  </a:lnTo>
                  <a:lnTo>
                    <a:pt x="134081" y="177103"/>
                  </a:lnTo>
                  <a:lnTo>
                    <a:pt x="140766" y="177600"/>
                  </a:lnTo>
                  <a:lnTo>
                    <a:pt x="172928" y="166922"/>
                  </a:lnTo>
                  <a:lnTo>
                    <a:pt x="203233" y="155150"/>
                  </a:lnTo>
                  <a:lnTo>
                    <a:pt x="231518" y="144361"/>
                  </a:lnTo>
                  <a:lnTo>
                    <a:pt x="254147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91"/>
            <p:cNvSpPr/>
            <p:nvPr/>
          </p:nvSpPr>
          <p:spPr bwMode="auto">
            <a:xfrm>
              <a:off x="5318249" y="3422238"/>
              <a:ext cx="211015" cy="232311"/>
            </a:xfrm>
            <a:custGeom>
              <a:avLst/>
              <a:gdLst/>
              <a:ahLst/>
              <a:cxnLst/>
              <a:rect l="0" t="0" r="0" b="0"/>
              <a:pathLst>
                <a:path w="211015" h="232311">
                  <a:moveTo>
                    <a:pt x="10989" y="13906"/>
                  </a:moveTo>
                  <a:lnTo>
                    <a:pt x="24895" y="0"/>
                  </a:lnTo>
                  <a:lnTo>
                    <a:pt x="25163" y="3524"/>
                  </a:lnTo>
                  <a:lnTo>
                    <a:pt x="13084" y="36645"/>
                  </a:lnTo>
                  <a:lnTo>
                    <a:pt x="5905" y="66287"/>
                  </a:lnTo>
                  <a:lnTo>
                    <a:pt x="2339" y="93191"/>
                  </a:lnTo>
                  <a:lnTo>
                    <a:pt x="0" y="112644"/>
                  </a:lnTo>
                  <a:lnTo>
                    <a:pt x="3146" y="144320"/>
                  </a:lnTo>
                  <a:lnTo>
                    <a:pt x="6974" y="161561"/>
                  </a:lnTo>
                  <a:lnTo>
                    <a:pt x="24968" y="188448"/>
                  </a:lnTo>
                  <a:lnTo>
                    <a:pt x="50409" y="208938"/>
                  </a:lnTo>
                  <a:lnTo>
                    <a:pt x="81847" y="225063"/>
                  </a:lnTo>
                  <a:lnTo>
                    <a:pt x="116298" y="232310"/>
                  </a:lnTo>
                  <a:lnTo>
                    <a:pt x="144056" y="230665"/>
                  </a:lnTo>
                  <a:lnTo>
                    <a:pt x="171154" y="221359"/>
                  </a:lnTo>
                  <a:lnTo>
                    <a:pt x="185626" y="210882"/>
                  </a:lnTo>
                  <a:lnTo>
                    <a:pt x="196555" y="198288"/>
                  </a:lnTo>
                  <a:lnTo>
                    <a:pt x="211014" y="1710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92"/>
            <p:cNvSpPr/>
            <p:nvPr/>
          </p:nvSpPr>
          <p:spPr bwMode="auto">
            <a:xfrm>
              <a:off x="5293519" y="3514725"/>
              <a:ext cx="207170" cy="35720"/>
            </a:xfrm>
            <a:custGeom>
              <a:avLst/>
              <a:gdLst/>
              <a:ahLst/>
              <a:cxnLst/>
              <a:rect l="0" t="0" r="0" b="0"/>
              <a:pathLst>
                <a:path w="207170" h="35720">
                  <a:moveTo>
                    <a:pt x="0" y="35719"/>
                  </a:moveTo>
                  <a:lnTo>
                    <a:pt x="9943" y="35719"/>
                  </a:lnTo>
                  <a:lnTo>
                    <a:pt x="41377" y="25776"/>
                  </a:lnTo>
                  <a:lnTo>
                    <a:pt x="72731" y="21496"/>
                  </a:lnTo>
                  <a:lnTo>
                    <a:pt x="103394" y="16776"/>
                  </a:lnTo>
                  <a:lnTo>
                    <a:pt x="132940" y="15025"/>
                  </a:lnTo>
                  <a:lnTo>
                    <a:pt x="161803" y="14506"/>
                  </a:lnTo>
                  <a:lnTo>
                    <a:pt x="193651" y="14331"/>
                  </a:lnTo>
                  <a:lnTo>
                    <a:pt x="198157" y="14316"/>
                  </a:lnTo>
                  <a:lnTo>
                    <a:pt x="201161" y="12719"/>
                  </a:lnTo>
                  <a:lnTo>
                    <a:pt x="203163" y="10067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93"/>
            <p:cNvSpPr/>
            <p:nvPr/>
          </p:nvSpPr>
          <p:spPr bwMode="auto">
            <a:xfrm>
              <a:off x="5329238" y="3386138"/>
              <a:ext cx="242888" cy="35719"/>
            </a:xfrm>
            <a:custGeom>
              <a:avLst/>
              <a:gdLst/>
              <a:ahLst/>
              <a:cxnLst/>
              <a:rect l="0" t="0" r="0" b="0"/>
              <a:pathLst>
                <a:path w="242888" h="35719">
                  <a:moveTo>
                    <a:pt x="0" y="35718"/>
                  </a:moveTo>
                  <a:lnTo>
                    <a:pt x="7584" y="31926"/>
                  </a:lnTo>
                  <a:lnTo>
                    <a:pt x="38834" y="26899"/>
                  </a:lnTo>
                  <a:lnTo>
                    <a:pt x="67333" y="20934"/>
                  </a:lnTo>
                  <a:lnTo>
                    <a:pt x="100913" y="16257"/>
                  </a:lnTo>
                  <a:lnTo>
                    <a:pt x="135997" y="14871"/>
                  </a:lnTo>
                  <a:lnTo>
                    <a:pt x="171529" y="14460"/>
                  </a:lnTo>
                  <a:lnTo>
                    <a:pt x="202958" y="12222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94"/>
            <p:cNvSpPr/>
            <p:nvPr/>
          </p:nvSpPr>
          <p:spPr bwMode="auto">
            <a:xfrm>
              <a:off x="5664994" y="3500438"/>
              <a:ext cx="228601" cy="64294"/>
            </a:xfrm>
            <a:custGeom>
              <a:avLst/>
              <a:gdLst/>
              <a:ahLst/>
              <a:cxnLst/>
              <a:rect l="0" t="0" r="0" b="0"/>
              <a:pathLst>
                <a:path w="228601" h="64294">
                  <a:moveTo>
                    <a:pt x="0" y="64293"/>
                  </a:moveTo>
                  <a:lnTo>
                    <a:pt x="9943" y="54350"/>
                  </a:lnTo>
                  <a:lnTo>
                    <a:pt x="18706" y="51937"/>
                  </a:lnTo>
                  <a:lnTo>
                    <a:pt x="51320" y="46595"/>
                  </a:lnTo>
                  <a:lnTo>
                    <a:pt x="84438" y="43968"/>
                  </a:lnTo>
                  <a:lnTo>
                    <a:pt x="109759" y="43353"/>
                  </a:lnTo>
                  <a:lnTo>
                    <a:pt x="136095" y="42287"/>
                  </a:lnTo>
                  <a:lnTo>
                    <a:pt x="171646" y="37224"/>
                  </a:lnTo>
                  <a:lnTo>
                    <a:pt x="205796" y="28401"/>
                  </a:lnTo>
                  <a:lnTo>
                    <a:pt x="218465" y="23735"/>
                  </a:lnTo>
                  <a:lnTo>
                    <a:pt x="224095" y="19015"/>
                  </a:lnTo>
                  <a:lnTo>
                    <a:pt x="226598" y="12155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95"/>
            <p:cNvSpPr/>
            <p:nvPr/>
          </p:nvSpPr>
          <p:spPr bwMode="auto">
            <a:xfrm>
              <a:off x="5744028" y="3443288"/>
              <a:ext cx="92417" cy="217653"/>
            </a:xfrm>
            <a:custGeom>
              <a:avLst/>
              <a:gdLst/>
              <a:ahLst/>
              <a:cxnLst/>
              <a:rect l="0" t="0" r="0" b="0"/>
              <a:pathLst>
                <a:path w="92417" h="217653">
                  <a:moveTo>
                    <a:pt x="78128" y="0"/>
                  </a:moveTo>
                  <a:lnTo>
                    <a:pt x="68185" y="0"/>
                  </a:lnTo>
                  <a:lnTo>
                    <a:pt x="63655" y="2116"/>
                  </a:lnTo>
                  <a:lnTo>
                    <a:pt x="41766" y="18706"/>
                  </a:lnTo>
                  <a:lnTo>
                    <a:pt x="23232" y="47528"/>
                  </a:lnTo>
                  <a:lnTo>
                    <a:pt x="12827" y="78287"/>
                  </a:lnTo>
                  <a:lnTo>
                    <a:pt x="7301" y="103057"/>
                  </a:lnTo>
                  <a:lnTo>
                    <a:pt x="2993" y="129147"/>
                  </a:lnTo>
                  <a:lnTo>
                    <a:pt x="1079" y="153971"/>
                  </a:lnTo>
                  <a:lnTo>
                    <a:pt x="0" y="186467"/>
                  </a:lnTo>
                  <a:lnTo>
                    <a:pt x="3474" y="208619"/>
                  </a:lnTo>
                  <a:lnTo>
                    <a:pt x="6927" y="212898"/>
                  </a:lnTo>
                  <a:lnTo>
                    <a:pt x="17115" y="217652"/>
                  </a:lnTo>
                  <a:lnTo>
                    <a:pt x="22371" y="217333"/>
                  </a:lnTo>
                  <a:lnTo>
                    <a:pt x="32445" y="212744"/>
                  </a:lnTo>
                  <a:lnTo>
                    <a:pt x="62461" y="184663"/>
                  </a:lnTo>
                  <a:lnTo>
                    <a:pt x="92416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96"/>
            <p:cNvSpPr/>
            <p:nvPr/>
          </p:nvSpPr>
          <p:spPr bwMode="auto">
            <a:xfrm>
              <a:off x="6000750" y="3393281"/>
              <a:ext cx="214314" cy="198383"/>
            </a:xfrm>
            <a:custGeom>
              <a:avLst/>
              <a:gdLst/>
              <a:ahLst/>
              <a:cxnLst/>
              <a:rect l="0" t="0" r="0" b="0"/>
              <a:pathLst>
                <a:path w="214314" h="198383">
                  <a:moveTo>
                    <a:pt x="0" y="0"/>
                  </a:moveTo>
                  <a:lnTo>
                    <a:pt x="9943" y="0"/>
                  </a:lnTo>
                  <a:lnTo>
                    <a:pt x="14473" y="2117"/>
                  </a:lnTo>
                  <a:lnTo>
                    <a:pt x="16793" y="3792"/>
                  </a:lnTo>
                  <a:lnTo>
                    <a:pt x="18339" y="6497"/>
                  </a:lnTo>
                  <a:lnTo>
                    <a:pt x="26905" y="40193"/>
                  </a:lnTo>
                  <a:lnTo>
                    <a:pt x="28245" y="74703"/>
                  </a:lnTo>
                  <a:lnTo>
                    <a:pt x="24685" y="102656"/>
                  </a:lnTo>
                  <a:lnTo>
                    <a:pt x="22395" y="131047"/>
                  </a:lnTo>
                  <a:lnTo>
                    <a:pt x="18021" y="165179"/>
                  </a:lnTo>
                  <a:lnTo>
                    <a:pt x="19158" y="172032"/>
                  </a:lnTo>
                  <a:lnTo>
                    <a:pt x="24654" y="181763"/>
                  </a:lnTo>
                  <a:lnTo>
                    <a:pt x="36674" y="191704"/>
                  </a:lnTo>
                  <a:lnTo>
                    <a:pt x="41118" y="194478"/>
                  </a:lnTo>
                  <a:lnTo>
                    <a:pt x="58750" y="198382"/>
                  </a:lnTo>
                  <a:lnTo>
                    <a:pt x="86640" y="195746"/>
                  </a:lnTo>
                  <a:lnTo>
                    <a:pt x="116247" y="193730"/>
                  </a:lnTo>
                  <a:lnTo>
                    <a:pt x="145128" y="193133"/>
                  </a:lnTo>
                  <a:lnTo>
                    <a:pt x="173793" y="189164"/>
                  </a:lnTo>
                  <a:lnTo>
                    <a:pt x="214313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97"/>
            <p:cNvSpPr/>
            <p:nvPr/>
          </p:nvSpPr>
          <p:spPr bwMode="auto">
            <a:xfrm>
              <a:off x="6015038" y="3471863"/>
              <a:ext cx="171451" cy="57151"/>
            </a:xfrm>
            <a:custGeom>
              <a:avLst/>
              <a:gdLst/>
              <a:ahLst/>
              <a:cxnLst/>
              <a:rect l="0" t="0" r="0" b="0"/>
              <a:pathLst>
                <a:path w="171451" h="57151">
                  <a:moveTo>
                    <a:pt x="0" y="57150"/>
                  </a:moveTo>
                  <a:lnTo>
                    <a:pt x="18681" y="56356"/>
                  </a:lnTo>
                  <a:lnTo>
                    <a:pt x="50585" y="50999"/>
                  </a:lnTo>
                  <a:lnTo>
                    <a:pt x="83604" y="49408"/>
                  </a:lnTo>
                  <a:lnTo>
                    <a:pt x="115998" y="44390"/>
                  </a:lnTo>
                  <a:lnTo>
                    <a:pt x="148943" y="39372"/>
                  </a:lnTo>
                  <a:lnTo>
                    <a:pt x="163546" y="33008"/>
                  </a:lnTo>
                  <a:lnTo>
                    <a:pt x="166181" y="29943"/>
                  </a:lnTo>
                  <a:lnTo>
                    <a:pt x="169108" y="22304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98"/>
            <p:cNvSpPr/>
            <p:nvPr/>
          </p:nvSpPr>
          <p:spPr bwMode="auto">
            <a:xfrm>
              <a:off x="6107906" y="3336131"/>
              <a:ext cx="150020" cy="28576"/>
            </a:xfrm>
            <a:custGeom>
              <a:avLst/>
              <a:gdLst/>
              <a:ahLst/>
              <a:cxnLst/>
              <a:rect l="0" t="0" r="0" b="0"/>
              <a:pathLst>
                <a:path w="150020" h="28576">
                  <a:moveTo>
                    <a:pt x="0" y="0"/>
                  </a:moveTo>
                  <a:lnTo>
                    <a:pt x="32132" y="2117"/>
                  </a:lnTo>
                  <a:lnTo>
                    <a:pt x="63586" y="9943"/>
                  </a:lnTo>
                  <a:lnTo>
                    <a:pt x="97638" y="19133"/>
                  </a:lnTo>
                  <a:lnTo>
                    <a:pt x="128119" y="26475"/>
                  </a:lnTo>
                  <a:lnTo>
                    <a:pt x="15001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99"/>
            <p:cNvSpPr/>
            <p:nvPr/>
          </p:nvSpPr>
          <p:spPr bwMode="auto">
            <a:xfrm>
              <a:off x="5200650" y="3550444"/>
              <a:ext cx="1207295" cy="313453"/>
            </a:xfrm>
            <a:custGeom>
              <a:avLst/>
              <a:gdLst/>
              <a:ahLst/>
              <a:cxnLst/>
              <a:rect l="0" t="0" r="0" b="0"/>
              <a:pathLst>
                <a:path w="1207295" h="313453">
                  <a:moveTo>
                    <a:pt x="0" y="142875"/>
                  </a:moveTo>
                  <a:lnTo>
                    <a:pt x="0" y="149026"/>
                  </a:lnTo>
                  <a:lnTo>
                    <a:pt x="794" y="149357"/>
                  </a:lnTo>
                  <a:lnTo>
                    <a:pt x="17000" y="150011"/>
                  </a:lnTo>
                  <a:lnTo>
                    <a:pt x="18477" y="151601"/>
                  </a:lnTo>
                  <a:lnTo>
                    <a:pt x="26913" y="181082"/>
                  </a:lnTo>
                  <a:lnTo>
                    <a:pt x="33265" y="214640"/>
                  </a:lnTo>
                  <a:lnTo>
                    <a:pt x="39188" y="250074"/>
                  </a:lnTo>
                  <a:lnTo>
                    <a:pt x="48633" y="277821"/>
                  </a:lnTo>
                  <a:lnTo>
                    <a:pt x="69503" y="304383"/>
                  </a:lnTo>
                  <a:lnTo>
                    <a:pt x="80896" y="309906"/>
                  </a:lnTo>
                  <a:lnTo>
                    <a:pt x="115198" y="313452"/>
                  </a:lnTo>
                  <a:lnTo>
                    <a:pt x="139305" y="311820"/>
                  </a:lnTo>
                  <a:lnTo>
                    <a:pt x="168276" y="307655"/>
                  </a:lnTo>
                  <a:lnTo>
                    <a:pt x="186003" y="304322"/>
                  </a:lnTo>
                  <a:lnTo>
                    <a:pt x="204964" y="300513"/>
                  </a:lnTo>
                  <a:lnTo>
                    <a:pt x="226337" y="295592"/>
                  </a:lnTo>
                  <a:lnTo>
                    <a:pt x="249316" y="289930"/>
                  </a:lnTo>
                  <a:lnTo>
                    <a:pt x="273367" y="283774"/>
                  </a:lnTo>
                  <a:lnTo>
                    <a:pt x="298926" y="278082"/>
                  </a:lnTo>
                  <a:lnTo>
                    <a:pt x="325490" y="272701"/>
                  </a:lnTo>
                  <a:lnTo>
                    <a:pt x="352725" y="267526"/>
                  </a:lnTo>
                  <a:lnTo>
                    <a:pt x="381994" y="262488"/>
                  </a:lnTo>
                  <a:lnTo>
                    <a:pt x="412618" y="257542"/>
                  </a:lnTo>
                  <a:lnTo>
                    <a:pt x="444148" y="252657"/>
                  </a:lnTo>
                  <a:lnTo>
                    <a:pt x="476279" y="247813"/>
                  </a:lnTo>
                  <a:lnTo>
                    <a:pt x="508814" y="242996"/>
                  </a:lnTo>
                  <a:lnTo>
                    <a:pt x="541615" y="238198"/>
                  </a:lnTo>
                  <a:lnTo>
                    <a:pt x="573801" y="234204"/>
                  </a:lnTo>
                  <a:lnTo>
                    <a:pt x="605578" y="230749"/>
                  </a:lnTo>
                  <a:lnTo>
                    <a:pt x="637081" y="227651"/>
                  </a:lnTo>
                  <a:lnTo>
                    <a:pt x="668402" y="224792"/>
                  </a:lnTo>
                  <a:lnTo>
                    <a:pt x="699601" y="222093"/>
                  </a:lnTo>
                  <a:lnTo>
                    <a:pt x="730720" y="219499"/>
                  </a:lnTo>
                  <a:lnTo>
                    <a:pt x="760990" y="216976"/>
                  </a:lnTo>
                  <a:lnTo>
                    <a:pt x="790695" y="214501"/>
                  </a:lnTo>
                  <a:lnTo>
                    <a:pt x="820024" y="212057"/>
                  </a:lnTo>
                  <a:lnTo>
                    <a:pt x="847514" y="208840"/>
                  </a:lnTo>
                  <a:lnTo>
                    <a:pt x="873778" y="205108"/>
                  </a:lnTo>
                  <a:lnTo>
                    <a:pt x="899225" y="201032"/>
                  </a:lnTo>
                  <a:lnTo>
                    <a:pt x="923333" y="197521"/>
                  </a:lnTo>
                  <a:lnTo>
                    <a:pt x="946549" y="194387"/>
                  </a:lnTo>
                  <a:lnTo>
                    <a:pt x="969170" y="191504"/>
                  </a:lnTo>
                  <a:lnTo>
                    <a:pt x="989807" y="189582"/>
                  </a:lnTo>
                  <a:lnTo>
                    <a:pt x="1009121" y="188300"/>
                  </a:lnTo>
                  <a:lnTo>
                    <a:pt x="1044605" y="186083"/>
                  </a:lnTo>
                  <a:lnTo>
                    <a:pt x="1076250" y="182451"/>
                  </a:lnTo>
                  <a:lnTo>
                    <a:pt x="1101957" y="180308"/>
                  </a:lnTo>
                  <a:lnTo>
                    <a:pt x="1132162" y="179102"/>
                  </a:lnTo>
                  <a:lnTo>
                    <a:pt x="1154076" y="180861"/>
                  </a:lnTo>
                  <a:lnTo>
                    <a:pt x="1163798" y="184364"/>
                  </a:lnTo>
                  <a:lnTo>
                    <a:pt x="1166390" y="186409"/>
                  </a:lnTo>
                  <a:lnTo>
                    <a:pt x="1169270" y="190798"/>
                  </a:lnTo>
                  <a:lnTo>
                    <a:pt x="1170892" y="197732"/>
                  </a:lnTo>
                  <a:lnTo>
                    <a:pt x="1171567" y="207046"/>
                  </a:lnTo>
                  <a:lnTo>
                    <a:pt x="1185773" y="207169"/>
                  </a:lnTo>
                  <a:lnTo>
                    <a:pt x="1185836" y="203376"/>
                  </a:lnTo>
                  <a:lnTo>
                    <a:pt x="1183734" y="199398"/>
                  </a:lnTo>
                  <a:lnTo>
                    <a:pt x="1175917" y="186583"/>
                  </a:lnTo>
                  <a:lnTo>
                    <a:pt x="1162259" y="152099"/>
                  </a:lnTo>
                  <a:lnTo>
                    <a:pt x="1153733" y="119943"/>
                  </a:lnTo>
                  <a:lnTo>
                    <a:pt x="1153324" y="89514"/>
                  </a:lnTo>
                  <a:lnTo>
                    <a:pt x="1160297" y="54106"/>
                  </a:lnTo>
                  <a:lnTo>
                    <a:pt x="1168944" y="39657"/>
                  </a:lnTo>
                  <a:lnTo>
                    <a:pt x="1201503" y="4269"/>
                  </a:lnTo>
                  <a:lnTo>
                    <a:pt x="1207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0" name="SMARTInkShape-300"/>
          <p:cNvSpPr/>
          <p:nvPr/>
        </p:nvSpPr>
        <p:spPr bwMode="auto">
          <a:xfrm>
            <a:off x="807244" y="3915953"/>
            <a:ext cx="771487" cy="1327535"/>
          </a:xfrm>
          <a:custGeom>
            <a:avLst/>
            <a:gdLst/>
            <a:ahLst/>
            <a:cxnLst/>
            <a:rect l="0" t="0" r="0" b="0"/>
            <a:pathLst>
              <a:path w="771487" h="1327535">
                <a:moveTo>
                  <a:pt x="464344" y="70260"/>
                </a:moveTo>
                <a:lnTo>
                  <a:pt x="438125" y="44835"/>
                </a:lnTo>
                <a:lnTo>
                  <a:pt x="415825" y="34098"/>
                </a:lnTo>
                <a:lnTo>
                  <a:pt x="402627" y="23370"/>
                </a:lnTo>
                <a:lnTo>
                  <a:pt x="397756" y="21638"/>
                </a:lnTo>
                <a:lnTo>
                  <a:pt x="392945" y="16636"/>
                </a:lnTo>
                <a:lnTo>
                  <a:pt x="388161" y="10708"/>
                </a:lnTo>
                <a:lnTo>
                  <a:pt x="373064" y="1473"/>
                </a:lnTo>
                <a:lnTo>
                  <a:pt x="365302" y="0"/>
                </a:lnTo>
                <a:lnTo>
                  <a:pt x="356560" y="1462"/>
                </a:lnTo>
                <a:lnTo>
                  <a:pt x="342714" y="4631"/>
                </a:lnTo>
                <a:lnTo>
                  <a:pt x="328557" y="7687"/>
                </a:lnTo>
                <a:lnTo>
                  <a:pt x="298295" y="18892"/>
                </a:lnTo>
                <a:lnTo>
                  <a:pt x="267737" y="33096"/>
                </a:lnTo>
                <a:lnTo>
                  <a:pt x="234459" y="51166"/>
                </a:lnTo>
                <a:lnTo>
                  <a:pt x="203534" y="62637"/>
                </a:lnTo>
                <a:lnTo>
                  <a:pt x="170971" y="74959"/>
                </a:lnTo>
                <a:lnTo>
                  <a:pt x="150670" y="82941"/>
                </a:lnTo>
                <a:lnTo>
                  <a:pt x="115806" y="111857"/>
                </a:lnTo>
                <a:lnTo>
                  <a:pt x="90568" y="144144"/>
                </a:lnTo>
                <a:lnTo>
                  <a:pt x="69152" y="176030"/>
                </a:lnTo>
                <a:lnTo>
                  <a:pt x="58875" y="208430"/>
                </a:lnTo>
                <a:lnTo>
                  <a:pt x="51993" y="227434"/>
                </a:lnTo>
                <a:lnTo>
                  <a:pt x="50095" y="236158"/>
                </a:lnTo>
                <a:lnTo>
                  <a:pt x="46606" y="242682"/>
                </a:lnTo>
                <a:lnTo>
                  <a:pt x="33783" y="254131"/>
                </a:lnTo>
                <a:lnTo>
                  <a:pt x="18835" y="289447"/>
                </a:lnTo>
                <a:lnTo>
                  <a:pt x="15635" y="303655"/>
                </a:lnTo>
                <a:lnTo>
                  <a:pt x="12348" y="335210"/>
                </a:lnTo>
                <a:lnTo>
                  <a:pt x="7035" y="369587"/>
                </a:lnTo>
                <a:lnTo>
                  <a:pt x="722" y="401776"/>
                </a:lnTo>
                <a:lnTo>
                  <a:pt x="95" y="434973"/>
                </a:lnTo>
                <a:lnTo>
                  <a:pt x="12" y="464706"/>
                </a:lnTo>
                <a:lnTo>
                  <a:pt x="1" y="494178"/>
                </a:lnTo>
                <a:lnTo>
                  <a:pt x="0" y="523988"/>
                </a:lnTo>
                <a:lnTo>
                  <a:pt x="794" y="548823"/>
                </a:lnTo>
                <a:lnTo>
                  <a:pt x="6482" y="580426"/>
                </a:lnTo>
                <a:lnTo>
                  <a:pt x="10849" y="613574"/>
                </a:lnTo>
                <a:lnTo>
                  <a:pt x="15951" y="643300"/>
                </a:lnTo>
                <a:lnTo>
                  <a:pt x="20709" y="677681"/>
                </a:lnTo>
                <a:lnTo>
                  <a:pt x="21336" y="713224"/>
                </a:lnTo>
                <a:lnTo>
                  <a:pt x="21419" y="746803"/>
                </a:lnTo>
                <a:lnTo>
                  <a:pt x="23544" y="764694"/>
                </a:lnTo>
                <a:lnTo>
                  <a:pt x="28133" y="798426"/>
                </a:lnTo>
                <a:lnTo>
                  <a:pt x="29310" y="822669"/>
                </a:lnTo>
                <a:lnTo>
                  <a:pt x="37390" y="856068"/>
                </a:lnTo>
                <a:lnTo>
                  <a:pt x="47051" y="881472"/>
                </a:lnTo>
                <a:lnTo>
                  <a:pt x="51539" y="912360"/>
                </a:lnTo>
                <a:lnTo>
                  <a:pt x="56041" y="945419"/>
                </a:lnTo>
                <a:lnTo>
                  <a:pt x="62634" y="976820"/>
                </a:lnTo>
                <a:lnTo>
                  <a:pt x="69463" y="1005953"/>
                </a:lnTo>
                <a:lnTo>
                  <a:pt x="72969" y="1025365"/>
                </a:lnTo>
                <a:lnTo>
                  <a:pt x="77473" y="1046146"/>
                </a:lnTo>
                <a:lnTo>
                  <a:pt x="82276" y="1078902"/>
                </a:lnTo>
                <a:lnTo>
                  <a:pt x="89214" y="1110568"/>
                </a:lnTo>
                <a:lnTo>
                  <a:pt x="102491" y="1143207"/>
                </a:lnTo>
                <a:lnTo>
                  <a:pt x="116690" y="1174863"/>
                </a:lnTo>
                <a:lnTo>
                  <a:pt x="130969" y="1207501"/>
                </a:lnTo>
                <a:lnTo>
                  <a:pt x="150019" y="1240027"/>
                </a:lnTo>
                <a:lnTo>
                  <a:pt x="155575" y="1245794"/>
                </a:lnTo>
                <a:lnTo>
                  <a:pt x="190624" y="1265616"/>
                </a:lnTo>
                <a:lnTo>
                  <a:pt x="225236" y="1279931"/>
                </a:lnTo>
                <a:lnTo>
                  <a:pt x="258705" y="1296603"/>
                </a:lnTo>
                <a:lnTo>
                  <a:pt x="280850" y="1310097"/>
                </a:lnTo>
                <a:lnTo>
                  <a:pt x="289766" y="1313125"/>
                </a:lnTo>
                <a:lnTo>
                  <a:pt x="297435" y="1317903"/>
                </a:lnTo>
                <a:lnTo>
                  <a:pt x="304734" y="1319671"/>
                </a:lnTo>
                <a:lnTo>
                  <a:pt x="338284" y="1321204"/>
                </a:lnTo>
                <a:lnTo>
                  <a:pt x="352130" y="1326566"/>
                </a:lnTo>
                <a:lnTo>
                  <a:pt x="380698" y="1327534"/>
                </a:lnTo>
                <a:lnTo>
                  <a:pt x="385628" y="1325431"/>
                </a:lnTo>
                <a:lnTo>
                  <a:pt x="390465" y="1322645"/>
                </a:lnTo>
                <a:lnTo>
                  <a:pt x="397651" y="1320282"/>
                </a:lnTo>
                <a:lnTo>
                  <a:pt x="404807" y="1315702"/>
                </a:lnTo>
                <a:lnTo>
                  <a:pt x="432725" y="1306853"/>
                </a:lnTo>
                <a:lnTo>
                  <a:pt x="468439" y="1305340"/>
                </a:lnTo>
                <a:lnTo>
                  <a:pt x="476846" y="1301220"/>
                </a:lnTo>
                <a:lnTo>
                  <a:pt x="488244" y="1298853"/>
                </a:lnTo>
                <a:lnTo>
                  <a:pt x="523233" y="1278425"/>
                </a:lnTo>
                <a:lnTo>
                  <a:pt x="543121" y="1266290"/>
                </a:lnTo>
                <a:lnTo>
                  <a:pt x="552930" y="1256249"/>
                </a:lnTo>
                <a:lnTo>
                  <a:pt x="563087" y="1251132"/>
                </a:lnTo>
                <a:lnTo>
                  <a:pt x="576095" y="1248468"/>
                </a:lnTo>
                <a:lnTo>
                  <a:pt x="580951" y="1245312"/>
                </a:lnTo>
                <a:lnTo>
                  <a:pt x="583638" y="1241264"/>
                </a:lnTo>
                <a:lnTo>
                  <a:pt x="584354" y="1239073"/>
                </a:lnTo>
                <a:lnTo>
                  <a:pt x="589384" y="1234522"/>
                </a:lnTo>
                <a:lnTo>
                  <a:pt x="601755" y="1225132"/>
                </a:lnTo>
                <a:lnTo>
                  <a:pt x="631026" y="1189534"/>
                </a:lnTo>
                <a:lnTo>
                  <a:pt x="633674" y="1184723"/>
                </a:lnTo>
                <a:lnTo>
                  <a:pt x="635645" y="1179939"/>
                </a:lnTo>
                <a:lnTo>
                  <a:pt x="647102" y="1164842"/>
                </a:lnTo>
                <a:lnTo>
                  <a:pt x="653481" y="1143785"/>
                </a:lnTo>
                <a:lnTo>
                  <a:pt x="672990" y="1111799"/>
                </a:lnTo>
                <a:lnTo>
                  <a:pt x="688102" y="1076408"/>
                </a:lnTo>
                <a:lnTo>
                  <a:pt x="700077" y="1051550"/>
                </a:lnTo>
                <a:lnTo>
                  <a:pt x="723900" y="1019035"/>
                </a:lnTo>
                <a:lnTo>
                  <a:pt x="726546" y="1011580"/>
                </a:lnTo>
                <a:lnTo>
                  <a:pt x="734087" y="982707"/>
                </a:lnTo>
                <a:lnTo>
                  <a:pt x="743081" y="950201"/>
                </a:lnTo>
                <a:lnTo>
                  <a:pt x="752501" y="916823"/>
                </a:lnTo>
                <a:lnTo>
                  <a:pt x="757095" y="885358"/>
                </a:lnTo>
                <a:lnTo>
                  <a:pt x="763265" y="852814"/>
                </a:lnTo>
                <a:lnTo>
                  <a:pt x="764234" y="819924"/>
                </a:lnTo>
                <a:lnTo>
                  <a:pt x="764362" y="784578"/>
                </a:lnTo>
                <a:lnTo>
                  <a:pt x="766494" y="753932"/>
                </a:lnTo>
                <a:lnTo>
                  <a:pt x="770034" y="724737"/>
                </a:lnTo>
                <a:lnTo>
                  <a:pt x="771083" y="693068"/>
                </a:lnTo>
                <a:lnTo>
                  <a:pt x="771394" y="661460"/>
                </a:lnTo>
                <a:lnTo>
                  <a:pt x="771486" y="629076"/>
                </a:lnTo>
                <a:lnTo>
                  <a:pt x="769397" y="599372"/>
                </a:lnTo>
                <a:lnTo>
                  <a:pt x="765372" y="564684"/>
                </a:lnTo>
                <a:lnTo>
                  <a:pt x="763783" y="534901"/>
                </a:lnTo>
                <a:lnTo>
                  <a:pt x="758765" y="506087"/>
                </a:lnTo>
                <a:lnTo>
                  <a:pt x="757539" y="477465"/>
                </a:lnTo>
                <a:lnTo>
                  <a:pt x="756503" y="448087"/>
                </a:lnTo>
                <a:lnTo>
                  <a:pt x="751595" y="412533"/>
                </a:lnTo>
                <a:lnTo>
                  <a:pt x="748422" y="384399"/>
                </a:lnTo>
                <a:lnTo>
                  <a:pt x="744571" y="355954"/>
                </a:lnTo>
                <a:lnTo>
                  <a:pt x="743270" y="321691"/>
                </a:lnTo>
                <a:lnTo>
                  <a:pt x="738104" y="287876"/>
                </a:lnTo>
                <a:lnTo>
                  <a:pt x="732316" y="255335"/>
                </a:lnTo>
                <a:lnTo>
                  <a:pt x="725191" y="223019"/>
                </a:lnTo>
                <a:lnTo>
                  <a:pt x="714231" y="201011"/>
                </a:lnTo>
                <a:lnTo>
                  <a:pt x="688973" y="166196"/>
                </a:lnTo>
                <a:lnTo>
                  <a:pt x="684310" y="156120"/>
                </a:lnTo>
                <a:lnTo>
                  <a:pt x="682425" y="153694"/>
                </a:lnTo>
                <a:lnTo>
                  <a:pt x="680331" y="146764"/>
                </a:lnTo>
                <a:lnTo>
                  <a:pt x="678607" y="139187"/>
                </a:lnTo>
                <a:lnTo>
                  <a:pt x="671032" y="127854"/>
                </a:lnTo>
                <a:lnTo>
                  <a:pt x="667330" y="122845"/>
                </a:lnTo>
                <a:lnTo>
                  <a:pt x="665685" y="117972"/>
                </a:lnTo>
                <a:lnTo>
                  <a:pt x="664452" y="116356"/>
                </a:lnTo>
                <a:lnTo>
                  <a:pt x="659719" y="113286"/>
                </a:lnTo>
                <a:lnTo>
                  <a:pt x="647379" y="90216"/>
                </a:lnTo>
                <a:lnTo>
                  <a:pt x="633384" y="71309"/>
                </a:lnTo>
                <a:lnTo>
                  <a:pt x="630053" y="61751"/>
                </a:lnTo>
                <a:lnTo>
                  <a:pt x="627997" y="59825"/>
                </a:lnTo>
                <a:lnTo>
                  <a:pt x="612679" y="52687"/>
                </a:lnTo>
                <a:lnTo>
                  <a:pt x="609271" y="52194"/>
                </a:lnTo>
                <a:lnTo>
                  <a:pt x="591604" y="55318"/>
                </a:lnTo>
                <a:lnTo>
                  <a:pt x="556146" y="49106"/>
                </a:lnTo>
                <a:lnTo>
                  <a:pt x="537445" y="48051"/>
                </a:lnTo>
                <a:lnTo>
                  <a:pt x="529642" y="45043"/>
                </a:lnTo>
                <a:lnTo>
                  <a:pt x="522998" y="38944"/>
                </a:lnTo>
                <a:lnTo>
                  <a:pt x="512266" y="25885"/>
                </a:lnTo>
                <a:lnTo>
                  <a:pt x="507338" y="22757"/>
                </a:lnTo>
                <a:lnTo>
                  <a:pt x="484730" y="13616"/>
                </a:lnTo>
                <a:lnTo>
                  <a:pt x="476043" y="13209"/>
                </a:lnTo>
                <a:lnTo>
                  <a:pt x="471396" y="15271"/>
                </a:lnTo>
                <a:lnTo>
                  <a:pt x="466684" y="18039"/>
                </a:lnTo>
                <a:lnTo>
                  <a:pt x="459569" y="20391"/>
                </a:lnTo>
                <a:lnTo>
                  <a:pt x="442911" y="32571"/>
                </a:lnTo>
                <a:lnTo>
                  <a:pt x="434279" y="34368"/>
                </a:lnTo>
                <a:lnTo>
                  <a:pt x="432394" y="34426"/>
                </a:lnTo>
                <a:lnTo>
                  <a:pt x="431138" y="33670"/>
                </a:lnTo>
                <a:lnTo>
                  <a:pt x="430300" y="32373"/>
                </a:lnTo>
                <a:lnTo>
                  <a:pt x="421481" y="131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4" name="SMARTInkShape-Group58"/>
          <p:cNvGrpSpPr/>
          <p:nvPr/>
        </p:nvGrpSpPr>
        <p:grpSpPr>
          <a:xfrm>
            <a:off x="621771" y="4950653"/>
            <a:ext cx="171186" cy="168488"/>
            <a:chOff x="621771" y="4950653"/>
            <a:chExt cx="171186" cy="168488"/>
          </a:xfrm>
        </p:grpSpPr>
        <p:sp>
          <p:nvSpPr>
            <p:cNvPr id="21" name="SMARTInkShape-301"/>
            <p:cNvSpPr/>
            <p:nvPr/>
          </p:nvSpPr>
          <p:spPr bwMode="auto">
            <a:xfrm>
              <a:off x="678656" y="4986338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7144" y="21431"/>
                  </a:moveTo>
                  <a:lnTo>
                    <a:pt x="7144" y="843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02"/>
            <p:cNvSpPr/>
            <p:nvPr/>
          </p:nvSpPr>
          <p:spPr bwMode="auto">
            <a:xfrm>
              <a:off x="621771" y="4950653"/>
              <a:ext cx="102455" cy="163723"/>
            </a:xfrm>
            <a:custGeom>
              <a:avLst/>
              <a:gdLst/>
              <a:ahLst/>
              <a:cxnLst/>
              <a:rect l="0" t="0" r="0" b="0"/>
              <a:pathLst>
                <a:path w="102455" h="163723">
                  <a:moveTo>
                    <a:pt x="64029" y="21397"/>
                  </a:moveTo>
                  <a:lnTo>
                    <a:pt x="57180" y="21397"/>
                  </a:lnTo>
                  <a:lnTo>
                    <a:pt x="56886" y="1279"/>
                  </a:lnTo>
                  <a:lnTo>
                    <a:pt x="56092" y="841"/>
                  </a:lnTo>
                  <a:lnTo>
                    <a:pt x="46243" y="0"/>
                  </a:lnTo>
                  <a:lnTo>
                    <a:pt x="42101" y="2097"/>
                  </a:lnTo>
                  <a:lnTo>
                    <a:pt x="30626" y="11359"/>
                  </a:lnTo>
                  <a:lnTo>
                    <a:pt x="25900" y="12967"/>
                  </a:lnTo>
                  <a:lnTo>
                    <a:pt x="24322" y="14189"/>
                  </a:lnTo>
                  <a:lnTo>
                    <a:pt x="8865" y="35725"/>
                  </a:lnTo>
                  <a:lnTo>
                    <a:pt x="8203" y="38092"/>
                  </a:lnTo>
                  <a:lnTo>
                    <a:pt x="8555" y="39671"/>
                  </a:lnTo>
                  <a:lnTo>
                    <a:pt x="9584" y="40723"/>
                  </a:lnTo>
                  <a:lnTo>
                    <a:pt x="11064" y="41425"/>
                  </a:lnTo>
                  <a:lnTo>
                    <a:pt x="12050" y="42686"/>
                  </a:lnTo>
                  <a:lnTo>
                    <a:pt x="13146" y="46205"/>
                  </a:lnTo>
                  <a:lnTo>
                    <a:pt x="14232" y="47461"/>
                  </a:lnTo>
                  <a:lnTo>
                    <a:pt x="31066" y="54661"/>
                  </a:lnTo>
                  <a:lnTo>
                    <a:pt x="61988" y="60812"/>
                  </a:lnTo>
                  <a:lnTo>
                    <a:pt x="95784" y="64851"/>
                  </a:lnTo>
                  <a:lnTo>
                    <a:pt x="101426" y="67962"/>
                  </a:lnTo>
                  <a:lnTo>
                    <a:pt x="102454" y="69903"/>
                  </a:lnTo>
                  <a:lnTo>
                    <a:pt x="102345" y="71990"/>
                  </a:lnTo>
                  <a:lnTo>
                    <a:pt x="93593" y="89090"/>
                  </a:lnTo>
                  <a:lnTo>
                    <a:pt x="69265" y="115811"/>
                  </a:lnTo>
                  <a:lnTo>
                    <a:pt x="38105" y="137443"/>
                  </a:lnTo>
                  <a:lnTo>
                    <a:pt x="2754" y="162418"/>
                  </a:lnTo>
                  <a:lnTo>
                    <a:pt x="630" y="163722"/>
                  </a:lnTo>
                  <a:lnTo>
                    <a:pt x="332" y="163112"/>
                  </a:lnTo>
                  <a:lnTo>
                    <a:pt x="0" y="160317"/>
                  </a:lnTo>
                  <a:lnTo>
                    <a:pt x="1499" y="158460"/>
                  </a:lnTo>
                  <a:lnTo>
                    <a:pt x="37120" y="130475"/>
                  </a:lnTo>
                  <a:lnTo>
                    <a:pt x="71785" y="110549"/>
                  </a:lnTo>
                  <a:lnTo>
                    <a:pt x="78317" y="1071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03"/>
            <p:cNvSpPr/>
            <p:nvPr/>
          </p:nvSpPr>
          <p:spPr bwMode="auto">
            <a:xfrm>
              <a:off x="751087" y="5000625"/>
              <a:ext cx="41870" cy="118516"/>
            </a:xfrm>
            <a:custGeom>
              <a:avLst/>
              <a:gdLst/>
              <a:ahLst/>
              <a:cxnLst/>
              <a:rect l="0" t="0" r="0" b="0"/>
              <a:pathLst>
                <a:path w="41870" h="118516">
                  <a:moveTo>
                    <a:pt x="6151" y="0"/>
                  </a:moveTo>
                  <a:lnTo>
                    <a:pt x="6151" y="6151"/>
                  </a:lnTo>
                  <a:lnTo>
                    <a:pt x="0" y="13207"/>
                  </a:lnTo>
                  <a:lnTo>
                    <a:pt x="462" y="14361"/>
                  </a:lnTo>
                  <a:lnTo>
                    <a:pt x="9037" y="27929"/>
                  </a:lnTo>
                  <a:lnTo>
                    <a:pt x="12033" y="40995"/>
                  </a:lnTo>
                  <a:lnTo>
                    <a:pt x="13184" y="72894"/>
                  </a:lnTo>
                  <a:lnTo>
                    <a:pt x="21051" y="105232"/>
                  </a:lnTo>
                  <a:lnTo>
                    <a:pt x="25473" y="114238"/>
                  </a:lnTo>
                  <a:lnTo>
                    <a:pt x="30084" y="118242"/>
                  </a:lnTo>
                  <a:lnTo>
                    <a:pt x="32425" y="118515"/>
                  </a:lnTo>
                  <a:lnTo>
                    <a:pt x="4186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" name="SMARTInkShape-Group59"/>
          <p:cNvGrpSpPr/>
          <p:nvPr/>
        </p:nvGrpSpPr>
        <p:grpSpPr>
          <a:xfrm>
            <a:off x="571721" y="4215107"/>
            <a:ext cx="285530" cy="533747"/>
            <a:chOff x="571721" y="4215107"/>
            <a:chExt cx="285530" cy="533747"/>
          </a:xfrm>
        </p:grpSpPr>
        <p:sp>
          <p:nvSpPr>
            <p:cNvPr id="25" name="SMARTInkShape-304"/>
            <p:cNvSpPr/>
            <p:nvPr/>
          </p:nvSpPr>
          <p:spPr bwMode="auto">
            <a:xfrm>
              <a:off x="571892" y="4547173"/>
              <a:ext cx="82746" cy="201681"/>
            </a:xfrm>
            <a:custGeom>
              <a:avLst/>
              <a:gdLst/>
              <a:ahLst/>
              <a:cxnLst/>
              <a:rect l="0" t="0" r="0" b="0"/>
              <a:pathLst>
                <a:path w="82746" h="201681">
                  <a:moveTo>
                    <a:pt x="49614" y="17683"/>
                  </a:moveTo>
                  <a:lnTo>
                    <a:pt x="49614" y="13891"/>
                  </a:lnTo>
                  <a:lnTo>
                    <a:pt x="48821" y="12774"/>
                  </a:lnTo>
                  <a:lnTo>
                    <a:pt x="47498" y="12029"/>
                  </a:lnTo>
                  <a:lnTo>
                    <a:pt x="45822" y="11532"/>
                  </a:lnTo>
                  <a:lnTo>
                    <a:pt x="44705" y="10408"/>
                  </a:lnTo>
                  <a:lnTo>
                    <a:pt x="43463" y="7041"/>
                  </a:lnTo>
                  <a:lnTo>
                    <a:pt x="42765" y="684"/>
                  </a:lnTo>
                  <a:lnTo>
                    <a:pt x="41873" y="0"/>
                  </a:lnTo>
                  <a:lnTo>
                    <a:pt x="40485" y="338"/>
                  </a:lnTo>
                  <a:lnTo>
                    <a:pt x="36825" y="2037"/>
                  </a:lnTo>
                  <a:lnTo>
                    <a:pt x="32553" y="2792"/>
                  </a:lnTo>
                  <a:lnTo>
                    <a:pt x="28009" y="7361"/>
                  </a:lnTo>
                  <a:lnTo>
                    <a:pt x="17048" y="22821"/>
                  </a:lnTo>
                  <a:lnTo>
                    <a:pt x="4075" y="58272"/>
                  </a:lnTo>
                  <a:lnTo>
                    <a:pt x="490" y="71533"/>
                  </a:lnTo>
                  <a:lnTo>
                    <a:pt x="0" y="76806"/>
                  </a:lnTo>
                  <a:lnTo>
                    <a:pt x="1899" y="81795"/>
                  </a:lnTo>
                  <a:lnTo>
                    <a:pt x="5793" y="87674"/>
                  </a:lnTo>
                  <a:lnTo>
                    <a:pt x="40885" y="109022"/>
                  </a:lnTo>
                  <a:lnTo>
                    <a:pt x="76600" y="137865"/>
                  </a:lnTo>
                  <a:lnTo>
                    <a:pt x="81452" y="146768"/>
                  </a:lnTo>
                  <a:lnTo>
                    <a:pt x="82745" y="151365"/>
                  </a:lnTo>
                  <a:lnTo>
                    <a:pt x="82066" y="160706"/>
                  </a:lnTo>
                  <a:lnTo>
                    <a:pt x="80774" y="165419"/>
                  </a:lnTo>
                  <a:lnTo>
                    <a:pt x="75105" y="172773"/>
                  </a:lnTo>
                  <a:lnTo>
                    <a:pt x="44671" y="197544"/>
                  </a:lnTo>
                  <a:lnTo>
                    <a:pt x="26718" y="201680"/>
                  </a:lnTo>
                  <a:lnTo>
                    <a:pt x="17478" y="200530"/>
                  </a:lnTo>
                  <a:lnTo>
                    <a:pt x="7813" y="195420"/>
                  </a:lnTo>
                  <a:lnTo>
                    <a:pt x="5078" y="193325"/>
                  </a:lnTo>
                  <a:lnTo>
                    <a:pt x="4049" y="191134"/>
                  </a:lnTo>
                  <a:lnTo>
                    <a:pt x="4156" y="188879"/>
                  </a:lnTo>
                  <a:lnTo>
                    <a:pt x="5983" y="181914"/>
                  </a:lnTo>
                  <a:lnTo>
                    <a:pt x="6752" y="1748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05"/>
            <p:cNvSpPr/>
            <p:nvPr/>
          </p:nvSpPr>
          <p:spPr bwMode="auto">
            <a:xfrm>
              <a:off x="678656" y="4657725"/>
              <a:ext cx="178595" cy="49506"/>
            </a:xfrm>
            <a:custGeom>
              <a:avLst/>
              <a:gdLst/>
              <a:ahLst/>
              <a:cxnLst/>
              <a:rect l="0" t="0" r="0" b="0"/>
              <a:pathLst>
                <a:path w="178595" h="49506">
                  <a:moveTo>
                    <a:pt x="0" y="21431"/>
                  </a:moveTo>
                  <a:lnTo>
                    <a:pt x="0" y="25223"/>
                  </a:lnTo>
                  <a:lnTo>
                    <a:pt x="794" y="26341"/>
                  </a:lnTo>
                  <a:lnTo>
                    <a:pt x="2117" y="27086"/>
                  </a:lnTo>
                  <a:lnTo>
                    <a:pt x="9943" y="28281"/>
                  </a:lnTo>
                  <a:lnTo>
                    <a:pt x="14474" y="26327"/>
                  </a:lnTo>
                  <a:lnTo>
                    <a:pt x="19133" y="23607"/>
                  </a:lnTo>
                  <a:lnTo>
                    <a:pt x="47759" y="15006"/>
                  </a:lnTo>
                  <a:lnTo>
                    <a:pt x="55887" y="14607"/>
                  </a:lnTo>
                  <a:lnTo>
                    <a:pt x="58689" y="15294"/>
                  </a:lnTo>
                  <a:lnTo>
                    <a:pt x="60558" y="16546"/>
                  </a:lnTo>
                  <a:lnTo>
                    <a:pt x="61803" y="18174"/>
                  </a:lnTo>
                  <a:lnTo>
                    <a:pt x="63187" y="22101"/>
                  </a:lnTo>
                  <a:lnTo>
                    <a:pt x="64075" y="34881"/>
                  </a:lnTo>
                  <a:lnTo>
                    <a:pt x="62080" y="41432"/>
                  </a:lnTo>
                  <a:lnTo>
                    <a:pt x="58124" y="48313"/>
                  </a:lnTo>
                  <a:lnTo>
                    <a:pt x="58593" y="48877"/>
                  </a:lnTo>
                  <a:lnTo>
                    <a:pt x="61231" y="49505"/>
                  </a:lnTo>
                  <a:lnTo>
                    <a:pt x="75889" y="49114"/>
                  </a:lnTo>
                  <a:lnTo>
                    <a:pt x="111535" y="36257"/>
                  </a:lnTo>
                  <a:lnTo>
                    <a:pt x="147239" y="18686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06"/>
            <p:cNvSpPr/>
            <p:nvPr/>
          </p:nvSpPr>
          <p:spPr bwMode="auto">
            <a:xfrm>
              <a:off x="571721" y="4215107"/>
              <a:ext cx="85025" cy="178137"/>
            </a:xfrm>
            <a:custGeom>
              <a:avLst/>
              <a:gdLst/>
              <a:ahLst/>
              <a:cxnLst/>
              <a:rect l="0" t="0" r="0" b="0"/>
              <a:pathLst>
                <a:path w="85025" h="178137">
                  <a:moveTo>
                    <a:pt x="78360" y="6849"/>
                  </a:moveTo>
                  <a:lnTo>
                    <a:pt x="78360" y="3057"/>
                  </a:lnTo>
                  <a:lnTo>
                    <a:pt x="77567" y="1940"/>
                  </a:lnTo>
                  <a:lnTo>
                    <a:pt x="76244" y="1195"/>
                  </a:lnTo>
                  <a:lnTo>
                    <a:pt x="72209" y="0"/>
                  </a:lnTo>
                  <a:lnTo>
                    <a:pt x="59090" y="11908"/>
                  </a:lnTo>
                  <a:lnTo>
                    <a:pt x="26482" y="45236"/>
                  </a:lnTo>
                  <a:lnTo>
                    <a:pt x="1457" y="77207"/>
                  </a:lnTo>
                  <a:lnTo>
                    <a:pt x="0" y="84191"/>
                  </a:lnTo>
                  <a:lnTo>
                    <a:pt x="1994" y="82763"/>
                  </a:lnTo>
                  <a:lnTo>
                    <a:pt x="3637" y="81271"/>
                  </a:lnTo>
                  <a:lnTo>
                    <a:pt x="9696" y="79613"/>
                  </a:lnTo>
                  <a:lnTo>
                    <a:pt x="35741" y="76286"/>
                  </a:lnTo>
                  <a:lnTo>
                    <a:pt x="40423" y="74572"/>
                  </a:lnTo>
                  <a:lnTo>
                    <a:pt x="51974" y="74783"/>
                  </a:lnTo>
                  <a:lnTo>
                    <a:pt x="71208" y="77595"/>
                  </a:lnTo>
                  <a:lnTo>
                    <a:pt x="74386" y="79413"/>
                  </a:lnTo>
                  <a:lnTo>
                    <a:pt x="80033" y="85667"/>
                  </a:lnTo>
                  <a:lnTo>
                    <a:pt x="83073" y="93737"/>
                  </a:lnTo>
                  <a:lnTo>
                    <a:pt x="85024" y="111854"/>
                  </a:lnTo>
                  <a:lnTo>
                    <a:pt x="77777" y="129772"/>
                  </a:lnTo>
                  <a:lnTo>
                    <a:pt x="51906" y="161342"/>
                  </a:lnTo>
                  <a:lnTo>
                    <a:pt x="37802" y="172040"/>
                  </a:lnTo>
                  <a:lnTo>
                    <a:pt x="23569" y="176445"/>
                  </a:lnTo>
                  <a:lnTo>
                    <a:pt x="2599" y="178136"/>
                  </a:lnTo>
                  <a:lnTo>
                    <a:pt x="1659" y="177397"/>
                  </a:lnTo>
                  <a:lnTo>
                    <a:pt x="615" y="174459"/>
                  </a:lnTo>
                  <a:lnTo>
                    <a:pt x="1130" y="172564"/>
                  </a:lnTo>
                  <a:lnTo>
                    <a:pt x="7660" y="163820"/>
                  </a:lnTo>
                  <a:lnTo>
                    <a:pt x="21210" y="149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07"/>
            <p:cNvSpPr/>
            <p:nvPr/>
          </p:nvSpPr>
          <p:spPr bwMode="auto">
            <a:xfrm>
              <a:off x="671513" y="4336638"/>
              <a:ext cx="57116" cy="111254"/>
            </a:xfrm>
            <a:custGeom>
              <a:avLst/>
              <a:gdLst/>
              <a:ahLst/>
              <a:cxnLst/>
              <a:rect l="0" t="0" r="0" b="0"/>
              <a:pathLst>
                <a:path w="57116" h="111254">
                  <a:moveTo>
                    <a:pt x="0" y="6762"/>
                  </a:moveTo>
                  <a:lnTo>
                    <a:pt x="0" y="13819"/>
                  </a:lnTo>
                  <a:lnTo>
                    <a:pt x="6150" y="13898"/>
                  </a:lnTo>
                  <a:lnTo>
                    <a:pt x="14434" y="10111"/>
                  </a:lnTo>
                  <a:lnTo>
                    <a:pt x="16766" y="8201"/>
                  </a:lnTo>
                  <a:lnTo>
                    <a:pt x="19358" y="3962"/>
                  </a:lnTo>
                  <a:lnTo>
                    <a:pt x="21636" y="2514"/>
                  </a:lnTo>
                  <a:lnTo>
                    <a:pt x="33550" y="0"/>
                  </a:lnTo>
                  <a:lnTo>
                    <a:pt x="34273" y="666"/>
                  </a:lnTo>
                  <a:lnTo>
                    <a:pt x="35662" y="6478"/>
                  </a:lnTo>
                  <a:lnTo>
                    <a:pt x="35702" y="10470"/>
                  </a:lnTo>
                  <a:lnTo>
                    <a:pt x="36501" y="11615"/>
                  </a:lnTo>
                  <a:lnTo>
                    <a:pt x="37828" y="12379"/>
                  </a:lnTo>
                  <a:lnTo>
                    <a:pt x="39506" y="12888"/>
                  </a:lnTo>
                  <a:lnTo>
                    <a:pt x="40624" y="14021"/>
                  </a:lnTo>
                  <a:lnTo>
                    <a:pt x="41867" y="17397"/>
                  </a:lnTo>
                  <a:lnTo>
                    <a:pt x="42993" y="18614"/>
                  </a:lnTo>
                  <a:lnTo>
                    <a:pt x="56760" y="27871"/>
                  </a:lnTo>
                  <a:lnTo>
                    <a:pt x="57115" y="38108"/>
                  </a:lnTo>
                  <a:lnTo>
                    <a:pt x="56333" y="39566"/>
                  </a:lnTo>
                  <a:lnTo>
                    <a:pt x="55018" y="40537"/>
                  </a:lnTo>
                  <a:lnTo>
                    <a:pt x="53347" y="41185"/>
                  </a:lnTo>
                  <a:lnTo>
                    <a:pt x="52233" y="42411"/>
                  </a:lnTo>
                  <a:lnTo>
                    <a:pt x="50031" y="49528"/>
                  </a:lnTo>
                  <a:lnTo>
                    <a:pt x="46221" y="53388"/>
                  </a:lnTo>
                  <a:lnTo>
                    <a:pt x="44355" y="59499"/>
                  </a:lnTo>
                  <a:lnTo>
                    <a:pt x="42920" y="94975"/>
                  </a:lnTo>
                  <a:lnTo>
                    <a:pt x="42867" y="111253"/>
                  </a:lnTo>
                  <a:lnTo>
                    <a:pt x="42862" y="853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0" name="SMARTInkShape-308"/>
          <p:cNvSpPr/>
          <p:nvPr/>
        </p:nvSpPr>
        <p:spPr bwMode="auto">
          <a:xfrm>
            <a:off x="1523191" y="5879306"/>
            <a:ext cx="1393342" cy="900130"/>
          </a:xfrm>
          <a:custGeom>
            <a:avLst/>
            <a:gdLst/>
            <a:ahLst/>
            <a:cxnLst/>
            <a:rect l="0" t="0" r="0" b="0"/>
            <a:pathLst>
              <a:path w="1393342" h="900130">
                <a:moveTo>
                  <a:pt x="1084278" y="164307"/>
                </a:moveTo>
                <a:lnTo>
                  <a:pt x="1053616" y="163513"/>
                </a:lnTo>
                <a:lnTo>
                  <a:pt x="1018886" y="147716"/>
                </a:lnTo>
                <a:lnTo>
                  <a:pt x="987400" y="134307"/>
                </a:lnTo>
                <a:lnTo>
                  <a:pt x="959970" y="122697"/>
                </a:lnTo>
                <a:lnTo>
                  <a:pt x="931735" y="109204"/>
                </a:lnTo>
                <a:lnTo>
                  <a:pt x="903260" y="98944"/>
                </a:lnTo>
                <a:lnTo>
                  <a:pt x="880000" y="95569"/>
                </a:lnTo>
                <a:lnTo>
                  <a:pt x="853788" y="94069"/>
                </a:lnTo>
                <a:lnTo>
                  <a:pt x="826263" y="93402"/>
                </a:lnTo>
                <a:lnTo>
                  <a:pt x="796038" y="93106"/>
                </a:lnTo>
                <a:lnTo>
                  <a:pt x="764084" y="92181"/>
                </a:lnTo>
                <a:lnTo>
                  <a:pt x="731361" y="89123"/>
                </a:lnTo>
                <a:lnTo>
                  <a:pt x="700413" y="85119"/>
                </a:lnTo>
                <a:lnTo>
                  <a:pt x="669990" y="80694"/>
                </a:lnTo>
                <a:lnTo>
                  <a:pt x="637948" y="76080"/>
                </a:lnTo>
                <a:lnTo>
                  <a:pt x="605186" y="73501"/>
                </a:lnTo>
                <a:lnTo>
                  <a:pt x="572898" y="72355"/>
                </a:lnTo>
                <a:lnTo>
                  <a:pt x="542673" y="71845"/>
                </a:lnTo>
                <a:lnTo>
                  <a:pt x="511248" y="71618"/>
                </a:lnTo>
                <a:lnTo>
                  <a:pt x="478760" y="71518"/>
                </a:lnTo>
                <a:lnTo>
                  <a:pt x="445801" y="71473"/>
                </a:lnTo>
                <a:lnTo>
                  <a:pt x="414748" y="71453"/>
                </a:lnTo>
                <a:lnTo>
                  <a:pt x="385071" y="70651"/>
                </a:lnTo>
                <a:lnTo>
                  <a:pt x="356007" y="67648"/>
                </a:lnTo>
                <a:lnTo>
                  <a:pt x="325098" y="67902"/>
                </a:lnTo>
                <a:lnTo>
                  <a:pt x="294427" y="70660"/>
                </a:lnTo>
                <a:lnTo>
                  <a:pt x="267566" y="74532"/>
                </a:lnTo>
                <a:lnTo>
                  <a:pt x="242399" y="81015"/>
                </a:lnTo>
                <a:lnTo>
                  <a:pt x="217985" y="89188"/>
                </a:lnTo>
                <a:lnTo>
                  <a:pt x="182720" y="101921"/>
                </a:lnTo>
                <a:lnTo>
                  <a:pt x="151811" y="111867"/>
                </a:lnTo>
                <a:lnTo>
                  <a:pt x="123338" y="125310"/>
                </a:lnTo>
                <a:lnTo>
                  <a:pt x="91981" y="150783"/>
                </a:lnTo>
                <a:lnTo>
                  <a:pt x="62857" y="178745"/>
                </a:lnTo>
                <a:lnTo>
                  <a:pt x="34967" y="213696"/>
                </a:lnTo>
                <a:lnTo>
                  <a:pt x="19220" y="247291"/>
                </a:lnTo>
                <a:lnTo>
                  <a:pt x="12167" y="273420"/>
                </a:lnTo>
                <a:lnTo>
                  <a:pt x="6386" y="303024"/>
                </a:lnTo>
                <a:lnTo>
                  <a:pt x="1965" y="333909"/>
                </a:lnTo>
                <a:lnTo>
                  <a:pt x="0" y="363511"/>
                </a:lnTo>
                <a:lnTo>
                  <a:pt x="1243" y="390424"/>
                </a:lnTo>
                <a:lnTo>
                  <a:pt x="4442" y="415616"/>
                </a:lnTo>
                <a:lnTo>
                  <a:pt x="8509" y="440041"/>
                </a:lnTo>
                <a:lnTo>
                  <a:pt x="17196" y="464126"/>
                </a:lnTo>
                <a:lnTo>
                  <a:pt x="28994" y="488060"/>
                </a:lnTo>
                <a:lnTo>
                  <a:pt x="42175" y="511926"/>
                </a:lnTo>
                <a:lnTo>
                  <a:pt x="58088" y="537879"/>
                </a:lnTo>
                <a:lnTo>
                  <a:pt x="75743" y="565289"/>
                </a:lnTo>
                <a:lnTo>
                  <a:pt x="94174" y="593346"/>
                </a:lnTo>
                <a:lnTo>
                  <a:pt x="115065" y="623807"/>
                </a:lnTo>
                <a:lnTo>
                  <a:pt x="138373" y="655866"/>
                </a:lnTo>
                <a:lnTo>
                  <a:pt x="164607" y="688636"/>
                </a:lnTo>
                <a:lnTo>
                  <a:pt x="190025" y="719604"/>
                </a:lnTo>
                <a:lnTo>
                  <a:pt x="214551" y="747655"/>
                </a:lnTo>
                <a:lnTo>
                  <a:pt x="238680" y="770706"/>
                </a:lnTo>
                <a:lnTo>
                  <a:pt x="262634" y="791534"/>
                </a:lnTo>
                <a:lnTo>
                  <a:pt x="296315" y="818994"/>
                </a:lnTo>
                <a:lnTo>
                  <a:pt x="330637" y="844328"/>
                </a:lnTo>
                <a:lnTo>
                  <a:pt x="358801" y="861825"/>
                </a:lnTo>
                <a:lnTo>
                  <a:pt x="392485" y="877540"/>
                </a:lnTo>
                <a:lnTo>
                  <a:pt x="411152" y="884270"/>
                </a:lnTo>
                <a:lnTo>
                  <a:pt x="430740" y="890345"/>
                </a:lnTo>
                <a:lnTo>
                  <a:pt x="450942" y="895982"/>
                </a:lnTo>
                <a:lnTo>
                  <a:pt x="474729" y="898947"/>
                </a:lnTo>
                <a:lnTo>
                  <a:pt x="500906" y="900129"/>
                </a:lnTo>
                <a:lnTo>
                  <a:pt x="528675" y="900124"/>
                </a:lnTo>
                <a:lnTo>
                  <a:pt x="559095" y="896945"/>
                </a:lnTo>
                <a:lnTo>
                  <a:pt x="591281" y="891651"/>
                </a:lnTo>
                <a:lnTo>
                  <a:pt x="624645" y="884947"/>
                </a:lnTo>
                <a:lnTo>
                  <a:pt x="660381" y="875715"/>
                </a:lnTo>
                <a:lnTo>
                  <a:pt x="697698" y="864797"/>
                </a:lnTo>
                <a:lnTo>
                  <a:pt x="736071" y="852756"/>
                </a:lnTo>
                <a:lnTo>
                  <a:pt x="775940" y="837586"/>
                </a:lnTo>
                <a:lnTo>
                  <a:pt x="816806" y="820328"/>
                </a:lnTo>
                <a:lnTo>
                  <a:pt x="858339" y="801679"/>
                </a:lnTo>
                <a:lnTo>
                  <a:pt x="898727" y="783690"/>
                </a:lnTo>
                <a:lnTo>
                  <a:pt x="938352" y="766142"/>
                </a:lnTo>
                <a:lnTo>
                  <a:pt x="977469" y="748886"/>
                </a:lnTo>
                <a:lnTo>
                  <a:pt x="1013865" y="731827"/>
                </a:lnTo>
                <a:lnTo>
                  <a:pt x="1048449" y="714897"/>
                </a:lnTo>
                <a:lnTo>
                  <a:pt x="1081823" y="698054"/>
                </a:lnTo>
                <a:lnTo>
                  <a:pt x="1112804" y="682063"/>
                </a:lnTo>
                <a:lnTo>
                  <a:pt x="1142189" y="666640"/>
                </a:lnTo>
                <a:lnTo>
                  <a:pt x="1170510" y="651595"/>
                </a:lnTo>
                <a:lnTo>
                  <a:pt x="1197328" y="636009"/>
                </a:lnTo>
                <a:lnTo>
                  <a:pt x="1223145" y="620062"/>
                </a:lnTo>
                <a:lnTo>
                  <a:pt x="1248293" y="603875"/>
                </a:lnTo>
                <a:lnTo>
                  <a:pt x="1270615" y="588321"/>
                </a:lnTo>
                <a:lnTo>
                  <a:pt x="1291053" y="573189"/>
                </a:lnTo>
                <a:lnTo>
                  <a:pt x="1310234" y="558339"/>
                </a:lnTo>
                <a:lnTo>
                  <a:pt x="1342130" y="527022"/>
                </a:lnTo>
                <a:lnTo>
                  <a:pt x="1367947" y="493788"/>
                </a:lnTo>
                <a:lnTo>
                  <a:pt x="1378166" y="476036"/>
                </a:lnTo>
                <a:lnTo>
                  <a:pt x="1387359" y="457851"/>
                </a:lnTo>
                <a:lnTo>
                  <a:pt x="1391901" y="438584"/>
                </a:lnTo>
                <a:lnTo>
                  <a:pt x="1393341" y="418596"/>
                </a:lnTo>
                <a:lnTo>
                  <a:pt x="1392714" y="398126"/>
                </a:lnTo>
                <a:lnTo>
                  <a:pt x="1388327" y="376542"/>
                </a:lnTo>
                <a:lnTo>
                  <a:pt x="1381433" y="354216"/>
                </a:lnTo>
                <a:lnTo>
                  <a:pt x="1372869" y="331394"/>
                </a:lnTo>
                <a:lnTo>
                  <a:pt x="1360809" y="308242"/>
                </a:lnTo>
                <a:lnTo>
                  <a:pt x="1346420" y="284870"/>
                </a:lnTo>
                <a:lnTo>
                  <a:pt x="1330477" y="261351"/>
                </a:lnTo>
                <a:lnTo>
                  <a:pt x="1311910" y="238528"/>
                </a:lnTo>
                <a:lnTo>
                  <a:pt x="1291595" y="216168"/>
                </a:lnTo>
                <a:lnTo>
                  <a:pt x="1270114" y="194119"/>
                </a:lnTo>
                <a:lnTo>
                  <a:pt x="1245475" y="173069"/>
                </a:lnTo>
                <a:lnTo>
                  <a:pt x="1218730" y="152686"/>
                </a:lnTo>
                <a:lnTo>
                  <a:pt x="1190581" y="132747"/>
                </a:lnTo>
                <a:lnTo>
                  <a:pt x="1159910" y="114692"/>
                </a:lnTo>
                <a:lnTo>
                  <a:pt x="1127555" y="97893"/>
                </a:lnTo>
                <a:lnTo>
                  <a:pt x="1094079" y="81930"/>
                </a:lnTo>
                <a:lnTo>
                  <a:pt x="1058268" y="67321"/>
                </a:lnTo>
                <a:lnTo>
                  <a:pt x="1020901" y="53612"/>
                </a:lnTo>
                <a:lnTo>
                  <a:pt x="982495" y="40504"/>
                </a:lnTo>
                <a:lnTo>
                  <a:pt x="944191" y="30177"/>
                </a:lnTo>
                <a:lnTo>
                  <a:pt x="905955" y="21706"/>
                </a:lnTo>
                <a:lnTo>
                  <a:pt x="867765" y="14471"/>
                </a:lnTo>
                <a:lnTo>
                  <a:pt x="842305" y="9647"/>
                </a:lnTo>
                <a:lnTo>
                  <a:pt x="79138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305" name="SMARTInkShape-Group61"/>
          <p:cNvGrpSpPr/>
          <p:nvPr/>
        </p:nvGrpSpPr>
        <p:grpSpPr>
          <a:xfrm>
            <a:off x="1321594" y="4993481"/>
            <a:ext cx="871538" cy="49015"/>
            <a:chOff x="1321594" y="4993481"/>
            <a:chExt cx="871538" cy="49015"/>
          </a:xfrm>
        </p:grpSpPr>
        <p:sp>
          <p:nvSpPr>
            <p:cNvPr id="31" name="SMARTInkShape-309"/>
            <p:cNvSpPr/>
            <p:nvPr/>
          </p:nvSpPr>
          <p:spPr bwMode="auto">
            <a:xfrm>
              <a:off x="1321594" y="5014913"/>
              <a:ext cx="14288" cy="14288"/>
            </a:xfrm>
            <a:custGeom>
              <a:avLst/>
              <a:gdLst/>
              <a:ahLst/>
              <a:cxnLst/>
              <a:rect l="0" t="0" r="0" b="0"/>
              <a:pathLst>
                <a:path w="14288" h="14288">
                  <a:moveTo>
                    <a:pt x="0" y="14287"/>
                  </a:moveTo>
                  <a:lnTo>
                    <a:pt x="0" y="10495"/>
                  </a:lnTo>
                  <a:lnTo>
                    <a:pt x="794" y="9377"/>
                  </a:lnTo>
                  <a:lnTo>
                    <a:pt x="2116" y="8633"/>
                  </a:lnTo>
                  <a:lnTo>
                    <a:pt x="3792" y="8136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04" name="SMARTInkShape-310"/>
            <p:cNvSpPr/>
            <p:nvPr/>
          </p:nvSpPr>
          <p:spPr bwMode="auto">
            <a:xfrm>
              <a:off x="1493044" y="4993481"/>
              <a:ext cx="700088" cy="49015"/>
            </a:xfrm>
            <a:custGeom>
              <a:avLst/>
              <a:gdLst/>
              <a:ahLst/>
              <a:cxnLst/>
              <a:rect l="0" t="0" r="0" b="0"/>
              <a:pathLst>
                <a:path w="700088" h="49015">
                  <a:moveTo>
                    <a:pt x="0" y="0"/>
                  </a:moveTo>
                  <a:lnTo>
                    <a:pt x="9943" y="0"/>
                  </a:lnTo>
                  <a:lnTo>
                    <a:pt x="24836" y="4116"/>
                  </a:lnTo>
                  <a:lnTo>
                    <a:pt x="39197" y="2366"/>
                  </a:lnTo>
                  <a:lnTo>
                    <a:pt x="71895" y="6358"/>
                  </a:lnTo>
                  <a:lnTo>
                    <a:pt x="107216" y="7041"/>
                  </a:lnTo>
                  <a:lnTo>
                    <a:pt x="128605" y="9230"/>
                  </a:lnTo>
                  <a:lnTo>
                    <a:pt x="159399" y="13622"/>
                  </a:lnTo>
                  <a:lnTo>
                    <a:pt x="189383" y="14200"/>
                  </a:lnTo>
                  <a:lnTo>
                    <a:pt x="214239" y="15064"/>
                  </a:lnTo>
                  <a:lnTo>
                    <a:pt x="245847" y="25677"/>
                  </a:lnTo>
                  <a:lnTo>
                    <a:pt x="281100" y="28321"/>
                  </a:lnTo>
                  <a:lnTo>
                    <a:pt x="314653" y="28542"/>
                  </a:lnTo>
                  <a:lnTo>
                    <a:pt x="347273" y="28572"/>
                  </a:lnTo>
                  <a:lnTo>
                    <a:pt x="380183" y="28575"/>
                  </a:lnTo>
                  <a:lnTo>
                    <a:pt x="412249" y="28575"/>
                  </a:lnTo>
                  <a:lnTo>
                    <a:pt x="419495" y="30692"/>
                  </a:lnTo>
                  <a:lnTo>
                    <a:pt x="426154" y="33485"/>
                  </a:lnTo>
                  <a:lnTo>
                    <a:pt x="459484" y="35693"/>
                  </a:lnTo>
                  <a:lnTo>
                    <a:pt x="464300" y="37824"/>
                  </a:lnTo>
                  <a:lnTo>
                    <a:pt x="469087" y="40623"/>
                  </a:lnTo>
                  <a:lnTo>
                    <a:pt x="477218" y="42568"/>
                  </a:lnTo>
                  <a:lnTo>
                    <a:pt x="502469" y="42860"/>
                  </a:lnTo>
                  <a:lnTo>
                    <a:pt x="504048" y="43655"/>
                  </a:lnTo>
                  <a:lnTo>
                    <a:pt x="505101" y="44978"/>
                  </a:lnTo>
                  <a:lnTo>
                    <a:pt x="505803" y="46654"/>
                  </a:lnTo>
                  <a:lnTo>
                    <a:pt x="507064" y="47772"/>
                  </a:lnTo>
                  <a:lnTo>
                    <a:pt x="510583" y="49014"/>
                  </a:lnTo>
                  <a:lnTo>
                    <a:pt x="512632" y="48551"/>
                  </a:lnTo>
                  <a:lnTo>
                    <a:pt x="520102" y="44901"/>
                  </a:lnTo>
                  <a:lnTo>
                    <a:pt x="531224" y="42673"/>
                  </a:lnTo>
                  <a:lnTo>
                    <a:pt x="542495" y="37327"/>
                  </a:lnTo>
                  <a:lnTo>
                    <a:pt x="576237" y="35727"/>
                  </a:lnTo>
                  <a:lnTo>
                    <a:pt x="585515" y="35721"/>
                  </a:lnTo>
                  <a:lnTo>
                    <a:pt x="591752" y="37837"/>
                  </a:lnTo>
                  <a:lnTo>
                    <a:pt x="594526" y="39512"/>
                  </a:lnTo>
                  <a:lnTo>
                    <a:pt x="597170" y="39835"/>
                  </a:lnTo>
                  <a:lnTo>
                    <a:pt x="629268" y="33694"/>
                  </a:lnTo>
                  <a:lnTo>
                    <a:pt x="644029" y="29586"/>
                  </a:lnTo>
                  <a:lnTo>
                    <a:pt x="679211" y="28576"/>
                  </a:lnTo>
                  <a:lnTo>
                    <a:pt x="682342" y="28575"/>
                  </a:lnTo>
                  <a:lnTo>
                    <a:pt x="683495" y="29369"/>
                  </a:lnTo>
                  <a:lnTo>
                    <a:pt x="684263" y="30692"/>
                  </a:lnTo>
                  <a:lnTo>
                    <a:pt x="684775" y="32368"/>
                  </a:lnTo>
                  <a:lnTo>
                    <a:pt x="685911" y="33485"/>
                  </a:lnTo>
                  <a:lnTo>
                    <a:pt x="691860" y="35425"/>
                  </a:lnTo>
                  <a:lnTo>
                    <a:pt x="70008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09" name="SMARTInkShape-Group62"/>
          <p:cNvGrpSpPr/>
          <p:nvPr/>
        </p:nvGrpSpPr>
        <p:grpSpPr>
          <a:xfrm>
            <a:off x="3786188" y="5357813"/>
            <a:ext cx="257176" cy="34605"/>
            <a:chOff x="3786188" y="5357813"/>
            <a:chExt cx="257176" cy="34605"/>
          </a:xfrm>
        </p:grpSpPr>
        <p:sp>
          <p:nvSpPr>
            <p:cNvPr id="10306" name="SMARTInkShape-311"/>
            <p:cNvSpPr/>
            <p:nvPr/>
          </p:nvSpPr>
          <p:spPr bwMode="auto">
            <a:xfrm>
              <a:off x="3786188" y="5364956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0" y="7144"/>
                  </a:moveTo>
                  <a:lnTo>
                    <a:pt x="0" y="3352"/>
                  </a:lnTo>
                  <a:lnTo>
                    <a:pt x="793" y="2234"/>
                  </a:lnTo>
                  <a:lnTo>
                    <a:pt x="2116" y="1490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07" name="SMARTInkShape-312"/>
            <p:cNvSpPr/>
            <p:nvPr/>
          </p:nvSpPr>
          <p:spPr bwMode="auto">
            <a:xfrm>
              <a:off x="3871913" y="5357813"/>
              <a:ext cx="21432" cy="4116"/>
            </a:xfrm>
            <a:custGeom>
              <a:avLst/>
              <a:gdLst/>
              <a:ahLst/>
              <a:cxnLst/>
              <a:rect l="0" t="0" r="0" b="0"/>
              <a:pathLst>
                <a:path w="21432" h="4116">
                  <a:moveTo>
                    <a:pt x="0" y="0"/>
                  </a:moveTo>
                  <a:lnTo>
                    <a:pt x="3792" y="3792"/>
                  </a:lnTo>
                  <a:lnTo>
                    <a:pt x="5703" y="4115"/>
                  </a:lnTo>
                  <a:lnTo>
                    <a:pt x="7770" y="3537"/>
                  </a:lnTo>
                  <a:lnTo>
                    <a:pt x="12184" y="1571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08" name="SMARTInkShape-313"/>
            <p:cNvSpPr/>
            <p:nvPr/>
          </p:nvSpPr>
          <p:spPr bwMode="auto">
            <a:xfrm>
              <a:off x="3986213" y="5364956"/>
              <a:ext cx="57151" cy="27462"/>
            </a:xfrm>
            <a:custGeom>
              <a:avLst/>
              <a:gdLst/>
              <a:ahLst/>
              <a:cxnLst/>
              <a:rect l="0" t="0" r="0" b="0"/>
              <a:pathLst>
                <a:path w="57151" h="27462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7"/>
                  </a:lnTo>
                  <a:lnTo>
                    <a:pt x="7741" y="12185"/>
                  </a:lnTo>
                  <a:lnTo>
                    <a:pt x="13268" y="20057"/>
                  </a:lnTo>
                  <a:lnTo>
                    <a:pt x="21570" y="24817"/>
                  </a:lnTo>
                  <a:lnTo>
                    <a:pt x="34084" y="27461"/>
                  </a:lnTo>
                  <a:lnTo>
                    <a:pt x="41077" y="25964"/>
                  </a:lnTo>
                  <a:lnTo>
                    <a:pt x="5715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13" name="SMARTInkShape-Group63"/>
          <p:cNvGrpSpPr/>
          <p:nvPr/>
        </p:nvGrpSpPr>
        <p:grpSpPr>
          <a:xfrm>
            <a:off x="3829050" y="4572000"/>
            <a:ext cx="221457" cy="14289"/>
            <a:chOff x="3829050" y="4572000"/>
            <a:chExt cx="221457" cy="14289"/>
          </a:xfrm>
        </p:grpSpPr>
        <p:sp>
          <p:nvSpPr>
            <p:cNvPr id="10310" name="SMARTInkShape-314"/>
            <p:cNvSpPr/>
            <p:nvPr/>
          </p:nvSpPr>
          <p:spPr bwMode="auto">
            <a:xfrm>
              <a:off x="3829050" y="4579152"/>
              <a:ext cx="35720" cy="7137"/>
            </a:xfrm>
            <a:custGeom>
              <a:avLst/>
              <a:gdLst/>
              <a:ahLst/>
              <a:cxnLst/>
              <a:rect l="0" t="0" r="0" b="0"/>
              <a:pathLst>
                <a:path w="35720" h="7137">
                  <a:moveTo>
                    <a:pt x="0" y="7136"/>
                  </a:moveTo>
                  <a:lnTo>
                    <a:pt x="0" y="18"/>
                  </a:lnTo>
                  <a:lnTo>
                    <a:pt x="3792" y="0"/>
                  </a:lnTo>
                  <a:lnTo>
                    <a:pt x="4909" y="791"/>
                  </a:lnTo>
                  <a:lnTo>
                    <a:pt x="5654" y="2112"/>
                  </a:lnTo>
                  <a:lnTo>
                    <a:pt x="6151" y="3786"/>
                  </a:lnTo>
                  <a:lnTo>
                    <a:pt x="7276" y="4903"/>
                  </a:lnTo>
                  <a:lnTo>
                    <a:pt x="10642" y="6143"/>
                  </a:lnTo>
                  <a:lnTo>
                    <a:pt x="35719" y="7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1" name="SMARTInkShape-315"/>
            <p:cNvSpPr/>
            <p:nvPr/>
          </p:nvSpPr>
          <p:spPr bwMode="auto">
            <a:xfrm>
              <a:off x="4050506" y="4572000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22" name="SMARTInkShape-Group64"/>
          <p:cNvGrpSpPr/>
          <p:nvPr/>
        </p:nvGrpSpPr>
        <p:grpSpPr>
          <a:xfrm>
            <a:off x="5388375" y="3929063"/>
            <a:ext cx="1691082" cy="483397"/>
            <a:chOff x="5388375" y="3929063"/>
            <a:chExt cx="1691082" cy="483397"/>
          </a:xfrm>
        </p:grpSpPr>
        <p:sp>
          <p:nvSpPr>
            <p:cNvPr id="10314" name="SMARTInkShape-316"/>
            <p:cNvSpPr/>
            <p:nvPr/>
          </p:nvSpPr>
          <p:spPr bwMode="auto">
            <a:xfrm>
              <a:off x="5388375" y="4065175"/>
              <a:ext cx="211390" cy="347285"/>
            </a:xfrm>
            <a:custGeom>
              <a:avLst/>
              <a:gdLst/>
              <a:ahLst/>
              <a:cxnLst/>
              <a:rect l="0" t="0" r="0" b="0"/>
              <a:pathLst>
                <a:path w="211390" h="347285">
                  <a:moveTo>
                    <a:pt x="76594" y="13906"/>
                  </a:moveTo>
                  <a:lnTo>
                    <a:pt x="76594" y="3963"/>
                  </a:lnTo>
                  <a:lnTo>
                    <a:pt x="77388" y="2515"/>
                  </a:lnTo>
                  <a:lnTo>
                    <a:pt x="78711" y="1550"/>
                  </a:lnTo>
                  <a:lnTo>
                    <a:pt x="80386" y="906"/>
                  </a:lnTo>
                  <a:lnTo>
                    <a:pt x="80709" y="477"/>
                  </a:lnTo>
                  <a:lnTo>
                    <a:pt x="80132" y="191"/>
                  </a:lnTo>
                  <a:lnTo>
                    <a:pt x="78952" y="0"/>
                  </a:lnTo>
                  <a:lnTo>
                    <a:pt x="78166" y="667"/>
                  </a:lnTo>
                  <a:lnTo>
                    <a:pt x="77293" y="3524"/>
                  </a:lnTo>
                  <a:lnTo>
                    <a:pt x="76801" y="9596"/>
                  </a:lnTo>
                  <a:lnTo>
                    <a:pt x="78802" y="14107"/>
                  </a:lnTo>
                  <a:lnTo>
                    <a:pt x="104784" y="47700"/>
                  </a:lnTo>
                  <a:lnTo>
                    <a:pt x="116231" y="61278"/>
                  </a:lnTo>
                  <a:lnTo>
                    <a:pt x="118023" y="66181"/>
                  </a:lnTo>
                  <a:lnTo>
                    <a:pt x="119294" y="67806"/>
                  </a:lnTo>
                  <a:lnTo>
                    <a:pt x="122823" y="69611"/>
                  </a:lnTo>
                  <a:lnTo>
                    <a:pt x="124876" y="69299"/>
                  </a:lnTo>
                  <a:lnTo>
                    <a:pt x="140004" y="60986"/>
                  </a:lnTo>
                  <a:lnTo>
                    <a:pt x="144463" y="56527"/>
                  </a:lnTo>
                  <a:lnTo>
                    <a:pt x="152471" y="39127"/>
                  </a:lnTo>
                  <a:lnTo>
                    <a:pt x="155167" y="26318"/>
                  </a:lnTo>
                  <a:lnTo>
                    <a:pt x="159847" y="16349"/>
                  </a:lnTo>
                  <a:lnTo>
                    <a:pt x="161993" y="2136"/>
                  </a:lnTo>
                  <a:lnTo>
                    <a:pt x="162895" y="2090"/>
                  </a:lnTo>
                  <a:lnTo>
                    <a:pt x="166015" y="4157"/>
                  </a:lnTo>
                  <a:lnTo>
                    <a:pt x="166370" y="5819"/>
                  </a:lnTo>
                  <a:lnTo>
                    <a:pt x="165813" y="7721"/>
                  </a:lnTo>
                  <a:lnTo>
                    <a:pt x="164649" y="9782"/>
                  </a:lnTo>
                  <a:lnTo>
                    <a:pt x="163009" y="20269"/>
                  </a:lnTo>
                  <a:lnTo>
                    <a:pt x="168064" y="50463"/>
                  </a:lnTo>
                  <a:lnTo>
                    <a:pt x="170428" y="65079"/>
                  </a:lnTo>
                  <a:lnTo>
                    <a:pt x="180649" y="98215"/>
                  </a:lnTo>
                  <a:lnTo>
                    <a:pt x="186930" y="127926"/>
                  </a:lnTo>
                  <a:lnTo>
                    <a:pt x="195814" y="162429"/>
                  </a:lnTo>
                  <a:lnTo>
                    <a:pt x="202847" y="190381"/>
                  </a:lnTo>
                  <a:lnTo>
                    <a:pt x="209164" y="219565"/>
                  </a:lnTo>
                  <a:lnTo>
                    <a:pt x="211389" y="252201"/>
                  </a:lnTo>
                  <a:lnTo>
                    <a:pt x="210460" y="282333"/>
                  </a:lnTo>
                  <a:lnTo>
                    <a:pt x="200836" y="310575"/>
                  </a:lnTo>
                  <a:lnTo>
                    <a:pt x="187930" y="332789"/>
                  </a:lnTo>
                  <a:lnTo>
                    <a:pt x="178729" y="341634"/>
                  </a:lnTo>
                  <a:lnTo>
                    <a:pt x="167231" y="346094"/>
                  </a:lnTo>
                  <a:lnTo>
                    <a:pt x="160831" y="347284"/>
                  </a:lnTo>
                  <a:lnTo>
                    <a:pt x="145254" y="344372"/>
                  </a:lnTo>
                  <a:lnTo>
                    <a:pt x="128541" y="336992"/>
                  </a:lnTo>
                  <a:lnTo>
                    <a:pt x="96292" y="312852"/>
                  </a:lnTo>
                  <a:lnTo>
                    <a:pt x="68937" y="292189"/>
                  </a:lnTo>
                  <a:lnTo>
                    <a:pt x="35041" y="263874"/>
                  </a:lnTo>
                  <a:lnTo>
                    <a:pt x="11912" y="247550"/>
                  </a:lnTo>
                  <a:lnTo>
                    <a:pt x="0" y="243171"/>
                  </a:lnTo>
                  <a:lnTo>
                    <a:pt x="12300" y="249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5" name="SMARTInkShape-317"/>
            <p:cNvSpPr/>
            <p:nvPr/>
          </p:nvSpPr>
          <p:spPr bwMode="auto">
            <a:xfrm>
              <a:off x="5793581" y="4093369"/>
              <a:ext cx="178595" cy="14277"/>
            </a:xfrm>
            <a:custGeom>
              <a:avLst/>
              <a:gdLst/>
              <a:ahLst/>
              <a:cxnLst/>
              <a:rect l="0" t="0" r="0" b="0"/>
              <a:pathLst>
                <a:path w="178595" h="14277">
                  <a:moveTo>
                    <a:pt x="0" y="7144"/>
                  </a:moveTo>
                  <a:lnTo>
                    <a:pt x="3792" y="10936"/>
                  </a:lnTo>
                  <a:lnTo>
                    <a:pt x="9887" y="12798"/>
                  </a:lnTo>
                  <a:lnTo>
                    <a:pt x="44573" y="14229"/>
                  </a:lnTo>
                  <a:lnTo>
                    <a:pt x="73892" y="14276"/>
                  </a:lnTo>
                  <a:lnTo>
                    <a:pt x="100740" y="12167"/>
                  </a:lnTo>
                  <a:lnTo>
                    <a:pt x="128803" y="8632"/>
                  </a:lnTo>
                  <a:lnTo>
                    <a:pt x="164041" y="6546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6" name="SMARTInkShape-318"/>
            <p:cNvSpPr/>
            <p:nvPr/>
          </p:nvSpPr>
          <p:spPr bwMode="auto">
            <a:xfrm>
              <a:off x="5893594" y="4064794"/>
              <a:ext cx="28576" cy="157163"/>
            </a:xfrm>
            <a:custGeom>
              <a:avLst/>
              <a:gdLst/>
              <a:ahLst/>
              <a:cxnLst/>
              <a:rect l="0" t="0" r="0" b="0"/>
              <a:pathLst>
                <a:path w="28576" h="157163">
                  <a:moveTo>
                    <a:pt x="0" y="0"/>
                  </a:moveTo>
                  <a:lnTo>
                    <a:pt x="0" y="3792"/>
                  </a:lnTo>
                  <a:lnTo>
                    <a:pt x="12356" y="38076"/>
                  </a:lnTo>
                  <a:lnTo>
                    <a:pt x="18942" y="71748"/>
                  </a:lnTo>
                  <a:lnTo>
                    <a:pt x="20940" y="102190"/>
                  </a:lnTo>
                  <a:lnTo>
                    <a:pt x="21334" y="134750"/>
                  </a:lnTo>
                  <a:lnTo>
                    <a:pt x="21402" y="149287"/>
                  </a:lnTo>
                  <a:lnTo>
                    <a:pt x="22205" y="151912"/>
                  </a:lnTo>
                  <a:lnTo>
                    <a:pt x="23535" y="153662"/>
                  </a:lnTo>
                  <a:lnTo>
                    <a:pt x="28575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7" name="SMARTInkShape-319"/>
            <p:cNvSpPr/>
            <p:nvPr/>
          </p:nvSpPr>
          <p:spPr bwMode="auto">
            <a:xfrm>
              <a:off x="6193718" y="4007945"/>
              <a:ext cx="207083" cy="152841"/>
            </a:xfrm>
            <a:custGeom>
              <a:avLst/>
              <a:gdLst/>
              <a:ahLst/>
              <a:cxnLst/>
              <a:rect l="0" t="0" r="0" b="0"/>
              <a:pathLst>
                <a:path w="207083" h="152841">
                  <a:moveTo>
                    <a:pt x="7057" y="6843"/>
                  </a:moveTo>
                  <a:lnTo>
                    <a:pt x="3265" y="6843"/>
                  </a:lnTo>
                  <a:lnTo>
                    <a:pt x="2147" y="7636"/>
                  </a:lnTo>
                  <a:lnTo>
                    <a:pt x="1403" y="8959"/>
                  </a:lnTo>
                  <a:lnTo>
                    <a:pt x="0" y="13692"/>
                  </a:lnTo>
                  <a:lnTo>
                    <a:pt x="3732" y="13899"/>
                  </a:lnTo>
                  <a:lnTo>
                    <a:pt x="4840" y="13134"/>
                  </a:lnTo>
                  <a:lnTo>
                    <a:pt x="5579" y="11831"/>
                  </a:lnTo>
                  <a:lnTo>
                    <a:pt x="6765" y="7828"/>
                  </a:lnTo>
                  <a:lnTo>
                    <a:pt x="9044" y="7280"/>
                  </a:lnTo>
                  <a:lnTo>
                    <a:pt x="10763" y="7134"/>
                  </a:lnTo>
                  <a:lnTo>
                    <a:pt x="11909" y="6243"/>
                  </a:lnTo>
                  <a:lnTo>
                    <a:pt x="13899" y="717"/>
                  </a:lnTo>
                  <a:lnTo>
                    <a:pt x="13206" y="378"/>
                  </a:lnTo>
                  <a:lnTo>
                    <a:pt x="10319" y="0"/>
                  </a:lnTo>
                  <a:lnTo>
                    <a:pt x="9232" y="694"/>
                  </a:lnTo>
                  <a:lnTo>
                    <a:pt x="8507" y="1949"/>
                  </a:lnTo>
                  <a:lnTo>
                    <a:pt x="8024" y="3581"/>
                  </a:lnTo>
                  <a:lnTo>
                    <a:pt x="8495" y="5462"/>
                  </a:lnTo>
                  <a:lnTo>
                    <a:pt x="12839" y="14184"/>
                  </a:lnTo>
                  <a:lnTo>
                    <a:pt x="24064" y="46760"/>
                  </a:lnTo>
                  <a:lnTo>
                    <a:pt x="43447" y="78833"/>
                  </a:lnTo>
                  <a:lnTo>
                    <a:pt x="53393" y="92019"/>
                  </a:lnTo>
                  <a:lnTo>
                    <a:pt x="81297" y="115537"/>
                  </a:lnTo>
                  <a:lnTo>
                    <a:pt x="113356" y="139085"/>
                  </a:lnTo>
                  <a:lnTo>
                    <a:pt x="128120" y="144992"/>
                  </a:lnTo>
                  <a:lnTo>
                    <a:pt x="157001" y="152577"/>
                  </a:lnTo>
                  <a:lnTo>
                    <a:pt x="171330" y="152840"/>
                  </a:lnTo>
                  <a:lnTo>
                    <a:pt x="184842" y="149518"/>
                  </a:lnTo>
                  <a:lnTo>
                    <a:pt x="207082" y="135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8" name="SMARTInkShape-320"/>
            <p:cNvSpPr/>
            <p:nvPr/>
          </p:nvSpPr>
          <p:spPr bwMode="auto">
            <a:xfrm>
              <a:off x="6177673" y="4014788"/>
              <a:ext cx="144547" cy="190185"/>
            </a:xfrm>
            <a:custGeom>
              <a:avLst/>
              <a:gdLst/>
              <a:ahLst/>
              <a:cxnLst/>
              <a:rect l="0" t="0" r="0" b="0"/>
              <a:pathLst>
                <a:path w="144547" h="190185">
                  <a:moveTo>
                    <a:pt x="144546" y="0"/>
                  </a:moveTo>
                  <a:lnTo>
                    <a:pt x="132345" y="7290"/>
                  </a:lnTo>
                  <a:lnTo>
                    <a:pt x="103595" y="32131"/>
                  </a:lnTo>
                  <a:lnTo>
                    <a:pt x="73674" y="60320"/>
                  </a:lnTo>
                  <a:lnTo>
                    <a:pt x="44701" y="93808"/>
                  </a:lnTo>
                  <a:lnTo>
                    <a:pt x="20241" y="126749"/>
                  </a:lnTo>
                  <a:lnTo>
                    <a:pt x="5057" y="156617"/>
                  </a:lnTo>
                  <a:lnTo>
                    <a:pt x="0" y="173589"/>
                  </a:lnTo>
                  <a:lnTo>
                    <a:pt x="400" y="183777"/>
                  </a:lnTo>
                  <a:lnTo>
                    <a:pt x="3204" y="186812"/>
                  </a:lnTo>
                  <a:lnTo>
                    <a:pt x="12671" y="190184"/>
                  </a:lnTo>
                  <a:lnTo>
                    <a:pt x="29049" y="185332"/>
                  </a:lnTo>
                  <a:lnTo>
                    <a:pt x="60583" y="167096"/>
                  </a:lnTo>
                  <a:lnTo>
                    <a:pt x="9454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9" name="SMARTInkShape-321"/>
            <p:cNvSpPr/>
            <p:nvPr/>
          </p:nvSpPr>
          <p:spPr bwMode="auto">
            <a:xfrm>
              <a:off x="6437107" y="3929063"/>
              <a:ext cx="196077" cy="215445"/>
            </a:xfrm>
            <a:custGeom>
              <a:avLst/>
              <a:gdLst/>
              <a:ahLst/>
              <a:cxnLst/>
              <a:rect l="0" t="0" r="0" b="0"/>
              <a:pathLst>
                <a:path w="196077" h="215445">
                  <a:moveTo>
                    <a:pt x="35131" y="0"/>
                  </a:moveTo>
                  <a:lnTo>
                    <a:pt x="18338" y="0"/>
                  </a:lnTo>
                  <a:lnTo>
                    <a:pt x="16791" y="793"/>
                  </a:lnTo>
                  <a:lnTo>
                    <a:pt x="15761" y="2116"/>
                  </a:lnTo>
                  <a:lnTo>
                    <a:pt x="14615" y="5703"/>
                  </a:lnTo>
                  <a:lnTo>
                    <a:pt x="13753" y="35607"/>
                  </a:lnTo>
                  <a:lnTo>
                    <a:pt x="13715" y="64260"/>
                  </a:lnTo>
                  <a:lnTo>
                    <a:pt x="13704" y="94975"/>
                  </a:lnTo>
                  <a:lnTo>
                    <a:pt x="13701" y="127094"/>
                  </a:lnTo>
                  <a:lnTo>
                    <a:pt x="12113" y="146180"/>
                  </a:lnTo>
                  <a:lnTo>
                    <a:pt x="2391" y="177835"/>
                  </a:lnTo>
                  <a:lnTo>
                    <a:pt x="0" y="203226"/>
                  </a:lnTo>
                  <a:lnTo>
                    <a:pt x="1790" y="211502"/>
                  </a:lnTo>
                  <a:lnTo>
                    <a:pt x="3378" y="214820"/>
                  </a:lnTo>
                  <a:lnTo>
                    <a:pt x="5231" y="215444"/>
                  </a:lnTo>
                  <a:lnTo>
                    <a:pt x="7260" y="214273"/>
                  </a:lnTo>
                  <a:lnTo>
                    <a:pt x="23464" y="195110"/>
                  </a:lnTo>
                  <a:lnTo>
                    <a:pt x="38941" y="162864"/>
                  </a:lnTo>
                  <a:lnTo>
                    <a:pt x="64458" y="129713"/>
                  </a:lnTo>
                  <a:lnTo>
                    <a:pt x="89152" y="107489"/>
                  </a:lnTo>
                  <a:lnTo>
                    <a:pt x="107294" y="99367"/>
                  </a:lnTo>
                  <a:lnTo>
                    <a:pt x="135358" y="94794"/>
                  </a:lnTo>
                  <a:lnTo>
                    <a:pt x="161665" y="95555"/>
                  </a:lnTo>
                  <a:lnTo>
                    <a:pt x="188096" y="102924"/>
                  </a:lnTo>
                  <a:lnTo>
                    <a:pt x="191876" y="106716"/>
                  </a:lnTo>
                  <a:lnTo>
                    <a:pt x="196076" y="117279"/>
                  </a:lnTo>
                  <a:lnTo>
                    <a:pt x="195827" y="129911"/>
                  </a:lnTo>
                  <a:lnTo>
                    <a:pt x="194649" y="136614"/>
                  </a:lnTo>
                  <a:lnTo>
                    <a:pt x="186990" y="148294"/>
                  </a:lnTo>
                  <a:lnTo>
                    <a:pt x="155876" y="177720"/>
                  </a:lnTo>
                  <a:lnTo>
                    <a:pt x="120764" y="194519"/>
                  </a:lnTo>
                  <a:lnTo>
                    <a:pt x="101664" y="199541"/>
                  </a:lnTo>
                  <a:lnTo>
                    <a:pt x="113712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0" name="SMARTInkShape-322"/>
            <p:cNvSpPr/>
            <p:nvPr/>
          </p:nvSpPr>
          <p:spPr bwMode="auto">
            <a:xfrm>
              <a:off x="6672802" y="3979069"/>
              <a:ext cx="406655" cy="135191"/>
            </a:xfrm>
            <a:custGeom>
              <a:avLst/>
              <a:gdLst/>
              <a:ahLst/>
              <a:cxnLst/>
              <a:rect l="0" t="0" r="0" b="0"/>
              <a:pathLst>
                <a:path w="406655" h="135191">
                  <a:moveTo>
                    <a:pt x="78042" y="50006"/>
                  </a:moveTo>
                  <a:lnTo>
                    <a:pt x="64306" y="50006"/>
                  </a:lnTo>
                  <a:lnTo>
                    <a:pt x="60947" y="51594"/>
                  </a:lnTo>
                  <a:lnTo>
                    <a:pt x="25426" y="81789"/>
                  </a:lnTo>
                  <a:lnTo>
                    <a:pt x="8676" y="100176"/>
                  </a:lnTo>
                  <a:lnTo>
                    <a:pt x="3556" y="109610"/>
                  </a:lnTo>
                  <a:lnTo>
                    <a:pt x="0" y="129567"/>
                  </a:lnTo>
                  <a:lnTo>
                    <a:pt x="614" y="131622"/>
                  </a:lnTo>
                  <a:lnTo>
                    <a:pt x="1817" y="132992"/>
                  </a:lnTo>
                  <a:lnTo>
                    <a:pt x="3412" y="133905"/>
                  </a:lnTo>
                  <a:lnTo>
                    <a:pt x="13243" y="135190"/>
                  </a:lnTo>
                  <a:lnTo>
                    <a:pt x="30003" y="131779"/>
                  </a:lnTo>
                  <a:lnTo>
                    <a:pt x="64920" y="108981"/>
                  </a:lnTo>
                  <a:lnTo>
                    <a:pt x="97658" y="77070"/>
                  </a:lnTo>
                  <a:lnTo>
                    <a:pt x="112243" y="58890"/>
                  </a:lnTo>
                  <a:lnTo>
                    <a:pt x="112749" y="59898"/>
                  </a:lnTo>
                  <a:lnTo>
                    <a:pt x="113311" y="65250"/>
                  </a:lnTo>
                  <a:lnTo>
                    <a:pt x="111444" y="70804"/>
                  </a:lnTo>
                  <a:lnTo>
                    <a:pt x="92269" y="105209"/>
                  </a:lnTo>
                  <a:lnTo>
                    <a:pt x="88333" y="111053"/>
                  </a:lnTo>
                  <a:lnTo>
                    <a:pt x="86119" y="118806"/>
                  </a:lnTo>
                  <a:lnTo>
                    <a:pt x="85600" y="123711"/>
                  </a:lnTo>
                  <a:lnTo>
                    <a:pt x="87049" y="125336"/>
                  </a:lnTo>
                  <a:lnTo>
                    <a:pt x="92894" y="127142"/>
                  </a:lnTo>
                  <a:lnTo>
                    <a:pt x="105108" y="128159"/>
                  </a:lnTo>
                  <a:lnTo>
                    <a:pt x="122574" y="120875"/>
                  </a:lnTo>
                  <a:lnTo>
                    <a:pt x="139038" y="108664"/>
                  </a:lnTo>
                  <a:lnTo>
                    <a:pt x="165763" y="77839"/>
                  </a:lnTo>
                  <a:lnTo>
                    <a:pt x="197796" y="42267"/>
                  </a:lnTo>
                  <a:lnTo>
                    <a:pt x="202703" y="36512"/>
                  </a:lnTo>
                  <a:lnTo>
                    <a:pt x="204012" y="33866"/>
                  </a:lnTo>
                  <a:lnTo>
                    <a:pt x="205678" y="32896"/>
                  </a:lnTo>
                  <a:lnTo>
                    <a:pt x="207583" y="33043"/>
                  </a:lnTo>
                  <a:lnTo>
                    <a:pt x="209646" y="33935"/>
                  </a:lnTo>
                  <a:lnTo>
                    <a:pt x="211022" y="35323"/>
                  </a:lnTo>
                  <a:lnTo>
                    <a:pt x="212551" y="38982"/>
                  </a:lnTo>
                  <a:lnTo>
                    <a:pt x="211113" y="45371"/>
                  </a:lnTo>
                  <a:lnTo>
                    <a:pt x="207958" y="57893"/>
                  </a:lnTo>
                  <a:lnTo>
                    <a:pt x="204906" y="71657"/>
                  </a:lnTo>
                  <a:lnTo>
                    <a:pt x="201092" y="85790"/>
                  </a:lnTo>
                  <a:lnTo>
                    <a:pt x="200993" y="94485"/>
                  </a:lnTo>
                  <a:lnTo>
                    <a:pt x="206363" y="112766"/>
                  </a:lnTo>
                  <a:lnTo>
                    <a:pt x="207245" y="113277"/>
                  </a:lnTo>
                  <a:lnTo>
                    <a:pt x="210343" y="113845"/>
                  </a:lnTo>
                  <a:lnTo>
                    <a:pt x="211486" y="113203"/>
                  </a:lnTo>
                  <a:lnTo>
                    <a:pt x="212248" y="111981"/>
                  </a:lnTo>
                  <a:lnTo>
                    <a:pt x="212757" y="110373"/>
                  </a:lnTo>
                  <a:lnTo>
                    <a:pt x="213889" y="109300"/>
                  </a:lnTo>
                  <a:lnTo>
                    <a:pt x="217264" y="108109"/>
                  </a:lnTo>
                  <a:lnTo>
                    <a:pt x="223627" y="107439"/>
                  </a:lnTo>
                  <a:lnTo>
                    <a:pt x="225105" y="106551"/>
                  </a:lnTo>
                  <a:lnTo>
                    <a:pt x="226090" y="105165"/>
                  </a:lnTo>
                  <a:lnTo>
                    <a:pt x="227978" y="101509"/>
                  </a:lnTo>
                  <a:lnTo>
                    <a:pt x="232710" y="94988"/>
                  </a:lnTo>
                  <a:lnTo>
                    <a:pt x="234466" y="88028"/>
                  </a:lnTo>
                  <a:lnTo>
                    <a:pt x="235979" y="61763"/>
                  </a:lnTo>
                  <a:lnTo>
                    <a:pt x="240854" y="48330"/>
                  </a:lnTo>
                  <a:lnTo>
                    <a:pt x="241352" y="44126"/>
                  </a:lnTo>
                  <a:lnTo>
                    <a:pt x="243272" y="40530"/>
                  </a:lnTo>
                  <a:lnTo>
                    <a:pt x="249637" y="34417"/>
                  </a:lnTo>
                  <a:lnTo>
                    <a:pt x="259876" y="31171"/>
                  </a:lnTo>
                  <a:lnTo>
                    <a:pt x="293575" y="24007"/>
                  </a:lnTo>
                  <a:lnTo>
                    <a:pt x="326668" y="21940"/>
                  </a:lnTo>
                  <a:lnTo>
                    <a:pt x="360163" y="17739"/>
                  </a:lnTo>
                  <a:lnTo>
                    <a:pt x="394799" y="6971"/>
                  </a:lnTo>
                  <a:lnTo>
                    <a:pt x="40665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213" name="SMARTInkShape-Group65"/>
          <p:cNvGrpSpPr/>
          <p:nvPr/>
        </p:nvGrpSpPr>
        <p:grpSpPr>
          <a:xfrm>
            <a:off x="1555070" y="942975"/>
            <a:ext cx="1283896" cy="248335"/>
            <a:chOff x="1555070" y="942975"/>
            <a:chExt cx="1283896" cy="248335"/>
          </a:xfrm>
        </p:grpSpPr>
        <p:sp>
          <p:nvSpPr>
            <p:cNvPr id="10323" name="SMARTInkShape-323"/>
            <p:cNvSpPr/>
            <p:nvPr/>
          </p:nvSpPr>
          <p:spPr bwMode="auto">
            <a:xfrm>
              <a:off x="1555070" y="1057275"/>
              <a:ext cx="122083" cy="91753"/>
            </a:xfrm>
            <a:custGeom>
              <a:avLst/>
              <a:gdLst/>
              <a:ahLst/>
              <a:cxnLst/>
              <a:rect l="0" t="0" r="0" b="0"/>
              <a:pathLst>
                <a:path w="122083" h="91753">
                  <a:moveTo>
                    <a:pt x="116568" y="7144"/>
                  </a:moveTo>
                  <a:lnTo>
                    <a:pt x="116568" y="3351"/>
                  </a:lnTo>
                  <a:lnTo>
                    <a:pt x="115774" y="2234"/>
                  </a:lnTo>
                  <a:lnTo>
                    <a:pt x="114451" y="1490"/>
                  </a:lnTo>
                  <a:lnTo>
                    <a:pt x="109718" y="87"/>
                  </a:lnTo>
                  <a:lnTo>
                    <a:pt x="77504" y="0"/>
                  </a:lnTo>
                  <a:lnTo>
                    <a:pt x="45074" y="0"/>
                  </a:lnTo>
                  <a:lnTo>
                    <a:pt x="36374" y="794"/>
                  </a:lnTo>
                  <a:lnTo>
                    <a:pt x="27013" y="5703"/>
                  </a:lnTo>
                  <a:lnTo>
                    <a:pt x="14297" y="16793"/>
                  </a:lnTo>
                  <a:lnTo>
                    <a:pt x="13462" y="18339"/>
                  </a:lnTo>
                  <a:lnTo>
                    <a:pt x="13699" y="19370"/>
                  </a:lnTo>
                  <a:lnTo>
                    <a:pt x="30123" y="31254"/>
                  </a:lnTo>
                  <a:lnTo>
                    <a:pt x="60975" y="39119"/>
                  </a:lnTo>
                  <a:lnTo>
                    <a:pt x="96266" y="46326"/>
                  </a:lnTo>
                  <a:lnTo>
                    <a:pt x="109317" y="52708"/>
                  </a:lnTo>
                  <a:lnTo>
                    <a:pt x="118212" y="59626"/>
                  </a:lnTo>
                  <a:lnTo>
                    <a:pt x="121267" y="64336"/>
                  </a:lnTo>
                  <a:lnTo>
                    <a:pt x="122082" y="66703"/>
                  </a:lnTo>
                  <a:lnTo>
                    <a:pt x="121037" y="69075"/>
                  </a:lnTo>
                  <a:lnTo>
                    <a:pt x="115644" y="73827"/>
                  </a:lnTo>
                  <a:lnTo>
                    <a:pt x="99890" y="80965"/>
                  </a:lnTo>
                  <a:lnTo>
                    <a:pt x="66246" y="87215"/>
                  </a:lnTo>
                  <a:lnTo>
                    <a:pt x="41716" y="91752"/>
                  </a:lnTo>
                  <a:lnTo>
                    <a:pt x="7903" y="85528"/>
                  </a:lnTo>
                  <a:lnTo>
                    <a:pt x="1332" y="82198"/>
                  </a:lnTo>
                  <a:lnTo>
                    <a:pt x="57" y="80198"/>
                  </a:lnTo>
                  <a:lnTo>
                    <a:pt x="0" y="78072"/>
                  </a:lnTo>
                  <a:lnTo>
                    <a:pt x="2053" y="73592"/>
                  </a:lnTo>
                  <a:lnTo>
                    <a:pt x="1655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4" name="SMARTInkShape-324"/>
            <p:cNvSpPr/>
            <p:nvPr/>
          </p:nvSpPr>
          <p:spPr bwMode="auto">
            <a:xfrm>
              <a:off x="1565949" y="993276"/>
              <a:ext cx="34252" cy="198026"/>
            </a:xfrm>
            <a:custGeom>
              <a:avLst/>
              <a:gdLst/>
              <a:ahLst/>
              <a:cxnLst/>
              <a:rect l="0" t="0" r="0" b="0"/>
              <a:pathLst>
                <a:path w="34252" h="198026">
                  <a:moveTo>
                    <a:pt x="5676" y="6849"/>
                  </a:moveTo>
                  <a:lnTo>
                    <a:pt x="5676" y="0"/>
                  </a:lnTo>
                  <a:lnTo>
                    <a:pt x="6470" y="17611"/>
                  </a:lnTo>
                  <a:lnTo>
                    <a:pt x="9468" y="26449"/>
                  </a:lnTo>
                  <a:lnTo>
                    <a:pt x="7248" y="57258"/>
                  </a:lnTo>
                  <a:lnTo>
                    <a:pt x="6142" y="89342"/>
                  </a:lnTo>
                  <a:lnTo>
                    <a:pt x="5020" y="123190"/>
                  </a:lnTo>
                  <a:lnTo>
                    <a:pt x="807" y="152886"/>
                  </a:lnTo>
                  <a:lnTo>
                    <a:pt x="0" y="175532"/>
                  </a:lnTo>
                  <a:lnTo>
                    <a:pt x="2624" y="184477"/>
                  </a:lnTo>
                  <a:lnTo>
                    <a:pt x="8564" y="193976"/>
                  </a:lnTo>
                  <a:lnTo>
                    <a:pt x="13045" y="197173"/>
                  </a:lnTo>
                  <a:lnTo>
                    <a:pt x="15351" y="198025"/>
                  </a:lnTo>
                  <a:lnTo>
                    <a:pt x="17682" y="197800"/>
                  </a:lnTo>
                  <a:lnTo>
                    <a:pt x="22389" y="195433"/>
                  </a:lnTo>
                  <a:lnTo>
                    <a:pt x="29502" y="189637"/>
                  </a:lnTo>
                  <a:lnTo>
                    <a:pt x="32140" y="183074"/>
                  </a:lnTo>
                  <a:lnTo>
                    <a:pt x="34251" y="149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5" name="SMARTInkShape-325"/>
            <p:cNvSpPr/>
            <p:nvPr/>
          </p:nvSpPr>
          <p:spPr bwMode="auto">
            <a:xfrm>
              <a:off x="1617516" y="978694"/>
              <a:ext cx="54123" cy="212616"/>
            </a:xfrm>
            <a:custGeom>
              <a:avLst/>
              <a:gdLst/>
              <a:ahLst/>
              <a:cxnLst/>
              <a:rect l="0" t="0" r="0" b="0"/>
              <a:pathLst>
                <a:path w="54123" h="212616">
                  <a:moveTo>
                    <a:pt x="4115" y="0"/>
                  </a:moveTo>
                  <a:lnTo>
                    <a:pt x="323" y="3792"/>
                  </a:lnTo>
                  <a:lnTo>
                    <a:pt x="0" y="5703"/>
                  </a:lnTo>
                  <a:lnTo>
                    <a:pt x="578" y="7771"/>
                  </a:lnTo>
                  <a:lnTo>
                    <a:pt x="2543" y="12185"/>
                  </a:lnTo>
                  <a:lnTo>
                    <a:pt x="10205" y="44702"/>
                  </a:lnTo>
                  <a:lnTo>
                    <a:pt x="16754" y="78298"/>
                  </a:lnTo>
                  <a:lnTo>
                    <a:pt x="22589" y="110071"/>
                  </a:lnTo>
                  <a:lnTo>
                    <a:pt x="24670" y="139946"/>
                  </a:lnTo>
                  <a:lnTo>
                    <a:pt x="25287" y="168113"/>
                  </a:lnTo>
                  <a:lnTo>
                    <a:pt x="25524" y="202613"/>
                  </a:lnTo>
                  <a:lnTo>
                    <a:pt x="25536" y="208583"/>
                  </a:lnTo>
                  <a:lnTo>
                    <a:pt x="26333" y="210493"/>
                  </a:lnTo>
                  <a:lnTo>
                    <a:pt x="27659" y="211766"/>
                  </a:lnTo>
                  <a:lnTo>
                    <a:pt x="29336" y="212615"/>
                  </a:lnTo>
                  <a:lnTo>
                    <a:pt x="32041" y="211593"/>
                  </a:lnTo>
                  <a:lnTo>
                    <a:pt x="39281" y="206225"/>
                  </a:lnTo>
                  <a:lnTo>
                    <a:pt x="54122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6" name="SMARTInkShape-326"/>
            <p:cNvSpPr/>
            <p:nvPr/>
          </p:nvSpPr>
          <p:spPr bwMode="auto">
            <a:xfrm>
              <a:off x="1743465" y="992981"/>
              <a:ext cx="28186" cy="185739"/>
            </a:xfrm>
            <a:custGeom>
              <a:avLst/>
              <a:gdLst/>
              <a:ahLst/>
              <a:cxnLst/>
              <a:rect l="0" t="0" r="0" b="0"/>
              <a:pathLst>
                <a:path w="28186" h="185739">
                  <a:moveTo>
                    <a:pt x="28185" y="0"/>
                  </a:moveTo>
                  <a:lnTo>
                    <a:pt x="24393" y="0"/>
                  </a:lnTo>
                  <a:lnTo>
                    <a:pt x="23275" y="794"/>
                  </a:lnTo>
                  <a:lnTo>
                    <a:pt x="22531" y="2117"/>
                  </a:lnTo>
                  <a:lnTo>
                    <a:pt x="12261" y="35960"/>
                  </a:lnTo>
                  <a:lnTo>
                    <a:pt x="2570" y="65266"/>
                  </a:lnTo>
                  <a:lnTo>
                    <a:pt x="0" y="100141"/>
                  </a:lnTo>
                  <a:lnTo>
                    <a:pt x="1778" y="130094"/>
                  </a:lnTo>
                  <a:lnTo>
                    <a:pt x="9563" y="153668"/>
                  </a:lnTo>
                  <a:lnTo>
                    <a:pt x="28185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7" name="SMARTInkShape-327"/>
            <p:cNvSpPr/>
            <p:nvPr/>
          </p:nvSpPr>
          <p:spPr bwMode="auto">
            <a:xfrm>
              <a:off x="2007394" y="971550"/>
              <a:ext cx="119670" cy="135055"/>
            </a:xfrm>
            <a:custGeom>
              <a:avLst/>
              <a:gdLst/>
              <a:ahLst/>
              <a:cxnLst/>
              <a:rect l="0" t="0" r="0" b="0"/>
              <a:pathLst>
                <a:path w="119670" h="135055">
                  <a:moveTo>
                    <a:pt x="114300" y="0"/>
                  </a:moveTo>
                  <a:lnTo>
                    <a:pt x="114300" y="14254"/>
                  </a:lnTo>
                  <a:lnTo>
                    <a:pt x="108149" y="14285"/>
                  </a:lnTo>
                  <a:lnTo>
                    <a:pt x="103658" y="10494"/>
                  </a:lnTo>
                  <a:lnTo>
                    <a:pt x="97399" y="8633"/>
                  </a:lnTo>
                  <a:lnTo>
                    <a:pt x="93508" y="8137"/>
                  </a:lnTo>
                  <a:lnTo>
                    <a:pt x="80446" y="11230"/>
                  </a:lnTo>
                  <a:lnTo>
                    <a:pt x="44936" y="31001"/>
                  </a:lnTo>
                  <a:lnTo>
                    <a:pt x="34657" y="38113"/>
                  </a:lnTo>
                  <a:lnTo>
                    <a:pt x="31278" y="42868"/>
                  </a:lnTo>
                  <a:lnTo>
                    <a:pt x="29109" y="48596"/>
                  </a:lnTo>
                  <a:lnTo>
                    <a:pt x="30929" y="51496"/>
                  </a:lnTo>
                  <a:lnTo>
                    <a:pt x="32525" y="53381"/>
                  </a:lnTo>
                  <a:lnTo>
                    <a:pt x="38533" y="55475"/>
                  </a:lnTo>
                  <a:lnTo>
                    <a:pt x="72311" y="64774"/>
                  </a:lnTo>
                  <a:lnTo>
                    <a:pt x="88894" y="71580"/>
                  </a:lnTo>
                  <a:lnTo>
                    <a:pt x="115455" y="88115"/>
                  </a:lnTo>
                  <a:lnTo>
                    <a:pt x="118782" y="94989"/>
                  </a:lnTo>
                  <a:lnTo>
                    <a:pt x="119669" y="99045"/>
                  </a:lnTo>
                  <a:lnTo>
                    <a:pt x="118538" y="107785"/>
                  </a:lnTo>
                  <a:lnTo>
                    <a:pt x="115390" y="116167"/>
                  </a:lnTo>
                  <a:lnTo>
                    <a:pt x="111345" y="122538"/>
                  </a:lnTo>
                  <a:lnTo>
                    <a:pt x="97020" y="130587"/>
                  </a:lnTo>
                  <a:lnTo>
                    <a:pt x="63900" y="135054"/>
                  </a:lnTo>
                  <a:lnTo>
                    <a:pt x="34226" y="134848"/>
                  </a:lnTo>
                  <a:lnTo>
                    <a:pt x="9642" y="125776"/>
                  </a:lnTo>
                  <a:lnTo>
                    <a:pt x="4285" y="121253"/>
                  </a:lnTo>
                  <a:lnTo>
                    <a:pt x="1904" y="116596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8" name="SMARTInkShape-328"/>
            <p:cNvSpPr/>
            <p:nvPr/>
          </p:nvSpPr>
          <p:spPr bwMode="auto">
            <a:xfrm>
              <a:off x="2714625" y="964432"/>
              <a:ext cx="124341" cy="185665"/>
            </a:xfrm>
            <a:custGeom>
              <a:avLst/>
              <a:gdLst/>
              <a:ahLst/>
              <a:cxnLst/>
              <a:rect l="0" t="0" r="0" b="0"/>
              <a:pathLst>
                <a:path w="124341" h="185665">
                  <a:moveTo>
                    <a:pt x="0" y="7118"/>
                  </a:moveTo>
                  <a:lnTo>
                    <a:pt x="3792" y="3326"/>
                  </a:lnTo>
                  <a:lnTo>
                    <a:pt x="7771" y="1464"/>
                  </a:lnTo>
                  <a:lnTo>
                    <a:pt x="40910" y="0"/>
                  </a:lnTo>
                  <a:lnTo>
                    <a:pt x="54896" y="3774"/>
                  </a:lnTo>
                  <a:lnTo>
                    <a:pt x="77204" y="16768"/>
                  </a:lnTo>
                  <a:lnTo>
                    <a:pt x="81938" y="21461"/>
                  </a:lnTo>
                  <a:lnTo>
                    <a:pt x="83200" y="23824"/>
                  </a:lnTo>
                  <a:lnTo>
                    <a:pt x="82486" y="30682"/>
                  </a:lnTo>
                  <a:lnTo>
                    <a:pt x="79523" y="38229"/>
                  </a:lnTo>
                  <a:lnTo>
                    <a:pt x="75560" y="44228"/>
                  </a:lnTo>
                  <a:lnTo>
                    <a:pt x="65074" y="52068"/>
                  </a:lnTo>
                  <a:lnTo>
                    <a:pt x="30657" y="69993"/>
                  </a:lnTo>
                  <a:lnTo>
                    <a:pt x="29963" y="71260"/>
                  </a:lnTo>
                  <a:lnTo>
                    <a:pt x="29192" y="74784"/>
                  </a:lnTo>
                  <a:lnTo>
                    <a:pt x="30574" y="76041"/>
                  </a:lnTo>
                  <a:lnTo>
                    <a:pt x="40103" y="77810"/>
                  </a:lnTo>
                  <a:lnTo>
                    <a:pt x="52981" y="79129"/>
                  </a:lnTo>
                  <a:lnTo>
                    <a:pt x="85759" y="87362"/>
                  </a:lnTo>
                  <a:lnTo>
                    <a:pt x="100023" y="91219"/>
                  </a:lnTo>
                  <a:lnTo>
                    <a:pt x="104782" y="91760"/>
                  </a:lnTo>
                  <a:lnTo>
                    <a:pt x="108748" y="93709"/>
                  </a:lnTo>
                  <a:lnTo>
                    <a:pt x="123408" y="108842"/>
                  </a:lnTo>
                  <a:lnTo>
                    <a:pt x="124340" y="112240"/>
                  </a:lnTo>
                  <a:lnTo>
                    <a:pt x="121861" y="125401"/>
                  </a:lnTo>
                  <a:lnTo>
                    <a:pt x="115306" y="143236"/>
                  </a:lnTo>
                  <a:lnTo>
                    <a:pt x="102868" y="158927"/>
                  </a:lnTo>
                  <a:lnTo>
                    <a:pt x="84455" y="172837"/>
                  </a:lnTo>
                  <a:lnTo>
                    <a:pt x="64711" y="181544"/>
                  </a:lnTo>
                  <a:lnTo>
                    <a:pt x="37657" y="185549"/>
                  </a:lnTo>
                  <a:lnTo>
                    <a:pt x="37805" y="185603"/>
                  </a:lnTo>
                  <a:lnTo>
                    <a:pt x="40085" y="185664"/>
                  </a:lnTo>
                  <a:lnTo>
                    <a:pt x="64294" y="1785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9" name="SMARTInkShape-329"/>
            <p:cNvSpPr/>
            <p:nvPr/>
          </p:nvSpPr>
          <p:spPr bwMode="auto">
            <a:xfrm>
              <a:off x="2587551" y="957263"/>
              <a:ext cx="69925" cy="230671"/>
            </a:xfrm>
            <a:custGeom>
              <a:avLst/>
              <a:gdLst/>
              <a:ahLst/>
              <a:cxnLst/>
              <a:rect l="0" t="0" r="0" b="0"/>
              <a:pathLst>
                <a:path w="69925" h="230671">
                  <a:moveTo>
                    <a:pt x="12774" y="0"/>
                  </a:moveTo>
                  <a:lnTo>
                    <a:pt x="12774" y="3792"/>
                  </a:lnTo>
                  <a:lnTo>
                    <a:pt x="11980" y="4909"/>
                  </a:lnTo>
                  <a:lnTo>
                    <a:pt x="10657" y="5654"/>
                  </a:lnTo>
                  <a:lnTo>
                    <a:pt x="8982" y="6150"/>
                  </a:lnTo>
                  <a:lnTo>
                    <a:pt x="7864" y="7275"/>
                  </a:lnTo>
                  <a:lnTo>
                    <a:pt x="3955" y="14783"/>
                  </a:lnTo>
                  <a:lnTo>
                    <a:pt x="2132" y="16999"/>
                  </a:lnTo>
                  <a:lnTo>
                    <a:pt x="107" y="23694"/>
                  </a:lnTo>
                  <a:lnTo>
                    <a:pt x="0" y="32756"/>
                  </a:lnTo>
                  <a:lnTo>
                    <a:pt x="8524" y="64844"/>
                  </a:lnTo>
                  <a:lnTo>
                    <a:pt x="17638" y="98680"/>
                  </a:lnTo>
                  <a:lnTo>
                    <a:pt x="24710" y="127311"/>
                  </a:lnTo>
                  <a:lnTo>
                    <a:pt x="32627" y="158989"/>
                  </a:lnTo>
                  <a:lnTo>
                    <a:pt x="47005" y="191830"/>
                  </a:lnTo>
                  <a:lnTo>
                    <a:pt x="56995" y="225763"/>
                  </a:lnTo>
                  <a:lnTo>
                    <a:pt x="58924" y="229090"/>
                  </a:lnTo>
                  <a:lnTo>
                    <a:pt x="61003" y="230514"/>
                  </a:lnTo>
                  <a:lnTo>
                    <a:pt x="63183" y="230670"/>
                  </a:lnTo>
                  <a:lnTo>
                    <a:pt x="69924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08" name="SMARTInkShape-330"/>
            <p:cNvSpPr/>
            <p:nvPr/>
          </p:nvSpPr>
          <p:spPr bwMode="auto">
            <a:xfrm>
              <a:off x="2528888" y="942975"/>
              <a:ext cx="57151" cy="240897"/>
            </a:xfrm>
            <a:custGeom>
              <a:avLst/>
              <a:gdLst/>
              <a:ahLst/>
              <a:cxnLst/>
              <a:rect l="0" t="0" r="0" b="0"/>
              <a:pathLst>
                <a:path w="57151" h="240897">
                  <a:moveTo>
                    <a:pt x="0" y="0"/>
                  </a:moveTo>
                  <a:lnTo>
                    <a:pt x="793" y="18354"/>
                  </a:lnTo>
                  <a:lnTo>
                    <a:pt x="5654" y="38168"/>
                  </a:lnTo>
                  <a:lnTo>
                    <a:pt x="11857" y="72554"/>
                  </a:lnTo>
                  <a:lnTo>
                    <a:pt x="14361" y="99461"/>
                  </a:lnTo>
                  <a:lnTo>
                    <a:pt x="19777" y="131423"/>
                  </a:lnTo>
                  <a:lnTo>
                    <a:pt x="26409" y="161354"/>
                  </a:lnTo>
                  <a:lnTo>
                    <a:pt x="32607" y="189537"/>
                  </a:lnTo>
                  <a:lnTo>
                    <a:pt x="39101" y="224367"/>
                  </a:lnTo>
                  <a:lnTo>
                    <a:pt x="42913" y="238406"/>
                  </a:lnTo>
                  <a:lnTo>
                    <a:pt x="44483" y="239900"/>
                  </a:lnTo>
                  <a:lnTo>
                    <a:pt x="46324" y="240896"/>
                  </a:lnTo>
                  <a:lnTo>
                    <a:pt x="48345" y="240766"/>
                  </a:lnTo>
                  <a:lnTo>
                    <a:pt x="5715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09" name="SMARTInkShape-331"/>
            <p:cNvSpPr/>
            <p:nvPr/>
          </p:nvSpPr>
          <p:spPr bwMode="auto">
            <a:xfrm>
              <a:off x="2530408" y="1021556"/>
              <a:ext cx="115481" cy="149245"/>
            </a:xfrm>
            <a:custGeom>
              <a:avLst/>
              <a:gdLst/>
              <a:ahLst/>
              <a:cxnLst/>
              <a:rect l="0" t="0" r="0" b="0"/>
              <a:pathLst>
                <a:path w="115481" h="149245">
                  <a:moveTo>
                    <a:pt x="48486" y="0"/>
                  </a:moveTo>
                  <a:lnTo>
                    <a:pt x="17962" y="794"/>
                  </a:lnTo>
                  <a:lnTo>
                    <a:pt x="11636" y="3793"/>
                  </a:lnTo>
                  <a:lnTo>
                    <a:pt x="3613" y="13736"/>
                  </a:lnTo>
                  <a:lnTo>
                    <a:pt x="0" y="22944"/>
                  </a:lnTo>
                  <a:lnTo>
                    <a:pt x="287" y="25615"/>
                  </a:lnTo>
                  <a:lnTo>
                    <a:pt x="2723" y="30699"/>
                  </a:lnTo>
                  <a:lnTo>
                    <a:pt x="4483" y="32372"/>
                  </a:lnTo>
                  <a:lnTo>
                    <a:pt x="38434" y="45531"/>
                  </a:lnTo>
                  <a:lnTo>
                    <a:pt x="74012" y="57188"/>
                  </a:lnTo>
                  <a:lnTo>
                    <a:pt x="85231" y="62723"/>
                  </a:lnTo>
                  <a:lnTo>
                    <a:pt x="99678" y="74765"/>
                  </a:lnTo>
                  <a:lnTo>
                    <a:pt x="114690" y="97756"/>
                  </a:lnTo>
                  <a:lnTo>
                    <a:pt x="115480" y="109329"/>
                  </a:lnTo>
                  <a:lnTo>
                    <a:pt x="114580" y="115748"/>
                  </a:lnTo>
                  <a:lnTo>
                    <a:pt x="109346" y="124998"/>
                  </a:lnTo>
                  <a:lnTo>
                    <a:pt x="89259" y="141196"/>
                  </a:lnTo>
                  <a:lnTo>
                    <a:pt x="76132" y="146098"/>
                  </a:lnTo>
                  <a:lnTo>
                    <a:pt x="52095" y="149244"/>
                  </a:lnTo>
                  <a:lnTo>
                    <a:pt x="33151" y="145997"/>
                  </a:lnTo>
                  <a:lnTo>
                    <a:pt x="23679" y="140029"/>
                  </a:lnTo>
                  <a:lnTo>
                    <a:pt x="20041" y="136215"/>
                  </a:lnTo>
                  <a:lnTo>
                    <a:pt x="16000" y="127744"/>
                  </a:lnTo>
                  <a:lnTo>
                    <a:pt x="14922" y="123263"/>
                  </a:lnTo>
                  <a:lnTo>
                    <a:pt x="17198" y="105579"/>
                  </a:lnTo>
                  <a:lnTo>
                    <a:pt x="27325" y="73347"/>
                  </a:lnTo>
                  <a:lnTo>
                    <a:pt x="4134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0" name="SMARTInkShape-332"/>
            <p:cNvSpPr/>
            <p:nvPr/>
          </p:nvSpPr>
          <p:spPr bwMode="auto">
            <a:xfrm>
              <a:off x="2186980" y="1007563"/>
              <a:ext cx="127596" cy="126343"/>
            </a:xfrm>
            <a:custGeom>
              <a:avLst/>
              <a:gdLst/>
              <a:ahLst/>
              <a:cxnLst/>
              <a:rect l="0" t="0" r="0" b="0"/>
              <a:pathLst>
                <a:path w="127596" h="126343">
                  <a:moveTo>
                    <a:pt x="6151" y="6850"/>
                  </a:moveTo>
                  <a:lnTo>
                    <a:pt x="6151" y="3057"/>
                  </a:lnTo>
                  <a:lnTo>
                    <a:pt x="5358" y="1940"/>
                  </a:lnTo>
                  <a:lnTo>
                    <a:pt x="4035" y="1195"/>
                  </a:lnTo>
                  <a:lnTo>
                    <a:pt x="0" y="0"/>
                  </a:lnTo>
                  <a:lnTo>
                    <a:pt x="3094" y="3585"/>
                  </a:lnTo>
                  <a:lnTo>
                    <a:pt x="6909" y="5399"/>
                  </a:lnTo>
                  <a:lnTo>
                    <a:pt x="36600" y="6765"/>
                  </a:lnTo>
                  <a:lnTo>
                    <a:pt x="57968" y="2717"/>
                  </a:lnTo>
                  <a:lnTo>
                    <a:pt x="82276" y="6149"/>
                  </a:lnTo>
                  <a:lnTo>
                    <a:pt x="84682" y="7970"/>
                  </a:lnTo>
                  <a:lnTo>
                    <a:pt x="85493" y="10771"/>
                  </a:lnTo>
                  <a:lnTo>
                    <a:pt x="85239" y="14227"/>
                  </a:lnTo>
                  <a:lnTo>
                    <a:pt x="77298" y="30466"/>
                  </a:lnTo>
                  <a:lnTo>
                    <a:pt x="48035" y="64287"/>
                  </a:lnTo>
                  <a:lnTo>
                    <a:pt x="14754" y="98962"/>
                  </a:lnTo>
                  <a:lnTo>
                    <a:pt x="4026" y="114664"/>
                  </a:lnTo>
                  <a:lnTo>
                    <a:pt x="1238" y="121707"/>
                  </a:lnTo>
                  <a:lnTo>
                    <a:pt x="2082" y="123902"/>
                  </a:lnTo>
                  <a:lnTo>
                    <a:pt x="4232" y="125366"/>
                  </a:lnTo>
                  <a:lnTo>
                    <a:pt x="7253" y="126342"/>
                  </a:lnTo>
                  <a:lnTo>
                    <a:pt x="22882" y="123923"/>
                  </a:lnTo>
                  <a:lnTo>
                    <a:pt x="55993" y="111085"/>
                  </a:lnTo>
                  <a:lnTo>
                    <a:pt x="87683" y="102645"/>
                  </a:lnTo>
                  <a:lnTo>
                    <a:pt x="127595" y="92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1" name="SMARTInkShape-333"/>
            <p:cNvSpPr/>
            <p:nvPr/>
          </p:nvSpPr>
          <p:spPr bwMode="auto">
            <a:xfrm>
              <a:off x="2078831" y="957263"/>
              <a:ext cx="64295" cy="180757"/>
            </a:xfrm>
            <a:custGeom>
              <a:avLst/>
              <a:gdLst/>
              <a:ahLst/>
              <a:cxnLst/>
              <a:rect l="0" t="0" r="0" b="0"/>
              <a:pathLst>
                <a:path w="64295" h="180757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7276" y="4115"/>
                  </a:lnTo>
                  <a:lnTo>
                    <a:pt x="10642" y="2358"/>
                  </a:lnTo>
                  <a:lnTo>
                    <a:pt x="12651" y="2365"/>
                  </a:lnTo>
                  <a:lnTo>
                    <a:pt x="17000" y="4491"/>
                  </a:lnTo>
                  <a:lnTo>
                    <a:pt x="23911" y="10150"/>
                  </a:lnTo>
                  <a:lnTo>
                    <a:pt x="30986" y="20646"/>
                  </a:lnTo>
                  <a:lnTo>
                    <a:pt x="35578" y="49821"/>
                  </a:lnTo>
                  <a:lnTo>
                    <a:pt x="40351" y="77644"/>
                  </a:lnTo>
                  <a:lnTo>
                    <a:pt x="42119" y="109877"/>
                  </a:lnTo>
                  <a:lnTo>
                    <a:pt x="42716" y="145382"/>
                  </a:lnTo>
                  <a:lnTo>
                    <a:pt x="43591" y="157483"/>
                  </a:lnTo>
                  <a:lnTo>
                    <a:pt x="48547" y="172426"/>
                  </a:lnTo>
                  <a:lnTo>
                    <a:pt x="52797" y="179292"/>
                  </a:lnTo>
                  <a:lnTo>
                    <a:pt x="55042" y="180647"/>
                  </a:lnTo>
                  <a:lnTo>
                    <a:pt x="57332" y="180756"/>
                  </a:lnTo>
                  <a:lnTo>
                    <a:pt x="64294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2" name="SMARTInkShape-334"/>
            <p:cNvSpPr/>
            <p:nvPr/>
          </p:nvSpPr>
          <p:spPr bwMode="auto">
            <a:xfrm>
              <a:off x="2028825" y="957263"/>
              <a:ext cx="64295" cy="214686"/>
            </a:xfrm>
            <a:custGeom>
              <a:avLst/>
              <a:gdLst/>
              <a:ahLst/>
              <a:cxnLst/>
              <a:rect l="0" t="0" r="0" b="0"/>
              <a:pathLst>
                <a:path w="64295" h="214686">
                  <a:moveTo>
                    <a:pt x="0" y="0"/>
                  </a:moveTo>
                  <a:lnTo>
                    <a:pt x="6151" y="0"/>
                  </a:lnTo>
                  <a:lnTo>
                    <a:pt x="6482" y="793"/>
                  </a:lnTo>
                  <a:lnTo>
                    <a:pt x="12036" y="31332"/>
                  </a:lnTo>
                  <a:lnTo>
                    <a:pt x="15959" y="65308"/>
                  </a:lnTo>
                  <a:lnTo>
                    <a:pt x="19810" y="95286"/>
                  </a:lnTo>
                  <a:lnTo>
                    <a:pt x="23068" y="129303"/>
                  </a:lnTo>
                  <a:lnTo>
                    <a:pt x="26943" y="162401"/>
                  </a:lnTo>
                  <a:lnTo>
                    <a:pt x="28253" y="194445"/>
                  </a:lnTo>
                  <a:lnTo>
                    <a:pt x="28479" y="210983"/>
                  </a:lnTo>
                  <a:lnTo>
                    <a:pt x="29305" y="213680"/>
                  </a:lnTo>
                  <a:lnTo>
                    <a:pt x="30649" y="214685"/>
                  </a:lnTo>
                  <a:lnTo>
                    <a:pt x="32339" y="214560"/>
                  </a:lnTo>
                  <a:lnTo>
                    <a:pt x="36333" y="212306"/>
                  </a:lnTo>
                  <a:lnTo>
                    <a:pt x="41548" y="207070"/>
                  </a:lnTo>
                  <a:lnTo>
                    <a:pt x="55714" y="184307"/>
                  </a:lnTo>
                  <a:lnTo>
                    <a:pt x="64294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221" name="SMARTInkShape-Group66"/>
          <p:cNvGrpSpPr/>
          <p:nvPr/>
        </p:nvGrpSpPr>
        <p:grpSpPr>
          <a:xfrm>
            <a:off x="588462" y="892969"/>
            <a:ext cx="292356" cy="320763"/>
            <a:chOff x="588462" y="892969"/>
            <a:chExt cx="292356" cy="320763"/>
          </a:xfrm>
        </p:grpSpPr>
        <p:sp>
          <p:nvSpPr>
            <p:cNvPr id="2518214" name="SMARTInkShape-335"/>
            <p:cNvSpPr/>
            <p:nvPr/>
          </p:nvSpPr>
          <p:spPr bwMode="auto">
            <a:xfrm>
              <a:off x="750181" y="923039"/>
              <a:ext cx="71351" cy="264191"/>
            </a:xfrm>
            <a:custGeom>
              <a:avLst/>
              <a:gdLst/>
              <a:ahLst/>
              <a:cxnLst/>
              <a:rect l="0" t="0" r="0" b="0"/>
              <a:pathLst>
                <a:path w="71351" h="264191">
                  <a:moveTo>
                    <a:pt x="7057" y="41367"/>
                  </a:moveTo>
                  <a:lnTo>
                    <a:pt x="7057" y="31424"/>
                  </a:lnTo>
                  <a:lnTo>
                    <a:pt x="0" y="0"/>
                  </a:lnTo>
                  <a:lnTo>
                    <a:pt x="765" y="295"/>
                  </a:lnTo>
                  <a:lnTo>
                    <a:pt x="6071" y="4787"/>
                  </a:lnTo>
                  <a:lnTo>
                    <a:pt x="23608" y="36678"/>
                  </a:lnTo>
                  <a:lnTo>
                    <a:pt x="27616" y="43004"/>
                  </a:lnTo>
                  <a:lnTo>
                    <a:pt x="33256" y="70868"/>
                  </a:lnTo>
                  <a:lnTo>
                    <a:pt x="38720" y="104260"/>
                  </a:lnTo>
                  <a:lnTo>
                    <a:pt x="43090" y="129644"/>
                  </a:lnTo>
                  <a:lnTo>
                    <a:pt x="47677" y="156802"/>
                  </a:lnTo>
                  <a:lnTo>
                    <a:pt x="52362" y="184746"/>
                  </a:lnTo>
                  <a:lnTo>
                    <a:pt x="55670" y="219669"/>
                  </a:lnTo>
                  <a:lnTo>
                    <a:pt x="61697" y="252624"/>
                  </a:lnTo>
                  <a:lnTo>
                    <a:pt x="63091" y="261730"/>
                  </a:lnTo>
                  <a:lnTo>
                    <a:pt x="64257" y="263682"/>
                  </a:lnTo>
                  <a:lnTo>
                    <a:pt x="65828" y="264190"/>
                  </a:lnTo>
                  <a:lnTo>
                    <a:pt x="71350" y="2628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6" name="SMARTInkShape-336"/>
            <p:cNvSpPr/>
            <p:nvPr/>
          </p:nvSpPr>
          <p:spPr bwMode="auto">
            <a:xfrm>
              <a:off x="722399" y="892969"/>
              <a:ext cx="56271" cy="312212"/>
            </a:xfrm>
            <a:custGeom>
              <a:avLst/>
              <a:gdLst/>
              <a:ahLst/>
              <a:cxnLst/>
              <a:rect l="0" t="0" r="0" b="0"/>
              <a:pathLst>
                <a:path w="56271" h="312212">
                  <a:moveTo>
                    <a:pt x="27695" y="0"/>
                  </a:moveTo>
                  <a:lnTo>
                    <a:pt x="21992" y="6497"/>
                  </a:lnTo>
                  <a:lnTo>
                    <a:pt x="16303" y="17888"/>
                  </a:lnTo>
                  <a:lnTo>
                    <a:pt x="9996" y="48226"/>
                  </a:lnTo>
                  <a:lnTo>
                    <a:pt x="2091" y="79817"/>
                  </a:lnTo>
                  <a:lnTo>
                    <a:pt x="0" y="111315"/>
                  </a:lnTo>
                  <a:lnTo>
                    <a:pt x="174" y="145783"/>
                  </a:lnTo>
                  <a:lnTo>
                    <a:pt x="4107" y="181131"/>
                  </a:lnTo>
                  <a:lnTo>
                    <a:pt x="6418" y="216740"/>
                  </a:lnTo>
                  <a:lnTo>
                    <a:pt x="10984" y="251632"/>
                  </a:lnTo>
                  <a:lnTo>
                    <a:pt x="13483" y="280844"/>
                  </a:lnTo>
                  <a:lnTo>
                    <a:pt x="16880" y="294418"/>
                  </a:lnTo>
                  <a:lnTo>
                    <a:pt x="23153" y="303625"/>
                  </a:lnTo>
                  <a:lnTo>
                    <a:pt x="30439" y="309569"/>
                  </a:lnTo>
                  <a:lnTo>
                    <a:pt x="36323" y="312211"/>
                  </a:lnTo>
                  <a:lnTo>
                    <a:pt x="39003" y="312122"/>
                  </a:lnTo>
                  <a:lnTo>
                    <a:pt x="44098" y="309906"/>
                  </a:lnTo>
                  <a:lnTo>
                    <a:pt x="56270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7" name="SMARTInkShape-337"/>
            <p:cNvSpPr/>
            <p:nvPr/>
          </p:nvSpPr>
          <p:spPr bwMode="auto">
            <a:xfrm>
              <a:off x="744839" y="971550"/>
              <a:ext cx="135979" cy="155629"/>
            </a:xfrm>
            <a:custGeom>
              <a:avLst/>
              <a:gdLst/>
              <a:ahLst/>
              <a:cxnLst/>
              <a:rect l="0" t="0" r="0" b="0"/>
              <a:pathLst>
                <a:path w="135979" h="155629">
                  <a:moveTo>
                    <a:pt x="83836" y="0"/>
                  </a:moveTo>
                  <a:lnTo>
                    <a:pt x="65482" y="794"/>
                  </a:lnTo>
                  <a:lnTo>
                    <a:pt x="31360" y="10642"/>
                  </a:lnTo>
                  <a:lnTo>
                    <a:pt x="7673" y="21578"/>
                  </a:lnTo>
                  <a:lnTo>
                    <a:pt x="4486" y="23911"/>
                  </a:lnTo>
                  <a:lnTo>
                    <a:pt x="2361" y="27053"/>
                  </a:lnTo>
                  <a:lnTo>
                    <a:pt x="0" y="34778"/>
                  </a:lnTo>
                  <a:lnTo>
                    <a:pt x="164" y="38266"/>
                  </a:lnTo>
                  <a:lnTo>
                    <a:pt x="2463" y="44259"/>
                  </a:lnTo>
                  <a:lnTo>
                    <a:pt x="8220" y="52096"/>
                  </a:lnTo>
                  <a:lnTo>
                    <a:pt x="16891" y="54904"/>
                  </a:lnTo>
                  <a:lnTo>
                    <a:pt x="49503" y="61764"/>
                  </a:lnTo>
                  <a:lnTo>
                    <a:pt x="82463" y="65911"/>
                  </a:lnTo>
                  <a:lnTo>
                    <a:pt x="96720" y="70569"/>
                  </a:lnTo>
                  <a:lnTo>
                    <a:pt x="123819" y="91000"/>
                  </a:lnTo>
                  <a:lnTo>
                    <a:pt x="134665" y="104927"/>
                  </a:lnTo>
                  <a:lnTo>
                    <a:pt x="135978" y="109639"/>
                  </a:lnTo>
                  <a:lnTo>
                    <a:pt x="135321" y="119108"/>
                  </a:lnTo>
                  <a:lnTo>
                    <a:pt x="130266" y="128608"/>
                  </a:lnTo>
                  <a:lnTo>
                    <a:pt x="126696" y="133363"/>
                  </a:lnTo>
                  <a:lnTo>
                    <a:pt x="116378" y="140764"/>
                  </a:lnTo>
                  <a:lnTo>
                    <a:pt x="86560" y="151983"/>
                  </a:lnTo>
                  <a:lnTo>
                    <a:pt x="63212" y="155628"/>
                  </a:lnTo>
                  <a:lnTo>
                    <a:pt x="45005" y="152915"/>
                  </a:lnTo>
                  <a:lnTo>
                    <a:pt x="36680" y="147073"/>
                  </a:lnTo>
                  <a:lnTo>
                    <a:pt x="33349" y="143292"/>
                  </a:lnTo>
                  <a:lnTo>
                    <a:pt x="29647" y="134858"/>
                  </a:lnTo>
                  <a:lnTo>
                    <a:pt x="28660" y="130387"/>
                  </a:lnTo>
                  <a:lnTo>
                    <a:pt x="29680" y="121185"/>
                  </a:lnTo>
                  <a:lnTo>
                    <a:pt x="3383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8" name="SMARTInkShape-338"/>
            <p:cNvSpPr/>
            <p:nvPr/>
          </p:nvSpPr>
          <p:spPr bwMode="auto">
            <a:xfrm>
              <a:off x="614363" y="993068"/>
              <a:ext cx="78582" cy="219258"/>
            </a:xfrm>
            <a:custGeom>
              <a:avLst/>
              <a:gdLst/>
              <a:ahLst/>
              <a:cxnLst/>
              <a:rect l="0" t="0" r="0" b="0"/>
              <a:pathLst>
                <a:path w="78582" h="219258">
                  <a:moveTo>
                    <a:pt x="0" y="7057"/>
                  </a:moveTo>
                  <a:lnTo>
                    <a:pt x="0" y="208"/>
                  </a:lnTo>
                  <a:lnTo>
                    <a:pt x="3792" y="0"/>
                  </a:lnTo>
                  <a:lnTo>
                    <a:pt x="7770" y="2069"/>
                  </a:lnTo>
                  <a:lnTo>
                    <a:pt x="16792" y="9864"/>
                  </a:lnTo>
                  <a:lnTo>
                    <a:pt x="23849" y="24293"/>
                  </a:lnTo>
                  <a:lnTo>
                    <a:pt x="27641" y="56999"/>
                  </a:lnTo>
                  <a:lnTo>
                    <a:pt x="29092" y="89412"/>
                  </a:lnTo>
                  <a:lnTo>
                    <a:pt x="33402" y="124151"/>
                  </a:lnTo>
                  <a:lnTo>
                    <a:pt x="35826" y="158785"/>
                  </a:lnTo>
                  <a:lnTo>
                    <a:pt x="40424" y="187921"/>
                  </a:lnTo>
                  <a:lnTo>
                    <a:pt x="42934" y="206520"/>
                  </a:lnTo>
                  <a:lnTo>
                    <a:pt x="46333" y="214241"/>
                  </a:lnTo>
                  <a:lnTo>
                    <a:pt x="49145" y="216617"/>
                  </a:lnTo>
                  <a:lnTo>
                    <a:pt x="56502" y="219257"/>
                  </a:lnTo>
                  <a:lnTo>
                    <a:pt x="59893" y="219168"/>
                  </a:lnTo>
                  <a:lnTo>
                    <a:pt x="65777" y="216951"/>
                  </a:lnTo>
                  <a:lnTo>
                    <a:pt x="73552" y="211241"/>
                  </a:lnTo>
                  <a:lnTo>
                    <a:pt x="76346" y="204697"/>
                  </a:lnTo>
                  <a:lnTo>
                    <a:pt x="78581" y="192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19" name="SMARTInkShape-339"/>
            <p:cNvSpPr/>
            <p:nvPr/>
          </p:nvSpPr>
          <p:spPr bwMode="auto">
            <a:xfrm>
              <a:off x="592931" y="950413"/>
              <a:ext cx="42837" cy="263319"/>
            </a:xfrm>
            <a:custGeom>
              <a:avLst/>
              <a:gdLst/>
              <a:ahLst/>
              <a:cxnLst/>
              <a:rect l="0" t="0" r="0" b="0"/>
              <a:pathLst>
                <a:path w="42837" h="263319">
                  <a:moveTo>
                    <a:pt x="0" y="6850"/>
                  </a:moveTo>
                  <a:lnTo>
                    <a:pt x="0" y="0"/>
                  </a:lnTo>
                  <a:lnTo>
                    <a:pt x="3793" y="3585"/>
                  </a:lnTo>
                  <a:lnTo>
                    <a:pt x="5655" y="9632"/>
                  </a:lnTo>
                  <a:lnTo>
                    <a:pt x="11857" y="37525"/>
                  </a:lnTo>
                  <a:lnTo>
                    <a:pt x="15924" y="72029"/>
                  </a:lnTo>
                  <a:lnTo>
                    <a:pt x="21916" y="104214"/>
                  </a:lnTo>
                  <a:lnTo>
                    <a:pt x="25616" y="129498"/>
                  </a:lnTo>
                  <a:lnTo>
                    <a:pt x="27260" y="153964"/>
                  </a:lnTo>
                  <a:lnTo>
                    <a:pt x="31978" y="186258"/>
                  </a:lnTo>
                  <a:lnTo>
                    <a:pt x="34610" y="215935"/>
                  </a:lnTo>
                  <a:lnTo>
                    <a:pt x="36294" y="247117"/>
                  </a:lnTo>
                  <a:lnTo>
                    <a:pt x="42560" y="263318"/>
                  </a:lnTo>
                  <a:lnTo>
                    <a:pt x="42836" y="247869"/>
                  </a:lnTo>
                  <a:lnTo>
                    <a:pt x="35719" y="221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20" name="SMARTInkShape-340"/>
            <p:cNvSpPr/>
            <p:nvPr/>
          </p:nvSpPr>
          <p:spPr bwMode="auto">
            <a:xfrm>
              <a:off x="588462" y="1021643"/>
              <a:ext cx="158273" cy="134296"/>
            </a:xfrm>
            <a:custGeom>
              <a:avLst/>
              <a:gdLst/>
              <a:ahLst/>
              <a:cxnLst/>
              <a:rect l="0" t="0" r="0" b="0"/>
              <a:pathLst>
                <a:path w="158273" h="134296">
                  <a:moveTo>
                    <a:pt x="104482" y="7057"/>
                  </a:moveTo>
                  <a:lnTo>
                    <a:pt x="93840" y="7057"/>
                  </a:lnTo>
                  <a:lnTo>
                    <a:pt x="92625" y="6263"/>
                  </a:lnTo>
                  <a:lnTo>
                    <a:pt x="91814" y="4940"/>
                  </a:lnTo>
                  <a:lnTo>
                    <a:pt x="91274" y="3265"/>
                  </a:lnTo>
                  <a:lnTo>
                    <a:pt x="90121" y="2148"/>
                  </a:lnTo>
                  <a:lnTo>
                    <a:pt x="86722" y="906"/>
                  </a:lnTo>
                  <a:lnTo>
                    <a:pt x="63487" y="0"/>
                  </a:lnTo>
                  <a:lnTo>
                    <a:pt x="49561" y="3731"/>
                  </a:lnTo>
                  <a:lnTo>
                    <a:pt x="16367" y="26323"/>
                  </a:lnTo>
                  <a:lnTo>
                    <a:pt x="6847" y="34405"/>
                  </a:lnTo>
                  <a:lnTo>
                    <a:pt x="1557" y="43289"/>
                  </a:lnTo>
                  <a:lnTo>
                    <a:pt x="147" y="47880"/>
                  </a:lnTo>
                  <a:lnTo>
                    <a:pt x="0" y="51735"/>
                  </a:lnTo>
                  <a:lnTo>
                    <a:pt x="1954" y="58135"/>
                  </a:lnTo>
                  <a:lnTo>
                    <a:pt x="4380" y="60159"/>
                  </a:lnTo>
                  <a:lnTo>
                    <a:pt x="11309" y="62408"/>
                  </a:lnTo>
                  <a:lnTo>
                    <a:pt x="43205" y="63970"/>
                  </a:lnTo>
                  <a:lnTo>
                    <a:pt x="78884" y="60368"/>
                  </a:lnTo>
                  <a:lnTo>
                    <a:pt x="107040" y="58042"/>
                  </a:lnTo>
                  <a:lnTo>
                    <a:pt x="138501" y="62960"/>
                  </a:lnTo>
                  <a:lnTo>
                    <a:pt x="154073" y="69306"/>
                  </a:lnTo>
                  <a:lnTo>
                    <a:pt x="158272" y="73881"/>
                  </a:lnTo>
                  <a:lnTo>
                    <a:pt x="157805" y="77007"/>
                  </a:lnTo>
                  <a:lnTo>
                    <a:pt x="153052" y="84712"/>
                  </a:lnTo>
                  <a:lnTo>
                    <a:pt x="137658" y="97976"/>
                  </a:lnTo>
                  <a:lnTo>
                    <a:pt x="110431" y="111960"/>
                  </a:lnTo>
                  <a:lnTo>
                    <a:pt x="81021" y="126157"/>
                  </a:lnTo>
                  <a:lnTo>
                    <a:pt x="52198" y="132833"/>
                  </a:lnTo>
                  <a:lnTo>
                    <a:pt x="25421" y="134295"/>
                  </a:lnTo>
                  <a:lnTo>
                    <a:pt x="14840" y="131605"/>
                  </a:lnTo>
                  <a:lnTo>
                    <a:pt x="11383" y="129777"/>
                  </a:lnTo>
                  <a:lnTo>
                    <a:pt x="9078" y="127764"/>
                  </a:lnTo>
                  <a:lnTo>
                    <a:pt x="7542" y="125628"/>
                  </a:lnTo>
                  <a:lnTo>
                    <a:pt x="5380" y="115038"/>
                  </a:lnTo>
                  <a:lnTo>
                    <a:pt x="9107" y="106378"/>
                  </a:lnTo>
                  <a:lnTo>
                    <a:pt x="18757" y="92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225" name="SMARTInkShape-Group67"/>
          <p:cNvGrpSpPr/>
          <p:nvPr/>
        </p:nvGrpSpPr>
        <p:grpSpPr>
          <a:xfrm>
            <a:off x="1651320" y="1001205"/>
            <a:ext cx="158762" cy="248952"/>
            <a:chOff x="1651320" y="1001205"/>
            <a:chExt cx="158762" cy="248952"/>
          </a:xfrm>
        </p:grpSpPr>
        <p:sp>
          <p:nvSpPr>
            <p:cNvPr id="2518222" name="SMARTInkShape-341"/>
            <p:cNvSpPr/>
            <p:nvPr/>
          </p:nvSpPr>
          <p:spPr bwMode="auto">
            <a:xfrm>
              <a:off x="1700213" y="1194790"/>
              <a:ext cx="109869" cy="55367"/>
            </a:xfrm>
            <a:custGeom>
              <a:avLst/>
              <a:gdLst/>
              <a:ahLst/>
              <a:cxnLst/>
              <a:rect l="0" t="0" r="0" b="0"/>
              <a:pathLst>
                <a:path w="109869" h="55367">
                  <a:moveTo>
                    <a:pt x="0" y="55366"/>
                  </a:moveTo>
                  <a:lnTo>
                    <a:pt x="0" y="48517"/>
                  </a:lnTo>
                  <a:lnTo>
                    <a:pt x="3792" y="48310"/>
                  </a:lnTo>
                  <a:lnTo>
                    <a:pt x="4909" y="47487"/>
                  </a:lnTo>
                  <a:lnTo>
                    <a:pt x="6150" y="44456"/>
                  </a:lnTo>
                  <a:lnTo>
                    <a:pt x="7275" y="43330"/>
                  </a:lnTo>
                  <a:lnTo>
                    <a:pt x="40004" y="27431"/>
                  </a:lnTo>
                  <a:lnTo>
                    <a:pt x="75165" y="4237"/>
                  </a:lnTo>
                  <a:lnTo>
                    <a:pt x="90180" y="0"/>
                  </a:lnTo>
                  <a:lnTo>
                    <a:pt x="97759" y="1126"/>
                  </a:lnTo>
                  <a:lnTo>
                    <a:pt x="100891" y="2537"/>
                  </a:lnTo>
                  <a:lnTo>
                    <a:pt x="106488" y="10455"/>
                  </a:lnTo>
                  <a:lnTo>
                    <a:pt x="109092" y="15901"/>
                  </a:lnTo>
                  <a:lnTo>
                    <a:pt x="109868" y="26184"/>
                  </a:lnTo>
                  <a:lnTo>
                    <a:pt x="107156" y="410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23" name="SMARTInkShape-342"/>
            <p:cNvSpPr/>
            <p:nvPr/>
          </p:nvSpPr>
          <p:spPr bwMode="auto">
            <a:xfrm>
              <a:off x="1651320" y="1010600"/>
              <a:ext cx="91756" cy="96362"/>
            </a:xfrm>
            <a:custGeom>
              <a:avLst/>
              <a:gdLst/>
              <a:ahLst/>
              <a:cxnLst/>
              <a:rect l="0" t="0" r="0" b="0"/>
              <a:pathLst>
                <a:path w="91756" h="96362">
                  <a:moveTo>
                    <a:pt x="27461" y="82394"/>
                  </a:moveTo>
                  <a:lnTo>
                    <a:pt x="23669" y="82394"/>
                  </a:lnTo>
                  <a:lnTo>
                    <a:pt x="19690" y="84510"/>
                  </a:lnTo>
                  <a:lnTo>
                    <a:pt x="15276" y="87303"/>
                  </a:lnTo>
                  <a:lnTo>
                    <a:pt x="10669" y="88544"/>
                  </a:lnTo>
                  <a:lnTo>
                    <a:pt x="9122" y="89669"/>
                  </a:lnTo>
                  <a:lnTo>
                    <a:pt x="8092" y="91213"/>
                  </a:lnTo>
                  <a:lnTo>
                    <a:pt x="7405" y="93036"/>
                  </a:lnTo>
                  <a:lnTo>
                    <a:pt x="6152" y="94251"/>
                  </a:lnTo>
                  <a:lnTo>
                    <a:pt x="0" y="96361"/>
                  </a:lnTo>
                  <a:lnTo>
                    <a:pt x="6804" y="88868"/>
                  </a:lnTo>
                  <a:lnTo>
                    <a:pt x="8927" y="86710"/>
                  </a:lnTo>
                  <a:lnTo>
                    <a:pt x="25904" y="51795"/>
                  </a:lnTo>
                  <a:lnTo>
                    <a:pt x="38730" y="37256"/>
                  </a:lnTo>
                  <a:lnTo>
                    <a:pt x="71428" y="11590"/>
                  </a:lnTo>
                  <a:lnTo>
                    <a:pt x="82822" y="6117"/>
                  </a:lnTo>
                  <a:lnTo>
                    <a:pt x="85799" y="5349"/>
                  </a:lnTo>
                  <a:lnTo>
                    <a:pt x="87785" y="4043"/>
                  </a:lnTo>
                  <a:lnTo>
                    <a:pt x="89108" y="2379"/>
                  </a:lnTo>
                  <a:lnTo>
                    <a:pt x="89990" y="475"/>
                  </a:lnTo>
                  <a:lnTo>
                    <a:pt x="90579" y="0"/>
                  </a:lnTo>
                  <a:lnTo>
                    <a:pt x="90971" y="477"/>
                  </a:lnTo>
                  <a:lnTo>
                    <a:pt x="91232" y="1589"/>
                  </a:lnTo>
                  <a:lnTo>
                    <a:pt x="90613" y="2330"/>
                  </a:lnTo>
                  <a:lnTo>
                    <a:pt x="85949" y="4167"/>
                  </a:lnTo>
                  <a:lnTo>
                    <a:pt x="81766" y="7410"/>
                  </a:lnTo>
                  <a:lnTo>
                    <a:pt x="79378" y="11497"/>
                  </a:lnTo>
                  <a:lnTo>
                    <a:pt x="77579" y="17714"/>
                  </a:lnTo>
                  <a:lnTo>
                    <a:pt x="91755" y="18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24" name="SMARTInkShape-343"/>
            <p:cNvSpPr/>
            <p:nvPr/>
          </p:nvSpPr>
          <p:spPr bwMode="auto">
            <a:xfrm>
              <a:off x="1714526" y="1001205"/>
              <a:ext cx="35694" cy="210193"/>
            </a:xfrm>
            <a:custGeom>
              <a:avLst/>
              <a:gdLst/>
              <a:ahLst/>
              <a:cxnLst/>
              <a:rect l="0" t="0" r="0" b="0"/>
              <a:pathLst>
                <a:path w="35694" h="210193">
                  <a:moveTo>
                    <a:pt x="21405" y="27495"/>
                  </a:moveTo>
                  <a:lnTo>
                    <a:pt x="14556" y="20646"/>
                  </a:lnTo>
                  <a:lnTo>
                    <a:pt x="14349" y="16646"/>
                  </a:lnTo>
                  <a:lnTo>
                    <a:pt x="15113" y="15500"/>
                  </a:lnTo>
                  <a:lnTo>
                    <a:pt x="16417" y="14736"/>
                  </a:lnTo>
                  <a:lnTo>
                    <a:pt x="21379" y="13215"/>
                  </a:lnTo>
                  <a:lnTo>
                    <a:pt x="14348" y="13208"/>
                  </a:lnTo>
                  <a:lnTo>
                    <a:pt x="14264" y="2566"/>
                  </a:lnTo>
                  <a:lnTo>
                    <a:pt x="15057" y="1350"/>
                  </a:lnTo>
                  <a:lnTo>
                    <a:pt x="16379" y="540"/>
                  </a:lnTo>
                  <a:lnTo>
                    <a:pt x="18055" y="0"/>
                  </a:lnTo>
                  <a:lnTo>
                    <a:pt x="19171" y="434"/>
                  </a:lnTo>
                  <a:lnTo>
                    <a:pt x="19916" y="1517"/>
                  </a:lnTo>
                  <a:lnTo>
                    <a:pt x="20964" y="6833"/>
                  </a:lnTo>
                  <a:lnTo>
                    <a:pt x="21111" y="8958"/>
                  </a:lnTo>
                  <a:lnTo>
                    <a:pt x="19158" y="13435"/>
                  </a:lnTo>
                  <a:lnTo>
                    <a:pt x="17526" y="15741"/>
                  </a:lnTo>
                  <a:lnTo>
                    <a:pt x="15229" y="26570"/>
                  </a:lnTo>
                  <a:lnTo>
                    <a:pt x="14346" y="61401"/>
                  </a:lnTo>
                  <a:lnTo>
                    <a:pt x="10494" y="87900"/>
                  </a:lnTo>
                  <a:lnTo>
                    <a:pt x="11911" y="115860"/>
                  </a:lnTo>
                  <a:lnTo>
                    <a:pt x="13797" y="147255"/>
                  </a:lnTo>
                  <a:lnTo>
                    <a:pt x="14918" y="163609"/>
                  </a:lnTo>
                  <a:lnTo>
                    <a:pt x="21106" y="183075"/>
                  </a:lnTo>
                  <a:lnTo>
                    <a:pt x="21206" y="182809"/>
                  </a:lnTo>
                  <a:lnTo>
                    <a:pt x="23518" y="149728"/>
                  </a:lnTo>
                  <a:lnTo>
                    <a:pt x="25195" y="144702"/>
                  </a:lnTo>
                  <a:lnTo>
                    <a:pt x="24942" y="134885"/>
                  </a:lnTo>
                  <a:lnTo>
                    <a:pt x="21716" y="103980"/>
                  </a:lnTo>
                  <a:lnTo>
                    <a:pt x="20749" y="91651"/>
                  </a:lnTo>
                  <a:lnTo>
                    <a:pt x="9057" y="56201"/>
                  </a:lnTo>
                  <a:lnTo>
                    <a:pt x="7128" y="35007"/>
                  </a:lnTo>
                  <a:lnTo>
                    <a:pt x="7121" y="38540"/>
                  </a:lnTo>
                  <a:lnTo>
                    <a:pt x="6326" y="39621"/>
                  </a:lnTo>
                  <a:lnTo>
                    <a:pt x="3326" y="40822"/>
                  </a:lnTo>
                  <a:lnTo>
                    <a:pt x="2209" y="42730"/>
                  </a:lnTo>
                  <a:lnTo>
                    <a:pt x="268" y="61584"/>
                  </a:lnTo>
                  <a:lnTo>
                    <a:pt x="0" y="95624"/>
                  </a:lnTo>
                  <a:lnTo>
                    <a:pt x="4889" y="126031"/>
                  </a:lnTo>
                  <a:lnTo>
                    <a:pt x="10617" y="159239"/>
                  </a:lnTo>
                  <a:lnTo>
                    <a:pt x="19436" y="184446"/>
                  </a:lnTo>
                  <a:lnTo>
                    <a:pt x="21290" y="198096"/>
                  </a:lnTo>
                  <a:lnTo>
                    <a:pt x="21403" y="166025"/>
                  </a:lnTo>
                  <a:lnTo>
                    <a:pt x="21405" y="131206"/>
                  </a:lnTo>
                  <a:lnTo>
                    <a:pt x="21405" y="100028"/>
                  </a:lnTo>
                  <a:lnTo>
                    <a:pt x="21405" y="64841"/>
                  </a:lnTo>
                  <a:lnTo>
                    <a:pt x="14556" y="29490"/>
                  </a:lnTo>
                  <a:lnTo>
                    <a:pt x="14458" y="29619"/>
                  </a:lnTo>
                  <a:lnTo>
                    <a:pt x="15072" y="51203"/>
                  </a:lnTo>
                  <a:lnTo>
                    <a:pt x="20414" y="84945"/>
                  </a:lnTo>
                  <a:lnTo>
                    <a:pt x="21275" y="120403"/>
                  </a:lnTo>
                  <a:lnTo>
                    <a:pt x="21388" y="155294"/>
                  </a:lnTo>
                  <a:lnTo>
                    <a:pt x="21404" y="189499"/>
                  </a:lnTo>
                  <a:lnTo>
                    <a:pt x="21405" y="198392"/>
                  </a:lnTo>
                  <a:lnTo>
                    <a:pt x="19289" y="167860"/>
                  </a:lnTo>
                  <a:lnTo>
                    <a:pt x="15254" y="137507"/>
                  </a:lnTo>
                  <a:lnTo>
                    <a:pt x="14556" y="106481"/>
                  </a:lnTo>
                  <a:lnTo>
                    <a:pt x="18141" y="75946"/>
                  </a:lnTo>
                  <a:lnTo>
                    <a:pt x="20438" y="46790"/>
                  </a:lnTo>
                  <a:lnTo>
                    <a:pt x="26932" y="14494"/>
                  </a:lnTo>
                  <a:lnTo>
                    <a:pt x="27830" y="7429"/>
                  </a:lnTo>
                  <a:lnTo>
                    <a:pt x="28070" y="7768"/>
                  </a:lnTo>
                  <a:lnTo>
                    <a:pt x="29130" y="12377"/>
                  </a:lnTo>
                  <a:lnTo>
                    <a:pt x="33395" y="25485"/>
                  </a:lnTo>
                  <a:lnTo>
                    <a:pt x="33122" y="59671"/>
                  </a:lnTo>
                  <a:lnTo>
                    <a:pt x="29904" y="92856"/>
                  </a:lnTo>
                  <a:lnTo>
                    <a:pt x="28951" y="125707"/>
                  </a:lnTo>
                  <a:lnTo>
                    <a:pt x="28668" y="153432"/>
                  </a:lnTo>
                  <a:lnTo>
                    <a:pt x="28556" y="182255"/>
                  </a:lnTo>
                  <a:lnTo>
                    <a:pt x="29347" y="182262"/>
                  </a:lnTo>
                  <a:lnTo>
                    <a:pt x="32344" y="180153"/>
                  </a:lnTo>
                  <a:lnTo>
                    <a:pt x="34204" y="174454"/>
                  </a:lnTo>
                  <a:lnTo>
                    <a:pt x="35562" y="138782"/>
                  </a:lnTo>
                  <a:lnTo>
                    <a:pt x="35667" y="103100"/>
                  </a:lnTo>
                  <a:lnTo>
                    <a:pt x="35685" y="74944"/>
                  </a:lnTo>
                  <a:lnTo>
                    <a:pt x="34898" y="49185"/>
                  </a:lnTo>
                  <a:lnTo>
                    <a:pt x="31900" y="41633"/>
                  </a:lnTo>
                  <a:lnTo>
                    <a:pt x="30783" y="40095"/>
                  </a:lnTo>
                  <a:lnTo>
                    <a:pt x="30038" y="39864"/>
                  </a:lnTo>
                  <a:lnTo>
                    <a:pt x="29542" y="40504"/>
                  </a:lnTo>
                  <a:lnTo>
                    <a:pt x="28636" y="69141"/>
                  </a:lnTo>
                  <a:lnTo>
                    <a:pt x="28575" y="99013"/>
                  </a:lnTo>
                  <a:lnTo>
                    <a:pt x="28557" y="129207"/>
                  </a:lnTo>
                  <a:lnTo>
                    <a:pt x="28551" y="158262"/>
                  </a:lnTo>
                  <a:lnTo>
                    <a:pt x="28549" y="190027"/>
                  </a:lnTo>
                  <a:lnTo>
                    <a:pt x="28549" y="210192"/>
                  </a:lnTo>
                  <a:lnTo>
                    <a:pt x="28549" y="208442"/>
                  </a:lnTo>
                  <a:lnTo>
                    <a:pt x="34203" y="180969"/>
                  </a:lnTo>
                  <a:lnTo>
                    <a:pt x="35251" y="152873"/>
                  </a:lnTo>
                  <a:lnTo>
                    <a:pt x="35562" y="119413"/>
                  </a:lnTo>
                  <a:lnTo>
                    <a:pt x="35654" y="86480"/>
                  </a:lnTo>
                  <a:lnTo>
                    <a:pt x="35681" y="56614"/>
                  </a:lnTo>
                  <a:lnTo>
                    <a:pt x="35689" y="40356"/>
                  </a:lnTo>
                  <a:lnTo>
                    <a:pt x="35693" y="72962"/>
                  </a:lnTo>
                  <a:lnTo>
                    <a:pt x="35693" y="101380"/>
                  </a:lnTo>
                  <a:lnTo>
                    <a:pt x="35693" y="129908"/>
                  </a:lnTo>
                  <a:lnTo>
                    <a:pt x="35693" y="158470"/>
                  </a:lnTo>
                  <a:lnTo>
                    <a:pt x="29542" y="188143"/>
                  </a:lnTo>
                  <a:lnTo>
                    <a:pt x="29211" y="188569"/>
                  </a:lnTo>
                  <a:lnTo>
                    <a:pt x="28990" y="188059"/>
                  </a:lnTo>
                  <a:lnTo>
                    <a:pt x="26471" y="157410"/>
                  </a:lnTo>
                  <a:lnTo>
                    <a:pt x="20790" y="125784"/>
                  </a:lnTo>
                  <a:lnTo>
                    <a:pt x="14262" y="91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229" name="SMARTInkShape-Group68"/>
          <p:cNvGrpSpPr/>
          <p:nvPr/>
        </p:nvGrpSpPr>
        <p:grpSpPr>
          <a:xfrm>
            <a:off x="2021975" y="845991"/>
            <a:ext cx="428332" cy="409087"/>
            <a:chOff x="2021975" y="845991"/>
            <a:chExt cx="428332" cy="409087"/>
          </a:xfrm>
        </p:grpSpPr>
        <p:sp>
          <p:nvSpPr>
            <p:cNvPr id="2518227" name="SMARTInkShape-344"/>
            <p:cNvSpPr/>
            <p:nvPr/>
          </p:nvSpPr>
          <p:spPr bwMode="auto">
            <a:xfrm>
              <a:off x="2021975" y="845991"/>
              <a:ext cx="428332" cy="389879"/>
            </a:xfrm>
            <a:custGeom>
              <a:avLst/>
              <a:gdLst/>
              <a:ahLst/>
              <a:cxnLst/>
              <a:rect l="0" t="0" r="0" b="0"/>
              <a:pathLst>
                <a:path w="428332" h="389879">
                  <a:moveTo>
                    <a:pt x="6850" y="4115"/>
                  </a:moveTo>
                  <a:lnTo>
                    <a:pt x="6850" y="0"/>
                  </a:lnTo>
                  <a:lnTo>
                    <a:pt x="6850" y="7209"/>
                  </a:lnTo>
                  <a:lnTo>
                    <a:pt x="4733" y="11576"/>
                  </a:lnTo>
                  <a:lnTo>
                    <a:pt x="3058" y="13851"/>
                  </a:lnTo>
                  <a:lnTo>
                    <a:pt x="699" y="28431"/>
                  </a:lnTo>
                  <a:lnTo>
                    <a:pt x="0" y="47833"/>
                  </a:lnTo>
                  <a:lnTo>
                    <a:pt x="4070" y="59528"/>
                  </a:lnTo>
                  <a:lnTo>
                    <a:pt x="7378" y="64870"/>
                  </a:lnTo>
                  <a:lnTo>
                    <a:pt x="27203" y="79972"/>
                  </a:lnTo>
                  <a:lnTo>
                    <a:pt x="50556" y="91804"/>
                  </a:lnTo>
                  <a:lnTo>
                    <a:pt x="81044" y="105795"/>
                  </a:lnTo>
                  <a:lnTo>
                    <a:pt x="99175" y="113970"/>
                  </a:lnTo>
                  <a:lnTo>
                    <a:pt x="118406" y="122596"/>
                  </a:lnTo>
                  <a:lnTo>
                    <a:pt x="139165" y="131521"/>
                  </a:lnTo>
                  <a:lnTo>
                    <a:pt x="160941" y="140646"/>
                  </a:lnTo>
                  <a:lnTo>
                    <a:pt x="183396" y="149905"/>
                  </a:lnTo>
                  <a:lnTo>
                    <a:pt x="206304" y="160839"/>
                  </a:lnTo>
                  <a:lnTo>
                    <a:pt x="229513" y="172892"/>
                  </a:lnTo>
                  <a:lnTo>
                    <a:pt x="252923" y="185689"/>
                  </a:lnTo>
                  <a:lnTo>
                    <a:pt x="274880" y="199777"/>
                  </a:lnTo>
                  <a:lnTo>
                    <a:pt x="295868" y="214725"/>
                  </a:lnTo>
                  <a:lnTo>
                    <a:pt x="316210" y="230247"/>
                  </a:lnTo>
                  <a:lnTo>
                    <a:pt x="351512" y="264426"/>
                  </a:lnTo>
                  <a:lnTo>
                    <a:pt x="380696" y="299197"/>
                  </a:lnTo>
                  <a:lnTo>
                    <a:pt x="401603" y="330525"/>
                  </a:lnTo>
                  <a:lnTo>
                    <a:pt x="414600" y="356090"/>
                  </a:lnTo>
                  <a:lnTo>
                    <a:pt x="428331" y="3898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28" name="SMARTInkShape-345"/>
            <p:cNvSpPr/>
            <p:nvPr/>
          </p:nvSpPr>
          <p:spPr bwMode="auto">
            <a:xfrm>
              <a:off x="2038013" y="871633"/>
              <a:ext cx="297907" cy="383445"/>
            </a:xfrm>
            <a:custGeom>
              <a:avLst/>
              <a:gdLst/>
              <a:ahLst/>
              <a:cxnLst/>
              <a:rect l="0" t="0" r="0" b="0"/>
              <a:pathLst>
                <a:path w="297907" h="383445">
                  <a:moveTo>
                    <a:pt x="290850" y="28480"/>
                  </a:moveTo>
                  <a:lnTo>
                    <a:pt x="290850" y="18536"/>
                  </a:lnTo>
                  <a:lnTo>
                    <a:pt x="291643" y="17088"/>
                  </a:lnTo>
                  <a:lnTo>
                    <a:pt x="292966" y="16123"/>
                  </a:lnTo>
                  <a:lnTo>
                    <a:pt x="294642" y="15479"/>
                  </a:lnTo>
                  <a:lnTo>
                    <a:pt x="295759" y="14256"/>
                  </a:lnTo>
                  <a:lnTo>
                    <a:pt x="297699" y="8154"/>
                  </a:lnTo>
                  <a:lnTo>
                    <a:pt x="297906" y="3584"/>
                  </a:lnTo>
                  <a:lnTo>
                    <a:pt x="297141" y="2357"/>
                  </a:lnTo>
                  <a:lnTo>
                    <a:pt x="295838" y="1540"/>
                  </a:lnTo>
                  <a:lnTo>
                    <a:pt x="291142" y="0"/>
                  </a:lnTo>
                  <a:lnTo>
                    <a:pt x="287144" y="3725"/>
                  </a:lnTo>
                  <a:lnTo>
                    <a:pt x="285234" y="7688"/>
                  </a:lnTo>
                  <a:lnTo>
                    <a:pt x="282972" y="26123"/>
                  </a:lnTo>
                  <a:lnTo>
                    <a:pt x="277226" y="34043"/>
                  </a:lnTo>
                  <a:lnTo>
                    <a:pt x="253180" y="62677"/>
                  </a:lnTo>
                  <a:lnTo>
                    <a:pt x="225537" y="96556"/>
                  </a:lnTo>
                  <a:lnTo>
                    <a:pt x="199380" y="127263"/>
                  </a:lnTo>
                  <a:lnTo>
                    <a:pt x="169234" y="162871"/>
                  </a:lnTo>
                  <a:lnTo>
                    <a:pt x="153416" y="182367"/>
                  </a:lnTo>
                  <a:lnTo>
                    <a:pt x="137315" y="202509"/>
                  </a:lnTo>
                  <a:lnTo>
                    <a:pt x="120230" y="223080"/>
                  </a:lnTo>
                  <a:lnTo>
                    <a:pt x="102491" y="243938"/>
                  </a:lnTo>
                  <a:lnTo>
                    <a:pt x="84315" y="264988"/>
                  </a:lnTo>
                  <a:lnTo>
                    <a:pt x="68228" y="284576"/>
                  </a:lnTo>
                  <a:lnTo>
                    <a:pt x="53535" y="303192"/>
                  </a:lnTo>
                  <a:lnTo>
                    <a:pt x="28214" y="336311"/>
                  </a:lnTo>
                  <a:lnTo>
                    <a:pt x="3746" y="370426"/>
                  </a:lnTo>
                  <a:lnTo>
                    <a:pt x="0" y="382333"/>
                  </a:lnTo>
                  <a:lnTo>
                    <a:pt x="2494" y="383444"/>
                  </a:lnTo>
                  <a:lnTo>
                    <a:pt x="13731" y="378329"/>
                  </a:lnTo>
                  <a:lnTo>
                    <a:pt x="47609" y="348352"/>
                  </a:lnTo>
                  <a:lnTo>
                    <a:pt x="76256" y="316402"/>
                  </a:lnTo>
                  <a:lnTo>
                    <a:pt x="90825" y="2999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020" name="SMARTInkShape-Group69"/>
          <p:cNvGrpSpPr/>
          <p:nvPr/>
        </p:nvGrpSpPr>
        <p:grpSpPr>
          <a:xfrm>
            <a:off x="1771745" y="42950"/>
            <a:ext cx="2656839" cy="850020"/>
            <a:chOff x="1771745" y="42950"/>
            <a:chExt cx="2656839" cy="850020"/>
          </a:xfrm>
        </p:grpSpPr>
        <p:sp>
          <p:nvSpPr>
            <p:cNvPr id="2518230" name="SMARTInkShape-346"/>
            <p:cNvSpPr/>
            <p:nvPr/>
          </p:nvSpPr>
          <p:spPr bwMode="auto">
            <a:xfrm>
              <a:off x="4172047" y="116997"/>
              <a:ext cx="256537" cy="201562"/>
            </a:xfrm>
            <a:custGeom>
              <a:avLst/>
              <a:gdLst/>
              <a:ahLst/>
              <a:cxnLst/>
              <a:rect l="0" t="0" r="0" b="0"/>
              <a:pathLst>
                <a:path w="256537" h="201562">
                  <a:moveTo>
                    <a:pt x="49909" y="68741"/>
                  </a:moveTo>
                  <a:lnTo>
                    <a:pt x="46117" y="68741"/>
                  </a:lnTo>
                  <a:lnTo>
                    <a:pt x="45000" y="67947"/>
                  </a:lnTo>
                  <a:lnTo>
                    <a:pt x="44255" y="66624"/>
                  </a:lnTo>
                  <a:lnTo>
                    <a:pt x="43758" y="64948"/>
                  </a:lnTo>
                  <a:lnTo>
                    <a:pt x="42634" y="63831"/>
                  </a:lnTo>
                  <a:lnTo>
                    <a:pt x="39267" y="62590"/>
                  </a:lnTo>
                  <a:lnTo>
                    <a:pt x="29117" y="61891"/>
                  </a:lnTo>
                  <a:lnTo>
                    <a:pt x="26523" y="62587"/>
                  </a:lnTo>
                  <a:lnTo>
                    <a:pt x="24793" y="63844"/>
                  </a:lnTo>
                  <a:lnTo>
                    <a:pt x="22078" y="68946"/>
                  </a:lnTo>
                  <a:lnTo>
                    <a:pt x="10078" y="100195"/>
                  </a:lnTo>
                  <a:lnTo>
                    <a:pt x="5529" y="128576"/>
                  </a:lnTo>
                  <a:lnTo>
                    <a:pt x="644" y="163256"/>
                  </a:lnTo>
                  <a:lnTo>
                    <a:pt x="0" y="193753"/>
                  </a:lnTo>
                  <a:lnTo>
                    <a:pt x="762" y="197326"/>
                  </a:lnTo>
                  <a:lnTo>
                    <a:pt x="2063" y="199708"/>
                  </a:lnTo>
                  <a:lnTo>
                    <a:pt x="3724" y="201296"/>
                  </a:lnTo>
                  <a:lnTo>
                    <a:pt x="5626" y="201561"/>
                  </a:lnTo>
                  <a:lnTo>
                    <a:pt x="9855" y="199738"/>
                  </a:lnTo>
                  <a:lnTo>
                    <a:pt x="20491" y="190457"/>
                  </a:lnTo>
                  <a:lnTo>
                    <a:pt x="38307" y="161693"/>
                  </a:lnTo>
                  <a:lnTo>
                    <a:pt x="51587" y="134735"/>
                  </a:lnTo>
                  <a:lnTo>
                    <a:pt x="63587" y="99298"/>
                  </a:lnTo>
                  <a:lnTo>
                    <a:pt x="76314" y="64515"/>
                  </a:lnTo>
                  <a:lnTo>
                    <a:pt x="77520" y="59719"/>
                  </a:lnTo>
                  <a:lnTo>
                    <a:pt x="77841" y="59551"/>
                  </a:lnTo>
                  <a:lnTo>
                    <a:pt x="78056" y="60233"/>
                  </a:lnTo>
                  <a:lnTo>
                    <a:pt x="77665" y="91590"/>
                  </a:lnTo>
                  <a:lnTo>
                    <a:pt x="72330" y="126077"/>
                  </a:lnTo>
                  <a:lnTo>
                    <a:pt x="71471" y="159517"/>
                  </a:lnTo>
                  <a:lnTo>
                    <a:pt x="72192" y="170204"/>
                  </a:lnTo>
                  <a:lnTo>
                    <a:pt x="77499" y="187240"/>
                  </a:lnTo>
                  <a:lnTo>
                    <a:pt x="78621" y="187427"/>
                  </a:lnTo>
                  <a:lnTo>
                    <a:pt x="81985" y="185519"/>
                  </a:lnTo>
                  <a:lnTo>
                    <a:pt x="88341" y="176190"/>
                  </a:lnTo>
                  <a:lnTo>
                    <a:pt x="102076" y="146420"/>
                  </a:lnTo>
                  <a:lnTo>
                    <a:pt x="108813" y="132633"/>
                  </a:lnTo>
                  <a:lnTo>
                    <a:pt x="117285" y="97263"/>
                  </a:lnTo>
                  <a:lnTo>
                    <a:pt x="123936" y="83453"/>
                  </a:lnTo>
                  <a:lnTo>
                    <a:pt x="125454" y="81724"/>
                  </a:lnTo>
                  <a:lnTo>
                    <a:pt x="126466" y="81365"/>
                  </a:lnTo>
                  <a:lnTo>
                    <a:pt x="127141" y="81919"/>
                  </a:lnTo>
                  <a:lnTo>
                    <a:pt x="132164" y="112760"/>
                  </a:lnTo>
                  <a:lnTo>
                    <a:pt x="140832" y="147474"/>
                  </a:lnTo>
                  <a:lnTo>
                    <a:pt x="142607" y="180310"/>
                  </a:lnTo>
                  <a:lnTo>
                    <a:pt x="142744" y="188234"/>
                  </a:lnTo>
                  <a:lnTo>
                    <a:pt x="150548" y="157976"/>
                  </a:lnTo>
                  <a:lnTo>
                    <a:pt x="157251" y="129841"/>
                  </a:lnTo>
                  <a:lnTo>
                    <a:pt x="166381" y="96369"/>
                  </a:lnTo>
                  <a:lnTo>
                    <a:pt x="179140" y="63433"/>
                  </a:lnTo>
                  <a:lnTo>
                    <a:pt x="192975" y="33566"/>
                  </a:lnTo>
                  <a:lnTo>
                    <a:pt x="202394" y="16595"/>
                  </a:lnTo>
                  <a:lnTo>
                    <a:pt x="211872" y="6406"/>
                  </a:lnTo>
                  <a:lnTo>
                    <a:pt x="221376" y="1349"/>
                  </a:lnTo>
                  <a:lnTo>
                    <a:pt x="226133" y="0"/>
                  </a:lnTo>
                  <a:lnTo>
                    <a:pt x="235652" y="618"/>
                  </a:lnTo>
                  <a:lnTo>
                    <a:pt x="244380" y="3539"/>
                  </a:lnTo>
                  <a:lnTo>
                    <a:pt x="250906" y="7483"/>
                  </a:lnTo>
                  <a:lnTo>
                    <a:pt x="254335" y="11882"/>
                  </a:lnTo>
                  <a:lnTo>
                    <a:pt x="255859" y="17276"/>
                  </a:lnTo>
                  <a:lnTo>
                    <a:pt x="256536" y="24965"/>
                  </a:lnTo>
                  <a:lnTo>
                    <a:pt x="254720" y="31558"/>
                  </a:lnTo>
                  <a:lnTo>
                    <a:pt x="249934" y="401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1" name="SMARTInkShape-347"/>
            <p:cNvSpPr/>
            <p:nvPr/>
          </p:nvSpPr>
          <p:spPr bwMode="auto">
            <a:xfrm>
              <a:off x="3997116" y="107156"/>
              <a:ext cx="161015" cy="240472"/>
            </a:xfrm>
            <a:custGeom>
              <a:avLst/>
              <a:gdLst/>
              <a:ahLst/>
              <a:cxnLst/>
              <a:rect l="0" t="0" r="0" b="0"/>
              <a:pathLst>
                <a:path w="161015" h="240472">
                  <a:moveTo>
                    <a:pt x="39103" y="0"/>
                  </a:moveTo>
                  <a:lnTo>
                    <a:pt x="35311" y="0"/>
                  </a:lnTo>
                  <a:lnTo>
                    <a:pt x="31332" y="4234"/>
                  </a:lnTo>
                  <a:lnTo>
                    <a:pt x="27712" y="10613"/>
                  </a:lnTo>
                  <a:lnTo>
                    <a:pt x="25673" y="19461"/>
                  </a:lnTo>
                  <a:lnTo>
                    <a:pt x="21136" y="48434"/>
                  </a:lnTo>
                  <a:lnTo>
                    <a:pt x="14905" y="82349"/>
                  </a:lnTo>
                  <a:lnTo>
                    <a:pt x="10357" y="106714"/>
                  </a:lnTo>
                  <a:lnTo>
                    <a:pt x="6483" y="131566"/>
                  </a:lnTo>
                  <a:lnTo>
                    <a:pt x="4761" y="158487"/>
                  </a:lnTo>
                  <a:lnTo>
                    <a:pt x="0" y="192833"/>
                  </a:lnTo>
                  <a:lnTo>
                    <a:pt x="1892" y="225592"/>
                  </a:lnTo>
                  <a:lnTo>
                    <a:pt x="2721" y="234672"/>
                  </a:lnTo>
                  <a:lnTo>
                    <a:pt x="3736" y="237410"/>
                  </a:lnTo>
                  <a:lnTo>
                    <a:pt x="5206" y="239236"/>
                  </a:lnTo>
                  <a:lnTo>
                    <a:pt x="6980" y="240453"/>
                  </a:lnTo>
                  <a:lnTo>
                    <a:pt x="9750" y="240471"/>
                  </a:lnTo>
                  <a:lnTo>
                    <a:pt x="17061" y="238374"/>
                  </a:lnTo>
                  <a:lnTo>
                    <a:pt x="25602" y="228446"/>
                  </a:lnTo>
                  <a:lnTo>
                    <a:pt x="47813" y="196202"/>
                  </a:lnTo>
                  <a:lnTo>
                    <a:pt x="71934" y="164850"/>
                  </a:lnTo>
                  <a:lnTo>
                    <a:pt x="95397" y="130424"/>
                  </a:lnTo>
                  <a:lnTo>
                    <a:pt x="121223" y="98881"/>
                  </a:lnTo>
                  <a:lnTo>
                    <a:pt x="141398" y="80804"/>
                  </a:lnTo>
                  <a:lnTo>
                    <a:pt x="152301" y="75600"/>
                  </a:lnTo>
                  <a:lnTo>
                    <a:pt x="157431" y="74213"/>
                  </a:lnTo>
                  <a:lnTo>
                    <a:pt x="160057" y="74875"/>
                  </a:lnTo>
                  <a:lnTo>
                    <a:pt x="161014" y="76904"/>
                  </a:lnTo>
                  <a:lnTo>
                    <a:pt x="156846" y="99152"/>
                  </a:lnTo>
                  <a:lnTo>
                    <a:pt x="136973" y="134121"/>
                  </a:lnTo>
                  <a:lnTo>
                    <a:pt x="117050" y="162947"/>
                  </a:lnTo>
                  <a:lnTo>
                    <a:pt x="96065" y="194684"/>
                  </a:lnTo>
                  <a:lnTo>
                    <a:pt x="68094" y="227456"/>
                  </a:lnTo>
                  <a:lnTo>
                    <a:pt x="63894" y="234177"/>
                  </a:lnTo>
                  <a:lnTo>
                    <a:pt x="62774" y="237081"/>
                  </a:lnTo>
                  <a:lnTo>
                    <a:pt x="62821" y="237429"/>
                  </a:lnTo>
                  <a:lnTo>
                    <a:pt x="81965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2" name="SMARTInkShape-348"/>
            <p:cNvSpPr/>
            <p:nvPr/>
          </p:nvSpPr>
          <p:spPr bwMode="auto">
            <a:xfrm>
              <a:off x="3867056" y="242888"/>
              <a:ext cx="97726" cy="215145"/>
            </a:xfrm>
            <a:custGeom>
              <a:avLst/>
              <a:gdLst/>
              <a:ahLst/>
              <a:cxnLst/>
              <a:rect l="0" t="0" r="0" b="0"/>
              <a:pathLst>
                <a:path w="97726" h="215145">
                  <a:moveTo>
                    <a:pt x="97725" y="0"/>
                  </a:moveTo>
                  <a:lnTo>
                    <a:pt x="80197" y="27470"/>
                  </a:lnTo>
                  <a:lnTo>
                    <a:pt x="61046" y="57263"/>
                  </a:lnTo>
                  <a:lnTo>
                    <a:pt x="40291" y="91226"/>
                  </a:lnTo>
                  <a:lnTo>
                    <a:pt x="26161" y="116745"/>
                  </a:lnTo>
                  <a:lnTo>
                    <a:pt x="13532" y="143168"/>
                  </a:lnTo>
                  <a:lnTo>
                    <a:pt x="2753" y="178768"/>
                  </a:lnTo>
                  <a:lnTo>
                    <a:pt x="0" y="203516"/>
                  </a:lnTo>
                  <a:lnTo>
                    <a:pt x="2169" y="212953"/>
                  </a:lnTo>
                  <a:lnTo>
                    <a:pt x="5446" y="214994"/>
                  </a:lnTo>
                  <a:lnTo>
                    <a:pt x="15437" y="215144"/>
                  </a:lnTo>
                  <a:lnTo>
                    <a:pt x="25699" y="208332"/>
                  </a:lnTo>
                  <a:lnTo>
                    <a:pt x="49013" y="176971"/>
                  </a:lnTo>
                  <a:lnTo>
                    <a:pt x="62007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3" name="SMARTInkShape-349"/>
            <p:cNvSpPr/>
            <p:nvPr/>
          </p:nvSpPr>
          <p:spPr bwMode="auto">
            <a:xfrm>
              <a:off x="3829483" y="292894"/>
              <a:ext cx="149587" cy="69641"/>
            </a:xfrm>
            <a:custGeom>
              <a:avLst/>
              <a:gdLst/>
              <a:ahLst/>
              <a:cxnLst/>
              <a:rect l="0" t="0" r="0" b="0"/>
              <a:pathLst>
                <a:path w="149587" h="69641">
                  <a:moveTo>
                    <a:pt x="28142" y="21431"/>
                  </a:moveTo>
                  <a:lnTo>
                    <a:pt x="28142" y="17639"/>
                  </a:lnTo>
                  <a:lnTo>
                    <a:pt x="26555" y="16521"/>
                  </a:lnTo>
                  <a:lnTo>
                    <a:pt x="17529" y="14155"/>
                  </a:lnTo>
                  <a:lnTo>
                    <a:pt x="6966" y="6647"/>
                  </a:lnTo>
                  <a:lnTo>
                    <a:pt x="0" y="389"/>
                  </a:lnTo>
                  <a:lnTo>
                    <a:pt x="3488" y="3907"/>
                  </a:lnTo>
                  <a:lnTo>
                    <a:pt x="5278" y="7822"/>
                  </a:lnTo>
                  <a:lnTo>
                    <a:pt x="5756" y="9977"/>
                  </a:lnTo>
                  <a:lnTo>
                    <a:pt x="10520" y="14488"/>
                  </a:lnTo>
                  <a:lnTo>
                    <a:pt x="44959" y="40621"/>
                  </a:lnTo>
                  <a:lnTo>
                    <a:pt x="66007" y="55531"/>
                  </a:lnTo>
                  <a:lnTo>
                    <a:pt x="99141" y="69178"/>
                  </a:lnTo>
                  <a:lnTo>
                    <a:pt x="108910" y="69640"/>
                  </a:lnTo>
                  <a:lnTo>
                    <a:pt x="118543" y="67199"/>
                  </a:lnTo>
                  <a:lnTo>
                    <a:pt x="125999" y="61351"/>
                  </a:lnTo>
                  <a:lnTo>
                    <a:pt x="131959" y="52667"/>
                  </a:lnTo>
                  <a:lnTo>
                    <a:pt x="144697" y="17048"/>
                  </a:lnTo>
                  <a:lnTo>
                    <a:pt x="14958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4" name="SMARTInkShape-350"/>
            <p:cNvSpPr/>
            <p:nvPr/>
          </p:nvSpPr>
          <p:spPr bwMode="auto">
            <a:xfrm>
              <a:off x="3593306" y="350159"/>
              <a:ext cx="119414" cy="121626"/>
            </a:xfrm>
            <a:custGeom>
              <a:avLst/>
              <a:gdLst/>
              <a:ahLst/>
              <a:cxnLst/>
              <a:rect l="0" t="0" r="0" b="0"/>
              <a:pathLst>
                <a:path w="119414" h="121626">
                  <a:moveTo>
                    <a:pt x="0" y="21316"/>
                  </a:moveTo>
                  <a:lnTo>
                    <a:pt x="0" y="17524"/>
                  </a:lnTo>
                  <a:lnTo>
                    <a:pt x="794" y="16406"/>
                  </a:lnTo>
                  <a:lnTo>
                    <a:pt x="2117" y="15662"/>
                  </a:lnTo>
                  <a:lnTo>
                    <a:pt x="3792" y="15165"/>
                  </a:lnTo>
                  <a:lnTo>
                    <a:pt x="24377" y="4316"/>
                  </a:lnTo>
                  <a:lnTo>
                    <a:pt x="51884" y="468"/>
                  </a:lnTo>
                  <a:lnTo>
                    <a:pt x="82745" y="0"/>
                  </a:lnTo>
                  <a:lnTo>
                    <a:pt x="102481" y="3711"/>
                  </a:lnTo>
                  <a:lnTo>
                    <a:pt x="111164" y="9787"/>
                  </a:lnTo>
                  <a:lnTo>
                    <a:pt x="114591" y="13630"/>
                  </a:lnTo>
                  <a:lnTo>
                    <a:pt x="118398" y="26367"/>
                  </a:lnTo>
                  <a:lnTo>
                    <a:pt x="119413" y="34208"/>
                  </a:lnTo>
                  <a:lnTo>
                    <a:pt x="116308" y="49271"/>
                  </a:lnTo>
                  <a:lnTo>
                    <a:pt x="101379" y="82136"/>
                  </a:lnTo>
                  <a:lnTo>
                    <a:pt x="85525" y="111911"/>
                  </a:lnTo>
                  <a:lnTo>
                    <a:pt x="84798" y="116638"/>
                  </a:lnTo>
                  <a:lnTo>
                    <a:pt x="85107" y="120583"/>
                  </a:lnTo>
                  <a:lnTo>
                    <a:pt x="86107" y="121625"/>
                  </a:lnTo>
                  <a:lnTo>
                    <a:pt x="87567" y="120732"/>
                  </a:lnTo>
                  <a:lnTo>
                    <a:pt x="92869" y="1141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6" name="SMARTInkShape-351"/>
            <p:cNvSpPr/>
            <p:nvPr/>
          </p:nvSpPr>
          <p:spPr bwMode="auto">
            <a:xfrm>
              <a:off x="2864644" y="407838"/>
              <a:ext cx="803168" cy="485132"/>
            </a:xfrm>
            <a:custGeom>
              <a:avLst/>
              <a:gdLst/>
              <a:ahLst/>
              <a:cxnLst/>
              <a:rect l="0" t="0" r="0" b="0"/>
              <a:pathLst>
                <a:path w="803168" h="485132">
                  <a:moveTo>
                    <a:pt x="0" y="485131"/>
                  </a:moveTo>
                  <a:lnTo>
                    <a:pt x="13788" y="467227"/>
                  </a:lnTo>
                  <a:lnTo>
                    <a:pt x="43067" y="441285"/>
                  </a:lnTo>
                  <a:lnTo>
                    <a:pt x="70999" y="417225"/>
                  </a:lnTo>
                  <a:lnTo>
                    <a:pt x="89401" y="403348"/>
                  </a:lnTo>
                  <a:lnTo>
                    <a:pt x="110401" y="388540"/>
                  </a:lnTo>
                  <a:lnTo>
                    <a:pt x="133132" y="373112"/>
                  </a:lnTo>
                  <a:lnTo>
                    <a:pt x="158604" y="355683"/>
                  </a:lnTo>
                  <a:lnTo>
                    <a:pt x="185905" y="336920"/>
                  </a:lnTo>
                  <a:lnTo>
                    <a:pt x="214424" y="317267"/>
                  </a:lnTo>
                  <a:lnTo>
                    <a:pt x="246137" y="296228"/>
                  </a:lnTo>
                  <a:lnTo>
                    <a:pt x="279979" y="274264"/>
                  </a:lnTo>
                  <a:lnTo>
                    <a:pt x="315240" y="251684"/>
                  </a:lnTo>
                  <a:lnTo>
                    <a:pt x="351447" y="230281"/>
                  </a:lnTo>
                  <a:lnTo>
                    <a:pt x="388286" y="209662"/>
                  </a:lnTo>
                  <a:lnTo>
                    <a:pt x="425545" y="189566"/>
                  </a:lnTo>
                  <a:lnTo>
                    <a:pt x="462290" y="169819"/>
                  </a:lnTo>
                  <a:lnTo>
                    <a:pt x="498693" y="150304"/>
                  </a:lnTo>
                  <a:lnTo>
                    <a:pt x="534868" y="130944"/>
                  </a:lnTo>
                  <a:lnTo>
                    <a:pt x="568510" y="113275"/>
                  </a:lnTo>
                  <a:lnTo>
                    <a:pt x="600463" y="96733"/>
                  </a:lnTo>
                  <a:lnTo>
                    <a:pt x="631290" y="80943"/>
                  </a:lnTo>
                  <a:lnTo>
                    <a:pt x="658191" y="67241"/>
                  </a:lnTo>
                  <a:lnTo>
                    <a:pt x="682475" y="54931"/>
                  </a:lnTo>
                  <a:lnTo>
                    <a:pt x="705014" y="43550"/>
                  </a:lnTo>
                  <a:lnTo>
                    <a:pt x="724804" y="34375"/>
                  </a:lnTo>
                  <a:lnTo>
                    <a:pt x="759491" y="19947"/>
                  </a:lnTo>
                  <a:lnTo>
                    <a:pt x="790625" y="6692"/>
                  </a:lnTo>
                  <a:lnTo>
                    <a:pt x="802319" y="1529"/>
                  </a:lnTo>
                  <a:lnTo>
                    <a:pt x="803167" y="805"/>
                  </a:lnTo>
                  <a:lnTo>
                    <a:pt x="802938" y="322"/>
                  </a:lnTo>
                  <a:lnTo>
                    <a:pt x="801992" y="0"/>
                  </a:lnTo>
                  <a:lnTo>
                    <a:pt x="798824" y="1759"/>
                  </a:lnTo>
                  <a:lnTo>
                    <a:pt x="773208" y="19418"/>
                  </a:lnTo>
                  <a:lnTo>
                    <a:pt x="773441" y="19874"/>
                  </a:lnTo>
                  <a:lnTo>
                    <a:pt x="778669" y="207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7" name="SMARTInkShape-352"/>
            <p:cNvSpPr/>
            <p:nvPr/>
          </p:nvSpPr>
          <p:spPr bwMode="auto">
            <a:xfrm>
              <a:off x="2814638" y="42950"/>
              <a:ext cx="14288" cy="64207"/>
            </a:xfrm>
            <a:custGeom>
              <a:avLst/>
              <a:gdLst/>
              <a:ahLst/>
              <a:cxnLst/>
              <a:rect l="0" t="0" r="0" b="0"/>
              <a:pathLst>
                <a:path w="14288" h="64207">
                  <a:moveTo>
                    <a:pt x="0" y="7056"/>
                  </a:moveTo>
                  <a:lnTo>
                    <a:pt x="0" y="906"/>
                  </a:lnTo>
                  <a:lnTo>
                    <a:pt x="793" y="575"/>
                  </a:lnTo>
                  <a:lnTo>
                    <a:pt x="6150" y="0"/>
                  </a:lnTo>
                  <a:lnTo>
                    <a:pt x="6481" y="764"/>
                  </a:lnTo>
                  <a:lnTo>
                    <a:pt x="7132" y="31287"/>
                  </a:lnTo>
                  <a:lnTo>
                    <a:pt x="7143" y="58771"/>
                  </a:lnTo>
                  <a:lnTo>
                    <a:pt x="7937" y="60583"/>
                  </a:lnTo>
                  <a:lnTo>
                    <a:pt x="9260" y="61791"/>
                  </a:lnTo>
                  <a:lnTo>
                    <a:pt x="14287" y="64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8" name="SMARTInkShape-353"/>
            <p:cNvSpPr/>
            <p:nvPr/>
          </p:nvSpPr>
          <p:spPr bwMode="auto">
            <a:xfrm>
              <a:off x="2743226" y="50093"/>
              <a:ext cx="14263" cy="35633"/>
            </a:xfrm>
            <a:custGeom>
              <a:avLst/>
              <a:gdLst/>
              <a:ahLst/>
              <a:cxnLst/>
              <a:rect l="0" t="0" r="0" b="0"/>
              <a:pathLst>
                <a:path w="14263" h="35633">
                  <a:moveTo>
                    <a:pt x="14262" y="7057"/>
                  </a:moveTo>
                  <a:lnTo>
                    <a:pt x="7412" y="207"/>
                  </a:lnTo>
                  <a:lnTo>
                    <a:pt x="3413" y="0"/>
                  </a:lnTo>
                  <a:lnTo>
                    <a:pt x="2266" y="765"/>
                  </a:lnTo>
                  <a:lnTo>
                    <a:pt x="1502" y="2069"/>
                  </a:lnTo>
                  <a:lnTo>
                    <a:pt x="427" y="7696"/>
                  </a:lnTo>
                  <a:lnTo>
                    <a:pt x="0" y="23763"/>
                  </a:lnTo>
                  <a:lnTo>
                    <a:pt x="2102" y="28505"/>
                  </a:lnTo>
                  <a:lnTo>
                    <a:pt x="6127" y="34224"/>
                  </a:lnTo>
                  <a:lnTo>
                    <a:pt x="8794" y="35006"/>
                  </a:lnTo>
                  <a:lnTo>
                    <a:pt x="14262" y="35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239" name="SMARTInkShape-354"/>
            <p:cNvSpPr/>
            <p:nvPr/>
          </p:nvSpPr>
          <p:spPr bwMode="auto">
            <a:xfrm>
              <a:off x="2464594" y="64381"/>
              <a:ext cx="21432" cy="24408"/>
            </a:xfrm>
            <a:custGeom>
              <a:avLst/>
              <a:gdLst/>
              <a:ahLst/>
              <a:cxnLst/>
              <a:rect l="0" t="0" r="0" b="0"/>
              <a:pathLst>
                <a:path w="21432" h="24408">
                  <a:moveTo>
                    <a:pt x="0" y="7057"/>
                  </a:moveTo>
                  <a:lnTo>
                    <a:pt x="0" y="0"/>
                  </a:lnTo>
                  <a:lnTo>
                    <a:pt x="0" y="7523"/>
                  </a:lnTo>
                  <a:lnTo>
                    <a:pt x="2116" y="13349"/>
                  </a:lnTo>
                  <a:lnTo>
                    <a:pt x="9943" y="23557"/>
                  </a:lnTo>
                  <a:lnTo>
                    <a:pt x="12185" y="24407"/>
                  </a:lnTo>
                  <a:lnTo>
                    <a:pt x="14473" y="24180"/>
                  </a:lnTo>
                  <a:lnTo>
                    <a:pt x="21431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16" name="SMARTInkShape-355"/>
            <p:cNvSpPr/>
            <p:nvPr/>
          </p:nvSpPr>
          <p:spPr bwMode="auto">
            <a:xfrm>
              <a:off x="2394469" y="65287"/>
              <a:ext cx="27263" cy="76817"/>
            </a:xfrm>
            <a:custGeom>
              <a:avLst/>
              <a:gdLst/>
              <a:ahLst/>
              <a:cxnLst/>
              <a:rect l="0" t="0" r="0" b="0"/>
              <a:pathLst>
                <a:path w="27263" h="76817">
                  <a:moveTo>
                    <a:pt x="20119" y="6151"/>
                  </a:moveTo>
                  <a:lnTo>
                    <a:pt x="20119" y="0"/>
                  </a:lnTo>
                  <a:lnTo>
                    <a:pt x="20119" y="9037"/>
                  </a:lnTo>
                  <a:lnTo>
                    <a:pt x="18002" y="13519"/>
                  </a:lnTo>
                  <a:lnTo>
                    <a:pt x="16326" y="15825"/>
                  </a:lnTo>
                  <a:lnTo>
                    <a:pt x="7468" y="48654"/>
                  </a:lnTo>
                  <a:lnTo>
                    <a:pt x="1642" y="60195"/>
                  </a:lnTo>
                  <a:lnTo>
                    <a:pt x="0" y="68800"/>
                  </a:lnTo>
                  <a:lnTo>
                    <a:pt x="356" y="71729"/>
                  </a:lnTo>
                  <a:lnTo>
                    <a:pt x="1387" y="73682"/>
                  </a:lnTo>
                  <a:lnTo>
                    <a:pt x="2869" y="74984"/>
                  </a:lnTo>
                  <a:lnTo>
                    <a:pt x="6631" y="76431"/>
                  </a:lnTo>
                  <a:lnTo>
                    <a:pt x="8746" y="76816"/>
                  </a:lnTo>
                  <a:lnTo>
                    <a:pt x="10949" y="76280"/>
                  </a:lnTo>
                  <a:lnTo>
                    <a:pt x="17843" y="71732"/>
                  </a:lnTo>
                  <a:lnTo>
                    <a:pt x="22547" y="67577"/>
                  </a:lnTo>
                  <a:lnTo>
                    <a:pt x="25166" y="60968"/>
                  </a:lnTo>
                  <a:lnTo>
                    <a:pt x="27262" y="49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17" name="SMARTInkShape-356"/>
            <p:cNvSpPr/>
            <p:nvPr/>
          </p:nvSpPr>
          <p:spPr bwMode="auto">
            <a:xfrm>
              <a:off x="2543175" y="154303"/>
              <a:ext cx="156425" cy="229582"/>
            </a:xfrm>
            <a:custGeom>
              <a:avLst/>
              <a:gdLst/>
              <a:ahLst/>
              <a:cxnLst/>
              <a:rect l="0" t="0" r="0" b="0"/>
              <a:pathLst>
                <a:path w="156425" h="229582">
                  <a:moveTo>
                    <a:pt x="7144" y="2860"/>
                  </a:moveTo>
                  <a:lnTo>
                    <a:pt x="14200" y="2860"/>
                  </a:lnTo>
                  <a:lnTo>
                    <a:pt x="10469" y="6652"/>
                  </a:lnTo>
                  <a:lnTo>
                    <a:pt x="8622" y="10630"/>
                  </a:lnTo>
                  <a:lnTo>
                    <a:pt x="7436" y="23445"/>
                  </a:lnTo>
                  <a:lnTo>
                    <a:pt x="9390" y="30000"/>
                  </a:lnTo>
                  <a:lnTo>
                    <a:pt x="12111" y="36353"/>
                  </a:lnTo>
                  <a:lnTo>
                    <a:pt x="14436" y="48061"/>
                  </a:lnTo>
                  <a:lnTo>
                    <a:pt x="19800" y="56910"/>
                  </a:lnTo>
                  <a:lnTo>
                    <a:pt x="24146" y="62072"/>
                  </a:lnTo>
                  <a:lnTo>
                    <a:pt x="28723" y="64895"/>
                  </a:lnTo>
                  <a:lnTo>
                    <a:pt x="38129" y="66707"/>
                  </a:lnTo>
                  <a:lnTo>
                    <a:pt x="44992" y="62722"/>
                  </a:lnTo>
                  <a:lnTo>
                    <a:pt x="58541" y="51020"/>
                  </a:lnTo>
                  <a:lnTo>
                    <a:pt x="76142" y="15974"/>
                  </a:lnTo>
                  <a:lnTo>
                    <a:pt x="88099" y="951"/>
                  </a:lnTo>
                  <a:lnTo>
                    <a:pt x="90482" y="0"/>
                  </a:lnTo>
                  <a:lnTo>
                    <a:pt x="92866" y="159"/>
                  </a:lnTo>
                  <a:lnTo>
                    <a:pt x="95248" y="1059"/>
                  </a:lnTo>
                  <a:lnTo>
                    <a:pt x="100012" y="6293"/>
                  </a:lnTo>
                  <a:lnTo>
                    <a:pt x="116681" y="40190"/>
                  </a:lnTo>
                  <a:lnTo>
                    <a:pt x="131116" y="73175"/>
                  </a:lnTo>
                  <a:lnTo>
                    <a:pt x="140626" y="101658"/>
                  </a:lnTo>
                  <a:lnTo>
                    <a:pt x="151557" y="134086"/>
                  </a:lnTo>
                  <a:lnTo>
                    <a:pt x="155502" y="163362"/>
                  </a:lnTo>
                  <a:lnTo>
                    <a:pt x="156424" y="179762"/>
                  </a:lnTo>
                  <a:lnTo>
                    <a:pt x="152601" y="192873"/>
                  </a:lnTo>
                  <a:lnTo>
                    <a:pt x="144816" y="203991"/>
                  </a:lnTo>
                  <a:lnTo>
                    <a:pt x="127046" y="218382"/>
                  </a:lnTo>
                  <a:lnTo>
                    <a:pt x="113615" y="225118"/>
                  </a:lnTo>
                  <a:lnTo>
                    <a:pt x="88873" y="229581"/>
                  </a:lnTo>
                  <a:lnTo>
                    <a:pt x="61434" y="227110"/>
                  </a:lnTo>
                  <a:lnTo>
                    <a:pt x="44767" y="219208"/>
                  </a:lnTo>
                  <a:lnTo>
                    <a:pt x="21996" y="199254"/>
                  </a:lnTo>
                  <a:lnTo>
                    <a:pt x="0" y="1743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18" name="SMARTInkShape-357"/>
            <p:cNvSpPr/>
            <p:nvPr/>
          </p:nvSpPr>
          <p:spPr bwMode="auto">
            <a:xfrm>
              <a:off x="1771745" y="246582"/>
              <a:ext cx="674854" cy="589238"/>
            </a:xfrm>
            <a:custGeom>
              <a:avLst/>
              <a:gdLst/>
              <a:ahLst/>
              <a:cxnLst/>
              <a:rect l="0" t="0" r="0" b="0"/>
              <a:pathLst>
                <a:path w="674854" h="589238">
                  <a:moveTo>
                    <a:pt x="14193" y="589237"/>
                  </a:moveTo>
                  <a:lnTo>
                    <a:pt x="14193" y="585444"/>
                  </a:lnTo>
                  <a:lnTo>
                    <a:pt x="13399" y="584327"/>
                  </a:lnTo>
                  <a:lnTo>
                    <a:pt x="12076" y="583583"/>
                  </a:lnTo>
                  <a:lnTo>
                    <a:pt x="6917" y="582289"/>
                  </a:lnTo>
                  <a:lnTo>
                    <a:pt x="0" y="582095"/>
                  </a:lnTo>
                  <a:lnTo>
                    <a:pt x="6064" y="582093"/>
                  </a:lnTo>
                  <a:lnTo>
                    <a:pt x="27608" y="561508"/>
                  </a:lnTo>
                  <a:lnTo>
                    <a:pt x="51944" y="531490"/>
                  </a:lnTo>
                  <a:lnTo>
                    <a:pt x="78207" y="497161"/>
                  </a:lnTo>
                  <a:lnTo>
                    <a:pt x="99529" y="465235"/>
                  </a:lnTo>
                  <a:lnTo>
                    <a:pt x="128584" y="429879"/>
                  </a:lnTo>
                  <a:lnTo>
                    <a:pt x="145222" y="411561"/>
                  </a:lnTo>
                  <a:lnTo>
                    <a:pt x="161871" y="392205"/>
                  </a:lnTo>
                  <a:lnTo>
                    <a:pt x="178526" y="372157"/>
                  </a:lnTo>
                  <a:lnTo>
                    <a:pt x="195186" y="351648"/>
                  </a:lnTo>
                  <a:lnTo>
                    <a:pt x="213436" y="331626"/>
                  </a:lnTo>
                  <a:lnTo>
                    <a:pt x="232746" y="311927"/>
                  </a:lnTo>
                  <a:lnTo>
                    <a:pt x="252764" y="292445"/>
                  </a:lnTo>
                  <a:lnTo>
                    <a:pt x="272459" y="273901"/>
                  </a:lnTo>
                  <a:lnTo>
                    <a:pt x="291939" y="255981"/>
                  </a:lnTo>
                  <a:lnTo>
                    <a:pt x="311275" y="238479"/>
                  </a:lnTo>
                  <a:lnTo>
                    <a:pt x="330517" y="222842"/>
                  </a:lnTo>
                  <a:lnTo>
                    <a:pt x="349694" y="208449"/>
                  </a:lnTo>
                  <a:lnTo>
                    <a:pt x="368829" y="194884"/>
                  </a:lnTo>
                  <a:lnTo>
                    <a:pt x="387936" y="181873"/>
                  </a:lnTo>
                  <a:lnTo>
                    <a:pt x="407023" y="169229"/>
                  </a:lnTo>
                  <a:lnTo>
                    <a:pt x="426098" y="156832"/>
                  </a:lnTo>
                  <a:lnTo>
                    <a:pt x="445165" y="144598"/>
                  </a:lnTo>
                  <a:lnTo>
                    <a:pt x="464226" y="132473"/>
                  </a:lnTo>
                  <a:lnTo>
                    <a:pt x="483284" y="120422"/>
                  </a:lnTo>
                  <a:lnTo>
                    <a:pt x="517159" y="98564"/>
                  </a:lnTo>
                  <a:lnTo>
                    <a:pt x="548089" y="78266"/>
                  </a:lnTo>
                  <a:lnTo>
                    <a:pt x="577711" y="58662"/>
                  </a:lnTo>
                  <a:lnTo>
                    <a:pt x="602518" y="41482"/>
                  </a:lnTo>
                  <a:lnTo>
                    <a:pt x="632218" y="20539"/>
                  </a:lnTo>
                  <a:lnTo>
                    <a:pt x="653982" y="8513"/>
                  </a:lnTo>
                  <a:lnTo>
                    <a:pt x="663668" y="4906"/>
                  </a:lnTo>
                  <a:lnTo>
                    <a:pt x="666251" y="2833"/>
                  </a:lnTo>
                  <a:lnTo>
                    <a:pt x="667974" y="657"/>
                  </a:lnTo>
                  <a:lnTo>
                    <a:pt x="669915" y="0"/>
                  </a:lnTo>
                  <a:lnTo>
                    <a:pt x="672004" y="356"/>
                  </a:lnTo>
                  <a:lnTo>
                    <a:pt x="674189" y="1387"/>
                  </a:lnTo>
                  <a:lnTo>
                    <a:pt x="674853" y="2075"/>
                  </a:lnTo>
                  <a:lnTo>
                    <a:pt x="674502" y="2533"/>
                  </a:lnTo>
                  <a:lnTo>
                    <a:pt x="673474" y="2838"/>
                  </a:lnTo>
                  <a:lnTo>
                    <a:pt x="672788" y="3836"/>
                  </a:lnTo>
                  <a:lnTo>
                    <a:pt x="671030" y="9032"/>
                  </a:lnTo>
                  <a:lnTo>
                    <a:pt x="654641" y="27294"/>
                  </a:lnTo>
                  <a:lnTo>
                    <a:pt x="649938" y="29922"/>
                  </a:lnTo>
                  <a:lnTo>
                    <a:pt x="647573" y="30623"/>
                  </a:lnTo>
                  <a:lnTo>
                    <a:pt x="645996" y="29502"/>
                  </a:lnTo>
                  <a:lnTo>
                    <a:pt x="642843" y="17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8021" name="SMARTInkShape-358"/>
          <p:cNvSpPr/>
          <p:nvPr/>
        </p:nvSpPr>
        <p:spPr bwMode="auto">
          <a:xfrm>
            <a:off x="3293809" y="3086195"/>
            <a:ext cx="878142" cy="42637"/>
          </a:xfrm>
          <a:custGeom>
            <a:avLst/>
            <a:gdLst/>
            <a:ahLst/>
            <a:cxnLst/>
            <a:rect l="0" t="0" r="0" b="0"/>
            <a:pathLst>
              <a:path w="878142" h="42637">
                <a:moveTo>
                  <a:pt x="63754" y="21336"/>
                </a:moveTo>
                <a:lnTo>
                  <a:pt x="63754" y="17544"/>
                </a:lnTo>
                <a:lnTo>
                  <a:pt x="62166" y="16427"/>
                </a:lnTo>
                <a:lnTo>
                  <a:pt x="30168" y="8129"/>
                </a:lnTo>
                <a:lnTo>
                  <a:pt x="0" y="0"/>
                </a:lnTo>
                <a:lnTo>
                  <a:pt x="3412" y="3726"/>
                </a:lnTo>
                <a:lnTo>
                  <a:pt x="36871" y="12889"/>
                </a:lnTo>
                <a:lnTo>
                  <a:pt x="67416" y="20493"/>
                </a:lnTo>
                <a:lnTo>
                  <a:pt x="88420" y="23949"/>
                </a:lnTo>
                <a:lnTo>
                  <a:pt x="112742" y="27047"/>
                </a:lnTo>
                <a:lnTo>
                  <a:pt x="139275" y="29906"/>
                </a:lnTo>
                <a:lnTo>
                  <a:pt x="170457" y="32606"/>
                </a:lnTo>
                <a:lnTo>
                  <a:pt x="204739" y="35199"/>
                </a:lnTo>
                <a:lnTo>
                  <a:pt x="241088" y="37722"/>
                </a:lnTo>
                <a:lnTo>
                  <a:pt x="281195" y="39404"/>
                </a:lnTo>
                <a:lnTo>
                  <a:pt x="323809" y="40525"/>
                </a:lnTo>
                <a:lnTo>
                  <a:pt x="368092" y="41273"/>
                </a:lnTo>
                <a:lnTo>
                  <a:pt x="413490" y="41771"/>
                </a:lnTo>
                <a:lnTo>
                  <a:pt x="459630" y="42103"/>
                </a:lnTo>
                <a:lnTo>
                  <a:pt x="506265" y="42325"/>
                </a:lnTo>
                <a:lnTo>
                  <a:pt x="550849" y="42472"/>
                </a:lnTo>
                <a:lnTo>
                  <a:pt x="594065" y="42571"/>
                </a:lnTo>
                <a:lnTo>
                  <a:pt x="636369" y="42636"/>
                </a:lnTo>
                <a:lnTo>
                  <a:pt x="675685" y="41886"/>
                </a:lnTo>
                <a:lnTo>
                  <a:pt x="713008" y="40592"/>
                </a:lnTo>
                <a:lnTo>
                  <a:pt x="749002" y="38936"/>
                </a:lnTo>
                <a:lnTo>
                  <a:pt x="778555" y="37038"/>
                </a:lnTo>
                <a:lnTo>
                  <a:pt x="803813" y="34979"/>
                </a:lnTo>
                <a:lnTo>
                  <a:pt x="826208" y="32813"/>
                </a:lnTo>
                <a:lnTo>
                  <a:pt x="861518" y="25971"/>
                </a:lnTo>
                <a:lnTo>
                  <a:pt x="878141" y="2133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8024" name="SMARTInkShape-Group71"/>
          <p:cNvGrpSpPr/>
          <p:nvPr/>
        </p:nvGrpSpPr>
        <p:grpSpPr>
          <a:xfrm>
            <a:off x="3643313" y="1828986"/>
            <a:ext cx="2014538" cy="92684"/>
            <a:chOff x="3643313" y="1828986"/>
            <a:chExt cx="2014538" cy="92684"/>
          </a:xfrm>
        </p:grpSpPr>
        <p:sp>
          <p:nvSpPr>
            <p:cNvPr id="2518022" name="SMARTInkShape-359"/>
            <p:cNvSpPr/>
            <p:nvPr/>
          </p:nvSpPr>
          <p:spPr bwMode="auto">
            <a:xfrm>
              <a:off x="3643313" y="1860952"/>
              <a:ext cx="685801" cy="60718"/>
            </a:xfrm>
            <a:custGeom>
              <a:avLst/>
              <a:gdLst/>
              <a:ahLst/>
              <a:cxnLst/>
              <a:rect l="0" t="0" r="0" b="0"/>
              <a:pathLst>
                <a:path w="685801" h="60718">
                  <a:moveTo>
                    <a:pt x="0" y="60717"/>
                  </a:moveTo>
                  <a:lnTo>
                    <a:pt x="14120" y="58600"/>
                  </a:lnTo>
                  <a:lnTo>
                    <a:pt x="42019" y="52946"/>
                  </a:lnTo>
                  <a:lnTo>
                    <a:pt x="71062" y="47738"/>
                  </a:lnTo>
                  <a:lnTo>
                    <a:pt x="91031" y="44127"/>
                  </a:lnTo>
                  <a:lnTo>
                    <a:pt x="113075" y="40132"/>
                  </a:lnTo>
                  <a:lnTo>
                    <a:pt x="138883" y="35881"/>
                  </a:lnTo>
                  <a:lnTo>
                    <a:pt x="167201" y="31460"/>
                  </a:lnTo>
                  <a:lnTo>
                    <a:pt x="197192" y="26924"/>
                  </a:lnTo>
                  <a:lnTo>
                    <a:pt x="230680" y="22314"/>
                  </a:lnTo>
                  <a:lnTo>
                    <a:pt x="266499" y="17652"/>
                  </a:lnTo>
                  <a:lnTo>
                    <a:pt x="303872" y="12957"/>
                  </a:lnTo>
                  <a:lnTo>
                    <a:pt x="342281" y="9827"/>
                  </a:lnTo>
                  <a:lnTo>
                    <a:pt x="381381" y="7740"/>
                  </a:lnTo>
                  <a:lnTo>
                    <a:pt x="420942" y="6349"/>
                  </a:lnTo>
                  <a:lnTo>
                    <a:pt x="459221" y="4628"/>
                  </a:lnTo>
                  <a:lnTo>
                    <a:pt x="496647" y="2687"/>
                  </a:lnTo>
                  <a:lnTo>
                    <a:pt x="533505" y="599"/>
                  </a:lnTo>
                  <a:lnTo>
                    <a:pt x="566807" y="0"/>
                  </a:lnTo>
                  <a:lnTo>
                    <a:pt x="597740" y="396"/>
                  </a:lnTo>
                  <a:lnTo>
                    <a:pt x="627093" y="1453"/>
                  </a:lnTo>
                  <a:lnTo>
                    <a:pt x="685800" y="3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23" name="SMARTInkShape-360"/>
            <p:cNvSpPr/>
            <p:nvPr/>
          </p:nvSpPr>
          <p:spPr bwMode="auto">
            <a:xfrm>
              <a:off x="4643438" y="1828986"/>
              <a:ext cx="1014413" cy="63384"/>
            </a:xfrm>
            <a:custGeom>
              <a:avLst/>
              <a:gdLst/>
              <a:ahLst/>
              <a:cxnLst/>
              <a:rect l="0" t="0" r="0" b="0"/>
              <a:pathLst>
                <a:path w="1014413" h="63384">
                  <a:moveTo>
                    <a:pt x="0" y="42677"/>
                  </a:moveTo>
                  <a:lnTo>
                    <a:pt x="0" y="55884"/>
                  </a:lnTo>
                  <a:lnTo>
                    <a:pt x="7584" y="60436"/>
                  </a:lnTo>
                  <a:lnTo>
                    <a:pt x="31660" y="63383"/>
                  </a:lnTo>
                  <a:lnTo>
                    <a:pt x="62650" y="63099"/>
                  </a:lnTo>
                  <a:lnTo>
                    <a:pt x="88169" y="60220"/>
                  </a:lnTo>
                  <a:lnTo>
                    <a:pt x="117503" y="56294"/>
                  </a:lnTo>
                  <a:lnTo>
                    <a:pt x="150648" y="52698"/>
                  </a:lnTo>
                  <a:lnTo>
                    <a:pt x="169488" y="51739"/>
                  </a:lnTo>
                  <a:lnTo>
                    <a:pt x="189192" y="51099"/>
                  </a:lnTo>
                  <a:lnTo>
                    <a:pt x="208678" y="49879"/>
                  </a:lnTo>
                  <a:lnTo>
                    <a:pt x="228019" y="48272"/>
                  </a:lnTo>
                  <a:lnTo>
                    <a:pt x="247262" y="46407"/>
                  </a:lnTo>
                  <a:lnTo>
                    <a:pt x="268029" y="45163"/>
                  </a:lnTo>
                  <a:lnTo>
                    <a:pt x="289811" y="44334"/>
                  </a:lnTo>
                  <a:lnTo>
                    <a:pt x="312270" y="43782"/>
                  </a:lnTo>
                  <a:lnTo>
                    <a:pt x="334386" y="42620"/>
                  </a:lnTo>
                  <a:lnTo>
                    <a:pt x="356274" y="41051"/>
                  </a:lnTo>
                  <a:lnTo>
                    <a:pt x="378010" y="39212"/>
                  </a:lnTo>
                  <a:lnTo>
                    <a:pt x="400437" y="37192"/>
                  </a:lnTo>
                  <a:lnTo>
                    <a:pt x="423326" y="35051"/>
                  </a:lnTo>
                  <a:lnTo>
                    <a:pt x="446524" y="32830"/>
                  </a:lnTo>
                  <a:lnTo>
                    <a:pt x="470720" y="30556"/>
                  </a:lnTo>
                  <a:lnTo>
                    <a:pt x="495582" y="28246"/>
                  </a:lnTo>
                  <a:lnTo>
                    <a:pt x="520888" y="25913"/>
                  </a:lnTo>
                  <a:lnTo>
                    <a:pt x="548077" y="23563"/>
                  </a:lnTo>
                  <a:lnTo>
                    <a:pt x="576522" y="21203"/>
                  </a:lnTo>
                  <a:lnTo>
                    <a:pt x="605804" y="18836"/>
                  </a:lnTo>
                  <a:lnTo>
                    <a:pt x="634850" y="16464"/>
                  </a:lnTo>
                  <a:lnTo>
                    <a:pt x="663740" y="14089"/>
                  </a:lnTo>
                  <a:lnTo>
                    <a:pt x="692524" y="11712"/>
                  </a:lnTo>
                  <a:lnTo>
                    <a:pt x="720445" y="9333"/>
                  </a:lnTo>
                  <a:lnTo>
                    <a:pt x="747790" y="6954"/>
                  </a:lnTo>
                  <a:lnTo>
                    <a:pt x="774751" y="4574"/>
                  </a:lnTo>
                  <a:lnTo>
                    <a:pt x="800663" y="2987"/>
                  </a:lnTo>
                  <a:lnTo>
                    <a:pt x="825875" y="1930"/>
                  </a:lnTo>
                  <a:lnTo>
                    <a:pt x="850621" y="1224"/>
                  </a:lnTo>
                  <a:lnTo>
                    <a:pt x="873468" y="754"/>
                  </a:lnTo>
                  <a:lnTo>
                    <a:pt x="895049" y="441"/>
                  </a:lnTo>
                  <a:lnTo>
                    <a:pt x="915787" y="232"/>
                  </a:lnTo>
                  <a:lnTo>
                    <a:pt x="947295" y="0"/>
                  </a:lnTo>
                  <a:lnTo>
                    <a:pt x="982884" y="1986"/>
                  </a:lnTo>
                  <a:lnTo>
                    <a:pt x="1014412" y="69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027" name="SMARTInkShape-Group72"/>
          <p:cNvGrpSpPr/>
          <p:nvPr/>
        </p:nvGrpSpPr>
        <p:grpSpPr>
          <a:xfrm>
            <a:off x="4157663" y="2114550"/>
            <a:ext cx="500063" cy="35720"/>
            <a:chOff x="4157663" y="2114550"/>
            <a:chExt cx="500063" cy="35720"/>
          </a:xfrm>
        </p:grpSpPr>
        <p:sp>
          <p:nvSpPr>
            <p:cNvPr id="2518025" name="SMARTInkShape-361"/>
            <p:cNvSpPr/>
            <p:nvPr/>
          </p:nvSpPr>
          <p:spPr bwMode="auto">
            <a:xfrm>
              <a:off x="4529138" y="2114550"/>
              <a:ext cx="128588" cy="35720"/>
            </a:xfrm>
            <a:custGeom>
              <a:avLst/>
              <a:gdLst/>
              <a:ahLst/>
              <a:cxnLst/>
              <a:rect l="0" t="0" r="0" b="0"/>
              <a:pathLst>
                <a:path w="128588" h="35720">
                  <a:moveTo>
                    <a:pt x="0" y="35719"/>
                  </a:moveTo>
                  <a:lnTo>
                    <a:pt x="0" y="31926"/>
                  </a:lnTo>
                  <a:lnTo>
                    <a:pt x="793" y="30809"/>
                  </a:lnTo>
                  <a:lnTo>
                    <a:pt x="2116" y="30064"/>
                  </a:lnTo>
                  <a:lnTo>
                    <a:pt x="3792" y="29568"/>
                  </a:lnTo>
                  <a:lnTo>
                    <a:pt x="37027" y="14140"/>
                  </a:lnTo>
                  <a:lnTo>
                    <a:pt x="68344" y="4733"/>
                  </a:lnTo>
                  <a:lnTo>
                    <a:pt x="102723" y="935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26" name="SMARTInkShape-362"/>
            <p:cNvSpPr/>
            <p:nvPr/>
          </p:nvSpPr>
          <p:spPr bwMode="auto">
            <a:xfrm>
              <a:off x="4157663" y="2150269"/>
              <a:ext cx="92869" cy="1"/>
            </a:xfrm>
            <a:custGeom>
              <a:avLst/>
              <a:gdLst/>
              <a:ahLst/>
              <a:cxnLst/>
              <a:rect l="0" t="0" r="0" b="0"/>
              <a:pathLst>
                <a:path w="92869" h="1">
                  <a:moveTo>
                    <a:pt x="0" y="0"/>
                  </a:moveTo>
                  <a:lnTo>
                    <a:pt x="33621" y="0"/>
                  </a:lnTo>
                  <a:lnTo>
                    <a:pt x="67905" y="0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8028" name="SMARTInkShape-363"/>
          <p:cNvSpPr/>
          <p:nvPr/>
        </p:nvSpPr>
        <p:spPr bwMode="auto">
          <a:xfrm>
            <a:off x="4479131" y="2464718"/>
            <a:ext cx="1057276" cy="42642"/>
          </a:xfrm>
          <a:custGeom>
            <a:avLst/>
            <a:gdLst/>
            <a:ahLst/>
            <a:cxnLst/>
            <a:rect l="0" t="0" r="0" b="0"/>
            <a:pathLst>
              <a:path w="1057276" h="42642">
                <a:moveTo>
                  <a:pt x="0" y="14163"/>
                </a:moveTo>
                <a:lnTo>
                  <a:pt x="0" y="20314"/>
                </a:lnTo>
                <a:lnTo>
                  <a:pt x="9943" y="31163"/>
                </a:lnTo>
                <a:lnTo>
                  <a:pt x="14473" y="33625"/>
                </a:lnTo>
                <a:lnTo>
                  <a:pt x="44703" y="41630"/>
                </a:lnTo>
                <a:lnTo>
                  <a:pt x="79092" y="42519"/>
                </a:lnTo>
                <a:lnTo>
                  <a:pt x="103414" y="42641"/>
                </a:lnTo>
                <a:lnTo>
                  <a:pt x="132216" y="40578"/>
                </a:lnTo>
                <a:lnTo>
                  <a:pt x="164332" y="37016"/>
                </a:lnTo>
                <a:lnTo>
                  <a:pt x="199772" y="32787"/>
                </a:lnTo>
                <a:lnTo>
                  <a:pt x="219700" y="30548"/>
                </a:lnTo>
                <a:lnTo>
                  <a:pt x="240923" y="28261"/>
                </a:lnTo>
                <a:lnTo>
                  <a:pt x="263009" y="25943"/>
                </a:lnTo>
                <a:lnTo>
                  <a:pt x="285671" y="23604"/>
                </a:lnTo>
                <a:lnTo>
                  <a:pt x="308716" y="21251"/>
                </a:lnTo>
                <a:lnTo>
                  <a:pt x="332017" y="18888"/>
                </a:lnTo>
                <a:lnTo>
                  <a:pt x="355489" y="16520"/>
                </a:lnTo>
                <a:lnTo>
                  <a:pt x="379074" y="14147"/>
                </a:lnTo>
                <a:lnTo>
                  <a:pt x="402735" y="11771"/>
                </a:lnTo>
                <a:lnTo>
                  <a:pt x="427240" y="9393"/>
                </a:lnTo>
                <a:lnTo>
                  <a:pt x="452308" y="7014"/>
                </a:lnTo>
                <a:lnTo>
                  <a:pt x="477751" y="4635"/>
                </a:lnTo>
                <a:lnTo>
                  <a:pt x="503445" y="3048"/>
                </a:lnTo>
                <a:lnTo>
                  <a:pt x="529304" y="1991"/>
                </a:lnTo>
                <a:lnTo>
                  <a:pt x="555276" y="1286"/>
                </a:lnTo>
                <a:lnTo>
                  <a:pt x="580528" y="816"/>
                </a:lnTo>
                <a:lnTo>
                  <a:pt x="605300" y="502"/>
                </a:lnTo>
                <a:lnTo>
                  <a:pt x="629753" y="294"/>
                </a:lnTo>
                <a:lnTo>
                  <a:pt x="653991" y="154"/>
                </a:lnTo>
                <a:lnTo>
                  <a:pt x="678088" y="61"/>
                </a:lnTo>
                <a:lnTo>
                  <a:pt x="702090" y="0"/>
                </a:lnTo>
                <a:lnTo>
                  <a:pt x="725235" y="752"/>
                </a:lnTo>
                <a:lnTo>
                  <a:pt x="747809" y="2047"/>
                </a:lnTo>
                <a:lnTo>
                  <a:pt x="770002" y="3705"/>
                </a:lnTo>
                <a:lnTo>
                  <a:pt x="791147" y="4810"/>
                </a:lnTo>
                <a:lnTo>
                  <a:pt x="811594" y="5546"/>
                </a:lnTo>
                <a:lnTo>
                  <a:pt x="831575" y="6037"/>
                </a:lnTo>
                <a:lnTo>
                  <a:pt x="850452" y="6365"/>
                </a:lnTo>
                <a:lnTo>
                  <a:pt x="868593" y="6583"/>
                </a:lnTo>
                <a:lnTo>
                  <a:pt x="903567" y="6826"/>
                </a:lnTo>
                <a:lnTo>
                  <a:pt x="937631" y="6933"/>
                </a:lnTo>
                <a:lnTo>
                  <a:pt x="969175" y="9098"/>
                </a:lnTo>
                <a:lnTo>
                  <a:pt x="999070" y="11118"/>
                </a:lnTo>
                <a:lnTo>
                  <a:pt x="1028231" y="9370"/>
                </a:lnTo>
                <a:lnTo>
                  <a:pt x="1057275" y="702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8029" name="SMARTInkShape-364"/>
          <p:cNvSpPr/>
          <p:nvPr/>
        </p:nvSpPr>
        <p:spPr bwMode="auto">
          <a:xfrm>
            <a:off x="4489965" y="2750344"/>
            <a:ext cx="117755" cy="28282"/>
          </a:xfrm>
          <a:custGeom>
            <a:avLst/>
            <a:gdLst/>
            <a:ahLst/>
            <a:cxnLst/>
            <a:rect l="0" t="0" r="0" b="0"/>
            <a:pathLst>
              <a:path w="117755" h="28282">
                <a:moveTo>
                  <a:pt x="10598" y="21431"/>
                </a:moveTo>
                <a:lnTo>
                  <a:pt x="655" y="21431"/>
                </a:lnTo>
                <a:lnTo>
                  <a:pt x="0" y="22225"/>
                </a:lnTo>
                <a:lnTo>
                  <a:pt x="357" y="23548"/>
                </a:lnTo>
                <a:lnTo>
                  <a:pt x="2842" y="27582"/>
                </a:lnTo>
                <a:lnTo>
                  <a:pt x="5299" y="28133"/>
                </a:lnTo>
                <a:lnTo>
                  <a:pt x="7065" y="28281"/>
                </a:lnTo>
                <a:lnTo>
                  <a:pt x="11144" y="26328"/>
                </a:lnTo>
                <a:lnTo>
                  <a:pt x="13343" y="24695"/>
                </a:lnTo>
                <a:lnTo>
                  <a:pt x="24023" y="22398"/>
                </a:lnTo>
                <a:lnTo>
                  <a:pt x="55004" y="21516"/>
                </a:lnTo>
                <a:lnTo>
                  <a:pt x="83134" y="10835"/>
                </a:lnTo>
                <a:lnTo>
                  <a:pt x="11775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8030" name="SMARTInkShape-365"/>
          <p:cNvSpPr/>
          <p:nvPr/>
        </p:nvSpPr>
        <p:spPr bwMode="auto">
          <a:xfrm>
            <a:off x="4193381" y="3128989"/>
            <a:ext cx="1485901" cy="57085"/>
          </a:xfrm>
          <a:custGeom>
            <a:avLst/>
            <a:gdLst/>
            <a:ahLst/>
            <a:cxnLst/>
            <a:rect l="0" t="0" r="0" b="0"/>
            <a:pathLst>
              <a:path w="1485901" h="57085">
                <a:moveTo>
                  <a:pt x="0" y="42836"/>
                </a:moveTo>
                <a:lnTo>
                  <a:pt x="3792" y="46628"/>
                </a:lnTo>
                <a:lnTo>
                  <a:pt x="7771" y="48490"/>
                </a:lnTo>
                <a:lnTo>
                  <a:pt x="37585" y="53685"/>
                </a:lnTo>
                <a:lnTo>
                  <a:pt x="71159" y="56444"/>
                </a:lnTo>
                <a:lnTo>
                  <a:pt x="104516" y="56922"/>
                </a:lnTo>
                <a:lnTo>
                  <a:pt x="130589" y="57034"/>
                </a:lnTo>
                <a:lnTo>
                  <a:pt x="158052" y="57084"/>
                </a:lnTo>
                <a:lnTo>
                  <a:pt x="186927" y="56312"/>
                </a:lnTo>
                <a:lnTo>
                  <a:pt x="218281" y="53323"/>
                </a:lnTo>
                <a:lnTo>
                  <a:pt x="252853" y="49349"/>
                </a:lnTo>
                <a:lnTo>
                  <a:pt x="270963" y="47178"/>
                </a:lnTo>
                <a:lnTo>
                  <a:pt x="305901" y="42649"/>
                </a:lnTo>
                <a:lnTo>
                  <a:pt x="340744" y="37990"/>
                </a:lnTo>
                <a:lnTo>
                  <a:pt x="358925" y="35637"/>
                </a:lnTo>
                <a:lnTo>
                  <a:pt x="377396" y="33274"/>
                </a:lnTo>
                <a:lnTo>
                  <a:pt x="396854" y="30905"/>
                </a:lnTo>
                <a:lnTo>
                  <a:pt x="416969" y="28532"/>
                </a:lnTo>
                <a:lnTo>
                  <a:pt x="437523" y="26156"/>
                </a:lnTo>
                <a:lnTo>
                  <a:pt x="459164" y="23779"/>
                </a:lnTo>
                <a:lnTo>
                  <a:pt x="481528" y="21400"/>
                </a:lnTo>
                <a:lnTo>
                  <a:pt x="504375" y="19020"/>
                </a:lnTo>
                <a:lnTo>
                  <a:pt x="528337" y="16640"/>
                </a:lnTo>
                <a:lnTo>
                  <a:pt x="553044" y="14259"/>
                </a:lnTo>
                <a:lnTo>
                  <a:pt x="578246" y="11879"/>
                </a:lnTo>
                <a:lnTo>
                  <a:pt x="605366" y="10291"/>
                </a:lnTo>
                <a:lnTo>
                  <a:pt x="633765" y="9233"/>
                </a:lnTo>
                <a:lnTo>
                  <a:pt x="663016" y="8528"/>
                </a:lnTo>
                <a:lnTo>
                  <a:pt x="692043" y="8058"/>
                </a:lnTo>
                <a:lnTo>
                  <a:pt x="720918" y="7744"/>
                </a:lnTo>
                <a:lnTo>
                  <a:pt x="749693" y="7535"/>
                </a:lnTo>
                <a:lnTo>
                  <a:pt x="777608" y="7396"/>
                </a:lnTo>
                <a:lnTo>
                  <a:pt x="804950" y="7303"/>
                </a:lnTo>
                <a:lnTo>
                  <a:pt x="831908" y="7241"/>
                </a:lnTo>
                <a:lnTo>
                  <a:pt x="859405" y="6406"/>
                </a:lnTo>
                <a:lnTo>
                  <a:pt x="887262" y="5056"/>
                </a:lnTo>
                <a:lnTo>
                  <a:pt x="915358" y="3362"/>
                </a:lnTo>
                <a:lnTo>
                  <a:pt x="942026" y="2232"/>
                </a:lnTo>
                <a:lnTo>
                  <a:pt x="967743" y="1479"/>
                </a:lnTo>
                <a:lnTo>
                  <a:pt x="992825" y="977"/>
                </a:lnTo>
                <a:lnTo>
                  <a:pt x="1016689" y="643"/>
                </a:lnTo>
                <a:lnTo>
                  <a:pt x="1039743" y="420"/>
                </a:lnTo>
                <a:lnTo>
                  <a:pt x="1062256" y="271"/>
                </a:lnTo>
                <a:lnTo>
                  <a:pt x="1084408" y="172"/>
                </a:lnTo>
                <a:lnTo>
                  <a:pt x="1106320" y="106"/>
                </a:lnTo>
                <a:lnTo>
                  <a:pt x="1128072" y="61"/>
                </a:lnTo>
                <a:lnTo>
                  <a:pt x="1149717" y="32"/>
                </a:lnTo>
                <a:lnTo>
                  <a:pt x="1171290" y="13"/>
                </a:lnTo>
                <a:lnTo>
                  <a:pt x="1192817" y="0"/>
                </a:lnTo>
                <a:lnTo>
                  <a:pt x="1213518" y="785"/>
                </a:lnTo>
                <a:lnTo>
                  <a:pt x="1233668" y="2102"/>
                </a:lnTo>
                <a:lnTo>
                  <a:pt x="1253452" y="3774"/>
                </a:lnTo>
                <a:lnTo>
                  <a:pt x="1272197" y="4888"/>
                </a:lnTo>
                <a:lnTo>
                  <a:pt x="1307842" y="6127"/>
                </a:lnTo>
                <a:lnTo>
                  <a:pt x="1342205" y="6677"/>
                </a:lnTo>
                <a:lnTo>
                  <a:pt x="1374411" y="7715"/>
                </a:lnTo>
                <a:lnTo>
                  <a:pt x="1401953" y="10823"/>
                </a:lnTo>
                <a:lnTo>
                  <a:pt x="1427424" y="12733"/>
                </a:lnTo>
                <a:lnTo>
                  <a:pt x="1457726" y="13808"/>
                </a:lnTo>
                <a:lnTo>
                  <a:pt x="1485900" y="1426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8033" name="SMARTInkShape-Group76"/>
          <p:cNvGrpSpPr/>
          <p:nvPr/>
        </p:nvGrpSpPr>
        <p:grpSpPr>
          <a:xfrm>
            <a:off x="5222081" y="4000500"/>
            <a:ext cx="85726" cy="96729"/>
            <a:chOff x="5222081" y="4000500"/>
            <a:chExt cx="85726" cy="96729"/>
          </a:xfrm>
        </p:grpSpPr>
        <p:sp>
          <p:nvSpPr>
            <p:cNvPr id="2518031" name="SMARTInkShape-366"/>
            <p:cNvSpPr/>
            <p:nvPr/>
          </p:nvSpPr>
          <p:spPr bwMode="auto">
            <a:xfrm>
              <a:off x="5286488" y="4007644"/>
              <a:ext cx="21319" cy="89585"/>
            </a:xfrm>
            <a:custGeom>
              <a:avLst/>
              <a:gdLst/>
              <a:ahLst/>
              <a:cxnLst/>
              <a:rect l="0" t="0" r="0" b="0"/>
              <a:pathLst>
                <a:path w="21319" h="89585">
                  <a:moveTo>
                    <a:pt x="14175" y="0"/>
                  </a:moveTo>
                  <a:lnTo>
                    <a:pt x="4232" y="19886"/>
                  </a:lnTo>
                  <a:lnTo>
                    <a:pt x="745" y="48877"/>
                  </a:lnTo>
                  <a:lnTo>
                    <a:pt x="0" y="81784"/>
                  </a:lnTo>
                  <a:lnTo>
                    <a:pt x="756" y="85479"/>
                  </a:lnTo>
                  <a:lnTo>
                    <a:pt x="2054" y="87942"/>
                  </a:lnTo>
                  <a:lnTo>
                    <a:pt x="3713" y="89584"/>
                  </a:lnTo>
                  <a:lnTo>
                    <a:pt x="6406" y="89091"/>
                  </a:lnTo>
                  <a:lnTo>
                    <a:pt x="2131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32" name="SMARTInkShape-367"/>
            <p:cNvSpPr/>
            <p:nvPr/>
          </p:nvSpPr>
          <p:spPr bwMode="auto">
            <a:xfrm>
              <a:off x="5222081" y="4000500"/>
              <a:ext cx="42864" cy="83880"/>
            </a:xfrm>
            <a:custGeom>
              <a:avLst/>
              <a:gdLst/>
              <a:ahLst/>
              <a:cxnLst/>
              <a:rect l="0" t="0" r="0" b="0"/>
              <a:pathLst>
                <a:path w="42864" h="83880">
                  <a:moveTo>
                    <a:pt x="0" y="0"/>
                  </a:moveTo>
                  <a:lnTo>
                    <a:pt x="6850" y="0"/>
                  </a:lnTo>
                  <a:lnTo>
                    <a:pt x="12789" y="6497"/>
                  </a:lnTo>
                  <a:lnTo>
                    <a:pt x="18518" y="17094"/>
                  </a:lnTo>
                  <a:lnTo>
                    <a:pt x="29032" y="49030"/>
                  </a:lnTo>
                  <a:lnTo>
                    <a:pt x="33738" y="64004"/>
                  </a:lnTo>
                  <a:lnTo>
                    <a:pt x="35632" y="72896"/>
                  </a:lnTo>
                  <a:lnTo>
                    <a:pt x="41754" y="83879"/>
                  </a:lnTo>
                  <a:lnTo>
                    <a:pt x="42123" y="83700"/>
                  </a:lnTo>
                  <a:lnTo>
                    <a:pt x="4286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036" name="SMARTInkShape-Group77"/>
          <p:cNvGrpSpPr/>
          <p:nvPr/>
        </p:nvGrpSpPr>
        <p:grpSpPr>
          <a:xfrm>
            <a:off x="7073333" y="3679031"/>
            <a:ext cx="113281" cy="157164"/>
            <a:chOff x="7073333" y="3679031"/>
            <a:chExt cx="113281" cy="157164"/>
          </a:xfrm>
        </p:grpSpPr>
        <p:sp>
          <p:nvSpPr>
            <p:cNvPr id="2518034" name="SMARTInkShape-368"/>
            <p:cNvSpPr/>
            <p:nvPr/>
          </p:nvSpPr>
          <p:spPr bwMode="auto">
            <a:xfrm>
              <a:off x="7145245" y="3679031"/>
              <a:ext cx="41369" cy="135733"/>
            </a:xfrm>
            <a:custGeom>
              <a:avLst/>
              <a:gdLst/>
              <a:ahLst/>
              <a:cxnLst/>
              <a:rect l="0" t="0" r="0" b="0"/>
              <a:pathLst>
                <a:path w="41369" h="135733">
                  <a:moveTo>
                    <a:pt x="41368" y="0"/>
                  </a:moveTo>
                  <a:lnTo>
                    <a:pt x="24778" y="33180"/>
                  </a:lnTo>
                  <a:lnTo>
                    <a:pt x="11368" y="67585"/>
                  </a:lnTo>
                  <a:lnTo>
                    <a:pt x="1869" y="98458"/>
                  </a:lnTo>
                  <a:lnTo>
                    <a:pt x="0" y="110169"/>
                  </a:lnTo>
                  <a:lnTo>
                    <a:pt x="1286" y="120667"/>
                  </a:lnTo>
                  <a:lnTo>
                    <a:pt x="5649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35" name="SMARTInkShape-369"/>
            <p:cNvSpPr/>
            <p:nvPr/>
          </p:nvSpPr>
          <p:spPr bwMode="auto">
            <a:xfrm>
              <a:off x="7073333" y="3717778"/>
              <a:ext cx="20412" cy="118417"/>
            </a:xfrm>
            <a:custGeom>
              <a:avLst/>
              <a:gdLst/>
              <a:ahLst/>
              <a:cxnLst/>
              <a:rect l="0" t="0" r="0" b="0"/>
              <a:pathLst>
                <a:path w="20412" h="118417">
                  <a:moveTo>
                    <a:pt x="20411" y="4116"/>
                  </a:moveTo>
                  <a:lnTo>
                    <a:pt x="16618" y="324"/>
                  </a:lnTo>
                  <a:lnTo>
                    <a:pt x="15501" y="0"/>
                  </a:lnTo>
                  <a:lnTo>
                    <a:pt x="14756" y="578"/>
                  </a:lnTo>
                  <a:lnTo>
                    <a:pt x="13929" y="3338"/>
                  </a:lnTo>
                  <a:lnTo>
                    <a:pt x="12669" y="10147"/>
                  </a:lnTo>
                  <a:lnTo>
                    <a:pt x="8415" y="22660"/>
                  </a:lnTo>
                  <a:lnTo>
                    <a:pt x="5531" y="56730"/>
                  </a:lnTo>
                  <a:lnTo>
                    <a:pt x="0" y="86392"/>
                  </a:lnTo>
                  <a:lnTo>
                    <a:pt x="1549" y="94393"/>
                  </a:lnTo>
                  <a:lnTo>
                    <a:pt x="11224" y="112665"/>
                  </a:lnTo>
                  <a:lnTo>
                    <a:pt x="20411" y="118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127" name="SMARTInkShape-Group78"/>
          <p:cNvGrpSpPr/>
          <p:nvPr/>
        </p:nvGrpSpPr>
        <p:grpSpPr>
          <a:xfrm>
            <a:off x="5944007" y="1714587"/>
            <a:ext cx="3040471" cy="1793554"/>
            <a:chOff x="5944007" y="1714587"/>
            <a:chExt cx="3040471" cy="1793554"/>
          </a:xfrm>
        </p:grpSpPr>
        <p:sp>
          <p:nvSpPr>
            <p:cNvPr id="2518037" name="SMARTInkShape-370"/>
            <p:cNvSpPr/>
            <p:nvPr/>
          </p:nvSpPr>
          <p:spPr bwMode="auto">
            <a:xfrm>
              <a:off x="6846600" y="2276055"/>
              <a:ext cx="154276" cy="146916"/>
            </a:xfrm>
            <a:custGeom>
              <a:avLst/>
              <a:gdLst/>
              <a:ahLst/>
              <a:cxnLst/>
              <a:rect l="0" t="0" r="0" b="0"/>
              <a:pathLst>
                <a:path w="154276" h="146916">
                  <a:moveTo>
                    <a:pt x="61406" y="17089"/>
                  </a:moveTo>
                  <a:lnTo>
                    <a:pt x="32127" y="47162"/>
                  </a:lnTo>
                  <a:lnTo>
                    <a:pt x="11731" y="76651"/>
                  </a:lnTo>
                  <a:lnTo>
                    <a:pt x="3610" y="93567"/>
                  </a:lnTo>
                  <a:lnTo>
                    <a:pt x="0" y="109023"/>
                  </a:lnTo>
                  <a:lnTo>
                    <a:pt x="1760" y="131112"/>
                  </a:lnTo>
                  <a:lnTo>
                    <a:pt x="7380" y="141320"/>
                  </a:lnTo>
                  <a:lnTo>
                    <a:pt x="11101" y="145153"/>
                  </a:lnTo>
                  <a:lnTo>
                    <a:pt x="16757" y="146915"/>
                  </a:lnTo>
                  <a:lnTo>
                    <a:pt x="31508" y="146756"/>
                  </a:lnTo>
                  <a:lnTo>
                    <a:pt x="53870" y="138411"/>
                  </a:lnTo>
                  <a:lnTo>
                    <a:pt x="83554" y="120576"/>
                  </a:lnTo>
                  <a:lnTo>
                    <a:pt x="108362" y="100933"/>
                  </a:lnTo>
                  <a:lnTo>
                    <a:pt x="131771" y="66253"/>
                  </a:lnTo>
                  <a:lnTo>
                    <a:pt x="147889" y="32621"/>
                  </a:lnTo>
                  <a:lnTo>
                    <a:pt x="147637" y="25062"/>
                  </a:lnTo>
                  <a:lnTo>
                    <a:pt x="141006" y="10314"/>
                  </a:lnTo>
                  <a:lnTo>
                    <a:pt x="135904" y="5428"/>
                  </a:lnTo>
                  <a:lnTo>
                    <a:pt x="123885" y="0"/>
                  </a:lnTo>
                  <a:lnTo>
                    <a:pt x="96146" y="737"/>
                  </a:lnTo>
                  <a:lnTo>
                    <a:pt x="62791" y="13566"/>
                  </a:lnTo>
                  <a:lnTo>
                    <a:pt x="31566" y="36242"/>
                  </a:lnTo>
                  <a:lnTo>
                    <a:pt x="9790" y="63069"/>
                  </a:lnTo>
                  <a:lnTo>
                    <a:pt x="2747" y="81710"/>
                  </a:lnTo>
                  <a:lnTo>
                    <a:pt x="869" y="91126"/>
                  </a:lnTo>
                  <a:lnTo>
                    <a:pt x="3015" y="105821"/>
                  </a:lnTo>
                  <a:lnTo>
                    <a:pt x="5810" y="111962"/>
                  </a:lnTo>
                  <a:lnTo>
                    <a:pt x="15266" y="120903"/>
                  </a:lnTo>
                  <a:lnTo>
                    <a:pt x="21121" y="124398"/>
                  </a:lnTo>
                  <a:lnTo>
                    <a:pt x="36093" y="126165"/>
                  </a:lnTo>
                  <a:lnTo>
                    <a:pt x="44531" y="125525"/>
                  </a:lnTo>
                  <a:lnTo>
                    <a:pt x="71575" y="113247"/>
                  </a:lnTo>
                  <a:lnTo>
                    <a:pt x="103490" y="90736"/>
                  </a:lnTo>
                  <a:lnTo>
                    <a:pt x="134289" y="60165"/>
                  </a:lnTo>
                  <a:lnTo>
                    <a:pt x="154275" y="385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38" name="SMARTInkShape-371"/>
            <p:cNvSpPr/>
            <p:nvPr/>
          </p:nvSpPr>
          <p:spPr bwMode="auto">
            <a:xfrm>
              <a:off x="7036594" y="2178844"/>
              <a:ext cx="242888" cy="197649"/>
            </a:xfrm>
            <a:custGeom>
              <a:avLst/>
              <a:gdLst/>
              <a:ahLst/>
              <a:cxnLst/>
              <a:rect l="0" t="0" r="0" b="0"/>
              <a:pathLst>
                <a:path w="242888" h="197649">
                  <a:moveTo>
                    <a:pt x="0" y="107156"/>
                  </a:moveTo>
                  <a:lnTo>
                    <a:pt x="0" y="117798"/>
                  </a:lnTo>
                  <a:lnTo>
                    <a:pt x="794" y="118219"/>
                  </a:lnTo>
                  <a:lnTo>
                    <a:pt x="2117" y="117707"/>
                  </a:lnTo>
                  <a:lnTo>
                    <a:pt x="3793" y="116571"/>
                  </a:lnTo>
                  <a:lnTo>
                    <a:pt x="36679" y="110707"/>
                  </a:lnTo>
                  <a:lnTo>
                    <a:pt x="71564" y="92082"/>
                  </a:lnTo>
                  <a:lnTo>
                    <a:pt x="96245" y="73663"/>
                  </a:lnTo>
                  <a:lnTo>
                    <a:pt x="114819" y="50622"/>
                  </a:lnTo>
                  <a:lnTo>
                    <a:pt x="119481" y="39693"/>
                  </a:lnTo>
                  <a:lnTo>
                    <a:pt x="120571" y="34046"/>
                  </a:lnTo>
                  <a:lnTo>
                    <a:pt x="118481" y="32222"/>
                  </a:lnTo>
                  <a:lnTo>
                    <a:pt x="109809" y="30196"/>
                  </a:lnTo>
                  <a:lnTo>
                    <a:pt x="98016" y="35645"/>
                  </a:lnTo>
                  <a:lnTo>
                    <a:pt x="67250" y="62339"/>
                  </a:lnTo>
                  <a:lnTo>
                    <a:pt x="39946" y="92730"/>
                  </a:lnTo>
                  <a:lnTo>
                    <a:pt x="19332" y="123078"/>
                  </a:lnTo>
                  <a:lnTo>
                    <a:pt x="6963" y="152178"/>
                  </a:lnTo>
                  <a:lnTo>
                    <a:pt x="2062" y="177117"/>
                  </a:lnTo>
                  <a:lnTo>
                    <a:pt x="2962" y="183165"/>
                  </a:lnTo>
                  <a:lnTo>
                    <a:pt x="8196" y="192003"/>
                  </a:lnTo>
                  <a:lnTo>
                    <a:pt x="15814" y="196459"/>
                  </a:lnTo>
                  <a:lnTo>
                    <a:pt x="20067" y="197648"/>
                  </a:lnTo>
                  <a:lnTo>
                    <a:pt x="37432" y="195528"/>
                  </a:lnTo>
                  <a:lnTo>
                    <a:pt x="71129" y="180410"/>
                  </a:lnTo>
                  <a:lnTo>
                    <a:pt x="102920" y="156466"/>
                  </a:lnTo>
                  <a:lnTo>
                    <a:pt x="133594" y="124588"/>
                  </a:lnTo>
                  <a:lnTo>
                    <a:pt x="167465" y="89214"/>
                  </a:lnTo>
                  <a:lnTo>
                    <a:pt x="190845" y="62670"/>
                  </a:lnTo>
                  <a:lnTo>
                    <a:pt x="212350" y="37113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39" name="SMARTInkShape-372"/>
            <p:cNvSpPr/>
            <p:nvPr/>
          </p:nvSpPr>
          <p:spPr bwMode="auto">
            <a:xfrm>
              <a:off x="7161701" y="2143125"/>
              <a:ext cx="153091" cy="185051"/>
            </a:xfrm>
            <a:custGeom>
              <a:avLst/>
              <a:gdLst/>
              <a:ahLst/>
              <a:cxnLst/>
              <a:rect l="0" t="0" r="0" b="0"/>
              <a:pathLst>
                <a:path w="153091" h="185051">
                  <a:moveTo>
                    <a:pt x="124924" y="0"/>
                  </a:moveTo>
                  <a:lnTo>
                    <a:pt x="148835" y="0"/>
                  </a:lnTo>
                  <a:lnTo>
                    <a:pt x="150389" y="794"/>
                  </a:lnTo>
                  <a:lnTo>
                    <a:pt x="151426" y="2117"/>
                  </a:lnTo>
                  <a:lnTo>
                    <a:pt x="152577" y="5703"/>
                  </a:lnTo>
                  <a:lnTo>
                    <a:pt x="153090" y="9943"/>
                  </a:lnTo>
                  <a:lnTo>
                    <a:pt x="149084" y="16590"/>
                  </a:lnTo>
                  <a:lnTo>
                    <a:pt x="126653" y="45181"/>
                  </a:lnTo>
                  <a:lnTo>
                    <a:pt x="108336" y="78887"/>
                  </a:lnTo>
                  <a:lnTo>
                    <a:pt x="98952" y="105100"/>
                  </a:lnTo>
                  <a:lnTo>
                    <a:pt x="98299" y="115767"/>
                  </a:lnTo>
                  <a:lnTo>
                    <a:pt x="103726" y="149292"/>
                  </a:lnTo>
                  <a:lnTo>
                    <a:pt x="109570" y="165965"/>
                  </a:lnTo>
                  <a:lnTo>
                    <a:pt x="109132" y="168587"/>
                  </a:lnTo>
                  <a:lnTo>
                    <a:pt x="106528" y="173617"/>
                  </a:lnTo>
                  <a:lnTo>
                    <a:pt x="103928" y="175276"/>
                  </a:lnTo>
                  <a:lnTo>
                    <a:pt x="91892" y="177611"/>
                  </a:lnTo>
                  <a:lnTo>
                    <a:pt x="56251" y="182257"/>
                  </a:lnTo>
                  <a:lnTo>
                    <a:pt x="25457" y="185050"/>
                  </a:lnTo>
                  <a:lnTo>
                    <a:pt x="6024" y="184740"/>
                  </a:lnTo>
                  <a:lnTo>
                    <a:pt x="2794" y="183485"/>
                  </a:lnTo>
                  <a:lnTo>
                    <a:pt x="642" y="181855"/>
                  </a:lnTo>
                  <a:lnTo>
                    <a:pt x="0" y="179974"/>
                  </a:lnTo>
                  <a:lnTo>
                    <a:pt x="366" y="177926"/>
                  </a:lnTo>
                  <a:lnTo>
                    <a:pt x="348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0" name="SMARTInkShape-373"/>
            <p:cNvSpPr/>
            <p:nvPr/>
          </p:nvSpPr>
          <p:spPr bwMode="auto">
            <a:xfrm>
              <a:off x="7390983" y="1847159"/>
              <a:ext cx="688594" cy="363749"/>
            </a:xfrm>
            <a:custGeom>
              <a:avLst/>
              <a:gdLst/>
              <a:ahLst/>
              <a:cxnLst/>
              <a:rect l="0" t="0" r="0" b="0"/>
              <a:pathLst>
                <a:path w="688594" h="363749">
                  <a:moveTo>
                    <a:pt x="159961" y="3072"/>
                  </a:moveTo>
                  <a:lnTo>
                    <a:pt x="154257" y="9569"/>
                  </a:lnTo>
                  <a:lnTo>
                    <a:pt x="150018" y="16808"/>
                  </a:lnTo>
                  <a:lnTo>
                    <a:pt x="146960" y="33600"/>
                  </a:lnTo>
                  <a:lnTo>
                    <a:pt x="146055" y="61242"/>
                  </a:lnTo>
                  <a:lnTo>
                    <a:pt x="145843" y="87398"/>
                  </a:lnTo>
                  <a:lnTo>
                    <a:pt x="145749" y="117544"/>
                  </a:lnTo>
                  <a:lnTo>
                    <a:pt x="145707" y="149463"/>
                  </a:lnTo>
                  <a:lnTo>
                    <a:pt x="145688" y="184287"/>
                  </a:lnTo>
                  <a:lnTo>
                    <a:pt x="145683" y="202463"/>
                  </a:lnTo>
                  <a:lnTo>
                    <a:pt x="147794" y="237476"/>
                  </a:lnTo>
                  <a:lnTo>
                    <a:pt x="151378" y="270764"/>
                  </a:lnTo>
                  <a:lnTo>
                    <a:pt x="155618" y="301434"/>
                  </a:lnTo>
                  <a:lnTo>
                    <a:pt x="158674" y="334099"/>
                  </a:lnTo>
                  <a:lnTo>
                    <a:pt x="165999" y="363748"/>
                  </a:lnTo>
                  <a:lnTo>
                    <a:pt x="165574" y="363379"/>
                  </a:lnTo>
                  <a:lnTo>
                    <a:pt x="162985" y="358736"/>
                  </a:lnTo>
                  <a:lnTo>
                    <a:pt x="154061" y="324122"/>
                  </a:lnTo>
                  <a:lnTo>
                    <a:pt x="146490" y="296309"/>
                  </a:lnTo>
                  <a:lnTo>
                    <a:pt x="135718" y="265427"/>
                  </a:lnTo>
                  <a:lnTo>
                    <a:pt x="122992" y="234768"/>
                  </a:lnTo>
                  <a:lnTo>
                    <a:pt x="109399" y="207913"/>
                  </a:lnTo>
                  <a:lnTo>
                    <a:pt x="84567" y="174273"/>
                  </a:lnTo>
                  <a:lnTo>
                    <a:pt x="66392" y="160389"/>
                  </a:lnTo>
                  <a:lnTo>
                    <a:pt x="48524" y="153159"/>
                  </a:lnTo>
                  <a:lnTo>
                    <a:pt x="32646" y="152592"/>
                  </a:lnTo>
                  <a:lnTo>
                    <a:pt x="10319" y="160528"/>
                  </a:lnTo>
                  <a:lnTo>
                    <a:pt x="5431" y="165193"/>
                  </a:lnTo>
                  <a:lnTo>
                    <a:pt x="0" y="176726"/>
                  </a:lnTo>
                  <a:lnTo>
                    <a:pt x="139" y="183135"/>
                  </a:lnTo>
                  <a:lnTo>
                    <a:pt x="4527" y="196606"/>
                  </a:lnTo>
                  <a:lnTo>
                    <a:pt x="9507" y="201945"/>
                  </a:lnTo>
                  <a:lnTo>
                    <a:pt x="23507" y="209994"/>
                  </a:lnTo>
                  <a:lnTo>
                    <a:pt x="53031" y="215195"/>
                  </a:lnTo>
                  <a:lnTo>
                    <a:pt x="79628" y="214295"/>
                  </a:lnTo>
                  <a:lnTo>
                    <a:pt x="109970" y="210455"/>
                  </a:lnTo>
                  <a:lnTo>
                    <a:pt x="141976" y="203457"/>
                  </a:lnTo>
                  <a:lnTo>
                    <a:pt x="174722" y="195055"/>
                  </a:lnTo>
                  <a:lnTo>
                    <a:pt x="207003" y="184442"/>
                  </a:lnTo>
                  <a:lnTo>
                    <a:pt x="237224" y="169141"/>
                  </a:lnTo>
                  <a:lnTo>
                    <a:pt x="264415" y="149641"/>
                  </a:lnTo>
                  <a:lnTo>
                    <a:pt x="297802" y="116350"/>
                  </a:lnTo>
                  <a:lnTo>
                    <a:pt x="322776" y="81351"/>
                  </a:lnTo>
                  <a:lnTo>
                    <a:pt x="341023" y="45845"/>
                  </a:lnTo>
                  <a:lnTo>
                    <a:pt x="349340" y="16539"/>
                  </a:lnTo>
                  <a:lnTo>
                    <a:pt x="352151" y="0"/>
                  </a:lnTo>
                  <a:lnTo>
                    <a:pt x="352381" y="230"/>
                  </a:lnTo>
                  <a:lnTo>
                    <a:pt x="352637" y="4719"/>
                  </a:lnTo>
                  <a:lnTo>
                    <a:pt x="347098" y="32737"/>
                  </a:lnTo>
                  <a:lnTo>
                    <a:pt x="339851" y="65131"/>
                  </a:lnTo>
                  <a:lnTo>
                    <a:pt x="332251" y="90979"/>
                  </a:lnTo>
                  <a:lnTo>
                    <a:pt x="325699" y="118342"/>
                  </a:lnTo>
                  <a:lnTo>
                    <a:pt x="320141" y="145584"/>
                  </a:lnTo>
                  <a:lnTo>
                    <a:pt x="315024" y="170922"/>
                  </a:lnTo>
                  <a:lnTo>
                    <a:pt x="310105" y="195411"/>
                  </a:lnTo>
                  <a:lnTo>
                    <a:pt x="302873" y="227278"/>
                  </a:lnTo>
                  <a:lnTo>
                    <a:pt x="297111" y="251795"/>
                  </a:lnTo>
                  <a:lnTo>
                    <a:pt x="297431" y="254612"/>
                  </a:lnTo>
                  <a:lnTo>
                    <a:pt x="298439" y="256491"/>
                  </a:lnTo>
                  <a:lnTo>
                    <a:pt x="299904" y="257743"/>
                  </a:lnTo>
                  <a:lnTo>
                    <a:pt x="307883" y="254901"/>
                  </a:lnTo>
                  <a:lnTo>
                    <a:pt x="313344" y="251920"/>
                  </a:lnTo>
                  <a:lnTo>
                    <a:pt x="328616" y="232556"/>
                  </a:lnTo>
                  <a:lnTo>
                    <a:pt x="346987" y="199126"/>
                  </a:lnTo>
                  <a:lnTo>
                    <a:pt x="360559" y="174874"/>
                  </a:lnTo>
                  <a:lnTo>
                    <a:pt x="379470" y="141024"/>
                  </a:lnTo>
                  <a:lnTo>
                    <a:pt x="393011" y="113003"/>
                  </a:lnTo>
                  <a:lnTo>
                    <a:pt x="399270" y="99556"/>
                  </a:lnTo>
                  <a:lnTo>
                    <a:pt x="404697" y="93579"/>
                  </a:lnTo>
                  <a:lnTo>
                    <a:pt x="406462" y="92779"/>
                  </a:lnTo>
                  <a:lnTo>
                    <a:pt x="407639" y="93039"/>
                  </a:lnTo>
                  <a:lnTo>
                    <a:pt x="408423" y="94006"/>
                  </a:lnTo>
                  <a:lnTo>
                    <a:pt x="409527" y="106745"/>
                  </a:lnTo>
                  <a:lnTo>
                    <a:pt x="404991" y="138086"/>
                  </a:lnTo>
                  <a:lnTo>
                    <a:pt x="402689" y="165490"/>
                  </a:lnTo>
                  <a:lnTo>
                    <a:pt x="397319" y="201078"/>
                  </a:lnTo>
                  <a:lnTo>
                    <a:pt x="394067" y="221814"/>
                  </a:lnTo>
                  <a:lnTo>
                    <a:pt x="391802" y="232053"/>
                  </a:lnTo>
                  <a:lnTo>
                    <a:pt x="393441" y="239250"/>
                  </a:lnTo>
                  <a:lnTo>
                    <a:pt x="394989" y="241486"/>
                  </a:lnTo>
                  <a:lnTo>
                    <a:pt x="396815" y="242978"/>
                  </a:lnTo>
                  <a:lnTo>
                    <a:pt x="398827" y="243972"/>
                  </a:lnTo>
                  <a:lnTo>
                    <a:pt x="401755" y="242253"/>
                  </a:lnTo>
                  <a:lnTo>
                    <a:pt x="422381" y="215956"/>
                  </a:lnTo>
                  <a:lnTo>
                    <a:pt x="436328" y="187945"/>
                  </a:lnTo>
                  <a:lnTo>
                    <a:pt x="454308" y="158303"/>
                  </a:lnTo>
                  <a:lnTo>
                    <a:pt x="470925" y="129412"/>
                  </a:lnTo>
                  <a:lnTo>
                    <a:pt x="502751" y="95819"/>
                  </a:lnTo>
                  <a:lnTo>
                    <a:pt x="505169" y="95066"/>
                  </a:lnTo>
                  <a:lnTo>
                    <a:pt x="506781" y="96151"/>
                  </a:lnTo>
                  <a:lnTo>
                    <a:pt x="507855" y="98462"/>
                  </a:lnTo>
                  <a:lnTo>
                    <a:pt x="509368" y="113092"/>
                  </a:lnTo>
                  <a:lnTo>
                    <a:pt x="504969" y="144279"/>
                  </a:lnTo>
                  <a:lnTo>
                    <a:pt x="501161" y="174193"/>
                  </a:lnTo>
                  <a:lnTo>
                    <a:pt x="496195" y="207468"/>
                  </a:lnTo>
                  <a:lnTo>
                    <a:pt x="496036" y="210774"/>
                  </a:lnTo>
                  <a:lnTo>
                    <a:pt x="496723" y="212977"/>
                  </a:lnTo>
                  <a:lnTo>
                    <a:pt x="497975" y="214447"/>
                  </a:lnTo>
                  <a:lnTo>
                    <a:pt x="499604" y="215426"/>
                  </a:lnTo>
                  <a:lnTo>
                    <a:pt x="501483" y="215285"/>
                  </a:lnTo>
                  <a:lnTo>
                    <a:pt x="505688" y="213012"/>
                  </a:lnTo>
                  <a:lnTo>
                    <a:pt x="533304" y="183013"/>
                  </a:lnTo>
                  <a:lnTo>
                    <a:pt x="549628" y="156842"/>
                  </a:lnTo>
                  <a:lnTo>
                    <a:pt x="568311" y="125186"/>
                  </a:lnTo>
                  <a:lnTo>
                    <a:pt x="590255" y="91928"/>
                  </a:lnTo>
                  <a:lnTo>
                    <a:pt x="600176" y="82781"/>
                  </a:lnTo>
                  <a:lnTo>
                    <a:pt x="604250" y="80817"/>
                  </a:lnTo>
                  <a:lnTo>
                    <a:pt x="607760" y="80302"/>
                  </a:lnTo>
                  <a:lnTo>
                    <a:pt x="610894" y="80753"/>
                  </a:lnTo>
                  <a:lnTo>
                    <a:pt x="612983" y="82640"/>
                  </a:lnTo>
                  <a:lnTo>
                    <a:pt x="621703" y="106764"/>
                  </a:lnTo>
                  <a:lnTo>
                    <a:pt x="623962" y="139288"/>
                  </a:lnTo>
                  <a:lnTo>
                    <a:pt x="624274" y="167973"/>
                  </a:lnTo>
                  <a:lnTo>
                    <a:pt x="626407" y="173728"/>
                  </a:lnTo>
                  <a:lnTo>
                    <a:pt x="628088" y="176374"/>
                  </a:lnTo>
                  <a:lnTo>
                    <a:pt x="630796" y="177344"/>
                  </a:lnTo>
                  <a:lnTo>
                    <a:pt x="638037" y="176305"/>
                  </a:lnTo>
                  <a:lnTo>
                    <a:pt x="644431" y="171082"/>
                  </a:lnTo>
                  <a:lnTo>
                    <a:pt x="649918" y="162674"/>
                  </a:lnTo>
                  <a:lnTo>
                    <a:pt x="662328" y="131040"/>
                  </a:lnTo>
                  <a:lnTo>
                    <a:pt x="679955" y="95859"/>
                  </a:lnTo>
                  <a:lnTo>
                    <a:pt x="687460" y="71618"/>
                  </a:lnTo>
                  <a:lnTo>
                    <a:pt x="688261" y="64745"/>
                  </a:lnTo>
                  <a:lnTo>
                    <a:pt x="688373" y="64825"/>
                  </a:lnTo>
                  <a:lnTo>
                    <a:pt x="688593" y="96247"/>
                  </a:lnTo>
                  <a:lnTo>
                    <a:pt x="686480" y="112436"/>
                  </a:lnTo>
                  <a:lnTo>
                    <a:pt x="680827" y="128080"/>
                  </a:lnTo>
                  <a:lnTo>
                    <a:pt x="676413" y="134038"/>
                  </a:lnTo>
                  <a:lnTo>
                    <a:pt x="668541" y="138176"/>
                  </a:lnTo>
                  <a:lnTo>
                    <a:pt x="667778" y="134291"/>
                  </a:lnTo>
                  <a:lnTo>
                    <a:pt x="663132" y="102197"/>
                  </a:lnTo>
                  <a:lnTo>
                    <a:pt x="666412" y="71248"/>
                  </a:lnTo>
                  <a:lnTo>
                    <a:pt x="674311" y="316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1" name="SMARTInkShape-374"/>
            <p:cNvSpPr/>
            <p:nvPr/>
          </p:nvSpPr>
          <p:spPr bwMode="auto">
            <a:xfrm>
              <a:off x="7922419" y="1714587"/>
              <a:ext cx="21025" cy="14202"/>
            </a:xfrm>
            <a:custGeom>
              <a:avLst/>
              <a:gdLst/>
              <a:ahLst/>
              <a:cxnLst/>
              <a:rect l="0" t="0" r="0" b="0"/>
              <a:pathLst>
                <a:path w="21025" h="14202">
                  <a:moveTo>
                    <a:pt x="0" y="7057"/>
                  </a:moveTo>
                  <a:lnTo>
                    <a:pt x="3793" y="7057"/>
                  </a:lnTo>
                  <a:lnTo>
                    <a:pt x="7771" y="4940"/>
                  </a:lnTo>
                  <a:lnTo>
                    <a:pt x="12184" y="2147"/>
                  </a:lnTo>
                  <a:lnTo>
                    <a:pt x="21024" y="0"/>
                  </a:lnTo>
                  <a:lnTo>
                    <a:pt x="14287" y="142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2" name="SMARTInkShape-375"/>
            <p:cNvSpPr/>
            <p:nvPr/>
          </p:nvSpPr>
          <p:spPr bwMode="auto">
            <a:xfrm>
              <a:off x="6823983" y="2564606"/>
              <a:ext cx="334056" cy="269482"/>
            </a:xfrm>
            <a:custGeom>
              <a:avLst/>
              <a:gdLst/>
              <a:ahLst/>
              <a:cxnLst/>
              <a:rect l="0" t="0" r="0" b="0"/>
              <a:pathLst>
                <a:path w="334056" h="269482">
                  <a:moveTo>
                    <a:pt x="34017" y="85725"/>
                  </a:moveTo>
                  <a:lnTo>
                    <a:pt x="30224" y="85725"/>
                  </a:lnTo>
                  <a:lnTo>
                    <a:pt x="29107" y="86519"/>
                  </a:lnTo>
                  <a:lnTo>
                    <a:pt x="28362" y="87842"/>
                  </a:lnTo>
                  <a:lnTo>
                    <a:pt x="27866" y="89518"/>
                  </a:lnTo>
                  <a:lnTo>
                    <a:pt x="10866" y="112461"/>
                  </a:lnTo>
                  <a:lnTo>
                    <a:pt x="5720" y="142483"/>
                  </a:lnTo>
                  <a:lnTo>
                    <a:pt x="0" y="176870"/>
                  </a:lnTo>
                  <a:lnTo>
                    <a:pt x="919" y="201631"/>
                  </a:lnTo>
                  <a:lnTo>
                    <a:pt x="8341" y="234650"/>
                  </a:lnTo>
                  <a:lnTo>
                    <a:pt x="17451" y="257606"/>
                  </a:lnTo>
                  <a:lnTo>
                    <a:pt x="25476" y="269481"/>
                  </a:lnTo>
                  <a:lnTo>
                    <a:pt x="25148" y="269348"/>
                  </a:lnTo>
                  <a:lnTo>
                    <a:pt x="22667" y="267083"/>
                  </a:lnTo>
                  <a:lnTo>
                    <a:pt x="17999" y="237137"/>
                  </a:lnTo>
                  <a:lnTo>
                    <a:pt x="14190" y="205465"/>
                  </a:lnTo>
                  <a:lnTo>
                    <a:pt x="14092" y="181805"/>
                  </a:lnTo>
                  <a:lnTo>
                    <a:pt x="16695" y="155415"/>
                  </a:lnTo>
                  <a:lnTo>
                    <a:pt x="26415" y="121367"/>
                  </a:lnTo>
                  <a:lnTo>
                    <a:pt x="43128" y="88709"/>
                  </a:lnTo>
                  <a:lnTo>
                    <a:pt x="49443" y="79643"/>
                  </a:lnTo>
                  <a:lnTo>
                    <a:pt x="52238" y="77702"/>
                  </a:lnTo>
                  <a:lnTo>
                    <a:pt x="54896" y="77201"/>
                  </a:lnTo>
                  <a:lnTo>
                    <a:pt x="57461" y="77661"/>
                  </a:lnTo>
                  <a:lnTo>
                    <a:pt x="62428" y="84522"/>
                  </a:lnTo>
                  <a:lnTo>
                    <a:pt x="74477" y="116670"/>
                  </a:lnTo>
                  <a:lnTo>
                    <a:pt x="80841" y="147370"/>
                  </a:lnTo>
                  <a:lnTo>
                    <a:pt x="83081" y="180807"/>
                  </a:lnTo>
                  <a:lnTo>
                    <a:pt x="83743" y="210382"/>
                  </a:lnTo>
                  <a:lnTo>
                    <a:pt x="83987" y="245722"/>
                  </a:lnTo>
                  <a:lnTo>
                    <a:pt x="84007" y="249968"/>
                  </a:lnTo>
                  <a:lnTo>
                    <a:pt x="84012" y="249989"/>
                  </a:lnTo>
                  <a:lnTo>
                    <a:pt x="87812" y="246226"/>
                  </a:lnTo>
                  <a:lnTo>
                    <a:pt x="96207" y="219941"/>
                  </a:lnTo>
                  <a:lnTo>
                    <a:pt x="103949" y="187846"/>
                  </a:lnTo>
                  <a:lnTo>
                    <a:pt x="111665" y="162069"/>
                  </a:lnTo>
                  <a:lnTo>
                    <a:pt x="120385" y="134737"/>
                  </a:lnTo>
                  <a:lnTo>
                    <a:pt x="129553" y="107508"/>
                  </a:lnTo>
                  <a:lnTo>
                    <a:pt x="138919" y="82177"/>
                  </a:lnTo>
                  <a:lnTo>
                    <a:pt x="149325" y="49396"/>
                  </a:lnTo>
                  <a:lnTo>
                    <a:pt x="152957" y="42456"/>
                  </a:lnTo>
                  <a:lnTo>
                    <a:pt x="156967" y="37829"/>
                  </a:lnTo>
                  <a:lnTo>
                    <a:pt x="161227" y="34744"/>
                  </a:lnTo>
                  <a:lnTo>
                    <a:pt x="164862" y="33482"/>
                  </a:lnTo>
                  <a:lnTo>
                    <a:pt x="168078" y="33434"/>
                  </a:lnTo>
                  <a:lnTo>
                    <a:pt x="171016" y="34195"/>
                  </a:lnTo>
                  <a:lnTo>
                    <a:pt x="176397" y="41392"/>
                  </a:lnTo>
                  <a:lnTo>
                    <a:pt x="178943" y="46645"/>
                  </a:lnTo>
                  <a:lnTo>
                    <a:pt x="182527" y="72999"/>
                  </a:lnTo>
                  <a:lnTo>
                    <a:pt x="187381" y="105943"/>
                  </a:lnTo>
                  <a:lnTo>
                    <a:pt x="190054" y="137048"/>
                  </a:lnTo>
                  <a:lnTo>
                    <a:pt x="194638" y="166372"/>
                  </a:lnTo>
                  <a:lnTo>
                    <a:pt x="197232" y="187585"/>
                  </a:lnTo>
                  <a:lnTo>
                    <a:pt x="199183" y="191732"/>
                  </a:lnTo>
                  <a:lnTo>
                    <a:pt x="202071" y="194496"/>
                  </a:lnTo>
                  <a:lnTo>
                    <a:pt x="205585" y="196339"/>
                  </a:lnTo>
                  <a:lnTo>
                    <a:pt x="208720" y="196774"/>
                  </a:lnTo>
                  <a:lnTo>
                    <a:pt x="214321" y="195141"/>
                  </a:lnTo>
                  <a:lnTo>
                    <a:pt x="229522" y="178382"/>
                  </a:lnTo>
                  <a:lnTo>
                    <a:pt x="249107" y="145723"/>
                  </a:lnTo>
                  <a:lnTo>
                    <a:pt x="262963" y="119534"/>
                  </a:lnTo>
                  <a:lnTo>
                    <a:pt x="277852" y="91227"/>
                  </a:lnTo>
                  <a:lnTo>
                    <a:pt x="295053" y="60124"/>
                  </a:lnTo>
                  <a:lnTo>
                    <a:pt x="311164" y="34130"/>
                  </a:lnTo>
                  <a:lnTo>
                    <a:pt x="3340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3" name="SMARTInkShape-376"/>
            <p:cNvSpPr/>
            <p:nvPr/>
          </p:nvSpPr>
          <p:spPr bwMode="auto">
            <a:xfrm>
              <a:off x="7059847" y="2593181"/>
              <a:ext cx="198204" cy="188094"/>
            </a:xfrm>
            <a:custGeom>
              <a:avLst/>
              <a:gdLst/>
              <a:ahLst/>
              <a:cxnLst/>
              <a:rect l="0" t="0" r="0" b="0"/>
              <a:pathLst>
                <a:path w="198204" h="188094">
                  <a:moveTo>
                    <a:pt x="83903" y="0"/>
                  </a:moveTo>
                  <a:lnTo>
                    <a:pt x="77406" y="5703"/>
                  </a:lnTo>
                  <a:lnTo>
                    <a:pt x="42289" y="29257"/>
                  </a:lnTo>
                  <a:lnTo>
                    <a:pt x="22237" y="51552"/>
                  </a:lnTo>
                  <a:lnTo>
                    <a:pt x="8692" y="84590"/>
                  </a:lnTo>
                  <a:lnTo>
                    <a:pt x="1646" y="112288"/>
                  </a:lnTo>
                  <a:lnTo>
                    <a:pt x="0" y="140603"/>
                  </a:lnTo>
                  <a:lnTo>
                    <a:pt x="2427" y="159592"/>
                  </a:lnTo>
                  <a:lnTo>
                    <a:pt x="8269" y="172266"/>
                  </a:lnTo>
                  <a:lnTo>
                    <a:pt x="16950" y="180544"/>
                  </a:lnTo>
                  <a:lnTo>
                    <a:pt x="28746" y="186869"/>
                  </a:lnTo>
                  <a:lnTo>
                    <a:pt x="39810" y="188093"/>
                  </a:lnTo>
                  <a:lnTo>
                    <a:pt x="44982" y="187308"/>
                  </a:lnTo>
                  <a:lnTo>
                    <a:pt x="67432" y="174826"/>
                  </a:lnTo>
                  <a:lnTo>
                    <a:pt x="86607" y="156046"/>
                  </a:lnTo>
                  <a:lnTo>
                    <a:pt x="107309" y="122664"/>
                  </a:lnTo>
                  <a:lnTo>
                    <a:pt x="126685" y="87613"/>
                  </a:lnTo>
                  <a:lnTo>
                    <a:pt x="142008" y="57523"/>
                  </a:lnTo>
                  <a:lnTo>
                    <a:pt x="146974" y="41643"/>
                  </a:lnTo>
                  <a:lnTo>
                    <a:pt x="147381" y="41255"/>
                  </a:lnTo>
                  <a:lnTo>
                    <a:pt x="147653" y="41791"/>
                  </a:lnTo>
                  <a:lnTo>
                    <a:pt x="135980" y="73667"/>
                  </a:lnTo>
                  <a:lnTo>
                    <a:pt x="128821" y="108067"/>
                  </a:lnTo>
                  <a:lnTo>
                    <a:pt x="129491" y="133885"/>
                  </a:lnTo>
                  <a:lnTo>
                    <a:pt x="136828" y="160149"/>
                  </a:lnTo>
                  <a:lnTo>
                    <a:pt x="139824" y="163916"/>
                  </a:lnTo>
                  <a:lnTo>
                    <a:pt x="147386" y="168102"/>
                  </a:lnTo>
                  <a:lnTo>
                    <a:pt x="151625" y="167630"/>
                  </a:lnTo>
                  <a:lnTo>
                    <a:pt x="160568" y="162873"/>
                  </a:lnTo>
                  <a:lnTo>
                    <a:pt x="174528" y="147478"/>
                  </a:lnTo>
                  <a:lnTo>
                    <a:pt x="187764" y="114445"/>
                  </a:lnTo>
                  <a:lnTo>
                    <a:pt x="198203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4" name="SMARTInkShape-377"/>
            <p:cNvSpPr/>
            <p:nvPr/>
          </p:nvSpPr>
          <p:spPr bwMode="auto">
            <a:xfrm>
              <a:off x="7279481" y="2536031"/>
              <a:ext cx="100014" cy="229600"/>
            </a:xfrm>
            <a:custGeom>
              <a:avLst/>
              <a:gdLst/>
              <a:ahLst/>
              <a:cxnLst/>
              <a:rect l="0" t="0" r="0" b="0"/>
              <a:pathLst>
                <a:path w="100014" h="229600">
                  <a:moveTo>
                    <a:pt x="0" y="0"/>
                  </a:moveTo>
                  <a:lnTo>
                    <a:pt x="3793" y="3793"/>
                  </a:lnTo>
                  <a:lnTo>
                    <a:pt x="5655" y="7771"/>
                  </a:lnTo>
                  <a:lnTo>
                    <a:pt x="10849" y="41377"/>
                  </a:lnTo>
                  <a:lnTo>
                    <a:pt x="13268" y="67646"/>
                  </a:lnTo>
                  <a:lnTo>
                    <a:pt x="13986" y="99330"/>
                  </a:lnTo>
                  <a:lnTo>
                    <a:pt x="10406" y="133854"/>
                  </a:lnTo>
                  <a:lnTo>
                    <a:pt x="8110" y="169218"/>
                  </a:lnTo>
                  <a:lnTo>
                    <a:pt x="3219" y="204523"/>
                  </a:lnTo>
                  <a:lnTo>
                    <a:pt x="6470" y="228908"/>
                  </a:lnTo>
                  <a:lnTo>
                    <a:pt x="7489" y="229599"/>
                  </a:lnTo>
                  <a:lnTo>
                    <a:pt x="8961" y="228473"/>
                  </a:lnTo>
                  <a:lnTo>
                    <a:pt x="29362" y="196643"/>
                  </a:lnTo>
                  <a:lnTo>
                    <a:pt x="43096" y="166215"/>
                  </a:lnTo>
                  <a:lnTo>
                    <a:pt x="53285" y="139755"/>
                  </a:lnTo>
                  <a:lnTo>
                    <a:pt x="65751" y="109474"/>
                  </a:lnTo>
                  <a:lnTo>
                    <a:pt x="79230" y="79611"/>
                  </a:lnTo>
                  <a:lnTo>
                    <a:pt x="100013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5" name="SMARTInkShape-378"/>
            <p:cNvSpPr/>
            <p:nvPr/>
          </p:nvSpPr>
          <p:spPr bwMode="auto">
            <a:xfrm>
              <a:off x="7358996" y="2528888"/>
              <a:ext cx="120511" cy="148710"/>
            </a:xfrm>
            <a:custGeom>
              <a:avLst/>
              <a:gdLst/>
              <a:ahLst/>
              <a:cxnLst/>
              <a:rect l="0" t="0" r="0" b="0"/>
              <a:pathLst>
                <a:path w="120511" h="148710">
                  <a:moveTo>
                    <a:pt x="27642" y="0"/>
                  </a:moveTo>
                  <a:lnTo>
                    <a:pt x="23849" y="0"/>
                  </a:lnTo>
                  <a:lnTo>
                    <a:pt x="19871" y="2116"/>
                  </a:lnTo>
                  <a:lnTo>
                    <a:pt x="15457" y="6496"/>
                  </a:lnTo>
                  <a:lnTo>
                    <a:pt x="3793" y="26735"/>
                  </a:lnTo>
                  <a:lnTo>
                    <a:pt x="0" y="51054"/>
                  </a:lnTo>
                  <a:lnTo>
                    <a:pt x="1368" y="78788"/>
                  </a:lnTo>
                  <a:lnTo>
                    <a:pt x="11276" y="113533"/>
                  </a:lnTo>
                  <a:lnTo>
                    <a:pt x="19000" y="130035"/>
                  </a:lnTo>
                  <a:lnTo>
                    <a:pt x="26711" y="140079"/>
                  </a:lnTo>
                  <a:lnTo>
                    <a:pt x="35430" y="145601"/>
                  </a:lnTo>
                  <a:lnTo>
                    <a:pt x="51380" y="148709"/>
                  </a:lnTo>
                  <a:lnTo>
                    <a:pt x="63592" y="148643"/>
                  </a:lnTo>
                  <a:lnTo>
                    <a:pt x="80186" y="143349"/>
                  </a:lnTo>
                  <a:lnTo>
                    <a:pt x="12051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6" name="SMARTInkShape-379"/>
            <p:cNvSpPr/>
            <p:nvPr/>
          </p:nvSpPr>
          <p:spPr bwMode="auto">
            <a:xfrm>
              <a:off x="7429587" y="2462634"/>
              <a:ext cx="314239" cy="167227"/>
            </a:xfrm>
            <a:custGeom>
              <a:avLst/>
              <a:gdLst/>
              <a:ahLst/>
              <a:cxnLst/>
              <a:rect l="0" t="0" r="0" b="0"/>
              <a:pathLst>
                <a:path w="314239" h="167227">
                  <a:moveTo>
                    <a:pt x="7057" y="130547"/>
                  </a:moveTo>
                  <a:lnTo>
                    <a:pt x="3264" y="130547"/>
                  </a:lnTo>
                  <a:lnTo>
                    <a:pt x="2147" y="131341"/>
                  </a:lnTo>
                  <a:lnTo>
                    <a:pt x="1402" y="132664"/>
                  </a:lnTo>
                  <a:lnTo>
                    <a:pt x="109" y="137823"/>
                  </a:lnTo>
                  <a:lnTo>
                    <a:pt x="0" y="141189"/>
                  </a:lnTo>
                  <a:lnTo>
                    <a:pt x="2352" y="142404"/>
                  </a:lnTo>
                  <a:lnTo>
                    <a:pt x="11315" y="143755"/>
                  </a:lnTo>
                  <a:lnTo>
                    <a:pt x="43337" y="136922"/>
                  </a:lnTo>
                  <a:lnTo>
                    <a:pt x="78568" y="124890"/>
                  </a:lnTo>
                  <a:lnTo>
                    <a:pt x="110430" y="107714"/>
                  </a:lnTo>
                  <a:lnTo>
                    <a:pt x="135515" y="85997"/>
                  </a:lnTo>
                  <a:lnTo>
                    <a:pt x="161507" y="51744"/>
                  </a:lnTo>
                  <a:lnTo>
                    <a:pt x="172235" y="30469"/>
                  </a:lnTo>
                  <a:lnTo>
                    <a:pt x="173602" y="18335"/>
                  </a:lnTo>
                  <a:lnTo>
                    <a:pt x="171565" y="8444"/>
                  </a:lnTo>
                  <a:lnTo>
                    <a:pt x="168013" y="1402"/>
                  </a:lnTo>
                  <a:lnTo>
                    <a:pt x="164367" y="0"/>
                  </a:lnTo>
                  <a:lnTo>
                    <a:pt x="153966" y="560"/>
                  </a:lnTo>
                  <a:lnTo>
                    <a:pt x="130931" y="12922"/>
                  </a:lnTo>
                  <a:lnTo>
                    <a:pt x="100405" y="44136"/>
                  </a:lnTo>
                  <a:lnTo>
                    <a:pt x="85851" y="62244"/>
                  </a:lnTo>
                  <a:lnTo>
                    <a:pt x="77795" y="82992"/>
                  </a:lnTo>
                  <a:lnTo>
                    <a:pt x="75802" y="104649"/>
                  </a:lnTo>
                  <a:lnTo>
                    <a:pt x="80208" y="124858"/>
                  </a:lnTo>
                  <a:lnTo>
                    <a:pt x="95406" y="150293"/>
                  </a:lnTo>
                  <a:lnTo>
                    <a:pt x="112469" y="161283"/>
                  </a:lnTo>
                  <a:lnTo>
                    <a:pt x="134075" y="167226"/>
                  </a:lnTo>
                  <a:lnTo>
                    <a:pt x="159553" y="167222"/>
                  </a:lnTo>
                  <a:lnTo>
                    <a:pt x="184635" y="164574"/>
                  </a:lnTo>
                  <a:lnTo>
                    <a:pt x="209806" y="159164"/>
                  </a:lnTo>
                  <a:lnTo>
                    <a:pt x="236868" y="148822"/>
                  </a:lnTo>
                  <a:lnTo>
                    <a:pt x="271293" y="125820"/>
                  </a:lnTo>
                  <a:lnTo>
                    <a:pt x="303286" y="92777"/>
                  </a:lnTo>
                  <a:lnTo>
                    <a:pt x="314238" y="805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047" name="SMARTInkShape-380"/>
            <p:cNvSpPr/>
            <p:nvPr/>
          </p:nvSpPr>
          <p:spPr bwMode="auto">
            <a:xfrm>
              <a:off x="7796599" y="2332865"/>
              <a:ext cx="137160" cy="235554"/>
            </a:xfrm>
            <a:custGeom>
              <a:avLst/>
              <a:gdLst/>
              <a:ahLst/>
              <a:cxnLst/>
              <a:rect l="0" t="0" r="0" b="0"/>
              <a:pathLst>
                <a:path w="137160" h="235554">
                  <a:moveTo>
                    <a:pt x="97245" y="31716"/>
                  </a:moveTo>
                  <a:lnTo>
                    <a:pt x="97245" y="8074"/>
                  </a:lnTo>
                  <a:lnTo>
                    <a:pt x="95657" y="5636"/>
                  </a:lnTo>
                  <a:lnTo>
                    <a:pt x="89661" y="811"/>
                  </a:lnTo>
                  <a:lnTo>
                    <a:pt x="85838" y="0"/>
                  </a:lnTo>
                  <a:lnTo>
                    <a:pt x="77359" y="1216"/>
                  </a:lnTo>
                  <a:lnTo>
                    <a:pt x="63659" y="10156"/>
                  </a:lnTo>
                  <a:lnTo>
                    <a:pt x="42179" y="32013"/>
                  </a:lnTo>
                  <a:lnTo>
                    <a:pt x="39103" y="36676"/>
                  </a:lnTo>
                  <a:lnTo>
                    <a:pt x="37846" y="41373"/>
                  </a:lnTo>
                  <a:lnTo>
                    <a:pt x="38566" y="50825"/>
                  </a:lnTo>
                  <a:lnTo>
                    <a:pt x="41457" y="54774"/>
                  </a:lnTo>
                  <a:lnTo>
                    <a:pt x="76561" y="77625"/>
                  </a:lnTo>
                  <a:lnTo>
                    <a:pt x="111631" y="100860"/>
                  </a:lnTo>
                  <a:lnTo>
                    <a:pt x="129200" y="115086"/>
                  </a:lnTo>
                  <a:lnTo>
                    <a:pt x="135259" y="128830"/>
                  </a:lnTo>
                  <a:lnTo>
                    <a:pt x="137159" y="144728"/>
                  </a:lnTo>
                  <a:lnTo>
                    <a:pt x="135357" y="159731"/>
                  </a:lnTo>
                  <a:lnTo>
                    <a:pt x="118503" y="185358"/>
                  </a:lnTo>
                  <a:lnTo>
                    <a:pt x="89610" y="209267"/>
                  </a:lnTo>
                  <a:lnTo>
                    <a:pt x="55912" y="227640"/>
                  </a:lnTo>
                  <a:lnTo>
                    <a:pt x="24586" y="235553"/>
                  </a:lnTo>
                  <a:lnTo>
                    <a:pt x="17055" y="235076"/>
                  </a:lnTo>
                  <a:lnTo>
                    <a:pt x="11241" y="233171"/>
                  </a:lnTo>
                  <a:lnTo>
                    <a:pt x="6572" y="230313"/>
                  </a:lnTo>
                  <a:lnTo>
                    <a:pt x="3458" y="226026"/>
                  </a:lnTo>
                  <a:lnTo>
                    <a:pt x="0" y="214914"/>
                  </a:lnTo>
                  <a:lnTo>
                    <a:pt x="4812" y="199921"/>
                  </a:lnTo>
                  <a:lnTo>
                    <a:pt x="23026" y="171513"/>
                  </a:lnTo>
                  <a:lnTo>
                    <a:pt x="50648" y="137960"/>
                  </a:lnTo>
                  <a:lnTo>
                    <a:pt x="86084" y="102883"/>
                  </a:lnTo>
                  <a:lnTo>
                    <a:pt x="125820" y="674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2" name="SMARTInkShape-381"/>
            <p:cNvSpPr/>
            <p:nvPr/>
          </p:nvSpPr>
          <p:spPr bwMode="auto">
            <a:xfrm>
              <a:off x="7927531" y="2223569"/>
              <a:ext cx="809276" cy="239039"/>
            </a:xfrm>
            <a:custGeom>
              <a:avLst/>
              <a:gdLst/>
              <a:ahLst/>
              <a:cxnLst/>
              <a:rect l="0" t="0" r="0" b="0"/>
              <a:pathLst>
                <a:path w="809276" h="239039">
                  <a:moveTo>
                    <a:pt x="73469" y="148156"/>
                  </a:moveTo>
                  <a:lnTo>
                    <a:pt x="57927" y="158044"/>
                  </a:lnTo>
                  <a:lnTo>
                    <a:pt x="47512" y="165250"/>
                  </a:lnTo>
                  <a:lnTo>
                    <a:pt x="19188" y="178461"/>
                  </a:lnTo>
                  <a:lnTo>
                    <a:pt x="8863" y="187025"/>
                  </a:lnTo>
                  <a:lnTo>
                    <a:pt x="1628" y="196123"/>
                  </a:lnTo>
                  <a:lnTo>
                    <a:pt x="175" y="199184"/>
                  </a:lnTo>
                  <a:lnTo>
                    <a:pt x="0" y="201225"/>
                  </a:lnTo>
                  <a:lnTo>
                    <a:pt x="677" y="202585"/>
                  </a:lnTo>
                  <a:lnTo>
                    <a:pt x="13007" y="208292"/>
                  </a:lnTo>
                  <a:lnTo>
                    <a:pt x="39326" y="207425"/>
                  </a:lnTo>
                  <a:lnTo>
                    <a:pt x="68468" y="202142"/>
                  </a:lnTo>
                  <a:lnTo>
                    <a:pt x="101004" y="191756"/>
                  </a:lnTo>
                  <a:lnTo>
                    <a:pt x="135352" y="178141"/>
                  </a:lnTo>
                  <a:lnTo>
                    <a:pt x="147540" y="167039"/>
                  </a:lnTo>
                  <a:lnTo>
                    <a:pt x="159533" y="147401"/>
                  </a:lnTo>
                  <a:lnTo>
                    <a:pt x="164322" y="130294"/>
                  </a:lnTo>
                  <a:lnTo>
                    <a:pt x="165146" y="105381"/>
                  </a:lnTo>
                  <a:lnTo>
                    <a:pt x="162368" y="94484"/>
                  </a:lnTo>
                  <a:lnTo>
                    <a:pt x="159723" y="90944"/>
                  </a:lnTo>
                  <a:lnTo>
                    <a:pt x="152550" y="87010"/>
                  </a:lnTo>
                  <a:lnTo>
                    <a:pt x="135794" y="84795"/>
                  </a:lnTo>
                  <a:lnTo>
                    <a:pt x="124717" y="88510"/>
                  </a:lnTo>
                  <a:lnTo>
                    <a:pt x="114502" y="96247"/>
                  </a:lnTo>
                  <a:lnTo>
                    <a:pt x="90211" y="127415"/>
                  </a:lnTo>
                  <a:lnTo>
                    <a:pt x="79664" y="152153"/>
                  </a:lnTo>
                  <a:lnTo>
                    <a:pt x="75305" y="179591"/>
                  </a:lnTo>
                  <a:lnTo>
                    <a:pt x="77805" y="204037"/>
                  </a:lnTo>
                  <a:lnTo>
                    <a:pt x="83573" y="222569"/>
                  </a:lnTo>
                  <a:lnTo>
                    <a:pt x="92247" y="230970"/>
                  </a:lnTo>
                  <a:lnTo>
                    <a:pt x="104040" y="236556"/>
                  </a:lnTo>
                  <a:lnTo>
                    <a:pt x="117218" y="239038"/>
                  </a:lnTo>
                  <a:lnTo>
                    <a:pt x="128897" y="238025"/>
                  </a:lnTo>
                  <a:lnTo>
                    <a:pt x="156914" y="230907"/>
                  </a:lnTo>
                  <a:lnTo>
                    <a:pt x="192228" y="216155"/>
                  </a:lnTo>
                  <a:lnTo>
                    <a:pt x="215549" y="201024"/>
                  </a:lnTo>
                  <a:lnTo>
                    <a:pt x="242645" y="170388"/>
                  </a:lnTo>
                  <a:lnTo>
                    <a:pt x="263520" y="137378"/>
                  </a:lnTo>
                  <a:lnTo>
                    <a:pt x="281343" y="101871"/>
                  </a:lnTo>
                  <a:lnTo>
                    <a:pt x="287530" y="71642"/>
                  </a:lnTo>
                  <a:lnTo>
                    <a:pt x="287707" y="77772"/>
                  </a:lnTo>
                  <a:lnTo>
                    <a:pt x="277832" y="113157"/>
                  </a:lnTo>
                  <a:lnTo>
                    <a:pt x="274065" y="148251"/>
                  </a:lnTo>
                  <a:lnTo>
                    <a:pt x="274542" y="161692"/>
                  </a:lnTo>
                  <a:lnTo>
                    <a:pt x="283471" y="188225"/>
                  </a:lnTo>
                  <a:lnTo>
                    <a:pt x="290099" y="195862"/>
                  </a:lnTo>
                  <a:lnTo>
                    <a:pt x="294090" y="199010"/>
                  </a:lnTo>
                  <a:lnTo>
                    <a:pt x="298337" y="200315"/>
                  </a:lnTo>
                  <a:lnTo>
                    <a:pt x="307290" y="199648"/>
                  </a:lnTo>
                  <a:lnTo>
                    <a:pt x="325047" y="194810"/>
                  </a:lnTo>
                  <a:lnTo>
                    <a:pt x="353174" y="174658"/>
                  </a:lnTo>
                  <a:lnTo>
                    <a:pt x="388482" y="147747"/>
                  </a:lnTo>
                  <a:lnTo>
                    <a:pt x="416573" y="124487"/>
                  </a:lnTo>
                  <a:lnTo>
                    <a:pt x="446924" y="95767"/>
                  </a:lnTo>
                  <a:lnTo>
                    <a:pt x="471036" y="74122"/>
                  </a:lnTo>
                  <a:lnTo>
                    <a:pt x="475590" y="71596"/>
                  </a:lnTo>
                  <a:lnTo>
                    <a:pt x="475694" y="70922"/>
                  </a:lnTo>
                  <a:lnTo>
                    <a:pt x="474969" y="70473"/>
                  </a:lnTo>
                  <a:lnTo>
                    <a:pt x="474486" y="70967"/>
                  </a:lnTo>
                  <a:lnTo>
                    <a:pt x="473948" y="73633"/>
                  </a:lnTo>
                  <a:lnTo>
                    <a:pt x="472810" y="87516"/>
                  </a:lnTo>
                  <a:lnTo>
                    <a:pt x="466822" y="111885"/>
                  </a:lnTo>
                  <a:lnTo>
                    <a:pt x="466574" y="115367"/>
                  </a:lnTo>
                  <a:lnTo>
                    <a:pt x="466508" y="115184"/>
                  </a:lnTo>
                  <a:lnTo>
                    <a:pt x="466402" y="112980"/>
                  </a:lnTo>
                  <a:lnTo>
                    <a:pt x="485059" y="94581"/>
                  </a:lnTo>
                  <a:lnTo>
                    <a:pt x="516961" y="68007"/>
                  </a:lnTo>
                  <a:lnTo>
                    <a:pt x="550774" y="41484"/>
                  </a:lnTo>
                  <a:lnTo>
                    <a:pt x="585911" y="20135"/>
                  </a:lnTo>
                  <a:lnTo>
                    <a:pt x="614972" y="931"/>
                  </a:lnTo>
                  <a:lnTo>
                    <a:pt x="617828" y="0"/>
                  </a:lnTo>
                  <a:lnTo>
                    <a:pt x="619731" y="173"/>
                  </a:lnTo>
                  <a:lnTo>
                    <a:pt x="621000" y="1082"/>
                  </a:lnTo>
                  <a:lnTo>
                    <a:pt x="621846" y="2482"/>
                  </a:lnTo>
                  <a:lnTo>
                    <a:pt x="621616" y="4208"/>
                  </a:lnTo>
                  <a:lnTo>
                    <a:pt x="610460" y="23005"/>
                  </a:lnTo>
                  <a:lnTo>
                    <a:pt x="596377" y="43325"/>
                  </a:lnTo>
                  <a:lnTo>
                    <a:pt x="583243" y="76231"/>
                  </a:lnTo>
                  <a:lnTo>
                    <a:pt x="569579" y="107423"/>
                  </a:lnTo>
                  <a:lnTo>
                    <a:pt x="566540" y="121094"/>
                  </a:lnTo>
                  <a:lnTo>
                    <a:pt x="560965" y="130524"/>
                  </a:lnTo>
                  <a:lnTo>
                    <a:pt x="552492" y="140557"/>
                  </a:lnTo>
                  <a:lnTo>
                    <a:pt x="552217" y="137085"/>
                  </a:lnTo>
                  <a:lnTo>
                    <a:pt x="575397" y="105047"/>
                  </a:lnTo>
                  <a:lnTo>
                    <a:pt x="584680" y="96453"/>
                  </a:lnTo>
                  <a:lnTo>
                    <a:pt x="616921" y="81885"/>
                  </a:lnTo>
                  <a:lnTo>
                    <a:pt x="649360" y="73380"/>
                  </a:lnTo>
                  <a:lnTo>
                    <a:pt x="675205" y="65417"/>
                  </a:lnTo>
                  <a:lnTo>
                    <a:pt x="707945" y="60904"/>
                  </a:lnTo>
                  <a:lnTo>
                    <a:pt x="730303" y="52718"/>
                  </a:lnTo>
                  <a:lnTo>
                    <a:pt x="765752" y="32141"/>
                  </a:lnTo>
                  <a:lnTo>
                    <a:pt x="774056" y="24363"/>
                  </a:lnTo>
                  <a:lnTo>
                    <a:pt x="777748" y="18260"/>
                  </a:lnTo>
                  <a:lnTo>
                    <a:pt x="779825" y="10361"/>
                  </a:lnTo>
                  <a:lnTo>
                    <a:pt x="779323" y="9462"/>
                  </a:lnTo>
                  <a:lnTo>
                    <a:pt x="778195" y="9656"/>
                  </a:lnTo>
                  <a:lnTo>
                    <a:pt x="743999" y="29791"/>
                  </a:lnTo>
                  <a:lnTo>
                    <a:pt x="711250" y="62836"/>
                  </a:lnTo>
                  <a:lnTo>
                    <a:pt x="688093" y="92500"/>
                  </a:lnTo>
                  <a:lnTo>
                    <a:pt x="687419" y="102518"/>
                  </a:lnTo>
                  <a:lnTo>
                    <a:pt x="689144" y="106618"/>
                  </a:lnTo>
                  <a:lnTo>
                    <a:pt x="695294" y="113290"/>
                  </a:lnTo>
                  <a:lnTo>
                    <a:pt x="707681" y="121510"/>
                  </a:lnTo>
                  <a:lnTo>
                    <a:pt x="725198" y="125179"/>
                  </a:lnTo>
                  <a:lnTo>
                    <a:pt x="738570" y="121805"/>
                  </a:lnTo>
                  <a:lnTo>
                    <a:pt x="766558" y="106703"/>
                  </a:lnTo>
                  <a:lnTo>
                    <a:pt x="778648" y="91368"/>
                  </a:lnTo>
                  <a:lnTo>
                    <a:pt x="794379" y="62538"/>
                  </a:lnTo>
                  <a:lnTo>
                    <a:pt x="809275" y="338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3" name="SMARTInkShape-382"/>
            <p:cNvSpPr/>
            <p:nvPr/>
          </p:nvSpPr>
          <p:spPr bwMode="auto">
            <a:xfrm>
              <a:off x="8795062" y="2001650"/>
              <a:ext cx="189416" cy="255776"/>
            </a:xfrm>
            <a:custGeom>
              <a:avLst/>
              <a:gdLst/>
              <a:ahLst/>
              <a:cxnLst/>
              <a:rect l="0" t="0" r="0" b="0"/>
              <a:pathLst>
                <a:path w="189416" h="255776">
                  <a:moveTo>
                    <a:pt x="20326" y="27175"/>
                  </a:moveTo>
                  <a:lnTo>
                    <a:pt x="8934" y="14990"/>
                  </a:lnTo>
                  <a:lnTo>
                    <a:pt x="4493" y="5689"/>
                  </a:lnTo>
                  <a:lnTo>
                    <a:pt x="0" y="0"/>
                  </a:lnTo>
                  <a:lnTo>
                    <a:pt x="27884" y="5357"/>
                  </a:lnTo>
                  <a:lnTo>
                    <a:pt x="57040" y="5693"/>
                  </a:lnTo>
                  <a:lnTo>
                    <a:pt x="91895" y="5737"/>
                  </a:lnTo>
                  <a:lnTo>
                    <a:pt x="126067" y="11446"/>
                  </a:lnTo>
                  <a:lnTo>
                    <a:pt x="161275" y="22333"/>
                  </a:lnTo>
                  <a:lnTo>
                    <a:pt x="175045" y="30579"/>
                  </a:lnTo>
                  <a:lnTo>
                    <a:pt x="183811" y="39536"/>
                  </a:lnTo>
                  <a:lnTo>
                    <a:pt x="188235" y="50925"/>
                  </a:lnTo>
                  <a:lnTo>
                    <a:pt x="189415" y="57296"/>
                  </a:lnTo>
                  <a:lnTo>
                    <a:pt x="184377" y="72841"/>
                  </a:lnTo>
                  <a:lnTo>
                    <a:pt x="169323" y="104899"/>
                  </a:lnTo>
                  <a:lnTo>
                    <a:pt x="148094" y="134162"/>
                  </a:lnTo>
                  <a:lnTo>
                    <a:pt x="127790" y="162873"/>
                  </a:lnTo>
                  <a:lnTo>
                    <a:pt x="119681" y="177179"/>
                  </a:lnTo>
                  <a:lnTo>
                    <a:pt x="114048" y="209118"/>
                  </a:lnTo>
                  <a:lnTo>
                    <a:pt x="117807" y="219428"/>
                  </a:lnTo>
                  <a:lnTo>
                    <a:pt x="131117" y="242992"/>
                  </a:lnTo>
                  <a:lnTo>
                    <a:pt x="134626" y="255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4" name="SMARTInkShape-383"/>
            <p:cNvSpPr/>
            <p:nvPr/>
          </p:nvSpPr>
          <p:spPr bwMode="auto">
            <a:xfrm>
              <a:off x="8865394" y="2450306"/>
              <a:ext cx="50007" cy="7145"/>
            </a:xfrm>
            <a:custGeom>
              <a:avLst/>
              <a:gdLst/>
              <a:ahLst/>
              <a:cxnLst/>
              <a:rect l="0" t="0" r="0" b="0"/>
              <a:pathLst>
                <a:path w="50007" h="7145">
                  <a:moveTo>
                    <a:pt x="50006" y="0"/>
                  </a:moveTo>
                  <a:lnTo>
                    <a:pt x="46213" y="0"/>
                  </a:lnTo>
                  <a:lnTo>
                    <a:pt x="21817" y="6703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5" name="SMARTInkShape-384"/>
            <p:cNvSpPr/>
            <p:nvPr/>
          </p:nvSpPr>
          <p:spPr bwMode="auto">
            <a:xfrm>
              <a:off x="7515961" y="2878931"/>
              <a:ext cx="172632" cy="262273"/>
            </a:xfrm>
            <a:custGeom>
              <a:avLst/>
              <a:gdLst/>
              <a:ahLst/>
              <a:cxnLst/>
              <a:rect l="0" t="0" r="0" b="0"/>
              <a:pathLst>
                <a:path w="172632" h="262273">
                  <a:moveTo>
                    <a:pt x="13552" y="0"/>
                  </a:moveTo>
                  <a:lnTo>
                    <a:pt x="24193" y="0"/>
                  </a:lnTo>
                  <a:lnTo>
                    <a:pt x="28335" y="2117"/>
                  </a:lnTo>
                  <a:lnTo>
                    <a:pt x="30551" y="3793"/>
                  </a:lnTo>
                  <a:lnTo>
                    <a:pt x="37462" y="13736"/>
                  </a:lnTo>
                  <a:lnTo>
                    <a:pt x="44537" y="30528"/>
                  </a:lnTo>
                  <a:lnTo>
                    <a:pt x="44075" y="54378"/>
                  </a:lnTo>
                  <a:lnTo>
                    <a:pt x="38911" y="85345"/>
                  </a:lnTo>
                  <a:lnTo>
                    <a:pt x="28562" y="119655"/>
                  </a:lnTo>
                  <a:lnTo>
                    <a:pt x="22075" y="145255"/>
                  </a:lnTo>
                  <a:lnTo>
                    <a:pt x="15752" y="171714"/>
                  </a:lnTo>
                  <a:lnTo>
                    <a:pt x="7651" y="196703"/>
                  </a:lnTo>
                  <a:lnTo>
                    <a:pt x="1749" y="229292"/>
                  </a:lnTo>
                  <a:lnTo>
                    <a:pt x="0" y="247679"/>
                  </a:lnTo>
                  <a:lnTo>
                    <a:pt x="549" y="250844"/>
                  </a:lnTo>
                  <a:lnTo>
                    <a:pt x="1708" y="252955"/>
                  </a:lnTo>
                  <a:lnTo>
                    <a:pt x="3275" y="254361"/>
                  </a:lnTo>
                  <a:lnTo>
                    <a:pt x="5112" y="253712"/>
                  </a:lnTo>
                  <a:lnTo>
                    <a:pt x="30647" y="220348"/>
                  </a:lnTo>
                  <a:lnTo>
                    <a:pt x="56969" y="188870"/>
                  </a:lnTo>
                  <a:lnTo>
                    <a:pt x="81802" y="161442"/>
                  </a:lnTo>
                  <a:lnTo>
                    <a:pt x="109268" y="137000"/>
                  </a:lnTo>
                  <a:lnTo>
                    <a:pt x="137514" y="122261"/>
                  </a:lnTo>
                  <a:lnTo>
                    <a:pt x="152255" y="119955"/>
                  </a:lnTo>
                  <a:lnTo>
                    <a:pt x="163304" y="121576"/>
                  </a:lnTo>
                  <a:lnTo>
                    <a:pt x="170861" y="124942"/>
                  </a:lnTo>
                  <a:lnTo>
                    <a:pt x="172399" y="127745"/>
                  </a:lnTo>
                  <a:lnTo>
                    <a:pt x="172631" y="131201"/>
                  </a:lnTo>
                  <a:lnTo>
                    <a:pt x="167300" y="151946"/>
                  </a:lnTo>
                  <a:lnTo>
                    <a:pt x="153299" y="175814"/>
                  </a:lnTo>
                  <a:lnTo>
                    <a:pt x="122324" y="207414"/>
                  </a:lnTo>
                  <a:lnTo>
                    <a:pt x="92452" y="239173"/>
                  </a:lnTo>
                  <a:lnTo>
                    <a:pt x="59673" y="262272"/>
                  </a:lnTo>
                  <a:lnTo>
                    <a:pt x="62096" y="259176"/>
                  </a:lnTo>
                  <a:lnTo>
                    <a:pt x="9927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6" name="SMARTInkShape-385"/>
            <p:cNvSpPr/>
            <p:nvPr/>
          </p:nvSpPr>
          <p:spPr bwMode="auto">
            <a:xfrm>
              <a:off x="7702496" y="2993231"/>
              <a:ext cx="177061" cy="91338"/>
            </a:xfrm>
            <a:custGeom>
              <a:avLst/>
              <a:gdLst/>
              <a:ahLst/>
              <a:cxnLst/>
              <a:rect l="0" t="0" r="0" b="0"/>
              <a:pathLst>
                <a:path w="177061" h="91338">
                  <a:moveTo>
                    <a:pt x="77048" y="7144"/>
                  </a:moveTo>
                  <a:lnTo>
                    <a:pt x="73255" y="10936"/>
                  </a:lnTo>
                  <a:lnTo>
                    <a:pt x="67160" y="12798"/>
                  </a:lnTo>
                  <a:lnTo>
                    <a:pt x="63312" y="13295"/>
                  </a:lnTo>
                  <a:lnTo>
                    <a:pt x="54803" y="18080"/>
                  </a:lnTo>
                  <a:lnTo>
                    <a:pt x="22231" y="41697"/>
                  </a:lnTo>
                  <a:lnTo>
                    <a:pt x="6231" y="64454"/>
                  </a:lnTo>
                  <a:lnTo>
                    <a:pt x="767" y="76512"/>
                  </a:lnTo>
                  <a:lnTo>
                    <a:pt x="0" y="79583"/>
                  </a:lnTo>
                  <a:lnTo>
                    <a:pt x="283" y="82424"/>
                  </a:lnTo>
                  <a:lnTo>
                    <a:pt x="2714" y="87698"/>
                  </a:lnTo>
                  <a:lnTo>
                    <a:pt x="4472" y="89422"/>
                  </a:lnTo>
                  <a:lnTo>
                    <a:pt x="8544" y="91337"/>
                  </a:lnTo>
                  <a:lnTo>
                    <a:pt x="9948" y="91054"/>
                  </a:lnTo>
                  <a:lnTo>
                    <a:pt x="10883" y="90071"/>
                  </a:lnTo>
                  <a:lnTo>
                    <a:pt x="12716" y="86863"/>
                  </a:lnTo>
                  <a:lnTo>
                    <a:pt x="16176" y="82791"/>
                  </a:lnTo>
                  <a:lnTo>
                    <a:pt x="39457" y="69008"/>
                  </a:lnTo>
                  <a:lnTo>
                    <a:pt x="55056" y="62798"/>
                  </a:lnTo>
                  <a:lnTo>
                    <a:pt x="57624" y="60916"/>
                  </a:lnTo>
                  <a:lnTo>
                    <a:pt x="59336" y="60454"/>
                  </a:lnTo>
                  <a:lnTo>
                    <a:pt x="60477" y="60940"/>
                  </a:lnTo>
                  <a:lnTo>
                    <a:pt x="61238" y="62058"/>
                  </a:lnTo>
                  <a:lnTo>
                    <a:pt x="62539" y="62803"/>
                  </a:lnTo>
                  <a:lnTo>
                    <a:pt x="68777" y="64098"/>
                  </a:lnTo>
                  <a:lnTo>
                    <a:pt x="75385" y="69165"/>
                  </a:lnTo>
                  <a:lnTo>
                    <a:pt x="79748" y="70427"/>
                  </a:lnTo>
                  <a:lnTo>
                    <a:pt x="90459" y="71138"/>
                  </a:lnTo>
                  <a:lnTo>
                    <a:pt x="103687" y="67557"/>
                  </a:lnTo>
                  <a:lnTo>
                    <a:pt x="129497" y="50845"/>
                  </a:lnTo>
                  <a:lnTo>
                    <a:pt x="157441" y="20601"/>
                  </a:lnTo>
                  <a:lnTo>
                    <a:pt x="1770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7" name="SMARTInkShape-386"/>
            <p:cNvSpPr/>
            <p:nvPr/>
          </p:nvSpPr>
          <p:spPr bwMode="auto">
            <a:xfrm>
              <a:off x="7833794" y="2843213"/>
              <a:ext cx="180493" cy="223533"/>
            </a:xfrm>
            <a:custGeom>
              <a:avLst/>
              <a:gdLst/>
              <a:ahLst/>
              <a:cxnLst/>
              <a:rect l="0" t="0" r="0" b="0"/>
              <a:pathLst>
                <a:path w="180493" h="223533">
                  <a:moveTo>
                    <a:pt x="81481" y="0"/>
                  </a:moveTo>
                  <a:lnTo>
                    <a:pt x="75777" y="6496"/>
                  </a:lnTo>
                  <a:lnTo>
                    <a:pt x="71538" y="13735"/>
                  </a:lnTo>
                  <a:lnTo>
                    <a:pt x="66464" y="42724"/>
                  </a:lnTo>
                  <a:lnTo>
                    <a:pt x="56041" y="70514"/>
                  </a:lnTo>
                  <a:lnTo>
                    <a:pt x="42899" y="103531"/>
                  </a:lnTo>
                  <a:lnTo>
                    <a:pt x="28951" y="138449"/>
                  </a:lnTo>
                  <a:lnTo>
                    <a:pt x="15557" y="172343"/>
                  </a:lnTo>
                  <a:lnTo>
                    <a:pt x="3518" y="203817"/>
                  </a:lnTo>
                  <a:lnTo>
                    <a:pt x="0" y="214410"/>
                  </a:lnTo>
                  <a:lnTo>
                    <a:pt x="1082" y="221764"/>
                  </a:lnTo>
                  <a:lnTo>
                    <a:pt x="1687" y="223249"/>
                  </a:lnTo>
                  <a:lnTo>
                    <a:pt x="2092" y="223445"/>
                  </a:lnTo>
                  <a:lnTo>
                    <a:pt x="2362" y="222782"/>
                  </a:lnTo>
                  <a:lnTo>
                    <a:pt x="14200" y="214427"/>
                  </a:lnTo>
                  <a:lnTo>
                    <a:pt x="44056" y="184811"/>
                  </a:lnTo>
                  <a:lnTo>
                    <a:pt x="75588" y="157773"/>
                  </a:lnTo>
                  <a:lnTo>
                    <a:pt x="106282" y="140586"/>
                  </a:lnTo>
                  <a:lnTo>
                    <a:pt x="135044" y="123146"/>
                  </a:lnTo>
                  <a:lnTo>
                    <a:pt x="170085" y="111672"/>
                  </a:lnTo>
                  <a:lnTo>
                    <a:pt x="173888" y="110961"/>
                  </a:lnTo>
                  <a:lnTo>
                    <a:pt x="176423" y="111280"/>
                  </a:lnTo>
                  <a:lnTo>
                    <a:pt x="178114" y="112286"/>
                  </a:lnTo>
                  <a:lnTo>
                    <a:pt x="179240" y="114545"/>
                  </a:lnTo>
                  <a:lnTo>
                    <a:pt x="180492" y="121288"/>
                  </a:lnTo>
                  <a:lnTo>
                    <a:pt x="177404" y="134009"/>
                  </a:lnTo>
                  <a:lnTo>
                    <a:pt x="144789" y="169567"/>
                  </a:lnTo>
                  <a:lnTo>
                    <a:pt x="112095" y="198859"/>
                  </a:lnTo>
                  <a:lnTo>
                    <a:pt x="78398" y="221959"/>
                  </a:lnTo>
                  <a:lnTo>
                    <a:pt x="74664" y="223379"/>
                  </a:lnTo>
                  <a:lnTo>
                    <a:pt x="72173" y="223532"/>
                  </a:lnTo>
                  <a:lnTo>
                    <a:pt x="70513" y="222840"/>
                  </a:lnTo>
                  <a:lnTo>
                    <a:pt x="69407" y="221584"/>
                  </a:lnTo>
                  <a:lnTo>
                    <a:pt x="68177" y="218073"/>
                  </a:lnTo>
                  <a:lnTo>
                    <a:pt x="73981" y="211751"/>
                  </a:lnTo>
                  <a:lnTo>
                    <a:pt x="103806" y="184459"/>
                  </a:lnTo>
                  <a:lnTo>
                    <a:pt x="131487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8" name="SMARTInkShape-387"/>
            <p:cNvSpPr/>
            <p:nvPr/>
          </p:nvSpPr>
          <p:spPr bwMode="auto">
            <a:xfrm>
              <a:off x="7999017" y="2821781"/>
              <a:ext cx="233423" cy="321470"/>
            </a:xfrm>
            <a:custGeom>
              <a:avLst/>
              <a:gdLst/>
              <a:ahLst/>
              <a:cxnLst/>
              <a:rect l="0" t="0" r="0" b="0"/>
              <a:pathLst>
                <a:path w="233423" h="321470">
                  <a:moveTo>
                    <a:pt x="101996" y="0"/>
                  </a:moveTo>
                  <a:lnTo>
                    <a:pt x="98203" y="0"/>
                  </a:lnTo>
                  <a:lnTo>
                    <a:pt x="97086" y="794"/>
                  </a:lnTo>
                  <a:lnTo>
                    <a:pt x="96341" y="2117"/>
                  </a:lnTo>
                  <a:lnTo>
                    <a:pt x="88413" y="31333"/>
                  </a:lnTo>
                  <a:lnTo>
                    <a:pt x="76981" y="57086"/>
                  </a:lnTo>
                  <a:lnTo>
                    <a:pt x="62745" y="89498"/>
                  </a:lnTo>
                  <a:lnTo>
                    <a:pt x="43799" y="124238"/>
                  </a:lnTo>
                  <a:lnTo>
                    <a:pt x="23898" y="158079"/>
                  </a:lnTo>
                  <a:lnTo>
                    <a:pt x="4666" y="191651"/>
                  </a:lnTo>
                  <a:lnTo>
                    <a:pt x="0" y="205828"/>
                  </a:lnTo>
                  <a:lnTo>
                    <a:pt x="572" y="217421"/>
                  </a:lnTo>
                  <a:lnTo>
                    <a:pt x="2630" y="221941"/>
                  </a:lnTo>
                  <a:lnTo>
                    <a:pt x="9150" y="229080"/>
                  </a:lnTo>
                  <a:lnTo>
                    <a:pt x="13111" y="229714"/>
                  </a:lnTo>
                  <a:lnTo>
                    <a:pt x="35532" y="219065"/>
                  </a:lnTo>
                  <a:lnTo>
                    <a:pt x="66932" y="191626"/>
                  </a:lnTo>
                  <a:lnTo>
                    <a:pt x="98774" y="167851"/>
                  </a:lnTo>
                  <a:lnTo>
                    <a:pt x="130839" y="142007"/>
                  </a:lnTo>
                  <a:lnTo>
                    <a:pt x="132337" y="139915"/>
                  </a:lnTo>
                  <a:lnTo>
                    <a:pt x="132542" y="138520"/>
                  </a:lnTo>
                  <a:lnTo>
                    <a:pt x="131885" y="137591"/>
                  </a:lnTo>
                  <a:lnTo>
                    <a:pt x="119583" y="140075"/>
                  </a:lnTo>
                  <a:lnTo>
                    <a:pt x="111664" y="145864"/>
                  </a:lnTo>
                  <a:lnTo>
                    <a:pt x="83706" y="180298"/>
                  </a:lnTo>
                  <a:lnTo>
                    <a:pt x="78521" y="186760"/>
                  </a:lnTo>
                  <a:lnTo>
                    <a:pt x="77614" y="189594"/>
                  </a:lnTo>
                  <a:lnTo>
                    <a:pt x="77804" y="192277"/>
                  </a:lnTo>
                  <a:lnTo>
                    <a:pt x="78724" y="194860"/>
                  </a:lnTo>
                  <a:lnTo>
                    <a:pt x="80131" y="196582"/>
                  </a:lnTo>
                  <a:lnTo>
                    <a:pt x="83812" y="198495"/>
                  </a:lnTo>
                  <a:lnTo>
                    <a:pt x="94138" y="199572"/>
                  </a:lnTo>
                  <a:lnTo>
                    <a:pt x="116760" y="194232"/>
                  </a:lnTo>
                  <a:lnTo>
                    <a:pt x="146018" y="179428"/>
                  </a:lnTo>
                  <a:lnTo>
                    <a:pt x="180729" y="164730"/>
                  </a:lnTo>
                  <a:lnTo>
                    <a:pt x="205390" y="158657"/>
                  </a:lnTo>
                  <a:lnTo>
                    <a:pt x="225281" y="157294"/>
                  </a:lnTo>
                  <a:lnTo>
                    <a:pt x="227842" y="158838"/>
                  </a:lnTo>
                  <a:lnTo>
                    <a:pt x="232805" y="164786"/>
                  </a:lnTo>
                  <a:lnTo>
                    <a:pt x="233422" y="174838"/>
                  </a:lnTo>
                  <a:lnTo>
                    <a:pt x="223062" y="208956"/>
                  </a:lnTo>
                  <a:lnTo>
                    <a:pt x="210690" y="243123"/>
                  </a:lnTo>
                  <a:lnTo>
                    <a:pt x="193470" y="274845"/>
                  </a:lnTo>
                  <a:lnTo>
                    <a:pt x="170169" y="303000"/>
                  </a:lnTo>
                  <a:lnTo>
                    <a:pt x="157297" y="315291"/>
                  </a:lnTo>
                  <a:lnTo>
                    <a:pt x="144858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19" name="SMARTInkShape-388"/>
            <p:cNvSpPr/>
            <p:nvPr/>
          </p:nvSpPr>
          <p:spPr bwMode="auto">
            <a:xfrm>
              <a:off x="7379588" y="3300570"/>
              <a:ext cx="210634" cy="207571"/>
            </a:xfrm>
            <a:custGeom>
              <a:avLst/>
              <a:gdLst/>
              <a:ahLst/>
              <a:cxnLst/>
              <a:rect l="0" t="0" r="0" b="0"/>
              <a:pathLst>
                <a:path w="210634" h="207571">
                  <a:moveTo>
                    <a:pt x="14193" y="49849"/>
                  </a:moveTo>
                  <a:lnTo>
                    <a:pt x="13400" y="80388"/>
                  </a:lnTo>
                  <a:lnTo>
                    <a:pt x="8539" y="109503"/>
                  </a:lnTo>
                  <a:lnTo>
                    <a:pt x="5374" y="136316"/>
                  </a:lnTo>
                  <a:lnTo>
                    <a:pt x="986" y="170028"/>
                  </a:lnTo>
                  <a:lnTo>
                    <a:pt x="0" y="204101"/>
                  </a:lnTo>
                  <a:lnTo>
                    <a:pt x="763" y="206659"/>
                  </a:lnTo>
                  <a:lnTo>
                    <a:pt x="2065" y="207570"/>
                  </a:lnTo>
                  <a:lnTo>
                    <a:pt x="3726" y="207384"/>
                  </a:lnTo>
                  <a:lnTo>
                    <a:pt x="7689" y="202943"/>
                  </a:lnTo>
                  <a:lnTo>
                    <a:pt x="23510" y="168192"/>
                  </a:lnTo>
                  <a:lnTo>
                    <a:pt x="36269" y="139682"/>
                  </a:lnTo>
                  <a:lnTo>
                    <a:pt x="52220" y="103983"/>
                  </a:lnTo>
                  <a:lnTo>
                    <a:pt x="64431" y="77877"/>
                  </a:lnTo>
                  <a:lnTo>
                    <a:pt x="80231" y="42455"/>
                  </a:lnTo>
                  <a:lnTo>
                    <a:pt x="97676" y="10465"/>
                  </a:lnTo>
                  <a:lnTo>
                    <a:pt x="102890" y="1389"/>
                  </a:lnTo>
                  <a:lnTo>
                    <a:pt x="104281" y="79"/>
                  </a:lnTo>
                  <a:lnTo>
                    <a:pt x="105208" y="0"/>
                  </a:lnTo>
                  <a:lnTo>
                    <a:pt x="110305" y="7474"/>
                  </a:lnTo>
                  <a:lnTo>
                    <a:pt x="113435" y="30719"/>
                  </a:lnTo>
                  <a:lnTo>
                    <a:pt x="111937" y="65061"/>
                  </a:lnTo>
                  <a:lnTo>
                    <a:pt x="110022" y="84391"/>
                  </a:lnTo>
                  <a:lnTo>
                    <a:pt x="112614" y="116792"/>
                  </a:lnTo>
                  <a:lnTo>
                    <a:pt x="113734" y="146060"/>
                  </a:lnTo>
                  <a:lnTo>
                    <a:pt x="116229" y="175569"/>
                  </a:lnTo>
                  <a:lnTo>
                    <a:pt x="120338" y="189335"/>
                  </a:lnTo>
                  <a:lnTo>
                    <a:pt x="122263" y="190465"/>
                  </a:lnTo>
                  <a:lnTo>
                    <a:pt x="128634" y="191720"/>
                  </a:lnTo>
                  <a:lnTo>
                    <a:pt x="136758" y="188044"/>
                  </a:lnTo>
                  <a:lnTo>
                    <a:pt x="145660" y="180325"/>
                  </a:lnTo>
                  <a:lnTo>
                    <a:pt x="169040" y="145377"/>
                  </a:lnTo>
                  <a:lnTo>
                    <a:pt x="183282" y="118282"/>
                  </a:lnTo>
                  <a:lnTo>
                    <a:pt x="197556" y="90145"/>
                  </a:lnTo>
                  <a:lnTo>
                    <a:pt x="210633" y="55305"/>
                  </a:lnTo>
                  <a:lnTo>
                    <a:pt x="210240" y="55074"/>
                  </a:lnTo>
                  <a:lnTo>
                    <a:pt x="197673" y="62443"/>
                  </a:lnTo>
                  <a:lnTo>
                    <a:pt x="185643" y="855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0" name="SMARTInkShape-389"/>
            <p:cNvSpPr/>
            <p:nvPr/>
          </p:nvSpPr>
          <p:spPr bwMode="auto">
            <a:xfrm>
              <a:off x="7608483" y="3323412"/>
              <a:ext cx="62091" cy="105135"/>
            </a:xfrm>
            <a:custGeom>
              <a:avLst/>
              <a:gdLst/>
              <a:ahLst/>
              <a:cxnLst/>
              <a:rect l="0" t="0" r="0" b="0"/>
              <a:pathLst>
                <a:path w="62091" h="105135">
                  <a:moveTo>
                    <a:pt x="21042" y="27007"/>
                  </a:moveTo>
                  <a:lnTo>
                    <a:pt x="14891" y="33158"/>
                  </a:lnTo>
                  <a:lnTo>
                    <a:pt x="2566" y="58462"/>
                  </a:lnTo>
                  <a:lnTo>
                    <a:pt x="0" y="81841"/>
                  </a:lnTo>
                  <a:lnTo>
                    <a:pt x="1901" y="89213"/>
                  </a:lnTo>
                  <a:lnTo>
                    <a:pt x="3519" y="92290"/>
                  </a:lnTo>
                  <a:lnTo>
                    <a:pt x="13380" y="100413"/>
                  </a:lnTo>
                  <a:lnTo>
                    <a:pt x="21870" y="103288"/>
                  </a:lnTo>
                  <a:lnTo>
                    <a:pt x="40256" y="105134"/>
                  </a:lnTo>
                  <a:lnTo>
                    <a:pt x="47573" y="103270"/>
                  </a:lnTo>
                  <a:lnTo>
                    <a:pt x="50636" y="101661"/>
                  </a:lnTo>
                  <a:lnTo>
                    <a:pt x="58739" y="91813"/>
                  </a:lnTo>
                  <a:lnTo>
                    <a:pt x="61609" y="83326"/>
                  </a:lnTo>
                  <a:lnTo>
                    <a:pt x="62090" y="73469"/>
                  </a:lnTo>
                  <a:lnTo>
                    <a:pt x="57106" y="54532"/>
                  </a:lnTo>
                  <a:lnTo>
                    <a:pt x="41600" y="28916"/>
                  </a:lnTo>
                  <a:lnTo>
                    <a:pt x="27927" y="15402"/>
                  </a:lnTo>
                  <a:lnTo>
                    <a:pt x="2418" y="0"/>
                  </a:lnTo>
                  <a:lnTo>
                    <a:pt x="2276" y="271"/>
                  </a:lnTo>
                  <a:lnTo>
                    <a:pt x="4235" y="2689"/>
                  </a:lnTo>
                  <a:lnTo>
                    <a:pt x="9868" y="4293"/>
                  </a:lnTo>
                  <a:lnTo>
                    <a:pt x="35330" y="5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1" name="SMARTInkShape-390"/>
            <p:cNvSpPr/>
            <p:nvPr/>
          </p:nvSpPr>
          <p:spPr bwMode="auto">
            <a:xfrm>
              <a:off x="7747591" y="3207544"/>
              <a:ext cx="49168" cy="206171"/>
            </a:xfrm>
            <a:custGeom>
              <a:avLst/>
              <a:gdLst/>
              <a:ahLst/>
              <a:cxnLst/>
              <a:rect l="0" t="0" r="0" b="0"/>
              <a:pathLst>
                <a:path w="49168" h="206171">
                  <a:moveTo>
                    <a:pt x="39097" y="0"/>
                  </a:moveTo>
                  <a:lnTo>
                    <a:pt x="32247" y="0"/>
                  </a:lnTo>
                  <a:lnTo>
                    <a:pt x="17491" y="33180"/>
                  </a:lnTo>
                  <a:lnTo>
                    <a:pt x="8105" y="63792"/>
                  </a:lnTo>
                  <a:lnTo>
                    <a:pt x="4779" y="93161"/>
                  </a:lnTo>
                  <a:lnTo>
                    <a:pt x="0" y="123206"/>
                  </a:lnTo>
                  <a:lnTo>
                    <a:pt x="1142" y="152216"/>
                  </a:lnTo>
                  <a:lnTo>
                    <a:pt x="3730" y="183966"/>
                  </a:lnTo>
                  <a:lnTo>
                    <a:pt x="6974" y="195798"/>
                  </a:lnTo>
                  <a:lnTo>
                    <a:pt x="9744" y="199588"/>
                  </a:lnTo>
                  <a:lnTo>
                    <a:pt x="13178" y="202115"/>
                  </a:lnTo>
                  <a:lnTo>
                    <a:pt x="21227" y="204923"/>
                  </a:lnTo>
                  <a:lnTo>
                    <a:pt x="30095" y="206170"/>
                  </a:lnTo>
                  <a:lnTo>
                    <a:pt x="37213" y="204608"/>
                  </a:lnTo>
                  <a:lnTo>
                    <a:pt x="40222" y="203080"/>
                  </a:lnTo>
                  <a:lnTo>
                    <a:pt x="45682" y="197149"/>
                  </a:lnTo>
                  <a:lnTo>
                    <a:pt x="48249" y="193345"/>
                  </a:lnTo>
                  <a:lnTo>
                    <a:pt x="49167" y="189222"/>
                  </a:lnTo>
                  <a:lnTo>
                    <a:pt x="46667" y="175040"/>
                  </a:lnTo>
                  <a:lnTo>
                    <a:pt x="42991" y="162726"/>
                  </a:lnTo>
                  <a:lnTo>
                    <a:pt x="34477" y="151433"/>
                  </a:lnTo>
                  <a:lnTo>
                    <a:pt x="17665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2" name="SMARTInkShape-391"/>
            <p:cNvSpPr/>
            <p:nvPr/>
          </p:nvSpPr>
          <p:spPr bwMode="auto">
            <a:xfrm>
              <a:off x="7650956" y="3273953"/>
              <a:ext cx="234003" cy="40748"/>
            </a:xfrm>
            <a:custGeom>
              <a:avLst/>
              <a:gdLst/>
              <a:ahLst/>
              <a:cxnLst/>
              <a:rect l="0" t="0" r="0" b="0"/>
              <a:pathLst>
                <a:path w="234003" h="40748">
                  <a:moveTo>
                    <a:pt x="0" y="40747"/>
                  </a:moveTo>
                  <a:lnTo>
                    <a:pt x="6498" y="35044"/>
                  </a:lnTo>
                  <a:lnTo>
                    <a:pt x="30529" y="23954"/>
                  </a:lnTo>
                  <a:lnTo>
                    <a:pt x="58170" y="16898"/>
                  </a:lnTo>
                  <a:lnTo>
                    <a:pt x="82210" y="12156"/>
                  </a:lnTo>
                  <a:lnTo>
                    <a:pt x="108769" y="7402"/>
                  </a:lnTo>
                  <a:lnTo>
                    <a:pt x="136449" y="2644"/>
                  </a:lnTo>
                  <a:lnTo>
                    <a:pt x="162508" y="0"/>
                  </a:lnTo>
                  <a:lnTo>
                    <a:pt x="195259" y="628"/>
                  </a:lnTo>
                  <a:lnTo>
                    <a:pt x="223710" y="5243"/>
                  </a:lnTo>
                  <a:lnTo>
                    <a:pt x="229867" y="8563"/>
                  </a:lnTo>
                  <a:lnTo>
                    <a:pt x="231826" y="10560"/>
                  </a:lnTo>
                  <a:lnTo>
                    <a:pt x="234002" y="14895"/>
                  </a:lnTo>
                  <a:lnTo>
                    <a:pt x="233789" y="17162"/>
                  </a:lnTo>
                  <a:lnTo>
                    <a:pt x="228600" y="26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3" name="SMARTInkShape-392"/>
            <p:cNvSpPr/>
            <p:nvPr/>
          </p:nvSpPr>
          <p:spPr bwMode="auto">
            <a:xfrm>
              <a:off x="7915682" y="3407569"/>
              <a:ext cx="25141" cy="21432"/>
            </a:xfrm>
            <a:custGeom>
              <a:avLst/>
              <a:gdLst/>
              <a:ahLst/>
              <a:cxnLst/>
              <a:rect l="0" t="0" r="0" b="0"/>
              <a:pathLst>
                <a:path w="25141" h="21432">
                  <a:moveTo>
                    <a:pt x="21024" y="21431"/>
                  </a:moveTo>
                  <a:lnTo>
                    <a:pt x="24817" y="17639"/>
                  </a:lnTo>
                  <a:lnTo>
                    <a:pt x="25140" y="16522"/>
                  </a:lnTo>
                  <a:lnTo>
                    <a:pt x="24562" y="15777"/>
                  </a:lnTo>
                  <a:lnTo>
                    <a:pt x="23383" y="15280"/>
                  </a:lnTo>
                  <a:lnTo>
                    <a:pt x="22597" y="14155"/>
                  </a:lnTo>
                  <a:lnTo>
                    <a:pt x="21490" y="8780"/>
                  </a:lnTo>
                  <a:lnTo>
                    <a:pt x="21030" y="115"/>
                  </a:lnTo>
                  <a:lnTo>
                    <a:pt x="17233" y="34"/>
                  </a:lnTo>
                  <a:lnTo>
                    <a:pt x="13254" y="2131"/>
                  </a:lnTo>
                  <a:lnTo>
                    <a:pt x="967" y="13001"/>
                  </a:lnTo>
                  <a:lnTo>
                    <a:pt x="509" y="11842"/>
                  </a:lnTo>
                  <a:lnTo>
                    <a:pt x="0" y="6321"/>
                  </a:lnTo>
                  <a:lnTo>
                    <a:pt x="658" y="4214"/>
                  </a:lnTo>
                  <a:lnTo>
                    <a:pt x="1891" y="2809"/>
                  </a:lnTo>
                  <a:lnTo>
                    <a:pt x="6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4" name="SMARTInkShape-393"/>
            <p:cNvSpPr/>
            <p:nvPr/>
          </p:nvSpPr>
          <p:spPr bwMode="auto">
            <a:xfrm>
              <a:off x="6479381" y="2200977"/>
              <a:ext cx="351167" cy="299371"/>
            </a:xfrm>
            <a:custGeom>
              <a:avLst/>
              <a:gdLst/>
              <a:ahLst/>
              <a:cxnLst/>
              <a:rect l="0" t="0" r="0" b="0"/>
              <a:pathLst>
                <a:path w="351167" h="299371">
                  <a:moveTo>
                    <a:pt x="0" y="35017"/>
                  </a:moveTo>
                  <a:lnTo>
                    <a:pt x="0" y="28866"/>
                  </a:lnTo>
                  <a:lnTo>
                    <a:pt x="794" y="28535"/>
                  </a:lnTo>
                  <a:lnTo>
                    <a:pt x="32132" y="25795"/>
                  </a:lnTo>
                  <a:lnTo>
                    <a:pt x="62438" y="20114"/>
                  </a:lnTo>
                  <a:lnTo>
                    <a:pt x="88868" y="14899"/>
                  </a:lnTo>
                  <a:lnTo>
                    <a:pt x="119137" y="7290"/>
                  </a:lnTo>
                  <a:lnTo>
                    <a:pt x="151110" y="2850"/>
                  </a:lnTo>
                  <a:lnTo>
                    <a:pt x="183842" y="877"/>
                  </a:lnTo>
                  <a:lnTo>
                    <a:pt x="216909" y="0"/>
                  </a:lnTo>
                  <a:lnTo>
                    <a:pt x="245894" y="1727"/>
                  </a:lnTo>
                  <a:lnTo>
                    <a:pt x="272799" y="6727"/>
                  </a:lnTo>
                  <a:lnTo>
                    <a:pt x="300632" y="16887"/>
                  </a:lnTo>
                  <a:lnTo>
                    <a:pt x="322526" y="33574"/>
                  </a:lnTo>
                  <a:lnTo>
                    <a:pt x="338607" y="55013"/>
                  </a:lnTo>
                  <a:lnTo>
                    <a:pt x="348401" y="80416"/>
                  </a:lnTo>
                  <a:lnTo>
                    <a:pt x="351166" y="109699"/>
                  </a:lnTo>
                  <a:lnTo>
                    <a:pt x="348161" y="141234"/>
                  </a:lnTo>
                  <a:lnTo>
                    <a:pt x="338889" y="173770"/>
                  </a:lnTo>
                  <a:lnTo>
                    <a:pt x="322597" y="204635"/>
                  </a:lnTo>
                  <a:lnTo>
                    <a:pt x="302920" y="232640"/>
                  </a:lnTo>
                  <a:lnTo>
                    <a:pt x="273992" y="265463"/>
                  </a:lnTo>
                  <a:lnTo>
                    <a:pt x="246107" y="289035"/>
                  </a:lnTo>
                  <a:lnTo>
                    <a:pt x="230031" y="298197"/>
                  </a:lnTo>
                  <a:lnTo>
                    <a:pt x="223998" y="299370"/>
                  </a:lnTo>
                  <a:lnTo>
                    <a:pt x="219182" y="298565"/>
                  </a:lnTo>
                  <a:lnTo>
                    <a:pt x="215178" y="296440"/>
                  </a:lnTo>
                  <a:lnTo>
                    <a:pt x="212508" y="291849"/>
                  </a:lnTo>
                  <a:lnTo>
                    <a:pt x="209542" y="278281"/>
                  </a:lnTo>
                  <a:lnTo>
                    <a:pt x="211664" y="249000"/>
                  </a:lnTo>
                  <a:lnTo>
                    <a:pt x="219485" y="224577"/>
                  </a:lnTo>
                  <a:lnTo>
                    <a:pt x="235744" y="185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5" name="SMARTInkShape-394"/>
            <p:cNvSpPr/>
            <p:nvPr/>
          </p:nvSpPr>
          <p:spPr bwMode="auto">
            <a:xfrm>
              <a:off x="6629402" y="2228850"/>
              <a:ext cx="35718" cy="222341"/>
            </a:xfrm>
            <a:custGeom>
              <a:avLst/>
              <a:gdLst/>
              <a:ahLst/>
              <a:cxnLst/>
              <a:rect l="0" t="0" r="0" b="0"/>
              <a:pathLst>
                <a:path w="35718" h="222341">
                  <a:moveTo>
                    <a:pt x="35717" y="0"/>
                  </a:moveTo>
                  <a:lnTo>
                    <a:pt x="31924" y="3792"/>
                  </a:lnTo>
                  <a:lnTo>
                    <a:pt x="27946" y="5654"/>
                  </a:lnTo>
                  <a:lnTo>
                    <a:pt x="25774" y="6151"/>
                  </a:lnTo>
                  <a:lnTo>
                    <a:pt x="21243" y="10936"/>
                  </a:lnTo>
                  <a:lnTo>
                    <a:pt x="5382" y="33043"/>
                  </a:lnTo>
                  <a:lnTo>
                    <a:pt x="1062" y="65647"/>
                  </a:lnTo>
                  <a:lnTo>
                    <a:pt x="313" y="93270"/>
                  </a:lnTo>
                  <a:lnTo>
                    <a:pt x="92" y="121563"/>
                  </a:lnTo>
                  <a:lnTo>
                    <a:pt x="26" y="150054"/>
                  </a:lnTo>
                  <a:lnTo>
                    <a:pt x="7" y="178604"/>
                  </a:lnTo>
                  <a:lnTo>
                    <a:pt x="0" y="209111"/>
                  </a:lnTo>
                  <a:lnTo>
                    <a:pt x="1586" y="214020"/>
                  </a:lnTo>
                  <a:lnTo>
                    <a:pt x="7583" y="221591"/>
                  </a:lnTo>
                  <a:lnTo>
                    <a:pt x="10611" y="222340"/>
                  </a:lnTo>
                  <a:lnTo>
                    <a:pt x="13424" y="221251"/>
                  </a:lnTo>
                  <a:lnTo>
                    <a:pt x="16092" y="218938"/>
                  </a:lnTo>
                  <a:lnTo>
                    <a:pt x="19057" y="212135"/>
                  </a:lnTo>
                  <a:lnTo>
                    <a:pt x="21429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6" name="SMARTInkShape-395"/>
            <p:cNvSpPr/>
            <p:nvPr/>
          </p:nvSpPr>
          <p:spPr bwMode="auto">
            <a:xfrm>
              <a:off x="5944007" y="2514600"/>
              <a:ext cx="499657" cy="285725"/>
            </a:xfrm>
            <a:custGeom>
              <a:avLst/>
              <a:gdLst/>
              <a:ahLst/>
              <a:cxnLst/>
              <a:rect l="0" t="0" r="0" b="0"/>
              <a:pathLst>
                <a:path w="499657" h="285725">
                  <a:moveTo>
                    <a:pt x="21024" y="278606"/>
                  </a:moveTo>
                  <a:lnTo>
                    <a:pt x="17232" y="282399"/>
                  </a:lnTo>
                  <a:lnTo>
                    <a:pt x="13253" y="284261"/>
                  </a:lnTo>
                  <a:lnTo>
                    <a:pt x="0" y="285724"/>
                  </a:lnTo>
                  <a:lnTo>
                    <a:pt x="13364" y="272012"/>
                  </a:lnTo>
                  <a:lnTo>
                    <a:pt x="48821" y="247141"/>
                  </a:lnTo>
                  <a:lnTo>
                    <a:pt x="73860" y="227580"/>
                  </a:lnTo>
                  <a:lnTo>
                    <a:pt x="109330" y="201424"/>
                  </a:lnTo>
                  <a:lnTo>
                    <a:pt x="129901" y="186670"/>
                  </a:lnTo>
                  <a:lnTo>
                    <a:pt x="152346" y="172072"/>
                  </a:lnTo>
                  <a:lnTo>
                    <a:pt x="176041" y="157577"/>
                  </a:lnTo>
                  <a:lnTo>
                    <a:pt x="200568" y="143151"/>
                  </a:lnTo>
                  <a:lnTo>
                    <a:pt x="225652" y="128772"/>
                  </a:lnTo>
                  <a:lnTo>
                    <a:pt x="251105" y="114423"/>
                  </a:lnTo>
                  <a:lnTo>
                    <a:pt x="276805" y="100094"/>
                  </a:lnTo>
                  <a:lnTo>
                    <a:pt x="301876" y="86573"/>
                  </a:lnTo>
                  <a:lnTo>
                    <a:pt x="326528" y="73590"/>
                  </a:lnTo>
                  <a:lnTo>
                    <a:pt x="350899" y="60967"/>
                  </a:lnTo>
                  <a:lnTo>
                    <a:pt x="373497" y="50169"/>
                  </a:lnTo>
                  <a:lnTo>
                    <a:pt x="394912" y="40590"/>
                  </a:lnTo>
                  <a:lnTo>
                    <a:pt x="415540" y="31822"/>
                  </a:lnTo>
                  <a:lnTo>
                    <a:pt x="451158" y="17847"/>
                  </a:lnTo>
                  <a:lnTo>
                    <a:pt x="4996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131" name="SMARTInkShape-Group79"/>
          <p:cNvGrpSpPr/>
          <p:nvPr/>
        </p:nvGrpSpPr>
        <p:grpSpPr>
          <a:xfrm>
            <a:off x="6885206" y="3016246"/>
            <a:ext cx="549169" cy="357562"/>
            <a:chOff x="6885206" y="3016246"/>
            <a:chExt cx="549169" cy="357562"/>
          </a:xfrm>
        </p:grpSpPr>
        <p:sp>
          <p:nvSpPr>
            <p:cNvPr id="2518128" name="SMARTInkShape-396"/>
            <p:cNvSpPr/>
            <p:nvPr/>
          </p:nvSpPr>
          <p:spPr bwMode="auto">
            <a:xfrm>
              <a:off x="6885206" y="3016246"/>
              <a:ext cx="304941" cy="357562"/>
            </a:xfrm>
            <a:custGeom>
              <a:avLst/>
              <a:gdLst/>
              <a:ahLst/>
              <a:cxnLst/>
              <a:rect l="0" t="0" r="0" b="0"/>
              <a:pathLst>
                <a:path w="304941" h="357562">
                  <a:moveTo>
                    <a:pt x="172819" y="91285"/>
                  </a:moveTo>
                  <a:lnTo>
                    <a:pt x="172819" y="71228"/>
                  </a:lnTo>
                  <a:lnTo>
                    <a:pt x="169026" y="77846"/>
                  </a:lnTo>
                  <a:lnTo>
                    <a:pt x="166668" y="93653"/>
                  </a:lnTo>
                  <a:lnTo>
                    <a:pt x="169762" y="121003"/>
                  </a:lnTo>
                  <a:lnTo>
                    <a:pt x="173577" y="144974"/>
                  </a:lnTo>
                  <a:lnTo>
                    <a:pt x="177124" y="172297"/>
                  </a:lnTo>
                  <a:lnTo>
                    <a:pt x="178701" y="202961"/>
                  </a:lnTo>
                  <a:lnTo>
                    <a:pt x="181518" y="235111"/>
                  </a:lnTo>
                  <a:lnTo>
                    <a:pt x="185417" y="266333"/>
                  </a:lnTo>
                  <a:lnTo>
                    <a:pt x="189795" y="293438"/>
                  </a:lnTo>
                  <a:lnTo>
                    <a:pt x="196722" y="323426"/>
                  </a:lnTo>
                  <a:lnTo>
                    <a:pt x="207135" y="355840"/>
                  </a:lnTo>
                  <a:lnTo>
                    <a:pt x="206015" y="357349"/>
                  </a:lnTo>
                  <a:lnTo>
                    <a:pt x="203681" y="357561"/>
                  </a:lnTo>
                  <a:lnTo>
                    <a:pt x="196060" y="354886"/>
                  </a:lnTo>
                  <a:lnTo>
                    <a:pt x="167533" y="338117"/>
                  </a:lnTo>
                  <a:lnTo>
                    <a:pt x="133418" y="316821"/>
                  </a:lnTo>
                  <a:lnTo>
                    <a:pt x="106889" y="299473"/>
                  </a:lnTo>
                  <a:lnTo>
                    <a:pt x="79222" y="281180"/>
                  </a:lnTo>
                  <a:lnTo>
                    <a:pt x="44457" y="249238"/>
                  </a:lnTo>
                  <a:lnTo>
                    <a:pt x="26075" y="224193"/>
                  </a:lnTo>
                  <a:lnTo>
                    <a:pt x="11556" y="197187"/>
                  </a:lnTo>
                  <a:lnTo>
                    <a:pt x="2457" y="169309"/>
                  </a:lnTo>
                  <a:lnTo>
                    <a:pt x="0" y="143160"/>
                  </a:lnTo>
                  <a:lnTo>
                    <a:pt x="3142" y="119103"/>
                  </a:lnTo>
                  <a:lnTo>
                    <a:pt x="12476" y="97828"/>
                  </a:lnTo>
                  <a:lnTo>
                    <a:pt x="38703" y="68000"/>
                  </a:lnTo>
                  <a:lnTo>
                    <a:pt x="64529" y="50774"/>
                  </a:lnTo>
                  <a:lnTo>
                    <a:pt x="94528" y="35974"/>
                  </a:lnTo>
                  <a:lnTo>
                    <a:pt x="126382" y="24104"/>
                  </a:lnTo>
                  <a:lnTo>
                    <a:pt x="161176" y="15654"/>
                  </a:lnTo>
                  <a:lnTo>
                    <a:pt x="179344" y="12289"/>
                  </a:lnTo>
                  <a:lnTo>
                    <a:pt x="214348" y="6434"/>
                  </a:lnTo>
                  <a:lnTo>
                    <a:pt x="246839" y="1980"/>
                  </a:lnTo>
                  <a:lnTo>
                    <a:pt x="274508" y="0"/>
                  </a:lnTo>
                  <a:lnTo>
                    <a:pt x="293685" y="3354"/>
                  </a:lnTo>
                  <a:lnTo>
                    <a:pt x="301022" y="6471"/>
                  </a:lnTo>
                  <a:lnTo>
                    <a:pt x="304325" y="11723"/>
                  </a:lnTo>
                  <a:lnTo>
                    <a:pt x="304940" y="18400"/>
                  </a:lnTo>
                  <a:lnTo>
                    <a:pt x="303762" y="26026"/>
                  </a:lnTo>
                  <a:lnTo>
                    <a:pt x="283142" y="55722"/>
                  </a:lnTo>
                  <a:lnTo>
                    <a:pt x="258628" y="80242"/>
                  </a:lnTo>
                  <a:lnTo>
                    <a:pt x="227626" y="107808"/>
                  </a:lnTo>
                  <a:lnTo>
                    <a:pt x="209356" y="122938"/>
                  </a:lnTo>
                  <a:lnTo>
                    <a:pt x="190033" y="138581"/>
                  </a:lnTo>
                  <a:lnTo>
                    <a:pt x="155863" y="166545"/>
                  </a:lnTo>
                  <a:lnTo>
                    <a:pt x="125596" y="190615"/>
                  </a:lnTo>
                  <a:lnTo>
                    <a:pt x="98914" y="209251"/>
                  </a:lnTo>
                  <a:lnTo>
                    <a:pt x="68939" y="227623"/>
                  </a:lnTo>
                  <a:lnTo>
                    <a:pt x="67053" y="228214"/>
                  </a:lnTo>
                  <a:lnTo>
                    <a:pt x="66590" y="227815"/>
                  </a:lnTo>
                  <a:lnTo>
                    <a:pt x="101102" y="207346"/>
                  </a:lnTo>
                  <a:lnTo>
                    <a:pt x="126657" y="191287"/>
                  </a:lnTo>
                  <a:lnTo>
                    <a:pt x="156535" y="173566"/>
                  </a:lnTo>
                  <a:lnTo>
                    <a:pt x="188336" y="152990"/>
                  </a:lnTo>
                  <a:lnTo>
                    <a:pt x="237113" y="119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29" name="SMARTInkShape-397"/>
            <p:cNvSpPr/>
            <p:nvPr/>
          </p:nvSpPr>
          <p:spPr bwMode="auto">
            <a:xfrm>
              <a:off x="7244108" y="3021806"/>
              <a:ext cx="142531" cy="185184"/>
            </a:xfrm>
            <a:custGeom>
              <a:avLst/>
              <a:gdLst/>
              <a:ahLst/>
              <a:cxnLst/>
              <a:rect l="0" t="0" r="0" b="0"/>
              <a:pathLst>
                <a:path w="142531" h="185184">
                  <a:moveTo>
                    <a:pt x="21086" y="28575"/>
                  </a:moveTo>
                  <a:lnTo>
                    <a:pt x="13502" y="36160"/>
                  </a:lnTo>
                  <a:lnTo>
                    <a:pt x="9777" y="44117"/>
                  </a:lnTo>
                  <a:lnTo>
                    <a:pt x="1406" y="79319"/>
                  </a:lnTo>
                  <a:lnTo>
                    <a:pt x="0" y="111095"/>
                  </a:lnTo>
                  <a:lnTo>
                    <a:pt x="4632" y="141448"/>
                  </a:lnTo>
                  <a:lnTo>
                    <a:pt x="7401" y="172703"/>
                  </a:lnTo>
                  <a:lnTo>
                    <a:pt x="12924" y="183865"/>
                  </a:lnTo>
                  <a:lnTo>
                    <a:pt x="12469" y="184489"/>
                  </a:lnTo>
                  <a:lnTo>
                    <a:pt x="9848" y="185183"/>
                  </a:lnTo>
                  <a:lnTo>
                    <a:pt x="8831" y="183780"/>
                  </a:lnTo>
                  <a:lnTo>
                    <a:pt x="7401" y="173428"/>
                  </a:lnTo>
                  <a:lnTo>
                    <a:pt x="9034" y="146882"/>
                  </a:lnTo>
                  <a:lnTo>
                    <a:pt x="16721" y="118398"/>
                  </a:lnTo>
                  <a:lnTo>
                    <a:pt x="31170" y="84823"/>
                  </a:lnTo>
                  <a:lnTo>
                    <a:pt x="50532" y="53973"/>
                  </a:lnTo>
                  <a:lnTo>
                    <a:pt x="65129" y="38275"/>
                  </a:lnTo>
                  <a:lnTo>
                    <a:pt x="98254" y="15263"/>
                  </a:lnTo>
                  <a:lnTo>
                    <a:pt x="113327" y="6784"/>
                  </a:lnTo>
                  <a:lnTo>
                    <a:pt x="1425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30" name="SMARTInkShape-398"/>
            <p:cNvSpPr/>
            <p:nvPr/>
          </p:nvSpPr>
          <p:spPr bwMode="auto">
            <a:xfrm>
              <a:off x="7302199" y="3045006"/>
              <a:ext cx="132176" cy="158439"/>
            </a:xfrm>
            <a:custGeom>
              <a:avLst/>
              <a:gdLst/>
              <a:ahLst/>
              <a:cxnLst/>
              <a:rect l="0" t="0" r="0" b="0"/>
              <a:pathLst>
                <a:path w="132176" h="158439">
                  <a:moveTo>
                    <a:pt x="13001" y="126819"/>
                  </a:moveTo>
                  <a:lnTo>
                    <a:pt x="9208" y="130611"/>
                  </a:lnTo>
                  <a:lnTo>
                    <a:pt x="5230" y="132473"/>
                  </a:lnTo>
                  <a:lnTo>
                    <a:pt x="3058" y="132970"/>
                  </a:lnTo>
                  <a:lnTo>
                    <a:pt x="1609" y="134888"/>
                  </a:lnTo>
                  <a:lnTo>
                    <a:pt x="0" y="141253"/>
                  </a:lnTo>
                  <a:lnTo>
                    <a:pt x="365" y="144379"/>
                  </a:lnTo>
                  <a:lnTo>
                    <a:pt x="2888" y="149970"/>
                  </a:lnTo>
                  <a:lnTo>
                    <a:pt x="12562" y="157579"/>
                  </a:lnTo>
                  <a:lnTo>
                    <a:pt x="16678" y="158438"/>
                  </a:lnTo>
                  <a:lnTo>
                    <a:pt x="30847" y="155855"/>
                  </a:lnTo>
                  <a:lnTo>
                    <a:pt x="58683" y="145754"/>
                  </a:lnTo>
                  <a:lnTo>
                    <a:pt x="83157" y="131107"/>
                  </a:lnTo>
                  <a:lnTo>
                    <a:pt x="118401" y="102777"/>
                  </a:lnTo>
                  <a:lnTo>
                    <a:pt x="129338" y="83977"/>
                  </a:lnTo>
                  <a:lnTo>
                    <a:pt x="132175" y="73118"/>
                  </a:lnTo>
                  <a:lnTo>
                    <a:pt x="131319" y="63000"/>
                  </a:lnTo>
                  <a:lnTo>
                    <a:pt x="124259" y="46262"/>
                  </a:lnTo>
                  <a:lnTo>
                    <a:pt x="120510" y="39777"/>
                  </a:lnTo>
                  <a:lnTo>
                    <a:pt x="107879" y="30454"/>
                  </a:lnTo>
                  <a:lnTo>
                    <a:pt x="77692" y="14210"/>
                  </a:lnTo>
                  <a:lnTo>
                    <a:pt x="59411" y="2211"/>
                  </a:lnTo>
                  <a:lnTo>
                    <a:pt x="50561" y="0"/>
                  </a:lnTo>
                  <a:lnTo>
                    <a:pt x="47566" y="998"/>
                  </a:lnTo>
                  <a:lnTo>
                    <a:pt x="45570" y="3251"/>
                  </a:lnTo>
                  <a:lnTo>
                    <a:pt x="44239" y="6340"/>
                  </a:lnTo>
                  <a:lnTo>
                    <a:pt x="44145" y="9194"/>
                  </a:lnTo>
                  <a:lnTo>
                    <a:pt x="46157" y="14481"/>
                  </a:lnTo>
                  <a:lnTo>
                    <a:pt x="63007" y="268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8134" name="SMARTInkShape-Group80"/>
          <p:cNvGrpSpPr/>
          <p:nvPr/>
        </p:nvGrpSpPr>
        <p:grpSpPr>
          <a:xfrm>
            <a:off x="4686300" y="3519679"/>
            <a:ext cx="3369452" cy="1013184"/>
            <a:chOff x="4686300" y="3519679"/>
            <a:chExt cx="3369452" cy="1013184"/>
          </a:xfrm>
        </p:grpSpPr>
        <p:sp>
          <p:nvSpPr>
            <p:cNvPr id="2518132" name="SMARTInkShape-399"/>
            <p:cNvSpPr/>
            <p:nvPr/>
          </p:nvSpPr>
          <p:spPr bwMode="auto">
            <a:xfrm>
              <a:off x="7222331" y="3921919"/>
              <a:ext cx="7145" cy="50007"/>
            </a:xfrm>
            <a:custGeom>
              <a:avLst/>
              <a:gdLst/>
              <a:ahLst/>
              <a:cxnLst/>
              <a:rect l="0" t="0" r="0" b="0"/>
              <a:pathLst>
                <a:path w="7145" h="50007">
                  <a:moveTo>
                    <a:pt x="0" y="50006"/>
                  </a:moveTo>
                  <a:lnTo>
                    <a:pt x="2117" y="18943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8133" name="SMARTInkShape-400"/>
            <p:cNvSpPr/>
            <p:nvPr/>
          </p:nvSpPr>
          <p:spPr bwMode="auto">
            <a:xfrm>
              <a:off x="4686300" y="3519679"/>
              <a:ext cx="3369452" cy="1013184"/>
            </a:xfrm>
            <a:custGeom>
              <a:avLst/>
              <a:gdLst/>
              <a:ahLst/>
              <a:cxnLst/>
              <a:rect l="0" t="0" r="0" b="0"/>
              <a:pathLst>
                <a:path w="3369452" h="1013184">
                  <a:moveTo>
                    <a:pt x="2578894" y="295084"/>
                  </a:moveTo>
                  <a:lnTo>
                    <a:pt x="2575101" y="291291"/>
                  </a:lnTo>
                  <a:lnTo>
                    <a:pt x="2573239" y="287313"/>
                  </a:lnTo>
                  <a:lnTo>
                    <a:pt x="2572743" y="285141"/>
                  </a:lnTo>
                  <a:lnTo>
                    <a:pt x="2575837" y="274498"/>
                  </a:lnTo>
                  <a:lnTo>
                    <a:pt x="2598512" y="247324"/>
                  </a:lnTo>
                  <a:lnTo>
                    <a:pt x="2629602" y="221512"/>
                  </a:lnTo>
                  <a:lnTo>
                    <a:pt x="2661937" y="188367"/>
                  </a:lnTo>
                  <a:lnTo>
                    <a:pt x="2665212" y="183458"/>
                  </a:lnTo>
                  <a:lnTo>
                    <a:pt x="2666602" y="179391"/>
                  </a:lnTo>
                  <a:lnTo>
                    <a:pt x="2666734" y="175887"/>
                  </a:lnTo>
                  <a:lnTo>
                    <a:pt x="2666030" y="172757"/>
                  </a:lnTo>
                  <a:lnTo>
                    <a:pt x="2663178" y="169876"/>
                  </a:lnTo>
                  <a:lnTo>
                    <a:pt x="2646994" y="162030"/>
                  </a:lnTo>
                  <a:lnTo>
                    <a:pt x="2620062" y="155471"/>
                  </a:lnTo>
                  <a:lnTo>
                    <a:pt x="2592957" y="153658"/>
                  </a:lnTo>
                  <a:lnTo>
                    <a:pt x="2560273" y="150736"/>
                  </a:lnTo>
                  <a:lnTo>
                    <a:pt x="2542667" y="148846"/>
                  </a:lnTo>
                  <a:lnTo>
                    <a:pt x="2523787" y="146792"/>
                  </a:lnTo>
                  <a:lnTo>
                    <a:pt x="2504056" y="144628"/>
                  </a:lnTo>
                  <a:lnTo>
                    <a:pt x="2483758" y="142392"/>
                  </a:lnTo>
                  <a:lnTo>
                    <a:pt x="2461495" y="139315"/>
                  </a:lnTo>
                  <a:lnTo>
                    <a:pt x="2437922" y="135675"/>
                  </a:lnTo>
                  <a:lnTo>
                    <a:pt x="2413474" y="131661"/>
                  </a:lnTo>
                  <a:lnTo>
                    <a:pt x="2388446" y="126604"/>
                  </a:lnTo>
                  <a:lnTo>
                    <a:pt x="2363029" y="120851"/>
                  </a:lnTo>
                  <a:lnTo>
                    <a:pt x="2337353" y="114635"/>
                  </a:lnTo>
                  <a:lnTo>
                    <a:pt x="2309916" y="108110"/>
                  </a:lnTo>
                  <a:lnTo>
                    <a:pt x="2281306" y="101378"/>
                  </a:lnTo>
                  <a:lnTo>
                    <a:pt x="2251915" y="94509"/>
                  </a:lnTo>
                  <a:lnTo>
                    <a:pt x="2220414" y="87548"/>
                  </a:lnTo>
                  <a:lnTo>
                    <a:pt x="2187508" y="80527"/>
                  </a:lnTo>
                  <a:lnTo>
                    <a:pt x="2153663" y="73464"/>
                  </a:lnTo>
                  <a:lnTo>
                    <a:pt x="2116813" y="65581"/>
                  </a:lnTo>
                  <a:lnTo>
                    <a:pt x="2077958" y="57151"/>
                  </a:lnTo>
                  <a:lnTo>
                    <a:pt x="2037768" y="48356"/>
                  </a:lnTo>
                  <a:lnTo>
                    <a:pt x="1995100" y="40904"/>
                  </a:lnTo>
                  <a:lnTo>
                    <a:pt x="1950779" y="34349"/>
                  </a:lnTo>
                  <a:lnTo>
                    <a:pt x="1905357" y="28392"/>
                  </a:lnTo>
                  <a:lnTo>
                    <a:pt x="1858406" y="22833"/>
                  </a:lnTo>
                  <a:lnTo>
                    <a:pt x="1810438" y="17539"/>
                  </a:lnTo>
                  <a:lnTo>
                    <a:pt x="1761789" y="12423"/>
                  </a:lnTo>
                  <a:lnTo>
                    <a:pt x="1710308" y="8218"/>
                  </a:lnTo>
                  <a:lnTo>
                    <a:pt x="1656937" y="4621"/>
                  </a:lnTo>
                  <a:lnTo>
                    <a:pt x="1602306" y="1429"/>
                  </a:lnTo>
                  <a:lnTo>
                    <a:pt x="1547629" y="95"/>
                  </a:lnTo>
                  <a:lnTo>
                    <a:pt x="1492921" y="0"/>
                  </a:lnTo>
                  <a:lnTo>
                    <a:pt x="1438194" y="730"/>
                  </a:lnTo>
                  <a:lnTo>
                    <a:pt x="1382658" y="4391"/>
                  </a:lnTo>
                  <a:lnTo>
                    <a:pt x="1326585" y="10007"/>
                  </a:lnTo>
                  <a:lnTo>
                    <a:pt x="1270152" y="16927"/>
                  </a:lnTo>
                  <a:lnTo>
                    <a:pt x="1214274" y="26302"/>
                  </a:lnTo>
                  <a:lnTo>
                    <a:pt x="1158766" y="37314"/>
                  </a:lnTo>
                  <a:lnTo>
                    <a:pt x="1103505" y="49419"/>
                  </a:lnTo>
                  <a:lnTo>
                    <a:pt x="1049201" y="62250"/>
                  </a:lnTo>
                  <a:lnTo>
                    <a:pt x="995536" y="75568"/>
                  </a:lnTo>
                  <a:lnTo>
                    <a:pt x="942297" y="89208"/>
                  </a:lnTo>
                  <a:lnTo>
                    <a:pt x="890136" y="105446"/>
                  </a:lnTo>
                  <a:lnTo>
                    <a:pt x="838692" y="123415"/>
                  </a:lnTo>
                  <a:lnTo>
                    <a:pt x="787729" y="142538"/>
                  </a:lnTo>
                  <a:lnTo>
                    <a:pt x="739465" y="162430"/>
                  </a:lnTo>
                  <a:lnTo>
                    <a:pt x="693001" y="182835"/>
                  </a:lnTo>
                  <a:lnTo>
                    <a:pt x="647738" y="203583"/>
                  </a:lnTo>
                  <a:lnTo>
                    <a:pt x="605657" y="224558"/>
                  </a:lnTo>
                  <a:lnTo>
                    <a:pt x="565696" y="245685"/>
                  </a:lnTo>
                  <a:lnTo>
                    <a:pt x="527149" y="266914"/>
                  </a:lnTo>
                  <a:lnTo>
                    <a:pt x="492720" y="289797"/>
                  </a:lnTo>
                  <a:lnTo>
                    <a:pt x="461036" y="313785"/>
                  </a:lnTo>
                  <a:lnTo>
                    <a:pt x="431183" y="338507"/>
                  </a:lnTo>
                  <a:lnTo>
                    <a:pt x="405724" y="362927"/>
                  </a:lnTo>
                  <a:lnTo>
                    <a:pt x="383195" y="387143"/>
                  </a:lnTo>
                  <a:lnTo>
                    <a:pt x="362620" y="411226"/>
                  </a:lnTo>
                  <a:lnTo>
                    <a:pt x="345728" y="435218"/>
                  </a:lnTo>
                  <a:lnTo>
                    <a:pt x="331291" y="459150"/>
                  </a:lnTo>
                  <a:lnTo>
                    <a:pt x="318492" y="483043"/>
                  </a:lnTo>
                  <a:lnTo>
                    <a:pt x="310753" y="506909"/>
                  </a:lnTo>
                  <a:lnTo>
                    <a:pt x="306388" y="530756"/>
                  </a:lnTo>
                  <a:lnTo>
                    <a:pt x="304271" y="554592"/>
                  </a:lnTo>
                  <a:lnTo>
                    <a:pt x="306035" y="578421"/>
                  </a:lnTo>
                  <a:lnTo>
                    <a:pt x="310386" y="602244"/>
                  </a:lnTo>
                  <a:lnTo>
                    <a:pt x="316461" y="626063"/>
                  </a:lnTo>
                  <a:lnTo>
                    <a:pt x="327656" y="650674"/>
                  </a:lnTo>
                  <a:lnTo>
                    <a:pt x="342262" y="675813"/>
                  </a:lnTo>
                  <a:lnTo>
                    <a:pt x="359143" y="701303"/>
                  </a:lnTo>
                  <a:lnTo>
                    <a:pt x="381510" y="725440"/>
                  </a:lnTo>
                  <a:lnTo>
                    <a:pt x="407534" y="748676"/>
                  </a:lnTo>
                  <a:lnTo>
                    <a:pt x="435995" y="771309"/>
                  </a:lnTo>
                  <a:lnTo>
                    <a:pt x="470051" y="792749"/>
                  </a:lnTo>
                  <a:lnTo>
                    <a:pt x="507836" y="813391"/>
                  </a:lnTo>
                  <a:lnTo>
                    <a:pt x="548107" y="833503"/>
                  </a:lnTo>
                  <a:lnTo>
                    <a:pt x="594005" y="851674"/>
                  </a:lnTo>
                  <a:lnTo>
                    <a:pt x="643653" y="868550"/>
                  </a:lnTo>
                  <a:lnTo>
                    <a:pt x="695802" y="884563"/>
                  </a:lnTo>
                  <a:lnTo>
                    <a:pt x="753587" y="899207"/>
                  </a:lnTo>
                  <a:lnTo>
                    <a:pt x="815129" y="912939"/>
                  </a:lnTo>
                  <a:lnTo>
                    <a:pt x="879175" y="926062"/>
                  </a:lnTo>
                  <a:lnTo>
                    <a:pt x="946479" y="937986"/>
                  </a:lnTo>
                  <a:lnTo>
                    <a:pt x="1015955" y="949110"/>
                  </a:lnTo>
                  <a:lnTo>
                    <a:pt x="1086879" y="959701"/>
                  </a:lnTo>
                  <a:lnTo>
                    <a:pt x="1161149" y="969143"/>
                  </a:lnTo>
                  <a:lnTo>
                    <a:pt x="1237649" y="977819"/>
                  </a:lnTo>
                  <a:lnTo>
                    <a:pt x="1315637" y="985984"/>
                  </a:lnTo>
                  <a:lnTo>
                    <a:pt x="1395410" y="993015"/>
                  </a:lnTo>
                  <a:lnTo>
                    <a:pt x="1476373" y="999290"/>
                  </a:lnTo>
                  <a:lnTo>
                    <a:pt x="1558130" y="1005061"/>
                  </a:lnTo>
                  <a:lnTo>
                    <a:pt x="1642003" y="1008908"/>
                  </a:lnTo>
                  <a:lnTo>
                    <a:pt x="1727288" y="1011473"/>
                  </a:lnTo>
                  <a:lnTo>
                    <a:pt x="1813513" y="1013183"/>
                  </a:lnTo>
                  <a:lnTo>
                    <a:pt x="1900365" y="1012735"/>
                  </a:lnTo>
                  <a:lnTo>
                    <a:pt x="1987634" y="1010849"/>
                  </a:lnTo>
                  <a:lnTo>
                    <a:pt x="2075183" y="1008004"/>
                  </a:lnTo>
                  <a:lnTo>
                    <a:pt x="2162125" y="1003727"/>
                  </a:lnTo>
                  <a:lnTo>
                    <a:pt x="2248660" y="998493"/>
                  </a:lnTo>
                  <a:lnTo>
                    <a:pt x="2334925" y="992623"/>
                  </a:lnTo>
                  <a:lnTo>
                    <a:pt x="2420217" y="984741"/>
                  </a:lnTo>
                  <a:lnTo>
                    <a:pt x="2504859" y="975518"/>
                  </a:lnTo>
                  <a:lnTo>
                    <a:pt x="2589068" y="965400"/>
                  </a:lnTo>
                  <a:lnTo>
                    <a:pt x="2668226" y="954686"/>
                  </a:lnTo>
                  <a:lnTo>
                    <a:pt x="2744018" y="943575"/>
                  </a:lnTo>
                  <a:lnTo>
                    <a:pt x="2817564" y="932199"/>
                  </a:lnTo>
                  <a:lnTo>
                    <a:pt x="2887232" y="918264"/>
                  </a:lnTo>
                  <a:lnTo>
                    <a:pt x="2954315" y="902625"/>
                  </a:lnTo>
                  <a:lnTo>
                    <a:pt x="3019675" y="885849"/>
                  </a:lnTo>
                  <a:lnTo>
                    <a:pt x="3078329" y="868314"/>
                  </a:lnTo>
                  <a:lnTo>
                    <a:pt x="3132513" y="850275"/>
                  </a:lnTo>
                  <a:lnTo>
                    <a:pt x="3183717" y="831898"/>
                  </a:lnTo>
                  <a:lnTo>
                    <a:pt x="3228172" y="810916"/>
                  </a:lnTo>
                  <a:lnTo>
                    <a:pt x="3268127" y="788197"/>
                  </a:lnTo>
                  <a:lnTo>
                    <a:pt x="3305083" y="764320"/>
                  </a:lnTo>
                  <a:lnTo>
                    <a:pt x="3331307" y="738877"/>
                  </a:lnTo>
                  <a:lnTo>
                    <a:pt x="3350378" y="712389"/>
                  </a:lnTo>
                  <a:lnTo>
                    <a:pt x="3364679" y="685206"/>
                  </a:lnTo>
                  <a:lnTo>
                    <a:pt x="3369451" y="656765"/>
                  </a:lnTo>
                  <a:lnTo>
                    <a:pt x="3367869" y="627486"/>
                  </a:lnTo>
                  <a:lnTo>
                    <a:pt x="3362052" y="597648"/>
                  </a:lnTo>
                  <a:lnTo>
                    <a:pt x="3344681" y="566643"/>
                  </a:lnTo>
                  <a:lnTo>
                    <a:pt x="3319606" y="534861"/>
                  </a:lnTo>
                  <a:lnTo>
                    <a:pt x="3289396" y="502560"/>
                  </a:lnTo>
                  <a:lnTo>
                    <a:pt x="3247824" y="469914"/>
                  </a:lnTo>
                  <a:lnTo>
                    <a:pt x="3198678" y="437037"/>
                  </a:lnTo>
                  <a:lnTo>
                    <a:pt x="3144484" y="404006"/>
                  </a:lnTo>
                  <a:lnTo>
                    <a:pt x="3079779" y="371668"/>
                  </a:lnTo>
                  <a:lnTo>
                    <a:pt x="3008067" y="339790"/>
                  </a:lnTo>
                  <a:lnTo>
                    <a:pt x="2931684" y="308219"/>
                  </a:lnTo>
                  <a:lnTo>
                    <a:pt x="2845837" y="277647"/>
                  </a:lnTo>
                  <a:lnTo>
                    <a:pt x="2753681" y="247740"/>
                  </a:lnTo>
                  <a:lnTo>
                    <a:pt x="2657318" y="218278"/>
                  </a:lnTo>
                  <a:lnTo>
                    <a:pt x="2552595" y="190698"/>
                  </a:lnTo>
                  <a:lnTo>
                    <a:pt x="2442299" y="164375"/>
                  </a:lnTo>
                  <a:lnTo>
                    <a:pt x="2328287" y="138888"/>
                  </a:lnTo>
                  <a:lnTo>
                    <a:pt x="2206241" y="117135"/>
                  </a:lnTo>
                  <a:lnTo>
                    <a:pt x="2078840" y="97870"/>
                  </a:lnTo>
                  <a:lnTo>
                    <a:pt x="1947869" y="80264"/>
                  </a:lnTo>
                  <a:lnTo>
                    <a:pt x="1812135" y="67733"/>
                  </a:lnTo>
                  <a:lnTo>
                    <a:pt x="1673227" y="58585"/>
                  </a:lnTo>
                  <a:lnTo>
                    <a:pt x="1532204" y="51693"/>
                  </a:lnTo>
                  <a:lnTo>
                    <a:pt x="1388976" y="49479"/>
                  </a:lnTo>
                  <a:lnTo>
                    <a:pt x="1244278" y="50385"/>
                  </a:lnTo>
                  <a:lnTo>
                    <a:pt x="1098600" y="53370"/>
                  </a:lnTo>
                  <a:lnTo>
                    <a:pt x="954650" y="59329"/>
                  </a:lnTo>
                  <a:lnTo>
                    <a:pt x="811852" y="67270"/>
                  </a:lnTo>
                  <a:lnTo>
                    <a:pt x="669822" y="76533"/>
                  </a:lnTo>
                  <a:lnTo>
                    <a:pt x="532273" y="89058"/>
                  </a:lnTo>
                  <a:lnTo>
                    <a:pt x="397711" y="103758"/>
                  </a:lnTo>
                  <a:lnTo>
                    <a:pt x="265141" y="119909"/>
                  </a:lnTo>
                  <a:lnTo>
                    <a:pt x="176761" y="130675"/>
                  </a:lnTo>
                  <a:lnTo>
                    <a:pt x="0" y="1522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6885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dirty="0" smtClean="0"/>
              <a:t>%union { </a:t>
            </a:r>
          </a:p>
          <a:p>
            <a:pPr>
              <a:spcBef>
                <a:spcPts val="400"/>
              </a:spcBef>
            </a:pPr>
            <a:r>
              <a:rPr lang="en-US" dirty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ast</a:t>
            </a:r>
            <a:r>
              <a:rPr lang="en-US" dirty="0" smtClean="0"/>
              <a:t> *a; </a:t>
            </a:r>
          </a:p>
          <a:p>
            <a:pPr>
              <a:spcBef>
                <a:spcPts val="400"/>
              </a:spcBef>
            </a:pPr>
            <a:r>
              <a:rPr lang="en-US" dirty="0"/>
              <a:t>	</a:t>
            </a:r>
            <a:r>
              <a:rPr lang="en-US" dirty="0" smtClean="0"/>
              <a:t>double d;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symbol *s; 	/* which symbol */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symlist</a:t>
            </a:r>
            <a:r>
              <a:rPr lang="en-US" dirty="0" smtClean="0"/>
              <a:t> *</a:t>
            </a:r>
            <a:r>
              <a:rPr lang="en-US" dirty="0" err="1" smtClean="0"/>
              <a:t>sl</a:t>
            </a:r>
            <a:r>
              <a:rPr lang="en-US" dirty="0" smtClean="0"/>
              <a:t>;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fn</a:t>
            </a:r>
            <a:r>
              <a:rPr lang="en-US" dirty="0" smtClean="0"/>
              <a:t>; 			/* which function */ 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Levine, John. flex &amp; bison: Text Processing Tools (Kindle Locations 1449-1451). O'Reilly Media. Kindle Edition. </a:t>
            </a:r>
          </a:p>
          <a:p>
            <a:r>
              <a:rPr lang="en-US" altLang="en-US" dirty="0" smtClean="0"/>
              <a:t>#define YYSTYPE union …   // </a:t>
            </a:r>
            <a:r>
              <a:rPr lang="en-US" altLang="en-US" sz="2000" dirty="0" smtClean="0"/>
              <a:t>note the %union does this for us</a:t>
            </a:r>
            <a:endParaRPr lang="en-US" sz="2000" dirty="0"/>
          </a:p>
        </p:txBody>
      </p:sp>
      <p:grpSp>
        <p:nvGrpSpPr>
          <p:cNvPr id="5" name="SMARTInkShape-Group81"/>
          <p:cNvGrpSpPr/>
          <p:nvPr/>
        </p:nvGrpSpPr>
        <p:grpSpPr>
          <a:xfrm>
            <a:off x="407514" y="1586028"/>
            <a:ext cx="1026794" cy="92752"/>
            <a:chOff x="407514" y="1586028"/>
            <a:chExt cx="1026794" cy="92752"/>
          </a:xfrm>
        </p:grpSpPr>
        <p:sp>
          <p:nvSpPr>
            <p:cNvPr id="2" name="SMARTInkShape-401"/>
            <p:cNvSpPr/>
            <p:nvPr/>
          </p:nvSpPr>
          <p:spPr bwMode="auto">
            <a:xfrm>
              <a:off x="478634" y="1586028"/>
              <a:ext cx="955674" cy="85611"/>
            </a:xfrm>
            <a:custGeom>
              <a:avLst/>
              <a:gdLst/>
              <a:ahLst/>
              <a:cxnLst/>
              <a:rect l="0" t="0" r="0" b="0"/>
              <a:pathLst>
                <a:path w="955674" h="85611">
                  <a:moveTo>
                    <a:pt x="21429" y="85610"/>
                  </a:moveTo>
                  <a:lnTo>
                    <a:pt x="15278" y="85610"/>
                  </a:lnTo>
                  <a:lnTo>
                    <a:pt x="14947" y="84816"/>
                  </a:lnTo>
                  <a:lnTo>
                    <a:pt x="14579" y="81817"/>
                  </a:lnTo>
                  <a:lnTo>
                    <a:pt x="12299" y="77839"/>
                  </a:lnTo>
                  <a:lnTo>
                    <a:pt x="9433" y="73425"/>
                  </a:lnTo>
                  <a:lnTo>
                    <a:pt x="7820" y="66477"/>
                  </a:lnTo>
                  <a:lnTo>
                    <a:pt x="7443" y="61760"/>
                  </a:lnTo>
                  <a:lnTo>
                    <a:pt x="5159" y="57018"/>
                  </a:lnTo>
                  <a:lnTo>
                    <a:pt x="2291" y="52265"/>
                  </a:lnTo>
                  <a:lnTo>
                    <a:pt x="24" y="42871"/>
                  </a:lnTo>
                  <a:lnTo>
                    <a:pt x="0" y="52701"/>
                  </a:lnTo>
                  <a:lnTo>
                    <a:pt x="2115" y="57225"/>
                  </a:lnTo>
                  <a:lnTo>
                    <a:pt x="3790" y="59543"/>
                  </a:lnTo>
                  <a:lnTo>
                    <a:pt x="13733" y="66597"/>
                  </a:lnTo>
                  <a:lnTo>
                    <a:pt x="30525" y="69922"/>
                  </a:lnTo>
                  <a:lnTo>
                    <a:pt x="58167" y="70907"/>
                  </a:lnTo>
                  <a:lnTo>
                    <a:pt x="84323" y="71138"/>
                  </a:lnTo>
                  <a:lnTo>
                    <a:pt x="114469" y="69653"/>
                  </a:lnTo>
                  <a:lnTo>
                    <a:pt x="146388" y="63701"/>
                  </a:lnTo>
                  <a:lnTo>
                    <a:pt x="181212" y="57881"/>
                  </a:lnTo>
                  <a:lnTo>
                    <a:pt x="199388" y="55218"/>
                  </a:lnTo>
                  <a:lnTo>
                    <a:pt x="218650" y="51854"/>
                  </a:lnTo>
                  <a:lnTo>
                    <a:pt x="238634" y="48025"/>
                  </a:lnTo>
                  <a:lnTo>
                    <a:pt x="259101" y="43884"/>
                  </a:lnTo>
                  <a:lnTo>
                    <a:pt x="279889" y="40330"/>
                  </a:lnTo>
                  <a:lnTo>
                    <a:pt x="300892" y="37167"/>
                  </a:lnTo>
                  <a:lnTo>
                    <a:pt x="322037" y="34265"/>
                  </a:lnTo>
                  <a:lnTo>
                    <a:pt x="342484" y="31536"/>
                  </a:lnTo>
                  <a:lnTo>
                    <a:pt x="362466" y="28923"/>
                  </a:lnTo>
                  <a:lnTo>
                    <a:pt x="382137" y="26387"/>
                  </a:lnTo>
                  <a:lnTo>
                    <a:pt x="402394" y="23903"/>
                  </a:lnTo>
                  <a:lnTo>
                    <a:pt x="423043" y="21453"/>
                  </a:lnTo>
                  <a:lnTo>
                    <a:pt x="443953" y="19026"/>
                  </a:lnTo>
                  <a:lnTo>
                    <a:pt x="465037" y="17408"/>
                  </a:lnTo>
                  <a:lnTo>
                    <a:pt x="486236" y="16329"/>
                  </a:lnTo>
                  <a:lnTo>
                    <a:pt x="507513" y="15610"/>
                  </a:lnTo>
                  <a:lnTo>
                    <a:pt x="527253" y="15925"/>
                  </a:lnTo>
                  <a:lnTo>
                    <a:pt x="545970" y="16928"/>
                  </a:lnTo>
                  <a:lnTo>
                    <a:pt x="564004" y="18391"/>
                  </a:lnTo>
                  <a:lnTo>
                    <a:pt x="582377" y="19366"/>
                  </a:lnTo>
                  <a:lnTo>
                    <a:pt x="600975" y="20016"/>
                  </a:lnTo>
                  <a:lnTo>
                    <a:pt x="619724" y="20449"/>
                  </a:lnTo>
                  <a:lnTo>
                    <a:pt x="655373" y="20931"/>
                  </a:lnTo>
                  <a:lnTo>
                    <a:pt x="689738" y="21145"/>
                  </a:lnTo>
                  <a:lnTo>
                    <a:pt x="723532" y="21240"/>
                  </a:lnTo>
                  <a:lnTo>
                    <a:pt x="754956" y="19165"/>
                  </a:lnTo>
                  <a:lnTo>
                    <a:pt x="784797" y="16391"/>
                  </a:lnTo>
                  <a:lnTo>
                    <a:pt x="813935" y="15158"/>
                  </a:lnTo>
                  <a:lnTo>
                    <a:pt x="840643" y="12494"/>
                  </a:lnTo>
                  <a:lnTo>
                    <a:pt x="875875" y="6531"/>
                  </a:lnTo>
                  <a:lnTo>
                    <a:pt x="904306" y="1854"/>
                  </a:lnTo>
                  <a:lnTo>
                    <a:pt x="939970" y="57"/>
                  </a:lnTo>
                  <a:lnTo>
                    <a:pt x="943352" y="0"/>
                  </a:lnTo>
                  <a:lnTo>
                    <a:pt x="949226" y="2052"/>
                  </a:lnTo>
                  <a:lnTo>
                    <a:pt x="955673" y="6045"/>
                  </a:lnTo>
                  <a:lnTo>
                    <a:pt x="955408" y="6373"/>
                  </a:lnTo>
                  <a:lnTo>
                    <a:pt x="952997" y="6737"/>
                  </a:lnTo>
                  <a:lnTo>
                    <a:pt x="927487" y="18403"/>
                  </a:lnTo>
                  <a:lnTo>
                    <a:pt x="907254" y="213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02"/>
            <p:cNvSpPr/>
            <p:nvPr/>
          </p:nvSpPr>
          <p:spPr bwMode="auto">
            <a:xfrm>
              <a:off x="407514" y="1657350"/>
              <a:ext cx="208267" cy="21430"/>
            </a:xfrm>
            <a:custGeom>
              <a:avLst/>
              <a:gdLst/>
              <a:ahLst/>
              <a:cxnLst/>
              <a:rect l="0" t="0" r="0" b="0"/>
              <a:pathLst>
                <a:path w="208267" h="21430">
                  <a:moveTo>
                    <a:pt x="13967" y="14288"/>
                  </a:moveTo>
                  <a:lnTo>
                    <a:pt x="10175" y="14288"/>
                  </a:lnTo>
                  <a:lnTo>
                    <a:pt x="9058" y="15081"/>
                  </a:lnTo>
                  <a:lnTo>
                    <a:pt x="8313" y="16404"/>
                  </a:lnTo>
                  <a:lnTo>
                    <a:pt x="7817" y="18080"/>
                  </a:lnTo>
                  <a:lnTo>
                    <a:pt x="6692" y="19197"/>
                  </a:lnTo>
                  <a:lnTo>
                    <a:pt x="0" y="21344"/>
                  </a:lnTo>
                  <a:lnTo>
                    <a:pt x="34009" y="21429"/>
                  </a:lnTo>
                  <a:lnTo>
                    <a:pt x="64003" y="17638"/>
                  </a:lnTo>
                  <a:lnTo>
                    <a:pt x="98025" y="15280"/>
                  </a:lnTo>
                  <a:lnTo>
                    <a:pt x="133241" y="10789"/>
                  </a:lnTo>
                  <a:lnTo>
                    <a:pt x="165019" y="4432"/>
                  </a:lnTo>
                  <a:lnTo>
                    <a:pt x="196910" y="1669"/>
                  </a:lnTo>
                  <a:lnTo>
                    <a:pt x="207784" y="4375"/>
                  </a:lnTo>
                  <a:lnTo>
                    <a:pt x="208266" y="3710"/>
                  </a:lnTo>
                  <a:lnTo>
                    <a:pt x="2068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03"/>
            <p:cNvSpPr/>
            <p:nvPr/>
          </p:nvSpPr>
          <p:spPr bwMode="auto">
            <a:xfrm>
              <a:off x="435769" y="1650206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7144" y="993"/>
                  </a:lnTo>
                  <a:lnTo>
                    <a:pt x="6350" y="66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" name="SMARTInkShape-404"/>
          <p:cNvSpPr/>
          <p:nvPr/>
        </p:nvSpPr>
        <p:spPr bwMode="auto">
          <a:xfrm>
            <a:off x="814388" y="2007402"/>
            <a:ext cx="1721474" cy="28568"/>
          </a:xfrm>
          <a:custGeom>
            <a:avLst/>
            <a:gdLst/>
            <a:ahLst/>
            <a:cxnLst/>
            <a:rect l="0" t="0" r="0" b="0"/>
            <a:pathLst>
              <a:path w="1721474" h="28568">
                <a:moveTo>
                  <a:pt x="0" y="14279"/>
                </a:moveTo>
                <a:lnTo>
                  <a:pt x="0" y="288"/>
                </a:lnTo>
                <a:lnTo>
                  <a:pt x="6849" y="0"/>
                </a:lnTo>
                <a:lnTo>
                  <a:pt x="10848" y="3786"/>
                </a:lnTo>
                <a:lnTo>
                  <a:pt x="12759" y="7764"/>
                </a:lnTo>
                <a:lnTo>
                  <a:pt x="13268" y="9936"/>
                </a:lnTo>
                <a:lnTo>
                  <a:pt x="14402" y="11383"/>
                </a:lnTo>
                <a:lnTo>
                  <a:pt x="17777" y="12992"/>
                </a:lnTo>
                <a:lnTo>
                  <a:pt x="18995" y="14215"/>
                </a:lnTo>
                <a:lnTo>
                  <a:pt x="20348" y="17690"/>
                </a:lnTo>
                <a:lnTo>
                  <a:pt x="21503" y="18934"/>
                </a:lnTo>
                <a:lnTo>
                  <a:pt x="24902" y="20317"/>
                </a:lnTo>
                <a:lnTo>
                  <a:pt x="51724" y="23497"/>
                </a:lnTo>
                <a:lnTo>
                  <a:pt x="64802" y="27065"/>
                </a:lnTo>
                <a:lnTo>
                  <a:pt x="98786" y="27575"/>
                </a:lnTo>
                <a:lnTo>
                  <a:pt x="128345" y="22873"/>
                </a:lnTo>
                <a:lnTo>
                  <a:pt x="160907" y="21710"/>
                </a:lnTo>
                <a:lnTo>
                  <a:pt x="188522" y="21508"/>
                </a:lnTo>
                <a:lnTo>
                  <a:pt x="216813" y="21448"/>
                </a:lnTo>
                <a:lnTo>
                  <a:pt x="245304" y="21431"/>
                </a:lnTo>
                <a:lnTo>
                  <a:pt x="273854" y="21425"/>
                </a:lnTo>
                <a:lnTo>
                  <a:pt x="302421" y="21424"/>
                </a:lnTo>
                <a:lnTo>
                  <a:pt x="334787" y="21423"/>
                </a:lnTo>
                <a:lnTo>
                  <a:pt x="369512" y="21423"/>
                </a:lnTo>
                <a:lnTo>
                  <a:pt x="401144" y="21423"/>
                </a:lnTo>
                <a:lnTo>
                  <a:pt x="434417" y="21423"/>
                </a:lnTo>
                <a:lnTo>
                  <a:pt x="465618" y="21423"/>
                </a:lnTo>
                <a:lnTo>
                  <a:pt x="498764" y="17631"/>
                </a:lnTo>
                <a:lnTo>
                  <a:pt x="529928" y="15272"/>
                </a:lnTo>
                <a:lnTo>
                  <a:pt x="559270" y="14573"/>
                </a:lnTo>
                <a:lnTo>
                  <a:pt x="588073" y="14366"/>
                </a:lnTo>
                <a:lnTo>
                  <a:pt x="620546" y="15090"/>
                </a:lnTo>
                <a:lnTo>
                  <a:pt x="649891" y="19937"/>
                </a:lnTo>
                <a:lnTo>
                  <a:pt x="678618" y="21129"/>
                </a:lnTo>
                <a:lnTo>
                  <a:pt x="712927" y="26274"/>
                </a:lnTo>
                <a:lnTo>
                  <a:pt x="740845" y="27888"/>
                </a:lnTo>
                <a:lnTo>
                  <a:pt x="768431" y="27572"/>
                </a:lnTo>
                <a:lnTo>
                  <a:pt x="801605" y="22873"/>
                </a:lnTo>
                <a:lnTo>
                  <a:pt x="834705" y="17917"/>
                </a:lnTo>
                <a:lnTo>
                  <a:pt x="869083" y="15792"/>
                </a:lnTo>
                <a:lnTo>
                  <a:pt x="901744" y="20075"/>
                </a:lnTo>
                <a:lnTo>
                  <a:pt x="931287" y="21024"/>
                </a:lnTo>
                <a:lnTo>
                  <a:pt x="960943" y="23421"/>
                </a:lnTo>
                <a:lnTo>
                  <a:pt x="996089" y="27550"/>
                </a:lnTo>
                <a:lnTo>
                  <a:pt x="1024152" y="28266"/>
                </a:lnTo>
                <a:lnTo>
                  <a:pt x="1056368" y="24685"/>
                </a:lnTo>
                <a:lnTo>
                  <a:pt x="1087257" y="22390"/>
                </a:lnTo>
                <a:lnTo>
                  <a:pt x="1116517" y="21709"/>
                </a:lnTo>
                <a:lnTo>
                  <a:pt x="1145295" y="17715"/>
                </a:lnTo>
                <a:lnTo>
                  <a:pt x="1173931" y="15297"/>
                </a:lnTo>
                <a:lnTo>
                  <a:pt x="1202523" y="14581"/>
                </a:lnTo>
                <a:lnTo>
                  <a:pt x="1234896" y="14369"/>
                </a:lnTo>
                <a:lnTo>
                  <a:pt x="1265831" y="10513"/>
                </a:lnTo>
                <a:lnTo>
                  <a:pt x="1299819" y="12712"/>
                </a:lnTo>
                <a:lnTo>
                  <a:pt x="1334167" y="16086"/>
                </a:lnTo>
                <a:lnTo>
                  <a:pt x="1367910" y="24161"/>
                </a:lnTo>
                <a:lnTo>
                  <a:pt x="1400239" y="26903"/>
                </a:lnTo>
                <a:lnTo>
                  <a:pt x="1434260" y="22741"/>
                </a:lnTo>
                <a:lnTo>
                  <a:pt x="1464146" y="21683"/>
                </a:lnTo>
                <a:lnTo>
                  <a:pt x="1492979" y="21475"/>
                </a:lnTo>
                <a:lnTo>
                  <a:pt x="1521606" y="23550"/>
                </a:lnTo>
                <a:lnTo>
                  <a:pt x="1556542" y="27906"/>
                </a:lnTo>
                <a:lnTo>
                  <a:pt x="1586905" y="28480"/>
                </a:lnTo>
                <a:lnTo>
                  <a:pt x="1618919" y="28559"/>
                </a:lnTo>
                <a:lnTo>
                  <a:pt x="1653361" y="28566"/>
                </a:lnTo>
                <a:lnTo>
                  <a:pt x="1686340" y="28567"/>
                </a:lnTo>
                <a:lnTo>
                  <a:pt x="1721473" y="28567"/>
                </a:lnTo>
                <a:lnTo>
                  <a:pt x="1693068" y="2856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405"/>
          <p:cNvSpPr/>
          <p:nvPr/>
        </p:nvSpPr>
        <p:spPr bwMode="auto">
          <a:xfrm>
            <a:off x="831761" y="2394889"/>
            <a:ext cx="1218496" cy="41130"/>
          </a:xfrm>
          <a:custGeom>
            <a:avLst/>
            <a:gdLst/>
            <a:ahLst/>
            <a:cxnLst/>
            <a:rect l="0" t="0" r="0" b="0"/>
            <a:pathLst>
              <a:path w="1218496" h="41130">
                <a:moveTo>
                  <a:pt x="11202" y="26842"/>
                </a:moveTo>
                <a:lnTo>
                  <a:pt x="4352" y="26842"/>
                </a:lnTo>
                <a:lnTo>
                  <a:pt x="353" y="30635"/>
                </a:lnTo>
                <a:lnTo>
                  <a:pt x="0" y="31752"/>
                </a:lnTo>
                <a:lnTo>
                  <a:pt x="559" y="32497"/>
                </a:lnTo>
                <a:lnTo>
                  <a:pt x="1725" y="32993"/>
                </a:lnTo>
                <a:lnTo>
                  <a:pt x="2503" y="34118"/>
                </a:lnTo>
                <a:lnTo>
                  <a:pt x="3367" y="37484"/>
                </a:lnTo>
                <a:lnTo>
                  <a:pt x="4391" y="38699"/>
                </a:lnTo>
                <a:lnTo>
                  <a:pt x="7645" y="40050"/>
                </a:lnTo>
                <a:lnTo>
                  <a:pt x="41637" y="41102"/>
                </a:lnTo>
                <a:lnTo>
                  <a:pt x="72203" y="41126"/>
                </a:lnTo>
                <a:lnTo>
                  <a:pt x="102301" y="41129"/>
                </a:lnTo>
                <a:lnTo>
                  <a:pt x="128684" y="40335"/>
                </a:lnTo>
                <a:lnTo>
                  <a:pt x="158930" y="37337"/>
                </a:lnTo>
                <a:lnTo>
                  <a:pt x="193011" y="35475"/>
                </a:lnTo>
                <a:lnTo>
                  <a:pt x="210989" y="34979"/>
                </a:lnTo>
                <a:lnTo>
                  <a:pt x="230118" y="34648"/>
                </a:lnTo>
                <a:lnTo>
                  <a:pt x="250015" y="34427"/>
                </a:lnTo>
                <a:lnTo>
                  <a:pt x="270423" y="34280"/>
                </a:lnTo>
                <a:lnTo>
                  <a:pt x="291172" y="34182"/>
                </a:lnTo>
                <a:lnTo>
                  <a:pt x="312148" y="34117"/>
                </a:lnTo>
                <a:lnTo>
                  <a:pt x="333277" y="34073"/>
                </a:lnTo>
                <a:lnTo>
                  <a:pt x="354506" y="34044"/>
                </a:lnTo>
                <a:lnTo>
                  <a:pt x="375802" y="34025"/>
                </a:lnTo>
                <a:lnTo>
                  <a:pt x="397144" y="34012"/>
                </a:lnTo>
                <a:lnTo>
                  <a:pt x="417721" y="34003"/>
                </a:lnTo>
                <a:lnTo>
                  <a:pt x="437790" y="33997"/>
                </a:lnTo>
                <a:lnTo>
                  <a:pt x="457519" y="33994"/>
                </a:lnTo>
                <a:lnTo>
                  <a:pt x="477815" y="33991"/>
                </a:lnTo>
                <a:lnTo>
                  <a:pt x="498490" y="33989"/>
                </a:lnTo>
                <a:lnTo>
                  <a:pt x="519417" y="33988"/>
                </a:lnTo>
                <a:lnTo>
                  <a:pt x="538924" y="33988"/>
                </a:lnTo>
                <a:lnTo>
                  <a:pt x="557485" y="33987"/>
                </a:lnTo>
                <a:lnTo>
                  <a:pt x="575416" y="33987"/>
                </a:lnTo>
                <a:lnTo>
                  <a:pt x="593719" y="33986"/>
                </a:lnTo>
                <a:lnTo>
                  <a:pt x="612272" y="33986"/>
                </a:lnTo>
                <a:lnTo>
                  <a:pt x="630990" y="33986"/>
                </a:lnTo>
                <a:lnTo>
                  <a:pt x="650613" y="33192"/>
                </a:lnTo>
                <a:lnTo>
                  <a:pt x="670838" y="31869"/>
                </a:lnTo>
                <a:lnTo>
                  <a:pt x="691466" y="30194"/>
                </a:lnTo>
                <a:lnTo>
                  <a:pt x="711567" y="28283"/>
                </a:lnTo>
                <a:lnTo>
                  <a:pt x="731318" y="26215"/>
                </a:lnTo>
                <a:lnTo>
                  <a:pt x="750835" y="24043"/>
                </a:lnTo>
                <a:lnTo>
                  <a:pt x="770197" y="21801"/>
                </a:lnTo>
                <a:lnTo>
                  <a:pt x="789455" y="19513"/>
                </a:lnTo>
                <a:lnTo>
                  <a:pt x="808643" y="17193"/>
                </a:lnTo>
                <a:lnTo>
                  <a:pt x="827786" y="14853"/>
                </a:lnTo>
                <a:lnTo>
                  <a:pt x="846897" y="12500"/>
                </a:lnTo>
                <a:lnTo>
                  <a:pt x="865988" y="10137"/>
                </a:lnTo>
                <a:lnTo>
                  <a:pt x="884272" y="7768"/>
                </a:lnTo>
                <a:lnTo>
                  <a:pt x="919404" y="3019"/>
                </a:lnTo>
                <a:lnTo>
                  <a:pt x="951422" y="379"/>
                </a:lnTo>
                <a:lnTo>
                  <a:pt x="981527" y="0"/>
                </a:lnTo>
                <a:lnTo>
                  <a:pt x="1010782" y="2477"/>
                </a:lnTo>
                <a:lnTo>
                  <a:pt x="1046443" y="8334"/>
                </a:lnTo>
                <a:lnTo>
                  <a:pt x="1081234" y="12515"/>
                </a:lnTo>
                <a:lnTo>
                  <a:pt x="1114489" y="18596"/>
                </a:lnTo>
                <a:lnTo>
                  <a:pt x="1129130" y="20274"/>
                </a:lnTo>
                <a:lnTo>
                  <a:pt x="1137953" y="24543"/>
                </a:lnTo>
                <a:lnTo>
                  <a:pt x="1170770" y="26708"/>
                </a:lnTo>
                <a:lnTo>
                  <a:pt x="1203781" y="26830"/>
                </a:lnTo>
                <a:lnTo>
                  <a:pt x="1208686" y="26834"/>
                </a:lnTo>
                <a:lnTo>
                  <a:pt x="1211956" y="27631"/>
                </a:lnTo>
                <a:lnTo>
                  <a:pt x="1214135" y="28955"/>
                </a:lnTo>
                <a:lnTo>
                  <a:pt x="1218495" y="3398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" name="SMARTInkShape-406"/>
          <p:cNvSpPr/>
          <p:nvPr/>
        </p:nvSpPr>
        <p:spPr bwMode="auto">
          <a:xfrm>
            <a:off x="2928938" y="2828925"/>
            <a:ext cx="232639" cy="13270"/>
          </a:xfrm>
          <a:custGeom>
            <a:avLst/>
            <a:gdLst/>
            <a:ahLst/>
            <a:cxnLst/>
            <a:rect l="0" t="0" r="0" b="0"/>
            <a:pathLst>
              <a:path w="232639" h="13270">
                <a:moveTo>
                  <a:pt x="0" y="0"/>
                </a:moveTo>
                <a:lnTo>
                  <a:pt x="31495" y="0"/>
                </a:lnTo>
                <a:lnTo>
                  <a:pt x="64223" y="0"/>
                </a:lnTo>
                <a:lnTo>
                  <a:pt x="96640" y="0"/>
                </a:lnTo>
                <a:lnTo>
                  <a:pt x="131380" y="794"/>
                </a:lnTo>
                <a:lnTo>
                  <a:pt x="166015" y="4910"/>
                </a:lnTo>
                <a:lnTo>
                  <a:pt x="195151" y="6482"/>
                </a:lnTo>
                <a:lnTo>
                  <a:pt x="220023" y="9130"/>
                </a:lnTo>
                <a:lnTo>
                  <a:pt x="232638" y="13269"/>
                </a:lnTo>
                <a:lnTo>
                  <a:pt x="221456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" name="SMARTInkShape-407"/>
          <p:cNvSpPr/>
          <p:nvPr/>
        </p:nvSpPr>
        <p:spPr bwMode="auto">
          <a:xfrm>
            <a:off x="828675" y="3214690"/>
            <a:ext cx="2428876" cy="57149"/>
          </a:xfrm>
          <a:custGeom>
            <a:avLst/>
            <a:gdLst/>
            <a:ahLst/>
            <a:cxnLst/>
            <a:rect l="0" t="0" r="0" b="0"/>
            <a:pathLst>
              <a:path w="2428876" h="57149">
                <a:moveTo>
                  <a:pt x="0" y="57148"/>
                </a:moveTo>
                <a:lnTo>
                  <a:pt x="0" y="50997"/>
                </a:lnTo>
                <a:lnTo>
                  <a:pt x="0" y="54316"/>
                </a:lnTo>
                <a:lnTo>
                  <a:pt x="0" y="50010"/>
                </a:lnTo>
                <a:lnTo>
                  <a:pt x="31922" y="50004"/>
                </a:lnTo>
                <a:lnTo>
                  <a:pt x="66467" y="50004"/>
                </a:lnTo>
                <a:lnTo>
                  <a:pt x="101092" y="50798"/>
                </a:lnTo>
                <a:lnTo>
                  <a:pt x="136415" y="55658"/>
                </a:lnTo>
                <a:lnTo>
                  <a:pt x="164509" y="56706"/>
                </a:lnTo>
                <a:lnTo>
                  <a:pt x="192941" y="57017"/>
                </a:lnTo>
                <a:lnTo>
                  <a:pt x="225707" y="54992"/>
                </a:lnTo>
                <a:lnTo>
                  <a:pt x="251921" y="52221"/>
                </a:lnTo>
                <a:lnTo>
                  <a:pt x="279446" y="50989"/>
                </a:lnTo>
                <a:lnTo>
                  <a:pt x="307554" y="48325"/>
                </a:lnTo>
                <a:lnTo>
                  <a:pt x="337510" y="45289"/>
                </a:lnTo>
                <a:lnTo>
                  <a:pt x="371990" y="43940"/>
                </a:lnTo>
                <a:lnTo>
                  <a:pt x="406364" y="43340"/>
                </a:lnTo>
                <a:lnTo>
                  <a:pt x="440956" y="43073"/>
                </a:lnTo>
                <a:lnTo>
                  <a:pt x="459071" y="43002"/>
                </a:lnTo>
                <a:lnTo>
                  <a:pt x="477497" y="42955"/>
                </a:lnTo>
                <a:lnTo>
                  <a:pt x="496132" y="42923"/>
                </a:lnTo>
                <a:lnTo>
                  <a:pt x="514904" y="42902"/>
                </a:lnTo>
                <a:lnTo>
                  <a:pt x="533770" y="42888"/>
                </a:lnTo>
                <a:lnTo>
                  <a:pt x="552696" y="43672"/>
                </a:lnTo>
                <a:lnTo>
                  <a:pt x="571664" y="44989"/>
                </a:lnTo>
                <a:lnTo>
                  <a:pt x="590659" y="46661"/>
                </a:lnTo>
                <a:lnTo>
                  <a:pt x="608879" y="47775"/>
                </a:lnTo>
                <a:lnTo>
                  <a:pt x="643940" y="49014"/>
                </a:lnTo>
                <a:lnTo>
                  <a:pt x="661862" y="50137"/>
                </a:lnTo>
                <a:lnTo>
                  <a:pt x="680160" y="51680"/>
                </a:lnTo>
                <a:lnTo>
                  <a:pt x="698709" y="53503"/>
                </a:lnTo>
                <a:lnTo>
                  <a:pt x="734135" y="55527"/>
                </a:lnTo>
                <a:lnTo>
                  <a:pt x="768401" y="56427"/>
                </a:lnTo>
                <a:lnTo>
                  <a:pt x="802151" y="56827"/>
                </a:lnTo>
                <a:lnTo>
                  <a:pt x="835672" y="57005"/>
                </a:lnTo>
                <a:lnTo>
                  <a:pt x="869885" y="57084"/>
                </a:lnTo>
                <a:lnTo>
                  <a:pt x="887898" y="57105"/>
                </a:lnTo>
                <a:lnTo>
                  <a:pt x="906257" y="57119"/>
                </a:lnTo>
                <a:lnTo>
                  <a:pt x="941473" y="57135"/>
                </a:lnTo>
                <a:lnTo>
                  <a:pt x="976438" y="57142"/>
                </a:lnTo>
                <a:lnTo>
                  <a:pt x="994653" y="57144"/>
                </a:lnTo>
                <a:lnTo>
                  <a:pt x="1013146" y="57145"/>
                </a:lnTo>
                <a:lnTo>
                  <a:pt x="1048510" y="55030"/>
                </a:lnTo>
                <a:lnTo>
                  <a:pt x="1081954" y="52238"/>
                </a:lnTo>
                <a:lnTo>
                  <a:pt x="1112694" y="50996"/>
                </a:lnTo>
                <a:lnTo>
                  <a:pt x="1144347" y="48328"/>
                </a:lnTo>
                <a:lnTo>
                  <a:pt x="1176936" y="44496"/>
                </a:lnTo>
                <a:lnTo>
                  <a:pt x="1209941" y="40148"/>
                </a:lnTo>
                <a:lnTo>
                  <a:pt x="1238897" y="37686"/>
                </a:lnTo>
                <a:lnTo>
                  <a:pt x="1264996" y="35798"/>
                </a:lnTo>
                <a:lnTo>
                  <a:pt x="1289825" y="32313"/>
                </a:lnTo>
                <a:lnTo>
                  <a:pt x="1314089" y="28118"/>
                </a:lnTo>
                <a:lnTo>
                  <a:pt x="1338102" y="24402"/>
                </a:lnTo>
                <a:lnTo>
                  <a:pt x="1362004" y="22750"/>
                </a:lnTo>
                <a:lnTo>
                  <a:pt x="1385856" y="19899"/>
                </a:lnTo>
                <a:lnTo>
                  <a:pt x="1410480" y="16780"/>
                </a:lnTo>
                <a:lnTo>
                  <a:pt x="1437299" y="15394"/>
                </a:lnTo>
                <a:lnTo>
                  <a:pt x="1465093" y="12661"/>
                </a:lnTo>
                <a:lnTo>
                  <a:pt x="1492528" y="9595"/>
                </a:lnTo>
                <a:lnTo>
                  <a:pt x="1517950" y="8231"/>
                </a:lnTo>
                <a:lnTo>
                  <a:pt x="1544594" y="7626"/>
                </a:lnTo>
                <a:lnTo>
                  <a:pt x="1572311" y="7357"/>
                </a:lnTo>
                <a:lnTo>
                  <a:pt x="1600505" y="7237"/>
                </a:lnTo>
                <a:lnTo>
                  <a:pt x="1635568" y="3377"/>
                </a:lnTo>
                <a:lnTo>
                  <a:pt x="1660369" y="1500"/>
                </a:lnTo>
                <a:lnTo>
                  <a:pt x="1686473" y="665"/>
                </a:lnTo>
                <a:lnTo>
                  <a:pt x="1711304" y="294"/>
                </a:lnTo>
                <a:lnTo>
                  <a:pt x="1735569" y="129"/>
                </a:lnTo>
                <a:lnTo>
                  <a:pt x="1759583" y="56"/>
                </a:lnTo>
                <a:lnTo>
                  <a:pt x="1783485" y="24"/>
                </a:lnTo>
                <a:lnTo>
                  <a:pt x="1807337" y="9"/>
                </a:lnTo>
                <a:lnTo>
                  <a:pt x="1831167" y="3"/>
                </a:lnTo>
                <a:lnTo>
                  <a:pt x="1854987" y="0"/>
                </a:lnTo>
                <a:lnTo>
                  <a:pt x="1878803" y="2115"/>
                </a:lnTo>
                <a:lnTo>
                  <a:pt x="1902618" y="4114"/>
                </a:lnTo>
                <a:lnTo>
                  <a:pt x="1926431" y="2356"/>
                </a:lnTo>
                <a:lnTo>
                  <a:pt x="1950243" y="1046"/>
                </a:lnTo>
                <a:lnTo>
                  <a:pt x="1974056" y="463"/>
                </a:lnTo>
                <a:lnTo>
                  <a:pt x="1997869" y="204"/>
                </a:lnTo>
                <a:lnTo>
                  <a:pt x="2033588" y="59"/>
                </a:lnTo>
                <a:lnTo>
                  <a:pt x="2065514" y="16"/>
                </a:lnTo>
                <a:lnTo>
                  <a:pt x="2098874" y="3"/>
                </a:lnTo>
                <a:lnTo>
                  <a:pt x="2133894" y="3791"/>
                </a:lnTo>
                <a:lnTo>
                  <a:pt x="2169406" y="6149"/>
                </a:lnTo>
                <a:lnTo>
                  <a:pt x="2205063" y="6847"/>
                </a:lnTo>
                <a:lnTo>
                  <a:pt x="2236972" y="7054"/>
                </a:lnTo>
                <a:lnTo>
                  <a:pt x="2266534" y="7115"/>
                </a:lnTo>
                <a:lnTo>
                  <a:pt x="2295402" y="7133"/>
                </a:lnTo>
                <a:lnTo>
                  <a:pt x="2324063" y="10931"/>
                </a:lnTo>
                <a:lnTo>
                  <a:pt x="2358334" y="18998"/>
                </a:lnTo>
                <a:lnTo>
                  <a:pt x="2361805" y="20349"/>
                </a:lnTo>
                <a:lnTo>
                  <a:pt x="2363524" y="19915"/>
                </a:lnTo>
                <a:lnTo>
                  <a:pt x="2367551" y="17316"/>
                </a:lnTo>
                <a:lnTo>
                  <a:pt x="2370530" y="17100"/>
                </a:lnTo>
                <a:lnTo>
                  <a:pt x="2383101" y="18999"/>
                </a:lnTo>
                <a:lnTo>
                  <a:pt x="2415145" y="15062"/>
                </a:lnTo>
                <a:lnTo>
                  <a:pt x="2428875" y="1428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" name="SMARTInkShape-408"/>
          <p:cNvSpPr/>
          <p:nvPr/>
        </p:nvSpPr>
        <p:spPr bwMode="auto">
          <a:xfrm>
            <a:off x="774553" y="3650760"/>
            <a:ext cx="818504" cy="27532"/>
          </a:xfrm>
          <a:custGeom>
            <a:avLst/>
            <a:gdLst/>
            <a:ahLst/>
            <a:cxnLst/>
            <a:rect l="0" t="0" r="0" b="0"/>
            <a:pathLst>
              <a:path w="818504" h="27532">
                <a:moveTo>
                  <a:pt x="4116" y="13984"/>
                </a:moveTo>
                <a:lnTo>
                  <a:pt x="323" y="13984"/>
                </a:lnTo>
                <a:lnTo>
                  <a:pt x="0" y="13190"/>
                </a:lnTo>
                <a:lnTo>
                  <a:pt x="3909" y="7134"/>
                </a:lnTo>
                <a:lnTo>
                  <a:pt x="7847" y="6927"/>
                </a:lnTo>
                <a:lnTo>
                  <a:pt x="8984" y="7692"/>
                </a:lnTo>
                <a:lnTo>
                  <a:pt x="9743" y="8995"/>
                </a:lnTo>
                <a:lnTo>
                  <a:pt x="10248" y="10658"/>
                </a:lnTo>
                <a:lnTo>
                  <a:pt x="12173" y="11767"/>
                </a:lnTo>
                <a:lnTo>
                  <a:pt x="42283" y="19508"/>
                </a:lnTo>
                <a:lnTo>
                  <a:pt x="72686" y="20808"/>
                </a:lnTo>
                <a:lnTo>
                  <a:pt x="97033" y="20985"/>
                </a:lnTo>
                <a:lnTo>
                  <a:pt x="127169" y="20271"/>
                </a:lnTo>
                <a:lnTo>
                  <a:pt x="161729" y="17307"/>
                </a:lnTo>
                <a:lnTo>
                  <a:pt x="181422" y="15405"/>
                </a:lnTo>
                <a:lnTo>
                  <a:pt x="202489" y="13344"/>
                </a:lnTo>
                <a:lnTo>
                  <a:pt x="224471" y="11176"/>
                </a:lnTo>
                <a:lnTo>
                  <a:pt x="247857" y="9731"/>
                </a:lnTo>
                <a:lnTo>
                  <a:pt x="272178" y="8767"/>
                </a:lnTo>
                <a:lnTo>
                  <a:pt x="297124" y="8125"/>
                </a:lnTo>
                <a:lnTo>
                  <a:pt x="321692" y="7697"/>
                </a:lnTo>
                <a:lnTo>
                  <a:pt x="346008" y="7411"/>
                </a:lnTo>
                <a:lnTo>
                  <a:pt x="370157" y="7221"/>
                </a:lnTo>
                <a:lnTo>
                  <a:pt x="394987" y="6300"/>
                </a:lnTo>
                <a:lnTo>
                  <a:pt x="420271" y="4892"/>
                </a:lnTo>
                <a:lnTo>
                  <a:pt x="445859" y="3160"/>
                </a:lnTo>
                <a:lnTo>
                  <a:pt x="470855" y="2006"/>
                </a:lnTo>
                <a:lnTo>
                  <a:pt x="495456" y="1236"/>
                </a:lnTo>
                <a:lnTo>
                  <a:pt x="519795" y="723"/>
                </a:lnTo>
                <a:lnTo>
                  <a:pt x="543164" y="381"/>
                </a:lnTo>
                <a:lnTo>
                  <a:pt x="565888" y="152"/>
                </a:lnTo>
                <a:lnTo>
                  <a:pt x="588180" y="0"/>
                </a:lnTo>
                <a:lnTo>
                  <a:pt x="609392" y="693"/>
                </a:lnTo>
                <a:lnTo>
                  <a:pt x="629883" y="1948"/>
                </a:lnTo>
                <a:lnTo>
                  <a:pt x="649894" y="3579"/>
                </a:lnTo>
                <a:lnTo>
                  <a:pt x="684828" y="9624"/>
                </a:lnTo>
                <a:lnTo>
                  <a:pt x="714642" y="16808"/>
                </a:lnTo>
                <a:lnTo>
                  <a:pt x="748483" y="24522"/>
                </a:lnTo>
                <a:lnTo>
                  <a:pt x="781653" y="27531"/>
                </a:lnTo>
                <a:lnTo>
                  <a:pt x="794982" y="27148"/>
                </a:lnTo>
                <a:lnTo>
                  <a:pt x="803551" y="24333"/>
                </a:lnTo>
                <a:lnTo>
                  <a:pt x="810006" y="18319"/>
                </a:lnTo>
                <a:lnTo>
                  <a:pt x="818503" y="684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" name="SMARTInkShape-Group87"/>
          <p:cNvGrpSpPr/>
          <p:nvPr/>
        </p:nvGrpSpPr>
        <p:grpSpPr>
          <a:xfrm>
            <a:off x="808531" y="3729038"/>
            <a:ext cx="1298876" cy="575589"/>
            <a:chOff x="808531" y="3729038"/>
            <a:chExt cx="1298876" cy="575589"/>
          </a:xfrm>
        </p:grpSpPr>
        <p:sp>
          <p:nvSpPr>
            <p:cNvPr id="13" name="SMARTInkShape-409"/>
            <p:cNvSpPr/>
            <p:nvPr/>
          </p:nvSpPr>
          <p:spPr bwMode="auto">
            <a:xfrm>
              <a:off x="2078831" y="3964781"/>
              <a:ext cx="28576" cy="114301"/>
            </a:xfrm>
            <a:custGeom>
              <a:avLst/>
              <a:gdLst/>
              <a:ahLst/>
              <a:cxnLst/>
              <a:rect l="0" t="0" r="0" b="0"/>
              <a:pathLst>
                <a:path w="28576" h="114301">
                  <a:moveTo>
                    <a:pt x="28575" y="0"/>
                  </a:moveTo>
                  <a:lnTo>
                    <a:pt x="28575" y="33494"/>
                  </a:lnTo>
                  <a:lnTo>
                    <a:pt x="27782" y="59754"/>
                  </a:lnTo>
                  <a:lnTo>
                    <a:pt x="18632" y="83373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410"/>
            <p:cNvSpPr/>
            <p:nvPr/>
          </p:nvSpPr>
          <p:spPr bwMode="auto">
            <a:xfrm>
              <a:off x="2071688" y="3814763"/>
              <a:ext cx="28576" cy="21432"/>
            </a:xfrm>
            <a:custGeom>
              <a:avLst/>
              <a:gdLst/>
              <a:ahLst/>
              <a:cxnLst/>
              <a:rect l="0" t="0" r="0" b="0"/>
              <a:pathLst>
                <a:path w="28576" h="21432">
                  <a:moveTo>
                    <a:pt x="0" y="0"/>
                  </a:moveTo>
                  <a:lnTo>
                    <a:pt x="12184" y="11391"/>
                  </a:lnTo>
                  <a:lnTo>
                    <a:pt x="21486" y="15831"/>
                  </a:lnTo>
                  <a:lnTo>
                    <a:pt x="285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411"/>
            <p:cNvSpPr/>
            <p:nvPr/>
          </p:nvSpPr>
          <p:spPr bwMode="auto">
            <a:xfrm>
              <a:off x="1864519" y="3909042"/>
              <a:ext cx="142876" cy="89918"/>
            </a:xfrm>
            <a:custGeom>
              <a:avLst/>
              <a:gdLst/>
              <a:ahLst/>
              <a:cxnLst/>
              <a:rect l="0" t="0" r="0" b="0"/>
              <a:pathLst>
                <a:path w="142876" h="89918">
                  <a:moveTo>
                    <a:pt x="0" y="55739"/>
                  </a:moveTo>
                  <a:lnTo>
                    <a:pt x="0" y="49588"/>
                  </a:lnTo>
                  <a:lnTo>
                    <a:pt x="3792" y="45097"/>
                  </a:lnTo>
                  <a:lnTo>
                    <a:pt x="7771" y="43072"/>
                  </a:lnTo>
                  <a:lnTo>
                    <a:pt x="24836" y="41665"/>
                  </a:lnTo>
                  <a:lnTo>
                    <a:pt x="52477" y="40677"/>
                  </a:lnTo>
                  <a:lnTo>
                    <a:pt x="85086" y="29268"/>
                  </a:lnTo>
                  <a:lnTo>
                    <a:pt x="101682" y="17603"/>
                  </a:lnTo>
                  <a:lnTo>
                    <a:pt x="102713" y="15234"/>
                  </a:lnTo>
                  <a:lnTo>
                    <a:pt x="102606" y="12860"/>
                  </a:lnTo>
                  <a:lnTo>
                    <a:pt x="100372" y="8107"/>
                  </a:lnTo>
                  <a:lnTo>
                    <a:pt x="96732" y="3349"/>
                  </a:lnTo>
                  <a:lnTo>
                    <a:pt x="90352" y="705"/>
                  </a:lnTo>
                  <a:lnTo>
                    <a:pt x="86429" y="0"/>
                  </a:lnTo>
                  <a:lnTo>
                    <a:pt x="77836" y="1333"/>
                  </a:lnTo>
                  <a:lnTo>
                    <a:pt x="49761" y="11650"/>
                  </a:lnTo>
                  <a:lnTo>
                    <a:pt x="39049" y="19211"/>
                  </a:lnTo>
                  <a:lnTo>
                    <a:pt x="31113" y="29980"/>
                  </a:lnTo>
                  <a:lnTo>
                    <a:pt x="24300" y="47313"/>
                  </a:lnTo>
                  <a:lnTo>
                    <a:pt x="21998" y="67392"/>
                  </a:lnTo>
                  <a:lnTo>
                    <a:pt x="23396" y="71446"/>
                  </a:lnTo>
                  <a:lnTo>
                    <a:pt x="29184" y="78065"/>
                  </a:lnTo>
                  <a:lnTo>
                    <a:pt x="45159" y="86255"/>
                  </a:lnTo>
                  <a:lnTo>
                    <a:pt x="68766" y="89917"/>
                  </a:lnTo>
                  <a:lnTo>
                    <a:pt x="95869" y="87209"/>
                  </a:lnTo>
                  <a:lnTo>
                    <a:pt x="130297" y="79977"/>
                  </a:lnTo>
                  <a:lnTo>
                    <a:pt x="142875" y="771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412"/>
            <p:cNvSpPr/>
            <p:nvPr/>
          </p:nvSpPr>
          <p:spPr bwMode="auto">
            <a:xfrm>
              <a:off x="1357313" y="3858138"/>
              <a:ext cx="499457" cy="446489"/>
            </a:xfrm>
            <a:custGeom>
              <a:avLst/>
              <a:gdLst/>
              <a:ahLst/>
              <a:cxnLst/>
              <a:rect l="0" t="0" r="0" b="0"/>
              <a:pathLst>
                <a:path w="499457" h="446489">
                  <a:moveTo>
                    <a:pt x="0" y="35206"/>
                  </a:moveTo>
                  <a:lnTo>
                    <a:pt x="0" y="38998"/>
                  </a:lnTo>
                  <a:lnTo>
                    <a:pt x="793" y="40115"/>
                  </a:lnTo>
                  <a:lnTo>
                    <a:pt x="2116" y="40860"/>
                  </a:lnTo>
                  <a:lnTo>
                    <a:pt x="34320" y="52205"/>
                  </a:lnTo>
                  <a:lnTo>
                    <a:pt x="60527" y="55324"/>
                  </a:lnTo>
                  <a:lnTo>
                    <a:pt x="92193" y="56248"/>
                  </a:lnTo>
                  <a:lnTo>
                    <a:pt x="126711" y="52729"/>
                  </a:lnTo>
                  <a:lnTo>
                    <a:pt x="162074" y="46660"/>
                  </a:lnTo>
                  <a:lnTo>
                    <a:pt x="197688" y="36042"/>
                  </a:lnTo>
                  <a:lnTo>
                    <a:pt x="229583" y="26634"/>
                  </a:lnTo>
                  <a:lnTo>
                    <a:pt x="262308" y="11434"/>
                  </a:lnTo>
                  <a:lnTo>
                    <a:pt x="284742" y="0"/>
                  </a:lnTo>
                  <a:lnTo>
                    <a:pt x="264252" y="35453"/>
                  </a:lnTo>
                  <a:lnTo>
                    <a:pt x="260320" y="44840"/>
                  </a:lnTo>
                  <a:lnTo>
                    <a:pt x="257589" y="64766"/>
                  </a:lnTo>
                  <a:lnTo>
                    <a:pt x="258244" y="66819"/>
                  </a:lnTo>
                  <a:lnTo>
                    <a:pt x="259475" y="68187"/>
                  </a:lnTo>
                  <a:lnTo>
                    <a:pt x="270946" y="74176"/>
                  </a:lnTo>
                  <a:lnTo>
                    <a:pt x="274293" y="74680"/>
                  </a:lnTo>
                  <a:lnTo>
                    <a:pt x="280129" y="73123"/>
                  </a:lnTo>
                  <a:lnTo>
                    <a:pt x="311293" y="51232"/>
                  </a:lnTo>
                  <a:lnTo>
                    <a:pt x="346612" y="23243"/>
                  </a:lnTo>
                  <a:lnTo>
                    <a:pt x="360801" y="10736"/>
                  </a:lnTo>
                  <a:lnTo>
                    <a:pt x="366202" y="8455"/>
                  </a:lnTo>
                  <a:lnTo>
                    <a:pt x="367959" y="8641"/>
                  </a:lnTo>
                  <a:lnTo>
                    <a:pt x="369131" y="9558"/>
                  </a:lnTo>
                  <a:lnTo>
                    <a:pt x="370433" y="12694"/>
                  </a:lnTo>
                  <a:lnTo>
                    <a:pt x="371012" y="16734"/>
                  </a:lnTo>
                  <a:lnTo>
                    <a:pt x="364966" y="50732"/>
                  </a:lnTo>
                  <a:lnTo>
                    <a:pt x="364414" y="69490"/>
                  </a:lnTo>
                  <a:lnTo>
                    <a:pt x="366484" y="76373"/>
                  </a:lnTo>
                  <a:lnTo>
                    <a:pt x="368148" y="79319"/>
                  </a:lnTo>
                  <a:lnTo>
                    <a:pt x="370051" y="81284"/>
                  </a:lnTo>
                  <a:lnTo>
                    <a:pt x="374281" y="83466"/>
                  </a:lnTo>
                  <a:lnTo>
                    <a:pt x="383465" y="85661"/>
                  </a:lnTo>
                  <a:lnTo>
                    <a:pt x="391343" y="90019"/>
                  </a:lnTo>
                  <a:lnTo>
                    <a:pt x="399090" y="91317"/>
                  </a:lnTo>
                  <a:lnTo>
                    <a:pt x="402585" y="93251"/>
                  </a:lnTo>
                  <a:lnTo>
                    <a:pt x="411296" y="103557"/>
                  </a:lnTo>
                  <a:lnTo>
                    <a:pt x="418904" y="119046"/>
                  </a:lnTo>
                  <a:lnTo>
                    <a:pt x="425392" y="148507"/>
                  </a:lnTo>
                  <a:lnTo>
                    <a:pt x="427188" y="173668"/>
                  </a:lnTo>
                  <a:lnTo>
                    <a:pt x="427986" y="204959"/>
                  </a:lnTo>
                  <a:lnTo>
                    <a:pt x="429135" y="240033"/>
                  </a:lnTo>
                  <a:lnTo>
                    <a:pt x="430552" y="258276"/>
                  </a:lnTo>
                  <a:lnTo>
                    <a:pt x="432291" y="276788"/>
                  </a:lnTo>
                  <a:lnTo>
                    <a:pt x="433450" y="295479"/>
                  </a:lnTo>
                  <a:lnTo>
                    <a:pt x="434223" y="314290"/>
                  </a:lnTo>
                  <a:lnTo>
                    <a:pt x="434738" y="333181"/>
                  </a:lnTo>
                  <a:lnTo>
                    <a:pt x="433194" y="366870"/>
                  </a:lnTo>
                  <a:lnTo>
                    <a:pt x="429068" y="396131"/>
                  </a:lnTo>
                  <a:lnTo>
                    <a:pt x="421942" y="419719"/>
                  </a:lnTo>
                  <a:lnTo>
                    <a:pt x="411367" y="436553"/>
                  </a:lnTo>
                  <a:lnTo>
                    <a:pt x="405214" y="443264"/>
                  </a:lnTo>
                  <a:lnTo>
                    <a:pt x="399523" y="446151"/>
                  </a:lnTo>
                  <a:lnTo>
                    <a:pt x="394142" y="446488"/>
                  </a:lnTo>
                  <a:lnTo>
                    <a:pt x="388968" y="445125"/>
                  </a:lnTo>
                  <a:lnTo>
                    <a:pt x="378985" y="435144"/>
                  </a:lnTo>
                  <a:lnTo>
                    <a:pt x="370050" y="419331"/>
                  </a:lnTo>
                  <a:lnTo>
                    <a:pt x="360557" y="385735"/>
                  </a:lnTo>
                  <a:lnTo>
                    <a:pt x="355245" y="353980"/>
                  </a:lnTo>
                  <a:lnTo>
                    <a:pt x="353511" y="335828"/>
                  </a:lnTo>
                  <a:lnTo>
                    <a:pt x="352355" y="316583"/>
                  </a:lnTo>
                  <a:lnTo>
                    <a:pt x="351585" y="296610"/>
                  </a:lnTo>
                  <a:lnTo>
                    <a:pt x="352658" y="275356"/>
                  </a:lnTo>
                  <a:lnTo>
                    <a:pt x="354962" y="253250"/>
                  </a:lnTo>
                  <a:lnTo>
                    <a:pt x="358085" y="230574"/>
                  </a:lnTo>
                  <a:lnTo>
                    <a:pt x="361754" y="209108"/>
                  </a:lnTo>
                  <a:lnTo>
                    <a:pt x="365788" y="188447"/>
                  </a:lnTo>
                  <a:lnTo>
                    <a:pt x="370065" y="168322"/>
                  </a:lnTo>
                  <a:lnTo>
                    <a:pt x="375297" y="149350"/>
                  </a:lnTo>
                  <a:lnTo>
                    <a:pt x="381167" y="131146"/>
                  </a:lnTo>
                  <a:lnTo>
                    <a:pt x="394832" y="98483"/>
                  </a:lnTo>
                  <a:lnTo>
                    <a:pt x="419582" y="63039"/>
                  </a:lnTo>
                  <a:lnTo>
                    <a:pt x="443143" y="38690"/>
                  </a:lnTo>
                  <a:lnTo>
                    <a:pt x="468292" y="26537"/>
                  </a:lnTo>
                  <a:lnTo>
                    <a:pt x="480915" y="23415"/>
                  </a:lnTo>
                  <a:lnTo>
                    <a:pt x="489700" y="24145"/>
                  </a:lnTo>
                  <a:lnTo>
                    <a:pt x="493154" y="25451"/>
                  </a:lnTo>
                  <a:lnTo>
                    <a:pt x="495457" y="27909"/>
                  </a:lnTo>
                  <a:lnTo>
                    <a:pt x="498015" y="34873"/>
                  </a:lnTo>
                  <a:lnTo>
                    <a:pt x="499456" y="51511"/>
                  </a:lnTo>
                  <a:lnTo>
                    <a:pt x="496090" y="71523"/>
                  </a:lnTo>
                  <a:lnTo>
                    <a:pt x="477794" y="106722"/>
                  </a:lnTo>
                  <a:lnTo>
                    <a:pt x="455502" y="141579"/>
                  </a:lnTo>
                  <a:lnTo>
                    <a:pt x="435948" y="175779"/>
                  </a:lnTo>
                  <a:lnTo>
                    <a:pt x="433507" y="178928"/>
                  </a:lnTo>
                  <a:lnTo>
                    <a:pt x="432673" y="181026"/>
                  </a:lnTo>
                  <a:lnTo>
                    <a:pt x="432911" y="182426"/>
                  </a:lnTo>
                  <a:lnTo>
                    <a:pt x="433863" y="183359"/>
                  </a:lnTo>
                  <a:lnTo>
                    <a:pt x="435292" y="183187"/>
                  </a:lnTo>
                  <a:lnTo>
                    <a:pt x="438996" y="180879"/>
                  </a:lnTo>
                  <a:lnTo>
                    <a:pt x="440302" y="179153"/>
                  </a:lnTo>
                  <a:lnTo>
                    <a:pt x="452753" y="147626"/>
                  </a:lnTo>
                  <a:lnTo>
                    <a:pt x="453107" y="136499"/>
                  </a:lnTo>
                  <a:lnTo>
                    <a:pt x="450056" y="1066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413"/>
            <p:cNvSpPr/>
            <p:nvPr/>
          </p:nvSpPr>
          <p:spPr bwMode="auto">
            <a:xfrm>
              <a:off x="1516587" y="3729038"/>
              <a:ext cx="33608" cy="265908"/>
            </a:xfrm>
            <a:custGeom>
              <a:avLst/>
              <a:gdLst/>
              <a:ahLst/>
              <a:cxnLst/>
              <a:rect l="0" t="0" r="0" b="0"/>
              <a:pathLst>
                <a:path w="33608" h="265908">
                  <a:moveTo>
                    <a:pt x="33607" y="0"/>
                  </a:moveTo>
                  <a:lnTo>
                    <a:pt x="23664" y="9942"/>
                  </a:lnTo>
                  <a:lnTo>
                    <a:pt x="14474" y="31332"/>
                  </a:lnTo>
                  <a:lnTo>
                    <a:pt x="5015" y="65308"/>
                  </a:lnTo>
                  <a:lnTo>
                    <a:pt x="0" y="95286"/>
                  </a:lnTo>
                  <a:lnTo>
                    <a:pt x="630" y="127187"/>
                  </a:lnTo>
                  <a:lnTo>
                    <a:pt x="5844" y="158864"/>
                  </a:lnTo>
                  <a:lnTo>
                    <a:pt x="12416" y="191268"/>
                  </a:lnTo>
                  <a:lnTo>
                    <a:pt x="21748" y="226870"/>
                  </a:lnTo>
                  <a:lnTo>
                    <a:pt x="31496" y="259857"/>
                  </a:lnTo>
                  <a:lnTo>
                    <a:pt x="32669" y="265510"/>
                  </a:lnTo>
                  <a:lnTo>
                    <a:pt x="32981" y="265907"/>
                  </a:lnTo>
                  <a:lnTo>
                    <a:pt x="33190" y="265377"/>
                  </a:lnTo>
                  <a:lnTo>
                    <a:pt x="5032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414"/>
            <p:cNvSpPr/>
            <p:nvPr/>
          </p:nvSpPr>
          <p:spPr bwMode="auto">
            <a:xfrm>
              <a:off x="1078706" y="3864769"/>
              <a:ext cx="164308" cy="7145"/>
            </a:xfrm>
            <a:custGeom>
              <a:avLst/>
              <a:gdLst/>
              <a:ahLst/>
              <a:cxnLst/>
              <a:rect l="0" t="0" r="0" b="0"/>
              <a:pathLst>
                <a:path w="164308" h="7145">
                  <a:moveTo>
                    <a:pt x="0" y="7144"/>
                  </a:moveTo>
                  <a:lnTo>
                    <a:pt x="31333" y="7144"/>
                  </a:lnTo>
                  <a:lnTo>
                    <a:pt x="57085" y="7144"/>
                  </a:lnTo>
                  <a:lnTo>
                    <a:pt x="89498" y="7144"/>
                  </a:lnTo>
                  <a:lnTo>
                    <a:pt x="123444" y="6350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415"/>
            <p:cNvSpPr/>
            <p:nvPr/>
          </p:nvSpPr>
          <p:spPr bwMode="auto">
            <a:xfrm>
              <a:off x="1122060" y="3800475"/>
              <a:ext cx="62359" cy="190891"/>
            </a:xfrm>
            <a:custGeom>
              <a:avLst/>
              <a:gdLst/>
              <a:ahLst/>
              <a:cxnLst/>
              <a:rect l="0" t="0" r="0" b="0"/>
              <a:pathLst>
                <a:path w="62359" h="190891">
                  <a:moveTo>
                    <a:pt x="20940" y="0"/>
                  </a:moveTo>
                  <a:lnTo>
                    <a:pt x="10997" y="0"/>
                  </a:lnTo>
                  <a:lnTo>
                    <a:pt x="9549" y="1588"/>
                  </a:lnTo>
                  <a:lnTo>
                    <a:pt x="1997" y="30073"/>
                  </a:lnTo>
                  <a:lnTo>
                    <a:pt x="0" y="61679"/>
                  </a:lnTo>
                  <a:lnTo>
                    <a:pt x="1771" y="92094"/>
                  </a:lnTo>
                  <a:lnTo>
                    <a:pt x="7323" y="121214"/>
                  </a:lnTo>
                  <a:lnTo>
                    <a:pt x="16112" y="147834"/>
                  </a:lnTo>
                  <a:lnTo>
                    <a:pt x="33304" y="174370"/>
                  </a:lnTo>
                  <a:lnTo>
                    <a:pt x="46283" y="188401"/>
                  </a:lnTo>
                  <a:lnTo>
                    <a:pt x="51518" y="190890"/>
                  </a:lnTo>
                  <a:lnTo>
                    <a:pt x="54026" y="190760"/>
                  </a:lnTo>
                  <a:lnTo>
                    <a:pt x="58928" y="188499"/>
                  </a:lnTo>
                  <a:lnTo>
                    <a:pt x="60553" y="185991"/>
                  </a:lnTo>
                  <a:lnTo>
                    <a:pt x="62358" y="178971"/>
                  </a:lnTo>
                  <a:lnTo>
                    <a:pt x="55841" y="149128"/>
                  </a:lnTo>
                  <a:lnTo>
                    <a:pt x="49515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416"/>
            <p:cNvSpPr/>
            <p:nvPr/>
          </p:nvSpPr>
          <p:spPr bwMode="auto">
            <a:xfrm>
              <a:off x="921874" y="3821906"/>
              <a:ext cx="142546" cy="141022"/>
            </a:xfrm>
            <a:custGeom>
              <a:avLst/>
              <a:gdLst/>
              <a:ahLst/>
              <a:cxnLst/>
              <a:rect l="0" t="0" r="0" b="0"/>
              <a:pathLst>
                <a:path w="142546" h="141022">
                  <a:moveTo>
                    <a:pt x="28245" y="0"/>
                  </a:moveTo>
                  <a:lnTo>
                    <a:pt x="13771" y="16590"/>
                  </a:lnTo>
                  <a:lnTo>
                    <a:pt x="9906" y="24836"/>
                  </a:lnTo>
                  <a:lnTo>
                    <a:pt x="2176" y="58181"/>
                  </a:lnTo>
                  <a:lnTo>
                    <a:pt x="0" y="89212"/>
                  </a:lnTo>
                  <a:lnTo>
                    <a:pt x="6385" y="124305"/>
                  </a:lnTo>
                  <a:lnTo>
                    <a:pt x="6729" y="127742"/>
                  </a:lnTo>
                  <a:lnTo>
                    <a:pt x="10581" y="124545"/>
                  </a:lnTo>
                  <a:lnTo>
                    <a:pt x="18994" y="109856"/>
                  </a:lnTo>
                  <a:lnTo>
                    <a:pt x="33031" y="76751"/>
                  </a:lnTo>
                  <a:lnTo>
                    <a:pt x="44917" y="56253"/>
                  </a:lnTo>
                  <a:lnTo>
                    <a:pt x="49677" y="52783"/>
                  </a:lnTo>
                  <a:lnTo>
                    <a:pt x="52058" y="51857"/>
                  </a:lnTo>
                  <a:lnTo>
                    <a:pt x="54439" y="52034"/>
                  </a:lnTo>
                  <a:lnTo>
                    <a:pt x="59201" y="54347"/>
                  </a:lnTo>
                  <a:lnTo>
                    <a:pt x="66345" y="63904"/>
                  </a:lnTo>
                  <a:lnTo>
                    <a:pt x="73489" y="76790"/>
                  </a:lnTo>
                  <a:lnTo>
                    <a:pt x="77310" y="100276"/>
                  </a:lnTo>
                  <a:lnTo>
                    <a:pt x="80182" y="121026"/>
                  </a:lnTo>
                  <a:lnTo>
                    <a:pt x="85967" y="133491"/>
                  </a:lnTo>
                  <a:lnTo>
                    <a:pt x="88157" y="136619"/>
                  </a:lnTo>
                  <a:lnTo>
                    <a:pt x="91205" y="138705"/>
                  </a:lnTo>
                  <a:lnTo>
                    <a:pt x="98825" y="141021"/>
                  </a:lnTo>
                  <a:lnTo>
                    <a:pt x="102286" y="140052"/>
                  </a:lnTo>
                  <a:lnTo>
                    <a:pt x="108248" y="134742"/>
                  </a:lnTo>
                  <a:lnTo>
                    <a:pt x="128758" y="103969"/>
                  </a:lnTo>
                  <a:lnTo>
                    <a:pt x="142545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417"/>
            <p:cNvSpPr/>
            <p:nvPr/>
          </p:nvSpPr>
          <p:spPr bwMode="auto">
            <a:xfrm>
              <a:off x="808531" y="3765050"/>
              <a:ext cx="55864" cy="13995"/>
            </a:xfrm>
            <a:custGeom>
              <a:avLst/>
              <a:gdLst/>
              <a:ahLst/>
              <a:cxnLst/>
              <a:rect l="0" t="0" r="0" b="0"/>
              <a:pathLst>
                <a:path w="55864" h="13995">
                  <a:moveTo>
                    <a:pt x="13000" y="6850"/>
                  </a:moveTo>
                  <a:lnTo>
                    <a:pt x="9208" y="3058"/>
                  </a:lnTo>
                  <a:lnTo>
                    <a:pt x="5229" y="1196"/>
                  </a:lnTo>
                  <a:lnTo>
                    <a:pt x="0" y="0"/>
                  </a:lnTo>
                  <a:lnTo>
                    <a:pt x="1402" y="1954"/>
                  </a:lnTo>
                  <a:lnTo>
                    <a:pt x="8769" y="9675"/>
                  </a:lnTo>
                  <a:lnTo>
                    <a:pt x="13236" y="12074"/>
                  </a:lnTo>
                  <a:lnTo>
                    <a:pt x="26364" y="13615"/>
                  </a:lnTo>
                  <a:lnTo>
                    <a:pt x="55863" y="139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418"/>
            <p:cNvSpPr/>
            <p:nvPr/>
          </p:nvSpPr>
          <p:spPr bwMode="auto">
            <a:xfrm>
              <a:off x="821531" y="3857625"/>
              <a:ext cx="21433" cy="70992"/>
            </a:xfrm>
            <a:custGeom>
              <a:avLst/>
              <a:gdLst/>
              <a:ahLst/>
              <a:cxnLst/>
              <a:rect l="0" t="0" r="0" b="0"/>
              <a:pathLst>
                <a:path w="21433" h="70992">
                  <a:moveTo>
                    <a:pt x="0" y="0"/>
                  </a:moveTo>
                  <a:lnTo>
                    <a:pt x="0" y="34246"/>
                  </a:lnTo>
                  <a:lnTo>
                    <a:pt x="0" y="58452"/>
                  </a:lnTo>
                  <a:lnTo>
                    <a:pt x="2117" y="63814"/>
                  </a:lnTo>
                  <a:lnTo>
                    <a:pt x="3793" y="66355"/>
                  </a:lnTo>
                  <a:lnTo>
                    <a:pt x="5703" y="68049"/>
                  </a:lnTo>
                  <a:lnTo>
                    <a:pt x="13001" y="70991"/>
                  </a:lnTo>
                  <a:lnTo>
                    <a:pt x="17699" y="63721"/>
                  </a:lnTo>
                  <a:lnTo>
                    <a:pt x="2143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4" name="SMARTInkShape-419"/>
          <p:cNvSpPr/>
          <p:nvPr/>
        </p:nvSpPr>
        <p:spPr bwMode="auto">
          <a:xfrm>
            <a:off x="508199" y="5972175"/>
            <a:ext cx="3449440" cy="53904"/>
          </a:xfrm>
          <a:custGeom>
            <a:avLst/>
            <a:gdLst/>
            <a:ahLst/>
            <a:cxnLst/>
            <a:rect l="0" t="0" r="0" b="0"/>
            <a:pathLst>
              <a:path w="3449440" h="53904">
                <a:moveTo>
                  <a:pt x="6151" y="0"/>
                </a:moveTo>
                <a:lnTo>
                  <a:pt x="0" y="0"/>
                </a:lnTo>
                <a:lnTo>
                  <a:pt x="16015" y="0"/>
                </a:lnTo>
                <a:lnTo>
                  <a:pt x="20589" y="2117"/>
                </a:lnTo>
                <a:lnTo>
                  <a:pt x="22920" y="3792"/>
                </a:lnTo>
                <a:lnTo>
                  <a:pt x="56347" y="14784"/>
                </a:lnTo>
                <a:lnTo>
                  <a:pt x="85698" y="25465"/>
                </a:lnTo>
                <a:lnTo>
                  <a:pt x="106450" y="26860"/>
                </a:lnTo>
                <a:lnTo>
                  <a:pt x="136912" y="22739"/>
                </a:lnTo>
                <a:lnTo>
                  <a:pt x="166074" y="21819"/>
                </a:lnTo>
                <a:lnTo>
                  <a:pt x="199850" y="19430"/>
                </a:lnTo>
                <a:lnTo>
                  <a:pt x="224002" y="15779"/>
                </a:lnTo>
                <a:lnTo>
                  <a:pt x="250611" y="11511"/>
                </a:lnTo>
                <a:lnTo>
                  <a:pt x="278312" y="9085"/>
                </a:lnTo>
                <a:lnTo>
                  <a:pt x="306499" y="8006"/>
                </a:lnTo>
                <a:lnTo>
                  <a:pt x="334902" y="7527"/>
                </a:lnTo>
                <a:lnTo>
                  <a:pt x="363400" y="7314"/>
                </a:lnTo>
                <a:lnTo>
                  <a:pt x="391941" y="8013"/>
                </a:lnTo>
                <a:lnTo>
                  <a:pt x="420501" y="10970"/>
                </a:lnTo>
                <a:lnTo>
                  <a:pt x="451186" y="12813"/>
                </a:lnTo>
                <a:lnTo>
                  <a:pt x="484138" y="13633"/>
                </a:lnTo>
                <a:lnTo>
                  <a:pt x="501815" y="13851"/>
                </a:lnTo>
                <a:lnTo>
                  <a:pt x="519950" y="13996"/>
                </a:lnTo>
                <a:lnTo>
                  <a:pt x="554917" y="14158"/>
                </a:lnTo>
                <a:lnTo>
                  <a:pt x="588978" y="14230"/>
                </a:lnTo>
                <a:lnTo>
                  <a:pt x="622637" y="14262"/>
                </a:lnTo>
                <a:lnTo>
                  <a:pt x="658235" y="14277"/>
                </a:lnTo>
                <a:lnTo>
                  <a:pt x="676617" y="14280"/>
                </a:lnTo>
                <a:lnTo>
                  <a:pt x="711859" y="12167"/>
                </a:lnTo>
                <a:lnTo>
                  <a:pt x="746043" y="9377"/>
                </a:lnTo>
                <a:lnTo>
                  <a:pt x="779756" y="8136"/>
                </a:lnTo>
                <a:lnTo>
                  <a:pt x="813261" y="7585"/>
                </a:lnTo>
                <a:lnTo>
                  <a:pt x="847467" y="7340"/>
                </a:lnTo>
                <a:lnTo>
                  <a:pt x="865478" y="7275"/>
                </a:lnTo>
                <a:lnTo>
                  <a:pt x="900837" y="7202"/>
                </a:lnTo>
                <a:lnTo>
                  <a:pt x="932427" y="7169"/>
                </a:lnTo>
                <a:lnTo>
                  <a:pt x="964458" y="7155"/>
                </a:lnTo>
                <a:lnTo>
                  <a:pt x="997215" y="7149"/>
                </a:lnTo>
                <a:lnTo>
                  <a:pt x="1030295" y="7146"/>
                </a:lnTo>
                <a:lnTo>
                  <a:pt x="1061401" y="9261"/>
                </a:lnTo>
                <a:lnTo>
                  <a:pt x="1092688" y="12054"/>
                </a:lnTo>
                <a:lnTo>
                  <a:pt x="1127761" y="13295"/>
                </a:lnTo>
                <a:lnTo>
                  <a:pt x="1162398" y="15963"/>
                </a:lnTo>
                <a:lnTo>
                  <a:pt x="1197108" y="19001"/>
                </a:lnTo>
                <a:lnTo>
                  <a:pt x="1215253" y="19811"/>
                </a:lnTo>
                <a:lnTo>
                  <a:pt x="1233700" y="20351"/>
                </a:lnTo>
                <a:lnTo>
                  <a:pt x="1252349" y="20711"/>
                </a:lnTo>
                <a:lnTo>
                  <a:pt x="1271131" y="20951"/>
                </a:lnTo>
                <a:lnTo>
                  <a:pt x="1290002" y="21111"/>
                </a:lnTo>
                <a:lnTo>
                  <a:pt x="1308933" y="20424"/>
                </a:lnTo>
                <a:lnTo>
                  <a:pt x="1327903" y="19172"/>
                </a:lnTo>
                <a:lnTo>
                  <a:pt x="1346901" y="17544"/>
                </a:lnTo>
                <a:lnTo>
                  <a:pt x="1365122" y="16459"/>
                </a:lnTo>
                <a:lnTo>
                  <a:pt x="1400184" y="15253"/>
                </a:lnTo>
                <a:lnTo>
                  <a:pt x="1418106" y="14137"/>
                </a:lnTo>
                <a:lnTo>
                  <a:pt x="1436404" y="12600"/>
                </a:lnTo>
                <a:lnTo>
                  <a:pt x="1454953" y="10781"/>
                </a:lnTo>
                <a:lnTo>
                  <a:pt x="1473669" y="8775"/>
                </a:lnTo>
                <a:lnTo>
                  <a:pt x="1492497" y="6644"/>
                </a:lnTo>
                <a:lnTo>
                  <a:pt x="1511398" y="4429"/>
                </a:lnTo>
                <a:lnTo>
                  <a:pt x="1529555" y="2953"/>
                </a:lnTo>
                <a:lnTo>
                  <a:pt x="1564547" y="1312"/>
                </a:lnTo>
                <a:lnTo>
                  <a:pt x="1598619" y="583"/>
                </a:lnTo>
                <a:lnTo>
                  <a:pt x="1632284" y="259"/>
                </a:lnTo>
                <a:lnTo>
                  <a:pt x="1665766" y="115"/>
                </a:lnTo>
                <a:lnTo>
                  <a:pt x="1699168" y="2168"/>
                </a:lnTo>
                <a:lnTo>
                  <a:pt x="1733328" y="5726"/>
                </a:lnTo>
                <a:lnTo>
                  <a:pt x="1751327" y="7786"/>
                </a:lnTo>
                <a:lnTo>
                  <a:pt x="1769677" y="9953"/>
                </a:lnTo>
                <a:lnTo>
                  <a:pt x="1804882" y="14477"/>
                </a:lnTo>
                <a:lnTo>
                  <a:pt x="1839843" y="19134"/>
                </a:lnTo>
                <a:lnTo>
                  <a:pt x="1858056" y="21488"/>
                </a:lnTo>
                <a:lnTo>
                  <a:pt x="1876548" y="23850"/>
                </a:lnTo>
                <a:lnTo>
                  <a:pt x="1896020" y="25425"/>
                </a:lnTo>
                <a:lnTo>
                  <a:pt x="1916145" y="26475"/>
                </a:lnTo>
                <a:lnTo>
                  <a:pt x="1936705" y="27175"/>
                </a:lnTo>
                <a:lnTo>
                  <a:pt x="1957556" y="27642"/>
                </a:lnTo>
                <a:lnTo>
                  <a:pt x="1978600" y="27953"/>
                </a:lnTo>
                <a:lnTo>
                  <a:pt x="1999773" y="28160"/>
                </a:lnTo>
                <a:lnTo>
                  <a:pt x="2021826" y="27505"/>
                </a:lnTo>
                <a:lnTo>
                  <a:pt x="2044466" y="26274"/>
                </a:lnTo>
                <a:lnTo>
                  <a:pt x="2067496" y="24660"/>
                </a:lnTo>
                <a:lnTo>
                  <a:pt x="2089994" y="22790"/>
                </a:lnTo>
                <a:lnTo>
                  <a:pt x="2112136" y="20749"/>
                </a:lnTo>
                <a:lnTo>
                  <a:pt x="2134041" y="18595"/>
                </a:lnTo>
                <a:lnTo>
                  <a:pt x="2155788" y="17159"/>
                </a:lnTo>
                <a:lnTo>
                  <a:pt x="2177430" y="16202"/>
                </a:lnTo>
                <a:lnTo>
                  <a:pt x="2199001" y="15564"/>
                </a:lnTo>
                <a:lnTo>
                  <a:pt x="2220526" y="15139"/>
                </a:lnTo>
                <a:lnTo>
                  <a:pt x="2242020" y="14855"/>
                </a:lnTo>
                <a:lnTo>
                  <a:pt x="2263493" y="14666"/>
                </a:lnTo>
                <a:lnTo>
                  <a:pt x="2284952" y="14540"/>
                </a:lnTo>
                <a:lnTo>
                  <a:pt x="2306402" y="14456"/>
                </a:lnTo>
                <a:lnTo>
                  <a:pt x="2327845" y="14400"/>
                </a:lnTo>
                <a:lnTo>
                  <a:pt x="2348491" y="14363"/>
                </a:lnTo>
                <a:lnTo>
                  <a:pt x="2368605" y="14337"/>
                </a:lnTo>
                <a:lnTo>
                  <a:pt x="2388364" y="14321"/>
                </a:lnTo>
                <a:lnTo>
                  <a:pt x="2408681" y="14310"/>
                </a:lnTo>
                <a:lnTo>
                  <a:pt x="2429369" y="14302"/>
                </a:lnTo>
                <a:lnTo>
                  <a:pt x="2450305" y="14298"/>
                </a:lnTo>
                <a:lnTo>
                  <a:pt x="2469818" y="14294"/>
                </a:lnTo>
                <a:lnTo>
                  <a:pt x="2488383" y="14291"/>
                </a:lnTo>
                <a:lnTo>
                  <a:pt x="2506316" y="14291"/>
                </a:lnTo>
                <a:lnTo>
                  <a:pt x="2524621" y="15084"/>
                </a:lnTo>
                <a:lnTo>
                  <a:pt x="2543175" y="16405"/>
                </a:lnTo>
                <a:lnTo>
                  <a:pt x="2561894" y="18081"/>
                </a:lnTo>
                <a:lnTo>
                  <a:pt x="2581517" y="20786"/>
                </a:lnTo>
                <a:lnTo>
                  <a:pt x="2601743" y="24176"/>
                </a:lnTo>
                <a:lnTo>
                  <a:pt x="2622371" y="28023"/>
                </a:lnTo>
                <a:lnTo>
                  <a:pt x="2643266" y="31383"/>
                </a:lnTo>
                <a:lnTo>
                  <a:pt x="2664340" y="34415"/>
                </a:lnTo>
                <a:lnTo>
                  <a:pt x="2685533" y="37231"/>
                </a:lnTo>
                <a:lnTo>
                  <a:pt x="2706806" y="39108"/>
                </a:lnTo>
                <a:lnTo>
                  <a:pt x="2728131" y="40360"/>
                </a:lnTo>
                <a:lnTo>
                  <a:pt x="2749492" y="41194"/>
                </a:lnTo>
                <a:lnTo>
                  <a:pt x="2770876" y="40956"/>
                </a:lnTo>
                <a:lnTo>
                  <a:pt x="2792276" y="40004"/>
                </a:lnTo>
                <a:lnTo>
                  <a:pt x="2813687" y="38576"/>
                </a:lnTo>
                <a:lnTo>
                  <a:pt x="2835104" y="36830"/>
                </a:lnTo>
                <a:lnTo>
                  <a:pt x="2856526" y="34872"/>
                </a:lnTo>
                <a:lnTo>
                  <a:pt x="2877951" y="32773"/>
                </a:lnTo>
                <a:lnTo>
                  <a:pt x="2899378" y="30580"/>
                </a:lnTo>
                <a:lnTo>
                  <a:pt x="2920806" y="28325"/>
                </a:lnTo>
                <a:lnTo>
                  <a:pt x="2942236" y="26026"/>
                </a:lnTo>
                <a:lnTo>
                  <a:pt x="2962872" y="23701"/>
                </a:lnTo>
                <a:lnTo>
                  <a:pt x="2982980" y="21357"/>
                </a:lnTo>
                <a:lnTo>
                  <a:pt x="3002735" y="19000"/>
                </a:lnTo>
                <a:lnTo>
                  <a:pt x="3022254" y="16635"/>
                </a:lnTo>
                <a:lnTo>
                  <a:pt x="3041618" y="14265"/>
                </a:lnTo>
                <a:lnTo>
                  <a:pt x="3060877" y="11892"/>
                </a:lnTo>
                <a:lnTo>
                  <a:pt x="3079272" y="9515"/>
                </a:lnTo>
                <a:lnTo>
                  <a:pt x="3114529" y="4758"/>
                </a:lnTo>
                <a:lnTo>
                  <a:pt x="3146602" y="2115"/>
                </a:lnTo>
                <a:lnTo>
                  <a:pt x="3176732" y="1734"/>
                </a:lnTo>
                <a:lnTo>
                  <a:pt x="3205998" y="4210"/>
                </a:lnTo>
                <a:lnTo>
                  <a:pt x="3232764" y="7956"/>
                </a:lnTo>
                <a:lnTo>
                  <a:pt x="3268028" y="14528"/>
                </a:lnTo>
                <a:lnTo>
                  <a:pt x="3300702" y="23619"/>
                </a:lnTo>
                <a:lnTo>
                  <a:pt x="3333402" y="34250"/>
                </a:lnTo>
                <a:lnTo>
                  <a:pt x="3363199" y="44545"/>
                </a:lnTo>
                <a:lnTo>
                  <a:pt x="3392136" y="53415"/>
                </a:lnTo>
                <a:lnTo>
                  <a:pt x="3411271" y="53903"/>
                </a:lnTo>
                <a:lnTo>
                  <a:pt x="3449439" y="428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9" name="SMARTInkShape-Group89"/>
          <p:cNvGrpSpPr/>
          <p:nvPr/>
        </p:nvGrpSpPr>
        <p:grpSpPr>
          <a:xfrm>
            <a:off x="2510484" y="1721644"/>
            <a:ext cx="1047105" cy="1264445"/>
            <a:chOff x="2510484" y="1721644"/>
            <a:chExt cx="1047105" cy="1264445"/>
          </a:xfrm>
        </p:grpSpPr>
        <p:sp>
          <p:nvSpPr>
            <p:cNvPr id="25" name="SMARTInkShape-420"/>
            <p:cNvSpPr/>
            <p:nvPr/>
          </p:nvSpPr>
          <p:spPr bwMode="auto">
            <a:xfrm>
              <a:off x="3393281" y="2878931"/>
              <a:ext cx="135733" cy="107158"/>
            </a:xfrm>
            <a:custGeom>
              <a:avLst/>
              <a:gdLst/>
              <a:ahLst/>
              <a:cxnLst/>
              <a:rect l="0" t="0" r="0" b="0"/>
              <a:pathLst>
                <a:path w="135733" h="107158">
                  <a:moveTo>
                    <a:pt x="0" y="107157"/>
                  </a:moveTo>
                  <a:lnTo>
                    <a:pt x="0" y="103364"/>
                  </a:lnTo>
                  <a:lnTo>
                    <a:pt x="2117" y="99386"/>
                  </a:lnTo>
                  <a:lnTo>
                    <a:pt x="7291" y="94178"/>
                  </a:lnTo>
                  <a:lnTo>
                    <a:pt x="36679" y="73364"/>
                  </a:lnTo>
                  <a:lnTo>
                    <a:pt x="68812" y="51812"/>
                  </a:lnTo>
                  <a:lnTo>
                    <a:pt x="94877" y="32288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421"/>
            <p:cNvSpPr/>
            <p:nvPr/>
          </p:nvSpPr>
          <p:spPr bwMode="auto">
            <a:xfrm>
              <a:off x="3293269" y="2378869"/>
              <a:ext cx="264320" cy="185738"/>
            </a:xfrm>
            <a:custGeom>
              <a:avLst/>
              <a:gdLst/>
              <a:ahLst/>
              <a:cxnLst/>
              <a:rect l="0" t="0" r="0" b="0"/>
              <a:pathLst>
                <a:path w="264320" h="185738">
                  <a:moveTo>
                    <a:pt x="0" y="185737"/>
                  </a:moveTo>
                  <a:lnTo>
                    <a:pt x="0" y="175794"/>
                  </a:lnTo>
                  <a:lnTo>
                    <a:pt x="7585" y="165152"/>
                  </a:lnTo>
                  <a:lnTo>
                    <a:pt x="40951" y="134902"/>
                  </a:lnTo>
                  <a:lnTo>
                    <a:pt x="63444" y="120281"/>
                  </a:lnTo>
                  <a:lnTo>
                    <a:pt x="91962" y="103200"/>
                  </a:lnTo>
                  <a:lnTo>
                    <a:pt x="123157" y="82908"/>
                  </a:lnTo>
                  <a:lnTo>
                    <a:pt x="155543" y="61454"/>
                  </a:lnTo>
                  <a:lnTo>
                    <a:pt x="188457" y="41336"/>
                  </a:lnTo>
                  <a:lnTo>
                    <a:pt x="219490" y="23928"/>
                  </a:lnTo>
                  <a:lnTo>
                    <a:pt x="264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422"/>
            <p:cNvSpPr/>
            <p:nvPr/>
          </p:nvSpPr>
          <p:spPr bwMode="auto">
            <a:xfrm>
              <a:off x="2510484" y="2078831"/>
              <a:ext cx="347017" cy="171451"/>
            </a:xfrm>
            <a:custGeom>
              <a:avLst/>
              <a:gdLst/>
              <a:ahLst/>
              <a:cxnLst/>
              <a:rect l="0" t="0" r="0" b="0"/>
              <a:pathLst>
                <a:path w="347017" h="171451">
                  <a:moveTo>
                    <a:pt x="4116" y="171450"/>
                  </a:moveTo>
                  <a:lnTo>
                    <a:pt x="324" y="171450"/>
                  </a:lnTo>
                  <a:lnTo>
                    <a:pt x="0" y="170657"/>
                  </a:lnTo>
                  <a:lnTo>
                    <a:pt x="1758" y="167658"/>
                  </a:lnTo>
                  <a:lnTo>
                    <a:pt x="31352" y="147089"/>
                  </a:lnTo>
                  <a:lnTo>
                    <a:pt x="54321" y="134429"/>
                  </a:lnTo>
                  <a:lnTo>
                    <a:pt x="85696" y="120865"/>
                  </a:lnTo>
                  <a:lnTo>
                    <a:pt x="105334" y="112327"/>
                  </a:lnTo>
                  <a:lnTo>
                    <a:pt x="127157" y="102666"/>
                  </a:lnTo>
                  <a:lnTo>
                    <a:pt x="150437" y="92257"/>
                  </a:lnTo>
                  <a:lnTo>
                    <a:pt x="174689" y="81348"/>
                  </a:lnTo>
                  <a:lnTo>
                    <a:pt x="199587" y="70107"/>
                  </a:lnTo>
                  <a:lnTo>
                    <a:pt x="224918" y="58645"/>
                  </a:lnTo>
                  <a:lnTo>
                    <a:pt x="249742" y="47034"/>
                  </a:lnTo>
                  <a:lnTo>
                    <a:pt x="274229" y="35325"/>
                  </a:lnTo>
                  <a:lnTo>
                    <a:pt x="298491" y="23550"/>
                  </a:lnTo>
                  <a:lnTo>
                    <a:pt x="3470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423"/>
            <p:cNvSpPr/>
            <p:nvPr/>
          </p:nvSpPr>
          <p:spPr bwMode="auto">
            <a:xfrm>
              <a:off x="2743226" y="1721644"/>
              <a:ext cx="214288" cy="100013"/>
            </a:xfrm>
            <a:custGeom>
              <a:avLst/>
              <a:gdLst/>
              <a:ahLst/>
              <a:cxnLst/>
              <a:rect l="0" t="0" r="0" b="0"/>
              <a:pathLst>
                <a:path w="214288" h="100013">
                  <a:moveTo>
                    <a:pt x="7118" y="100012"/>
                  </a:moveTo>
                  <a:lnTo>
                    <a:pt x="61" y="100012"/>
                  </a:lnTo>
                  <a:lnTo>
                    <a:pt x="0" y="96220"/>
                  </a:lnTo>
                  <a:lnTo>
                    <a:pt x="4219" y="92241"/>
                  </a:lnTo>
                  <a:lnTo>
                    <a:pt x="31636" y="75176"/>
                  </a:lnTo>
                  <a:lnTo>
                    <a:pt x="62625" y="61609"/>
                  </a:lnTo>
                  <a:lnTo>
                    <a:pt x="88144" y="52253"/>
                  </a:lnTo>
                  <a:lnTo>
                    <a:pt x="117477" y="40686"/>
                  </a:lnTo>
                  <a:lnTo>
                    <a:pt x="149035" y="27607"/>
                  </a:lnTo>
                  <a:lnTo>
                    <a:pt x="181582" y="13857"/>
                  </a:lnTo>
                  <a:lnTo>
                    <a:pt x="2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0" name="SMARTInkShape-424"/>
          <p:cNvSpPr/>
          <p:nvPr/>
        </p:nvSpPr>
        <p:spPr bwMode="auto">
          <a:xfrm>
            <a:off x="1735931" y="3486150"/>
            <a:ext cx="71439" cy="21345"/>
          </a:xfrm>
          <a:custGeom>
            <a:avLst/>
            <a:gdLst/>
            <a:ahLst/>
            <a:cxnLst/>
            <a:rect l="0" t="0" r="0" b="0"/>
            <a:pathLst>
              <a:path w="71439" h="21345">
                <a:moveTo>
                  <a:pt x="0" y="14288"/>
                </a:moveTo>
                <a:lnTo>
                  <a:pt x="3793" y="14288"/>
                </a:lnTo>
                <a:lnTo>
                  <a:pt x="31318" y="20769"/>
                </a:lnTo>
                <a:lnTo>
                  <a:pt x="58609" y="21344"/>
                </a:lnTo>
                <a:lnTo>
                  <a:pt x="62885" y="20579"/>
                </a:lnTo>
                <a:lnTo>
                  <a:pt x="65736" y="19276"/>
                </a:lnTo>
                <a:lnTo>
                  <a:pt x="67636" y="17613"/>
                </a:lnTo>
                <a:lnTo>
                  <a:pt x="69748" y="11532"/>
                </a:lnTo>
                <a:lnTo>
                  <a:pt x="7143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1" name="SMARTInkShape-Group91"/>
          <p:cNvGrpSpPr/>
          <p:nvPr/>
        </p:nvGrpSpPr>
        <p:grpSpPr>
          <a:xfrm>
            <a:off x="5058889" y="71732"/>
            <a:ext cx="1420493" cy="677848"/>
            <a:chOff x="5058889" y="71732"/>
            <a:chExt cx="1420493" cy="677848"/>
          </a:xfrm>
        </p:grpSpPr>
        <p:sp>
          <p:nvSpPr>
            <p:cNvPr id="31" name="SMARTInkShape-425"/>
            <p:cNvSpPr/>
            <p:nvPr/>
          </p:nvSpPr>
          <p:spPr bwMode="auto">
            <a:xfrm>
              <a:off x="5493864" y="150019"/>
              <a:ext cx="85406" cy="50007"/>
            </a:xfrm>
            <a:custGeom>
              <a:avLst/>
              <a:gdLst/>
              <a:ahLst/>
              <a:cxnLst/>
              <a:rect l="0" t="0" r="0" b="0"/>
              <a:pathLst>
                <a:path w="85406" h="50007">
                  <a:moveTo>
                    <a:pt x="13967" y="0"/>
                  </a:moveTo>
                  <a:lnTo>
                    <a:pt x="10175" y="0"/>
                  </a:lnTo>
                  <a:lnTo>
                    <a:pt x="9057" y="794"/>
                  </a:lnTo>
                  <a:lnTo>
                    <a:pt x="8313" y="2116"/>
                  </a:lnTo>
                  <a:lnTo>
                    <a:pt x="160" y="28188"/>
                  </a:lnTo>
                  <a:lnTo>
                    <a:pt x="0" y="30698"/>
                  </a:lnTo>
                  <a:lnTo>
                    <a:pt x="4055" y="37721"/>
                  </a:lnTo>
                  <a:lnTo>
                    <a:pt x="7360" y="41816"/>
                  </a:lnTo>
                  <a:lnTo>
                    <a:pt x="17380" y="46366"/>
                  </a:lnTo>
                  <a:lnTo>
                    <a:pt x="50929" y="49527"/>
                  </a:lnTo>
                  <a:lnTo>
                    <a:pt x="8540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426"/>
            <p:cNvSpPr/>
            <p:nvPr/>
          </p:nvSpPr>
          <p:spPr bwMode="auto">
            <a:xfrm>
              <a:off x="5536788" y="321469"/>
              <a:ext cx="28194" cy="62582"/>
            </a:xfrm>
            <a:custGeom>
              <a:avLst/>
              <a:gdLst/>
              <a:ahLst/>
              <a:cxnLst/>
              <a:rect l="0" t="0" r="0" b="0"/>
              <a:pathLst>
                <a:path w="28194" h="62582">
                  <a:moveTo>
                    <a:pt x="13906" y="0"/>
                  </a:moveTo>
                  <a:lnTo>
                    <a:pt x="13906" y="3792"/>
                  </a:lnTo>
                  <a:lnTo>
                    <a:pt x="11789" y="7771"/>
                  </a:lnTo>
                  <a:lnTo>
                    <a:pt x="3963" y="20585"/>
                  </a:lnTo>
                  <a:lnTo>
                    <a:pt x="905" y="30000"/>
                  </a:lnTo>
                  <a:lnTo>
                    <a:pt x="0" y="37816"/>
                  </a:lnTo>
                  <a:lnTo>
                    <a:pt x="3524" y="48952"/>
                  </a:lnTo>
                  <a:lnTo>
                    <a:pt x="12628" y="62581"/>
                  </a:lnTo>
                  <a:lnTo>
                    <a:pt x="13848" y="62358"/>
                  </a:lnTo>
                  <a:lnTo>
                    <a:pt x="17319" y="59994"/>
                  </a:lnTo>
                  <a:lnTo>
                    <a:pt x="23737" y="50408"/>
                  </a:lnTo>
                  <a:lnTo>
                    <a:pt x="2819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427"/>
            <p:cNvSpPr/>
            <p:nvPr/>
          </p:nvSpPr>
          <p:spPr bwMode="auto">
            <a:xfrm>
              <a:off x="5315093" y="265313"/>
              <a:ext cx="114158" cy="139185"/>
            </a:xfrm>
            <a:custGeom>
              <a:avLst/>
              <a:gdLst/>
              <a:ahLst/>
              <a:cxnLst/>
              <a:rect l="0" t="0" r="0" b="0"/>
              <a:pathLst>
                <a:path w="114158" h="139185">
                  <a:moveTo>
                    <a:pt x="14145" y="34725"/>
                  </a:moveTo>
                  <a:lnTo>
                    <a:pt x="10352" y="34725"/>
                  </a:lnTo>
                  <a:lnTo>
                    <a:pt x="9235" y="35518"/>
                  </a:lnTo>
                  <a:lnTo>
                    <a:pt x="8490" y="36841"/>
                  </a:lnTo>
                  <a:lnTo>
                    <a:pt x="937" y="65253"/>
                  </a:lnTo>
                  <a:lnTo>
                    <a:pt x="0" y="97159"/>
                  </a:lnTo>
                  <a:lnTo>
                    <a:pt x="714" y="107717"/>
                  </a:lnTo>
                  <a:lnTo>
                    <a:pt x="7138" y="135458"/>
                  </a:lnTo>
                  <a:lnTo>
                    <a:pt x="8680" y="137599"/>
                  </a:lnTo>
                  <a:lnTo>
                    <a:pt x="10501" y="139026"/>
                  </a:lnTo>
                  <a:lnTo>
                    <a:pt x="11716" y="139184"/>
                  </a:lnTo>
                  <a:lnTo>
                    <a:pt x="12525" y="138495"/>
                  </a:lnTo>
                  <a:lnTo>
                    <a:pt x="18841" y="122238"/>
                  </a:lnTo>
                  <a:lnTo>
                    <a:pt x="25038" y="90346"/>
                  </a:lnTo>
                  <a:lnTo>
                    <a:pt x="34570" y="62847"/>
                  </a:lnTo>
                  <a:lnTo>
                    <a:pt x="48694" y="28902"/>
                  </a:lnTo>
                  <a:lnTo>
                    <a:pt x="62129" y="10333"/>
                  </a:lnTo>
                  <a:lnTo>
                    <a:pt x="69338" y="4040"/>
                  </a:lnTo>
                  <a:lnTo>
                    <a:pt x="75187" y="1243"/>
                  </a:lnTo>
                  <a:lnTo>
                    <a:pt x="80433" y="0"/>
                  </a:lnTo>
                  <a:lnTo>
                    <a:pt x="82943" y="2050"/>
                  </a:lnTo>
                  <a:lnTo>
                    <a:pt x="87849" y="10677"/>
                  </a:lnTo>
                  <a:lnTo>
                    <a:pt x="88442" y="22449"/>
                  </a:lnTo>
                  <a:lnTo>
                    <a:pt x="85959" y="56421"/>
                  </a:lnTo>
                  <a:lnTo>
                    <a:pt x="87773" y="86900"/>
                  </a:lnTo>
                  <a:lnTo>
                    <a:pt x="96983" y="120441"/>
                  </a:lnTo>
                  <a:lnTo>
                    <a:pt x="98587" y="127854"/>
                  </a:lnTo>
                  <a:lnTo>
                    <a:pt x="99808" y="130148"/>
                  </a:lnTo>
                  <a:lnTo>
                    <a:pt x="101416" y="131678"/>
                  </a:lnTo>
                  <a:lnTo>
                    <a:pt x="103282" y="132698"/>
                  </a:lnTo>
                  <a:lnTo>
                    <a:pt x="105319" y="131790"/>
                  </a:lnTo>
                  <a:lnTo>
                    <a:pt x="114157" y="120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428"/>
            <p:cNvSpPr/>
            <p:nvPr/>
          </p:nvSpPr>
          <p:spPr bwMode="auto">
            <a:xfrm>
              <a:off x="5058889" y="253098"/>
              <a:ext cx="198912" cy="188690"/>
            </a:xfrm>
            <a:custGeom>
              <a:avLst/>
              <a:gdLst/>
              <a:ahLst/>
              <a:cxnLst/>
              <a:rect l="0" t="0" r="0" b="0"/>
              <a:pathLst>
                <a:path w="198912" h="188690">
                  <a:moveTo>
                    <a:pt x="27461" y="11221"/>
                  </a:moveTo>
                  <a:lnTo>
                    <a:pt x="23669" y="11221"/>
                  </a:lnTo>
                  <a:lnTo>
                    <a:pt x="19690" y="13337"/>
                  </a:lnTo>
                  <a:lnTo>
                    <a:pt x="15276" y="16130"/>
                  </a:lnTo>
                  <a:lnTo>
                    <a:pt x="10668" y="17371"/>
                  </a:lnTo>
                  <a:lnTo>
                    <a:pt x="9122" y="16909"/>
                  </a:lnTo>
                  <a:lnTo>
                    <a:pt x="8091" y="15807"/>
                  </a:lnTo>
                  <a:lnTo>
                    <a:pt x="6152" y="12465"/>
                  </a:lnTo>
                  <a:lnTo>
                    <a:pt x="0" y="5338"/>
                  </a:lnTo>
                  <a:lnTo>
                    <a:pt x="422" y="4918"/>
                  </a:lnTo>
                  <a:lnTo>
                    <a:pt x="6227" y="4151"/>
                  </a:lnTo>
                  <a:lnTo>
                    <a:pt x="19230" y="4078"/>
                  </a:lnTo>
                  <a:lnTo>
                    <a:pt x="19592" y="4871"/>
                  </a:lnTo>
                  <a:lnTo>
                    <a:pt x="19995" y="7870"/>
                  </a:lnTo>
                  <a:lnTo>
                    <a:pt x="18058" y="11848"/>
                  </a:lnTo>
                  <a:lnTo>
                    <a:pt x="16429" y="14020"/>
                  </a:lnTo>
                  <a:lnTo>
                    <a:pt x="9667" y="45454"/>
                  </a:lnTo>
                  <a:lnTo>
                    <a:pt x="6748" y="80924"/>
                  </a:lnTo>
                  <a:lnTo>
                    <a:pt x="7037" y="109044"/>
                  </a:lnTo>
                  <a:lnTo>
                    <a:pt x="11796" y="136690"/>
                  </a:lnTo>
                  <a:lnTo>
                    <a:pt x="19027" y="158728"/>
                  </a:lnTo>
                  <a:lnTo>
                    <a:pt x="26623" y="167532"/>
                  </a:lnTo>
                  <a:lnTo>
                    <a:pt x="35291" y="171974"/>
                  </a:lnTo>
                  <a:lnTo>
                    <a:pt x="39825" y="173158"/>
                  </a:lnTo>
                  <a:lnTo>
                    <a:pt x="49095" y="172357"/>
                  </a:lnTo>
                  <a:lnTo>
                    <a:pt x="65357" y="165327"/>
                  </a:lnTo>
                  <a:lnTo>
                    <a:pt x="77641" y="156706"/>
                  </a:lnTo>
                  <a:lnTo>
                    <a:pt x="103370" y="124924"/>
                  </a:lnTo>
                  <a:lnTo>
                    <a:pt x="108823" y="108851"/>
                  </a:lnTo>
                  <a:lnTo>
                    <a:pt x="114010" y="81952"/>
                  </a:lnTo>
                  <a:lnTo>
                    <a:pt x="118457" y="53874"/>
                  </a:lnTo>
                  <a:lnTo>
                    <a:pt x="121892" y="29680"/>
                  </a:lnTo>
                  <a:lnTo>
                    <a:pt x="127147" y="0"/>
                  </a:lnTo>
                  <a:lnTo>
                    <a:pt x="127454" y="28773"/>
                  </a:lnTo>
                  <a:lnTo>
                    <a:pt x="127468" y="59637"/>
                  </a:lnTo>
                  <a:lnTo>
                    <a:pt x="127471" y="85127"/>
                  </a:lnTo>
                  <a:lnTo>
                    <a:pt x="127472" y="110214"/>
                  </a:lnTo>
                  <a:lnTo>
                    <a:pt x="129590" y="144533"/>
                  </a:lnTo>
                  <a:lnTo>
                    <a:pt x="131266" y="154864"/>
                  </a:lnTo>
                  <a:lnTo>
                    <a:pt x="139477" y="170577"/>
                  </a:lnTo>
                  <a:lnTo>
                    <a:pt x="153255" y="184115"/>
                  </a:lnTo>
                  <a:lnTo>
                    <a:pt x="160363" y="187281"/>
                  </a:lnTo>
                  <a:lnTo>
                    <a:pt x="168814" y="188689"/>
                  </a:lnTo>
                  <a:lnTo>
                    <a:pt x="177862" y="185081"/>
                  </a:lnTo>
                  <a:lnTo>
                    <a:pt x="182497" y="181896"/>
                  </a:lnTo>
                  <a:lnTo>
                    <a:pt x="189764" y="169891"/>
                  </a:lnTo>
                  <a:lnTo>
                    <a:pt x="198911" y="1469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429"/>
            <p:cNvSpPr/>
            <p:nvPr/>
          </p:nvSpPr>
          <p:spPr bwMode="auto">
            <a:xfrm>
              <a:off x="5657180" y="273005"/>
              <a:ext cx="307852" cy="94888"/>
            </a:xfrm>
            <a:custGeom>
              <a:avLst/>
              <a:gdLst/>
              <a:ahLst/>
              <a:cxnLst/>
              <a:rect l="0" t="0" r="0" b="0"/>
              <a:pathLst>
                <a:path w="307852" h="94888">
                  <a:moveTo>
                    <a:pt x="36389" y="27033"/>
                  </a:moveTo>
                  <a:lnTo>
                    <a:pt x="36389" y="30825"/>
                  </a:lnTo>
                  <a:lnTo>
                    <a:pt x="27570" y="62992"/>
                  </a:lnTo>
                  <a:lnTo>
                    <a:pt x="23721" y="77110"/>
                  </a:lnTo>
                  <a:lnTo>
                    <a:pt x="23181" y="81849"/>
                  </a:lnTo>
                  <a:lnTo>
                    <a:pt x="23615" y="85008"/>
                  </a:lnTo>
                  <a:lnTo>
                    <a:pt x="24698" y="87114"/>
                  </a:lnTo>
                  <a:lnTo>
                    <a:pt x="32132" y="92195"/>
                  </a:lnTo>
                  <a:lnTo>
                    <a:pt x="35932" y="94287"/>
                  </a:lnTo>
                  <a:lnTo>
                    <a:pt x="40053" y="94887"/>
                  </a:lnTo>
                  <a:lnTo>
                    <a:pt x="48866" y="93438"/>
                  </a:lnTo>
                  <a:lnTo>
                    <a:pt x="62751" y="84367"/>
                  </a:lnTo>
                  <a:lnTo>
                    <a:pt x="73128" y="71625"/>
                  </a:lnTo>
                  <a:lnTo>
                    <a:pt x="77437" y="54004"/>
                  </a:lnTo>
                  <a:lnTo>
                    <a:pt x="76328" y="42724"/>
                  </a:lnTo>
                  <a:lnTo>
                    <a:pt x="72396" y="32419"/>
                  </a:lnTo>
                  <a:lnTo>
                    <a:pt x="61257" y="18486"/>
                  </a:lnTo>
                  <a:lnTo>
                    <a:pt x="47108" y="8978"/>
                  </a:lnTo>
                  <a:lnTo>
                    <a:pt x="23514" y="771"/>
                  </a:lnTo>
                  <a:lnTo>
                    <a:pt x="18280" y="0"/>
                  </a:lnTo>
                  <a:lnTo>
                    <a:pt x="13203" y="1073"/>
                  </a:lnTo>
                  <a:lnTo>
                    <a:pt x="3330" y="6499"/>
                  </a:lnTo>
                  <a:lnTo>
                    <a:pt x="856" y="9375"/>
                  </a:lnTo>
                  <a:lnTo>
                    <a:pt x="0" y="12086"/>
                  </a:lnTo>
                  <a:lnTo>
                    <a:pt x="224" y="14687"/>
                  </a:lnTo>
                  <a:lnTo>
                    <a:pt x="2588" y="19693"/>
                  </a:lnTo>
                  <a:lnTo>
                    <a:pt x="4330" y="22140"/>
                  </a:lnTo>
                  <a:lnTo>
                    <a:pt x="14366" y="29375"/>
                  </a:lnTo>
                  <a:lnTo>
                    <a:pt x="25013" y="29926"/>
                  </a:lnTo>
                  <a:lnTo>
                    <a:pt x="55044" y="27604"/>
                  </a:lnTo>
                  <a:lnTo>
                    <a:pt x="85053" y="21442"/>
                  </a:lnTo>
                  <a:lnTo>
                    <a:pt x="115891" y="10255"/>
                  </a:lnTo>
                  <a:lnTo>
                    <a:pt x="144178" y="6010"/>
                  </a:lnTo>
                  <a:lnTo>
                    <a:pt x="149911" y="7900"/>
                  </a:lnTo>
                  <a:lnTo>
                    <a:pt x="152552" y="9515"/>
                  </a:lnTo>
                  <a:lnTo>
                    <a:pt x="154313" y="12179"/>
                  </a:lnTo>
                  <a:lnTo>
                    <a:pt x="156790" y="23513"/>
                  </a:lnTo>
                  <a:lnTo>
                    <a:pt x="157741" y="55864"/>
                  </a:lnTo>
                  <a:lnTo>
                    <a:pt x="157820" y="77729"/>
                  </a:lnTo>
                  <a:lnTo>
                    <a:pt x="155711" y="83431"/>
                  </a:lnTo>
                  <a:lnTo>
                    <a:pt x="151681" y="89767"/>
                  </a:lnTo>
                  <a:lnTo>
                    <a:pt x="154775" y="87072"/>
                  </a:lnTo>
                  <a:lnTo>
                    <a:pt x="182818" y="55072"/>
                  </a:lnTo>
                  <a:lnTo>
                    <a:pt x="216735" y="25607"/>
                  </a:lnTo>
                  <a:lnTo>
                    <a:pt x="226610" y="18991"/>
                  </a:lnTo>
                  <a:lnTo>
                    <a:pt x="231465" y="17702"/>
                  </a:lnTo>
                  <a:lnTo>
                    <a:pt x="241094" y="18388"/>
                  </a:lnTo>
                  <a:lnTo>
                    <a:pt x="255439" y="23236"/>
                  </a:lnTo>
                  <a:lnTo>
                    <a:pt x="262862" y="29579"/>
                  </a:lnTo>
                  <a:lnTo>
                    <a:pt x="283956" y="65232"/>
                  </a:lnTo>
                  <a:lnTo>
                    <a:pt x="291158" y="77862"/>
                  </a:lnTo>
                  <a:lnTo>
                    <a:pt x="295934" y="81373"/>
                  </a:lnTo>
                  <a:lnTo>
                    <a:pt x="307851" y="841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430"/>
            <p:cNvSpPr/>
            <p:nvPr/>
          </p:nvSpPr>
          <p:spPr bwMode="auto">
            <a:xfrm>
              <a:off x="6267605" y="71732"/>
              <a:ext cx="211777" cy="320710"/>
            </a:xfrm>
            <a:custGeom>
              <a:avLst/>
              <a:gdLst/>
              <a:ahLst/>
              <a:cxnLst/>
              <a:rect l="0" t="0" r="0" b="0"/>
              <a:pathLst>
                <a:path w="211777" h="320710">
                  <a:moveTo>
                    <a:pt x="118908" y="6849"/>
                  </a:moveTo>
                  <a:lnTo>
                    <a:pt x="118908" y="3057"/>
                  </a:lnTo>
                  <a:lnTo>
                    <a:pt x="118114" y="1940"/>
                  </a:lnTo>
                  <a:lnTo>
                    <a:pt x="116791" y="1195"/>
                  </a:lnTo>
                  <a:lnTo>
                    <a:pt x="108965" y="0"/>
                  </a:lnTo>
                  <a:lnTo>
                    <a:pt x="107516" y="695"/>
                  </a:lnTo>
                  <a:lnTo>
                    <a:pt x="106551" y="1953"/>
                  </a:lnTo>
                  <a:lnTo>
                    <a:pt x="104684" y="5467"/>
                  </a:lnTo>
                  <a:lnTo>
                    <a:pt x="101209" y="9674"/>
                  </a:lnTo>
                  <a:lnTo>
                    <a:pt x="97019" y="12074"/>
                  </a:lnTo>
                  <a:lnTo>
                    <a:pt x="94790" y="12713"/>
                  </a:lnTo>
                  <a:lnTo>
                    <a:pt x="90197" y="17658"/>
                  </a:lnTo>
                  <a:lnTo>
                    <a:pt x="84716" y="24353"/>
                  </a:lnTo>
                  <a:lnTo>
                    <a:pt x="68263" y="39352"/>
                  </a:lnTo>
                  <a:lnTo>
                    <a:pt x="49725" y="60983"/>
                  </a:lnTo>
                  <a:lnTo>
                    <a:pt x="14934" y="82733"/>
                  </a:lnTo>
                  <a:lnTo>
                    <a:pt x="6286" y="87671"/>
                  </a:lnTo>
                  <a:lnTo>
                    <a:pt x="3346" y="88512"/>
                  </a:lnTo>
                  <a:lnTo>
                    <a:pt x="1385" y="88279"/>
                  </a:lnTo>
                  <a:lnTo>
                    <a:pt x="78" y="87329"/>
                  </a:lnTo>
                  <a:lnTo>
                    <a:pt x="0" y="86696"/>
                  </a:lnTo>
                  <a:lnTo>
                    <a:pt x="742" y="86274"/>
                  </a:lnTo>
                  <a:lnTo>
                    <a:pt x="7696" y="83564"/>
                  </a:lnTo>
                  <a:lnTo>
                    <a:pt x="28827" y="74072"/>
                  </a:lnTo>
                  <a:lnTo>
                    <a:pt x="63898" y="65660"/>
                  </a:lnTo>
                  <a:lnTo>
                    <a:pt x="76202" y="65531"/>
                  </a:lnTo>
                  <a:lnTo>
                    <a:pt x="91261" y="69921"/>
                  </a:lnTo>
                  <a:lnTo>
                    <a:pt x="98154" y="74040"/>
                  </a:lnTo>
                  <a:lnTo>
                    <a:pt x="101747" y="78516"/>
                  </a:lnTo>
                  <a:lnTo>
                    <a:pt x="102704" y="80821"/>
                  </a:lnTo>
                  <a:lnTo>
                    <a:pt x="101652" y="87615"/>
                  </a:lnTo>
                  <a:lnTo>
                    <a:pt x="94509" y="104912"/>
                  </a:lnTo>
                  <a:lnTo>
                    <a:pt x="83985" y="118896"/>
                  </a:lnTo>
                  <a:lnTo>
                    <a:pt x="50705" y="143562"/>
                  </a:lnTo>
                  <a:lnTo>
                    <a:pt x="33747" y="156413"/>
                  </a:lnTo>
                  <a:lnTo>
                    <a:pt x="62151" y="158967"/>
                  </a:lnTo>
                  <a:lnTo>
                    <a:pt x="85622" y="169844"/>
                  </a:lnTo>
                  <a:lnTo>
                    <a:pt x="95118" y="177452"/>
                  </a:lnTo>
                  <a:lnTo>
                    <a:pt x="105597" y="194452"/>
                  </a:lnTo>
                  <a:lnTo>
                    <a:pt x="118723" y="228551"/>
                  </a:lnTo>
                  <a:lnTo>
                    <a:pt x="123880" y="249810"/>
                  </a:lnTo>
                  <a:lnTo>
                    <a:pt x="125765" y="284671"/>
                  </a:lnTo>
                  <a:lnTo>
                    <a:pt x="126761" y="300393"/>
                  </a:lnTo>
                  <a:lnTo>
                    <a:pt x="129806" y="307440"/>
                  </a:lnTo>
                  <a:lnTo>
                    <a:pt x="135922" y="313218"/>
                  </a:lnTo>
                  <a:lnTo>
                    <a:pt x="139775" y="315870"/>
                  </a:lnTo>
                  <a:lnTo>
                    <a:pt x="156576" y="319603"/>
                  </a:lnTo>
                  <a:lnTo>
                    <a:pt x="180428" y="320709"/>
                  </a:lnTo>
                  <a:lnTo>
                    <a:pt x="194139" y="316734"/>
                  </a:lnTo>
                  <a:lnTo>
                    <a:pt x="211776" y="306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431"/>
            <p:cNvSpPr/>
            <p:nvPr/>
          </p:nvSpPr>
          <p:spPr bwMode="auto">
            <a:xfrm>
              <a:off x="5744707" y="557302"/>
              <a:ext cx="77450" cy="14199"/>
            </a:xfrm>
            <a:custGeom>
              <a:avLst/>
              <a:gdLst/>
              <a:ahLst/>
              <a:cxnLst/>
              <a:rect l="0" t="0" r="0" b="0"/>
              <a:pathLst>
                <a:path w="77450" h="14199">
                  <a:moveTo>
                    <a:pt x="27443" y="14198"/>
                  </a:moveTo>
                  <a:lnTo>
                    <a:pt x="19858" y="14198"/>
                  </a:lnTo>
                  <a:lnTo>
                    <a:pt x="14017" y="12081"/>
                  </a:lnTo>
                  <a:lnTo>
                    <a:pt x="7593" y="8047"/>
                  </a:lnTo>
                  <a:lnTo>
                    <a:pt x="2688" y="7349"/>
                  </a:lnTo>
                  <a:lnTo>
                    <a:pt x="1414" y="6457"/>
                  </a:lnTo>
                  <a:lnTo>
                    <a:pt x="566" y="5068"/>
                  </a:lnTo>
                  <a:lnTo>
                    <a:pt x="0" y="3349"/>
                  </a:lnTo>
                  <a:lnTo>
                    <a:pt x="416" y="2203"/>
                  </a:lnTo>
                  <a:lnTo>
                    <a:pt x="1488" y="1439"/>
                  </a:lnTo>
                  <a:lnTo>
                    <a:pt x="6788" y="363"/>
                  </a:lnTo>
                  <a:lnTo>
                    <a:pt x="19482" y="0"/>
                  </a:lnTo>
                  <a:lnTo>
                    <a:pt x="50423" y="6069"/>
                  </a:lnTo>
                  <a:lnTo>
                    <a:pt x="77449" y="7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432"/>
            <p:cNvSpPr/>
            <p:nvPr/>
          </p:nvSpPr>
          <p:spPr bwMode="auto">
            <a:xfrm>
              <a:off x="5879345" y="660132"/>
              <a:ext cx="164269" cy="89448"/>
            </a:xfrm>
            <a:custGeom>
              <a:avLst/>
              <a:gdLst/>
              <a:ahLst/>
              <a:cxnLst/>
              <a:rect l="0" t="0" r="0" b="0"/>
              <a:pathLst>
                <a:path w="164269" h="89448">
                  <a:moveTo>
                    <a:pt x="7105" y="18524"/>
                  </a:moveTo>
                  <a:lnTo>
                    <a:pt x="3313" y="22317"/>
                  </a:lnTo>
                  <a:lnTo>
                    <a:pt x="1451" y="26295"/>
                  </a:lnTo>
                  <a:lnTo>
                    <a:pt x="0" y="59472"/>
                  </a:lnTo>
                  <a:lnTo>
                    <a:pt x="772" y="66092"/>
                  </a:lnTo>
                  <a:lnTo>
                    <a:pt x="5669" y="77950"/>
                  </a:lnTo>
                  <a:lnTo>
                    <a:pt x="13867" y="89447"/>
                  </a:lnTo>
                  <a:lnTo>
                    <a:pt x="34824" y="56363"/>
                  </a:lnTo>
                  <a:lnTo>
                    <a:pt x="55857" y="21876"/>
                  </a:lnTo>
                  <a:lnTo>
                    <a:pt x="73209" y="3635"/>
                  </a:lnTo>
                  <a:lnTo>
                    <a:pt x="79611" y="0"/>
                  </a:lnTo>
                  <a:lnTo>
                    <a:pt x="82430" y="619"/>
                  </a:lnTo>
                  <a:lnTo>
                    <a:pt x="87678" y="5539"/>
                  </a:lnTo>
                  <a:lnTo>
                    <a:pt x="90541" y="10901"/>
                  </a:lnTo>
                  <a:lnTo>
                    <a:pt x="102639" y="44115"/>
                  </a:lnTo>
                  <a:lnTo>
                    <a:pt x="119041" y="76433"/>
                  </a:lnTo>
                  <a:lnTo>
                    <a:pt x="130932" y="85769"/>
                  </a:lnTo>
                  <a:lnTo>
                    <a:pt x="134107" y="86373"/>
                  </a:lnTo>
                  <a:lnTo>
                    <a:pt x="141867" y="84927"/>
                  </a:lnTo>
                  <a:lnTo>
                    <a:pt x="145365" y="81843"/>
                  </a:lnTo>
                  <a:lnTo>
                    <a:pt x="164268" y="470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433"/>
            <p:cNvSpPr/>
            <p:nvPr/>
          </p:nvSpPr>
          <p:spPr bwMode="auto">
            <a:xfrm>
              <a:off x="6080328" y="507206"/>
              <a:ext cx="84729" cy="213689"/>
            </a:xfrm>
            <a:custGeom>
              <a:avLst/>
              <a:gdLst/>
              <a:ahLst/>
              <a:cxnLst/>
              <a:rect l="0" t="0" r="0" b="0"/>
              <a:pathLst>
                <a:path w="84729" h="213689">
                  <a:moveTo>
                    <a:pt x="41866" y="0"/>
                  </a:moveTo>
                  <a:lnTo>
                    <a:pt x="11866" y="33793"/>
                  </a:lnTo>
                  <a:lnTo>
                    <a:pt x="4049" y="51552"/>
                  </a:lnTo>
                  <a:lnTo>
                    <a:pt x="0" y="85384"/>
                  </a:lnTo>
                  <a:lnTo>
                    <a:pt x="886" y="117991"/>
                  </a:lnTo>
                  <a:lnTo>
                    <a:pt x="11291" y="151995"/>
                  </a:lnTo>
                  <a:lnTo>
                    <a:pt x="28308" y="180943"/>
                  </a:lnTo>
                  <a:lnTo>
                    <a:pt x="44552" y="199487"/>
                  </a:lnTo>
                  <a:lnTo>
                    <a:pt x="63299" y="209567"/>
                  </a:lnTo>
                  <a:lnTo>
                    <a:pt x="81593" y="213688"/>
                  </a:lnTo>
                  <a:lnTo>
                    <a:pt x="82638" y="213102"/>
                  </a:lnTo>
                  <a:lnTo>
                    <a:pt x="83335" y="211918"/>
                  </a:lnTo>
                  <a:lnTo>
                    <a:pt x="84315" y="204343"/>
                  </a:lnTo>
                  <a:lnTo>
                    <a:pt x="84728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434"/>
            <p:cNvSpPr/>
            <p:nvPr/>
          </p:nvSpPr>
          <p:spPr bwMode="auto">
            <a:xfrm>
              <a:off x="5993606" y="578644"/>
              <a:ext cx="171451" cy="50007"/>
            </a:xfrm>
            <a:custGeom>
              <a:avLst/>
              <a:gdLst/>
              <a:ahLst/>
              <a:cxnLst/>
              <a:rect l="0" t="0" r="0" b="0"/>
              <a:pathLst>
                <a:path w="171451" h="50007">
                  <a:moveTo>
                    <a:pt x="0" y="50006"/>
                  </a:moveTo>
                  <a:lnTo>
                    <a:pt x="3792" y="50006"/>
                  </a:lnTo>
                  <a:lnTo>
                    <a:pt x="7771" y="47889"/>
                  </a:lnTo>
                  <a:lnTo>
                    <a:pt x="26423" y="32912"/>
                  </a:lnTo>
                  <a:lnTo>
                    <a:pt x="60723" y="21817"/>
                  </a:lnTo>
                  <a:lnTo>
                    <a:pt x="96044" y="14402"/>
                  </a:lnTo>
                  <a:lnTo>
                    <a:pt x="122061" y="9576"/>
                  </a:lnTo>
                  <a:lnTo>
                    <a:pt x="155052" y="3190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2" name="SMARTInkShape-435"/>
          <p:cNvSpPr/>
          <p:nvPr/>
        </p:nvSpPr>
        <p:spPr bwMode="auto">
          <a:xfrm>
            <a:off x="5765006" y="635794"/>
            <a:ext cx="14289" cy="119528"/>
          </a:xfrm>
          <a:custGeom>
            <a:avLst/>
            <a:gdLst/>
            <a:ahLst/>
            <a:cxnLst/>
            <a:rect l="0" t="0" r="0" b="0"/>
            <a:pathLst>
              <a:path w="14289" h="119528">
                <a:moveTo>
                  <a:pt x="0" y="0"/>
                </a:moveTo>
                <a:lnTo>
                  <a:pt x="0" y="31317"/>
                </a:lnTo>
                <a:lnTo>
                  <a:pt x="794" y="45351"/>
                </a:lnTo>
                <a:lnTo>
                  <a:pt x="6482" y="74622"/>
                </a:lnTo>
                <a:lnTo>
                  <a:pt x="6292" y="108082"/>
                </a:lnTo>
                <a:lnTo>
                  <a:pt x="985" y="119527"/>
                </a:lnTo>
                <a:lnTo>
                  <a:pt x="1451" y="119372"/>
                </a:lnTo>
                <a:lnTo>
                  <a:pt x="4084" y="117083"/>
                </a:lnTo>
                <a:lnTo>
                  <a:pt x="10030" y="103747"/>
                </a:lnTo>
                <a:lnTo>
                  <a:pt x="14288" y="714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7" name="SMARTInkShape-Group93"/>
          <p:cNvGrpSpPr/>
          <p:nvPr/>
        </p:nvGrpSpPr>
        <p:grpSpPr>
          <a:xfrm>
            <a:off x="6701132" y="415331"/>
            <a:ext cx="249443" cy="406201"/>
            <a:chOff x="6701132" y="415331"/>
            <a:chExt cx="249443" cy="406201"/>
          </a:xfrm>
        </p:grpSpPr>
        <p:sp>
          <p:nvSpPr>
            <p:cNvPr id="43" name="SMARTInkShape-436"/>
            <p:cNvSpPr/>
            <p:nvPr/>
          </p:nvSpPr>
          <p:spPr bwMode="auto">
            <a:xfrm>
              <a:off x="6701132" y="557213"/>
              <a:ext cx="42569" cy="56612"/>
            </a:xfrm>
            <a:custGeom>
              <a:avLst/>
              <a:gdLst/>
              <a:ahLst/>
              <a:cxnLst/>
              <a:rect l="0" t="0" r="0" b="0"/>
              <a:pathLst>
                <a:path w="42569" h="56612">
                  <a:moveTo>
                    <a:pt x="6849" y="0"/>
                  </a:moveTo>
                  <a:lnTo>
                    <a:pt x="6849" y="20792"/>
                  </a:lnTo>
                  <a:lnTo>
                    <a:pt x="4732" y="27232"/>
                  </a:lnTo>
                  <a:lnTo>
                    <a:pt x="1939" y="33534"/>
                  </a:lnTo>
                  <a:lnTo>
                    <a:pt x="0" y="47523"/>
                  </a:lnTo>
                  <a:lnTo>
                    <a:pt x="1953" y="51019"/>
                  </a:lnTo>
                  <a:lnTo>
                    <a:pt x="3585" y="53062"/>
                  </a:lnTo>
                  <a:lnTo>
                    <a:pt x="7515" y="55333"/>
                  </a:lnTo>
                  <a:lnTo>
                    <a:pt x="16307" y="56611"/>
                  </a:lnTo>
                  <a:lnTo>
                    <a:pt x="24547" y="56117"/>
                  </a:lnTo>
                  <a:lnTo>
                    <a:pt x="42568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437"/>
            <p:cNvSpPr/>
            <p:nvPr/>
          </p:nvSpPr>
          <p:spPr bwMode="auto">
            <a:xfrm>
              <a:off x="6722269" y="415331"/>
              <a:ext cx="35720" cy="20439"/>
            </a:xfrm>
            <a:custGeom>
              <a:avLst/>
              <a:gdLst/>
              <a:ahLst/>
              <a:cxnLst/>
              <a:rect l="0" t="0" r="0" b="0"/>
              <a:pathLst>
                <a:path w="35720" h="20439">
                  <a:moveTo>
                    <a:pt x="0" y="6150"/>
                  </a:moveTo>
                  <a:lnTo>
                    <a:pt x="3793" y="6150"/>
                  </a:lnTo>
                  <a:lnTo>
                    <a:pt x="7771" y="4034"/>
                  </a:lnTo>
                  <a:lnTo>
                    <a:pt x="12184" y="1241"/>
                  </a:lnTo>
                  <a:lnTo>
                    <a:pt x="16793" y="0"/>
                  </a:lnTo>
                  <a:lnTo>
                    <a:pt x="19132" y="462"/>
                  </a:lnTo>
                  <a:lnTo>
                    <a:pt x="26218" y="4906"/>
                  </a:lnTo>
                  <a:lnTo>
                    <a:pt x="34311" y="12033"/>
                  </a:lnTo>
                  <a:lnTo>
                    <a:pt x="35093" y="14850"/>
                  </a:lnTo>
                  <a:lnTo>
                    <a:pt x="35719" y="20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438"/>
            <p:cNvSpPr/>
            <p:nvPr/>
          </p:nvSpPr>
          <p:spPr bwMode="auto">
            <a:xfrm>
              <a:off x="6908006" y="485803"/>
              <a:ext cx="7145" cy="21404"/>
            </a:xfrm>
            <a:custGeom>
              <a:avLst/>
              <a:gdLst/>
              <a:ahLst/>
              <a:cxnLst/>
              <a:rect l="0" t="0" r="0" b="0"/>
              <a:pathLst>
                <a:path w="7145" h="21404">
                  <a:moveTo>
                    <a:pt x="0" y="14260"/>
                  </a:moveTo>
                  <a:lnTo>
                    <a:pt x="0" y="3618"/>
                  </a:lnTo>
                  <a:lnTo>
                    <a:pt x="794" y="2402"/>
                  </a:lnTo>
                  <a:lnTo>
                    <a:pt x="2117" y="1592"/>
                  </a:lnTo>
                  <a:lnTo>
                    <a:pt x="7057" y="0"/>
                  </a:lnTo>
                  <a:lnTo>
                    <a:pt x="7118" y="3773"/>
                  </a:lnTo>
                  <a:lnTo>
                    <a:pt x="5016" y="7747"/>
                  </a:lnTo>
                  <a:lnTo>
                    <a:pt x="3344" y="9918"/>
                  </a:lnTo>
                  <a:lnTo>
                    <a:pt x="3023" y="11365"/>
                  </a:lnTo>
                  <a:lnTo>
                    <a:pt x="3603" y="12330"/>
                  </a:lnTo>
                  <a:lnTo>
                    <a:pt x="4784" y="12973"/>
                  </a:lnTo>
                  <a:lnTo>
                    <a:pt x="5570" y="14196"/>
                  </a:lnTo>
                  <a:lnTo>
                    <a:pt x="7144" y="214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439"/>
            <p:cNvSpPr/>
            <p:nvPr/>
          </p:nvSpPr>
          <p:spPr bwMode="auto">
            <a:xfrm>
              <a:off x="6807994" y="650081"/>
              <a:ext cx="142581" cy="171451"/>
            </a:xfrm>
            <a:custGeom>
              <a:avLst/>
              <a:gdLst/>
              <a:ahLst/>
              <a:cxnLst/>
              <a:rect l="0" t="0" r="0" b="0"/>
              <a:pathLst>
                <a:path w="142581" h="171451">
                  <a:moveTo>
                    <a:pt x="135731" y="0"/>
                  </a:moveTo>
                  <a:lnTo>
                    <a:pt x="139524" y="0"/>
                  </a:lnTo>
                  <a:lnTo>
                    <a:pt x="140641" y="794"/>
                  </a:lnTo>
                  <a:lnTo>
                    <a:pt x="141386" y="2117"/>
                  </a:lnTo>
                  <a:lnTo>
                    <a:pt x="142434" y="9888"/>
                  </a:lnTo>
                  <a:lnTo>
                    <a:pt x="142580" y="13736"/>
                  </a:lnTo>
                  <a:lnTo>
                    <a:pt x="127294" y="45847"/>
                  </a:lnTo>
                  <a:lnTo>
                    <a:pt x="116900" y="62446"/>
                  </a:lnTo>
                  <a:lnTo>
                    <a:pt x="84357" y="96737"/>
                  </a:lnTo>
                  <a:lnTo>
                    <a:pt x="56744" y="125501"/>
                  </a:lnTo>
                  <a:lnTo>
                    <a:pt x="28455" y="149104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2" name="SMARTInkShape-Group94"/>
          <p:cNvGrpSpPr/>
          <p:nvPr/>
        </p:nvGrpSpPr>
        <p:grpSpPr>
          <a:xfrm>
            <a:off x="5257800" y="714669"/>
            <a:ext cx="2228851" cy="1366623"/>
            <a:chOff x="5257800" y="714669"/>
            <a:chExt cx="2228851" cy="1366623"/>
          </a:xfrm>
        </p:grpSpPr>
        <p:sp>
          <p:nvSpPr>
            <p:cNvPr id="48" name="SMARTInkShape-440"/>
            <p:cNvSpPr/>
            <p:nvPr/>
          </p:nvSpPr>
          <p:spPr bwMode="auto">
            <a:xfrm>
              <a:off x="5701705" y="946300"/>
              <a:ext cx="341909" cy="131564"/>
            </a:xfrm>
            <a:custGeom>
              <a:avLst/>
              <a:gdLst/>
              <a:ahLst/>
              <a:cxnLst/>
              <a:rect l="0" t="0" r="0" b="0"/>
              <a:pathLst>
                <a:path w="341909" h="131564">
                  <a:moveTo>
                    <a:pt x="6151" y="89544"/>
                  </a:moveTo>
                  <a:lnTo>
                    <a:pt x="6151" y="83393"/>
                  </a:lnTo>
                  <a:lnTo>
                    <a:pt x="1241" y="76893"/>
                  </a:lnTo>
                  <a:lnTo>
                    <a:pt x="0" y="72544"/>
                  </a:lnTo>
                  <a:lnTo>
                    <a:pt x="463" y="70273"/>
                  </a:lnTo>
                  <a:lnTo>
                    <a:pt x="4907" y="63285"/>
                  </a:lnTo>
                  <a:lnTo>
                    <a:pt x="18951" y="49057"/>
                  </a:lnTo>
                  <a:lnTo>
                    <a:pt x="30934" y="42711"/>
                  </a:lnTo>
                  <a:lnTo>
                    <a:pt x="47089" y="38048"/>
                  </a:lnTo>
                  <a:lnTo>
                    <a:pt x="50111" y="36163"/>
                  </a:lnTo>
                  <a:lnTo>
                    <a:pt x="52127" y="35700"/>
                  </a:lnTo>
                  <a:lnTo>
                    <a:pt x="53470" y="36186"/>
                  </a:lnTo>
                  <a:lnTo>
                    <a:pt x="55627" y="38875"/>
                  </a:lnTo>
                  <a:lnTo>
                    <a:pt x="56111" y="59366"/>
                  </a:lnTo>
                  <a:lnTo>
                    <a:pt x="50003" y="93382"/>
                  </a:lnTo>
                  <a:lnTo>
                    <a:pt x="49101" y="122800"/>
                  </a:lnTo>
                  <a:lnTo>
                    <a:pt x="49866" y="126002"/>
                  </a:lnTo>
                  <a:lnTo>
                    <a:pt x="51169" y="128137"/>
                  </a:lnTo>
                  <a:lnTo>
                    <a:pt x="52832" y="129560"/>
                  </a:lnTo>
                  <a:lnTo>
                    <a:pt x="56796" y="131141"/>
                  </a:lnTo>
                  <a:lnTo>
                    <a:pt x="58964" y="131563"/>
                  </a:lnTo>
                  <a:lnTo>
                    <a:pt x="69601" y="128364"/>
                  </a:lnTo>
                  <a:lnTo>
                    <a:pt x="82807" y="114804"/>
                  </a:lnTo>
                  <a:lnTo>
                    <a:pt x="106223" y="81963"/>
                  </a:lnTo>
                  <a:lnTo>
                    <a:pt x="118353" y="58723"/>
                  </a:lnTo>
                  <a:lnTo>
                    <a:pt x="129562" y="26217"/>
                  </a:lnTo>
                  <a:lnTo>
                    <a:pt x="139419" y="4157"/>
                  </a:lnTo>
                  <a:lnTo>
                    <a:pt x="144227" y="0"/>
                  </a:lnTo>
                  <a:lnTo>
                    <a:pt x="145827" y="479"/>
                  </a:lnTo>
                  <a:lnTo>
                    <a:pt x="146893" y="2386"/>
                  </a:lnTo>
                  <a:lnTo>
                    <a:pt x="148605" y="16853"/>
                  </a:lnTo>
                  <a:lnTo>
                    <a:pt x="144034" y="45611"/>
                  </a:lnTo>
                  <a:lnTo>
                    <a:pt x="142307" y="75045"/>
                  </a:lnTo>
                  <a:lnTo>
                    <a:pt x="142732" y="105244"/>
                  </a:lnTo>
                  <a:lnTo>
                    <a:pt x="147602" y="119419"/>
                  </a:lnTo>
                  <a:lnTo>
                    <a:pt x="151833" y="126105"/>
                  </a:lnTo>
                  <a:lnTo>
                    <a:pt x="153279" y="127412"/>
                  </a:lnTo>
                  <a:lnTo>
                    <a:pt x="154243" y="127489"/>
                  </a:lnTo>
                  <a:lnTo>
                    <a:pt x="154885" y="126747"/>
                  </a:lnTo>
                  <a:lnTo>
                    <a:pt x="167323" y="118265"/>
                  </a:lnTo>
                  <a:lnTo>
                    <a:pt x="189722" y="88622"/>
                  </a:lnTo>
                  <a:lnTo>
                    <a:pt x="203690" y="55877"/>
                  </a:lnTo>
                  <a:lnTo>
                    <a:pt x="219576" y="22549"/>
                  </a:lnTo>
                  <a:lnTo>
                    <a:pt x="223509" y="16641"/>
                  </a:lnTo>
                  <a:lnTo>
                    <a:pt x="224875" y="15542"/>
                  </a:lnTo>
                  <a:lnTo>
                    <a:pt x="225786" y="15603"/>
                  </a:lnTo>
                  <a:lnTo>
                    <a:pt x="226393" y="16437"/>
                  </a:lnTo>
                  <a:lnTo>
                    <a:pt x="220261" y="47288"/>
                  </a:lnTo>
                  <a:lnTo>
                    <a:pt x="211679" y="82296"/>
                  </a:lnTo>
                  <a:lnTo>
                    <a:pt x="207807" y="96657"/>
                  </a:lnTo>
                  <a:lnTo>
                    <a:pt x="207695" y="105405"/>
                  </a:lnTo>
                  <a:lnTo>
                    <a:pt x="210291" y="111939"/>
                  </a:lnTo>
                  <a:lnTo>
                    <a:pt x="212094" y="113999"/>
                  </a:lnTo>
                  <a:lnTo>
                    <a:pt x="216215" y="116288"/>
                  </a:lnTo>
                  <a:lnTo>
                    <a:pt x="218425" y="115311"/>
                  </a:lnTo>
                  <a:lnTo>
                    <a:pt x="225328" y="106351"/>
                  </a:lnTo>
                  <a:lnTo>
                    <a:pt x="239522" y="74119"/>
                  </a:lnTo>
                  <a:lnTo>
                    <a:pt x="247454" y="54282"/>
                  </a:lnTo>
                  <a:lnTo>
                    <a:pt x="259506" y="38791"/>
                  </a:lnTo>
                  <a:lnTo>
                    <a:pt x="278708" y="23398"/>
                  </a:lnTo>
                  <a:lnTo>
                    <a:pt x="280724" y="22428"/>
                  </a:lnTo>
                  <a:lnTo>
                    <a:pt x="282069" y="22575"/>
                  </a:lnTo>
                  <a:lnTo>
                    <a:pt x="282965" y="23466"/>
                  </a:lnTo>
                  <a:lnTo>
                    <a:pt x="290862" y="58789"/>
                  </a:lnTo>
                  <a:lnTo>
                    <a:pt x="297961" y="90973"/>
                  </a:lnTo>
                  <a:lnTo>
                    <a:pt x="298724" y="103814"/>
                  </a:lnTo>
                  <a:lnTo>
                    <a:pt x="299625" y="106201"/>
                  </a:lnTo>
                  <a:lnTo>
                    <a:pt x="301019" y="107792"/>
                  </a:lnTo>
                  <a:lnTo>
                    <a:pt x="302742" y="108853"/>
                  </a:lnTo>
                  <a:lnTo>
                    <a:pt x="308890" y="107915"/>
                  </a:lnTo>
                  <a:lnTo>
                    <a:pt x="316914" y="104059"/>
                  </a:lnTo>
                  <a:lnTo>
                    <a:pt x="325772" y="97053"/>
                  </a:lnTo>
                  <a:lnTo>
                    <a:pt x="341908" y="681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441"/>
            <p:cNvSpPr/>
            <p:nvPr/>
          </p:nvSpPr>
          <p:spPr bwMode="auto">
            <a:xfrm>
              <a:off x="6060671" y="929768"/>
              <a:ext cx="132961" cy="130625"/>
            </a:xfrm>
            <a:custGeom>
              <a:avLst/>
              <a:gdLst/>
              <a:ahLst/>
              <a:cxnLst/>
              <a:rect l="0" t="0" r="0" b="0"/>
              <a:pathLst>
                <a:path w="132961" h="130625">
                  <a:moveTo>
                    <a:pt x="132960" y="13207"/>
                  </a:moveTo>
                  <a:lnTo>
                    <a:pt x="129168" y="13207"/>
                  </a:lnTo>
                  <a:lnTo>
                    <a:pt x="97001" y="4388"/>
                  </a:lnTo>
                  <a:lnTo>
                    <a:pt x="82883" y="540"/>
                  </a:lnTo>
                  <a:lnTo>
                    <a:pt x="78144" y="0"/>
                  </a:lnTo>
                  <a:lnTo>
                    <a:pt x="66529" y="3633"/>
                  </a:lnTo>
                  <a:lnTo>
                    <a:pt x="47254" y="15108"/>
                  </a:lnTo>
                  <a:lnTo>
                    <a:pt x="44866" y="18443"/>
                  </a:lnTo>
                  <a:lnTo>
                    <a:pt x="42213" y="26382"/>
                  </a:lnTo>
                  <a:lnTo>
                    <a:pt x="40720" y="39777"/>
                  </a:lnTo>
                  <a:lnTo>
                    <a:pt x="42487" y="46976"/>
                  </a:lnTo>
                  <a:lnTo>
                    <a:pt x="50062" y="57609"/>
                  </a:lnTo>
                  <a:lnTo>
                    <a:pt x="58810" y="65485"/>
                  </a:lnTo>
                  <a:lnTo>
                    <a:pt x="76330" y="73588"/>
                  </a:lnTo>
                  <a:lnTo>
                    <a:pt x="101759" y="80778"/>
                  </a:lnTo>
                  <a:lnTo>
                    <a:pt x="107187" y="85043"/>
                  </a:lnTo>
                  <a:lnTo>
                    <a:pt x="108634" y="87291"/>
                  </a:lnTo>
                  <a:lnTo>
                    <a:pt x="108012" y="89584"/>
                  </a:lnTo>
                  <a:lnTo>
                    <a:pt x="103086" y="94248"/>
                  </a:lnTo>
                  <a:lnTo>
                    <a:pt x="80493" y="108619"/>
                  </a:lnTo>
                  <a:lnTo>
                    <a:pt x="48395" y="119925"/>
                  </a:lnTo>
                  <a:lnTo>
                    <a:pt x="17373" y="130624"/>
                  </a:lnTo>
                  <a:lnTo>
                    <a:pt x="7240" y="129422"/>
                  </a:lnTo>
                  <a:lnTo>
                    <a:pt x="3903" y="127990"/>
                  </a:lnTo>
                  <a:lnTo>
                    <a:pt x="1678" y="126241"/>
                  </a:lnTo>
                  <a:lnTo>
                    <a:pt x="195" y="124282"/>
                  </a:lnTo>
                  <a:lnTo>
                    <a:pt x="0" y="121388"/>
                  </a:lnTo>
                  <a:lnTo>
                    <a:pt x="4373" y="1060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442"/>
            <p:cNvSpPr/>
            <p:nvPr/>
          </p:nvSpPr>
          <p:spPr bwMode="auto">
            <a:xfrm>
              <a:off x="6201190" y="950119"/>
              <a:ext cx="28161" cy="84278"/>
            </a:xfrm>
            <a:custGeom>
              <a:avLst/>
              <a:gdLst/>
              <a:ahLst/>
              <a:cxnLst/>
              <a:rect l="0" t="0" r="0" b="0"/>
              <a:pathLst>
                <a:path w="28161" h="84278">
                  <a:moveTo>
                    <a:pt x="28160" y="0"/>
                  </a:moveTo>
                  <a:lnTo>
                    <a:pt x="28160" y="3792"/>
                  </a:lnTo>
                  <a:lnTo>
                    <a:pt x="13687" y="35959"/>
                  </a:lnTo>
                  <a:lnTo>
                    <a:pt x="1686" y="62198"/>
                  </a:lnTo>
                  <a:lnTo>
                    <a:pt x="0" y="73405"/>
                  </a:lnTo>
                  <a:lnTo>
                    <a:pt x="1886" y="78397"/>
                  </a:lnTo>
                  <a:lnTo>
                    <a:pt x="3500" y="80840"/>
                  </a:lnTo>
                  <a:lnTo>
                    <a:pt x="5370" y="82468"/>
                  </a:lnTo>
                  <a:lnTo>
                    <a:pt x="9565" y="84277"/>
                  </a:lnTo>
                  <a:lnTo>
                    <a:pt x="11001" y="83966"/>
                  </a:lnTo>
                  <a:lnTo>
                    <a:pt x="11958" y="82965"/>
                  </a:lnTo>
                  <a:lnTo>
                    <a:pt x="13816" y="79736"/>
                  </a:lnTo>
                  <a:lnTo>
                    <a:pt x="21016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443"/>
            <p:cNvSpPr/>
            <p:nvPr/>
          </p:nvSpPr>
          <p:spPr bwMode="auto">
            <a:xfrm>
              <a:off x="6203999" y="900433"/>
              <a:ext cx="53927" cy="13968"/>
            </a:xfrm>
            <a:custGeom>
              <a:avLst/>
              <a:gdLst/>
              <a:ahLst/>
              <a:cxnLst/>
              <a:rect l="0" t="0" r="0" b="0"/>
              <a:pathLst>
                <a:path w="53927" h="13968">
                  <a:moveTo>
                    <a:pt x="11064" y="13967"/>
                  </a:moveTo>
                  <a:lnTo>
                    <a:pt x="11064" y="10175"/>
                  </a:lnTo>
                  <a:lnTo>
                    <a:pt x="10270" y="9058"/>
                  </a:lnTo>
                  <a:lnTo>
                    <a:pt x="8947" y="8313"/>
                  </a:lnTo>
                  <a:lnTo>
                    <a:pt x="7271" y="7816"/>
                  </a:lnTo>
                  <a:lnTo>
                    <a:pt x="6154" y="6691"/>
                  </a:lnTo>
                  <a:lnTo>
                    <a:pt x="4913" y="3325"/>
                  </a:lnTo>
                  <a:lnTo>
                    <a:pt x="3788" y="2110"/>
                  </a:lnTo>
                  <a:lnTo>
                    <a:pt x="0" y="400"/>
                  </a:lnTo>
                  <a:lnTo>
                    <a:pt x="513" y="160"/>
                  </a:lnTo>
                  <a:lnTo>
                    <a:pt x="1649" y="0"/>
                  </a:lnTo>
                  <a:lnTo>
                    <a:pt x="5027" y="1938"/>
                  </a:lnTo>
                  <a:lnTo>
                    <a:pt x="9174" y="4652"/>
                  </a:lnTo>
                  <a:lnTo>
                    <a:pt x="13663" y="5858"/>
                  </a:lnTo>
                  <a:lnTo>
                    <a:pt x="47205" y="6767"/>
                  </a:lnTo>
                  <a:lnTo>
                    <a:pt x="53926" y="6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444"/>
            <p:cNvSpPr/>
            <p:nvPr/>
          </p:nvSpPr>
          <p:spPr bwMode="auto">
            <a:xfrm>
              <a:off x="6302205" y="928688"/>
              <a:ext cx="241471" cy="237309"/>
            </a:xfrm>
            <a:custGeom>
              <a:avLst/>
              <a:gdLst/>
              <a:ahLst/>
              <a:cxnLst/>
              <a:rect l="0" t="0" r="0" b="0"/>
              <a:pathLst>
                <a:path w="241471" h="237309">
                  <a:moveTo>
                    <a:pt x="48589" y="0"/>
                  </a:moveTo>
                  <a:lnTo>
                    <a:pt x="44797" y="3792"/>
                  </a:lnTo>
                  <a:lnTo>
                    <a:pt x="38702" y="5654"/>
                  </a:lnTo>
                  <a:lnTo>
                    <a:pt x="22975" y="7741"/>
                  </a:lnTo>
                  <a:lnTo>
                    <a:pt x="17890" y="10848"/>
                  </a:lnTo>
                  <a:lnTo>
                    <a:pt x="1772" y="32753"/>
                  </a:lnTo>
                  <a:lnTo>
                    <a:pt x="0" y="37840"/>
                  </a:lnTo>
                  <a:lnTo>
                    <a:pt x="321" y="40308"/>
                  </a:lnTo>
                  <a:lnTo>
                    <a:pt x="4858" y="48572"/>
                  </a:lnTo>
                  <a:lnTo>
                    <a:pt x="39289" y="56119"/>
                  </a:lnTo>
                  <a:lnTo>
                    <a:pt x="57364" y="52830"/>
                  </a:lnTo>
                  <a:lnTo>
                    <a:pt x="71989" y="56424"/>
                  </a:lnTo>
                  <a:lnTo>
                    <a:pt x="72920" y="57460"/>
                  </a:lnTo>
                  <a:lnTo>
                    <a:pt x="72747" y="58944"/>
                  </a:lnTo>
                  <a:lnTo>
                    <a:pt x="71838" y="60727"/>
                  </a:lnTo>
                  <a:lnTo>
                    <a:pt x="65217" y="94951"/>
                  </a:lnTo>
                  <a:lnTo>
                    <a:pt x="63338" y="129469"/>
                  </a:lnTo>
                  <a:lnTo>
                    <a:pt x="63013" y="159540"/>
                  </a:lnTo>
                  <a:lnTo>
                    <a:pt x="62917" y="189352"/>
                  </a:lnTo>
                  <a:lnTo>
                    <a:pt x="62884" y="220759"/>
                  </a:lnTo>
                  <a:lnTo>
                    <a:pt x="62877" y="237308"/>
                  </a:lnTo>
                  <a:lnTo>
                    <a:pt x="64993" y="221760"/>
                  </a:lnTo>
                  <a:lnTo>
                    <a:pt x="76612" y="189148"/>
                  </a:lnTo>
                  <a:lnTo>
                    <a:pt x="82027" y="161524"/>
                  </a:lnTo>
                  <a:lnTo>
                    <a:pt x="87424" y="133231"/>
                  </a:lnTo>
                  <a:lnTo>
                    <a:pt x="90258" y="104739"/>
                  </a:lnTo>
                  <a:lnTo>
                    <a:pt x="96919" y="73165"/>
                  </a:lnTo>
                  <a:lnTo>
                    <a:pt x="108213" y="45784"/>
                  </a:lnTo>
                  <a:lnTo>
                    <a:pt x="111357" y="42429"/>
                  </a:lnTo>
                  <a:lnTo>
                    <a:pt x="119084" y="38701"/>
                  </a:lnTo>
                  <a:lnTo>
                    <a:pt x="133876" y="36111"/>
                  </a:lnTo>
                  <a:lnTo>
                    <a:pt x="136403" y="35980"/>
                  </a:lnTo>
                  <a:lnTo>
                    <a:pt x="141328" y="37951"/>
                  </a:lnTo>
                  <a:lnTo>
                    <a:pt x="143752" y="39588"/>
                  </a:lnTo>
                  <a:lnTo>
                    <a:pt x="153347" y="53622"/>
                  </a:lnTo>
                  <a:lnTo>
                    <a:pt x="159709" y="67040"/>
                  </a:lnTo>
                  <a:lnTo>
                    <a:pt x="170474" y="100033"/>
                  </a:lnTo>
                  <a:lnTo>
                    <a:pt x="175852" y="111481"/>
                  </a:lnTo>
                  <a:lnTo>
                    <a:pt x="172005" y="103130"/>
                  </a:lnTo>
                  <a:lnTo>
                    <a:pt x="170909" y="97958"/>
                  </a:lnTo>
                  <a:lnTo>
                    <a:pt x="175909" y="77558"/>
                  </a:lnTo>
                  <a:lnTo>
                    <a:pt x="189180" y="43628"/>
                  </a:lnTo>
                  <a:lnTo>
                    <a:pt x="201001" y="26921"/>
                  </a:lnTo>
                  <a:lnTo>
                    <a:pt x="205757" y="23871"/>
                  </a:lnTo>
                  <a:lnTo>
                    <a:pt x="208136" y="23058"/>
                  </a:lnTo>
                  <a:lnTo>
                    <a:pt x="210516" y="24103"/>
                  </a:lnTo>
                  <a:lnTo>
                    <a:pt x="215278" y="29498"/>
                  </a:lnTo>
                  <a:lnTo>
                    <a:pt x="222421" y="41460"/>
                  </a:lnTo>
                  <a:lnTo>
                    <a:pt x="226241" y="58930"/>
                  </a:lnTo>
                  <a:lnTo>
                    <a:pt x="226765" y="65349"/>
                  </a:lnTo>
                  <a:lnTo>
                    <a:pt x="229113" y="70848"/>
                  </a:lnTo>
                  <a:lnTo>
                    <a:pt x="24147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445"/>
            <p:cNvSpPr/>
            <p:nvPr/>
          </p:nvSpPr>
          <p:spPr bwMode="auto">
            <a:xfrm>
              <a:off x="6572926" y="939858"/>
              <a:ext cx="124880" cy="81243"/>
            </a:xfrm>
            <a:custGeom>
              <a:avLst/>
              <a:gdLst/>
              <a:ahLst/>
              <a:cxnLst/>
              <a:rect l="0" t="0" r="0" b="0"/>
              <a:pathLst>
                <a:path w="124880" h="81243">
                  <a:moveTo>
                    <a:pt x="20755" y="31692"/>
                  </a:moveTo>
                  <a:lnTo>
                    <a:pt x="20755" y="35484"/>
                  </a:lnTo>
                  <a:lnTo>
                    <a:pt x="18638" y="39463"/>
                  </a:lnTo>
                  <a:lnTo>
                    <a:pt x="14258" y="43877"/>
                  </a:lnTo>
                  <a:lnTo>
                    <a:pt x="4455" y="50825"/>
                  </a:lnTo>
                  <a:lnTo>
                    <a:pt x="0" y="58867"/>
                  </a:lnTo>
                  <a:lnTo>
                    <a:pt x="35363" y="50201"/>
                  </a:lnTo>
                  <a:lnTo>
                    <a:pt x="64475" y="41110"/>
                  </a:lnTo>
                  <a:lnTo>
                    <a:pt x="89184" y="33248"/>
                  </a:lnTo>
                  <a:lnTo>
                    <a:pt x="121088" y="13301"/>
                  </a:lnTo>
                  <a:lnTo>
                    <a:pt x="124879" y="8173"/>
                  </a:lnTo>
                  <a:lnTo>
                    <a:pt x="124302" y="5694"/>
                  </a:lnTo>
                  <a:lnTo>
                    <a:pt x="119428" y="823"/>
                  </a:lnTo>
                  <a:lnTo>
                    <a:pt x="115906" y="0"/>
                  </a:lnTo>
                  <a:lnTo>
                    <a:pt x="102570" y="2634"/>
                  </a:lnTo>
                  <a:lnTo>
                    <a:pt x="70247" y="12892"/>
                  </a:lnTo>
                  <a:lnTo>
                    <a:pt x="37969" y="32829"/>
                  </a:lnTo>
                  <a:lnTo>
                    <a:pt x="16776" y="52878"/>
                  </a:lnTo>
                  <a:lnTo>
                    <a:pt x="13340" y="57722"/>
                  </a:lnTo>
                  <a:lnTo>
                    <a:pt x="11843" y="61745"/>
                  </a:lnTo>
                  <a:lnTo>
                    <a:pt x="11639" y="65221"/>
                  </a:lnTo>
                  <a:lnTo>
                    <a:pt x="12297" y="68332"/>
                  </a:lnTo>
                  <a:lnTo>
                    <a:pt x="17260" y="73906"/>
                  </a:lnTo>
                  <a:lnTo>
                    <a:pt x="24758" y="78235"/>
                  </a:lnTo>
                  <a:lnTo>
                    <a:pt x="47162" y="81242"/>
                  </a:lnTo>
                  <a:lnTo>
                    <a:pt x="77905" y="674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446"/>
            <p:cNvSpPr/>
            <p:nvPr/>
          </p:nvSpPr>
          <p:spPr bwMode="auto">
            <a:xfrm>
              <a:off x="6694308" y="859106"/>
              <a:ext cx="185124" cy="146960"/>
            </a:xfrm>
            <a:custGeom>
              <a:avLst/>
              <a:gdLst/>
              <a:ahLst/>
              <a:cxnLst/>
              <a:rect l="0" t="0" r="0" b="0"/>
              <a:pathLst>
                <a:path w="185124" h="146960">
                  <a:moveTo>
                    <a:pt x="20817" y="98157"/>
                  </a:moveTo>
                  <a:lnTo>
                    <a:pt x="17024" y="101949"/>
                  </a:lnTo>
                  <a:lnTo>
                    <a:pt x="15162" y="105927"/>
                  </a:lnTo>
                  <a:lnTo>
                    <a:pt x="14666" y="108100"/>
                  </a:lnTo>
                  <a:lnTo>
                    <a:pt x="9881" y="112630"/>
                  </a:lnTo>
                  <a:lnTo>
                    <a:pt x="4051" y="117289"/>
                  </a:lnTo>
                  <a:lnTo>
                    <a:pt x="1458" y="122006"/>
                  </a:lnTo>
                  <a:lnTo>
                    <a:pt x="0" y="132916"/>
                  </a:lnTo>
                  <a:lnTo>
                    <a:pt x="589" y="135617"/>
                  </a:lnTo>
                  <a:lnTo>
                    <a:pt x="1776" y="137418"/>
                  </a:lnTo>
                  <a:lnTo>
                    <a:pt x="13175" y="144100"/>
                  </a:lnTo>
                  <a:lnTo>
                    <a:pt x="26138" y="146959"/>
                  </a:lnTo>
                  <a:lnTo>
                    <a:pt x="35353" y="145511"/>
                  </a:lnTo>
                  <a:lnTo>
                    <a:pt x="54203" y="138114"/>
                  </a:lnTo>
                  <a:lnTo>
                    <a:pt x="82733" y="114361"/>
                  </a:lnTo>
                  <a:lnTo>
                    <a:pt x="105154" y="80059"/>
                  </a:lnTo>
                  <a:lnTo>
                    <a:pt x="109894" y="70005"/>
                  </a:lnTo>
                  <a:lnTo>
                    <a:pt x="113353" y="35389"/>
                  </a:lnTo>
                  <a:lnTo>
                    <a:pt x="112744" y="25016"/>
                  </a:lnTo>
                  <a:lnTo>
                    <a:pt x="107939" y="11045"/>
                  </a:lnTo>
                  <a:lnTo>
                    <a:pt x="103723" y="4407"/>
                  </a:lnTo>
                  <a:lnTo>
                    <a:pt x="99204" y="928"/>
                  </a:lnTo>
                  <a:lnTo>
                    <a:pt x="96888" y="0"/>
                  </a:lnTo>
                  <a:lnTo>
                    <a:pt x="94549" y="175"/>
                  </a:lnTo>
                  <a:lnTo>
                    <a:pt x="89834" y="2486"/>
                  </a:lnTo>
                  <a:lnTo>
                    <a:pt x="88260" y="5008"/>
                  </a:lnTo>
                  <a:lnTo>
                    <a:pt x="81733" y="28720"/>
                  </a:lnTo>
                  <a:lnTo>
                    <a:pt x="82875" y="52536"/>
                  </a:lnTo>
                  <a:lnTo>
                    <a:pt x="89579" y="82530"/>
                  </a:lnTo>
                  <a:lnTo>
                    <a:pt x="95695" y="109573"/>
                  </a:lnTo>
                  <a:lnTo>
                    <a:pt x="101986" y="117253"/>
                  </a:lnTo>
                  <a:lnTo>
                    <a:pt x="118959" y="132444"/>
                  </a:lnTo>
                  <a:lnTo>
                    <a:pt x="132433" y="137208"/>
                  </a:lnTo>
                  <a:lnTo>
                    <a:pt x="149006" y="138531"/>
                  </a:lnTo>
                  <a:lnTo>
                    <a:pt x="185123" y="133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447"/>
            <p:cNvSpPr/>
            <p:nvPr/>
          </p:nvSpPr>
          <p:spPr bwMode="auto">
            <a:xfrm>
              <a:off x="6943812" y="843672"/>
              <a:ext cx="216455" cy="120735"/>
            </a:xfrm>
            <a:custGeom>
              <a:avLst/>
              <a:gdLst/>
              <a:ahLst/>
              <a:cxnLst/>
              <a:rect l="0" t="0" r="0" b="0"/>
              <a:pathLst>
                <a:path w="216455" h="120735">
                  <a:moveTo>
                    <a:pt x="7057" y="35009"/>
                  </a:moveTo>
                  <a:lnTo>
                    <a:pt x="0" y="35009"/>
                  </a:lnTo>
                  <a:lnTo>
                    <a:pt x="6427" y="29306"/>
                  </a:lnTo>
                  <a:lnTo>
                    <a:pt x="36936" y="15083"/>
                  </a:lnTo>
                  <a:lnTo>
                    <a:pt x="57449" y="4675"/>
                  </a:lnTo>
                  <a:lnTo>
                    <a:pt x="89040" y="0"/>
                  </a:lnTo>
                  <a:lnTo>
                    <a:pt x="97204" y="1722"/>
                  </a:lnTo>
                  <a:lnTo>
                    <a:pt x="100492" y="3293"/>
                  </a:lnTo>
                  <a:lnTo>
                    <a:pt x="101891" y="5134"/>
                  </a:lnTo>
                  <a:lnTo>
                    <a:pt x="102029" y="7155"/>
                  </a:lnTo>
                  <a:lnTo>
                    <a:pt x="90222" y="36327"/>
                  </a:lnTo>
                  <a:lnTo>
                    <a:pt x="68632" y="70108"/>
                  </a:lnTo>
                  <a:lnTo>
                    <a:pt x="51970" y="93683"/>
                  </a:lnTo>
                  <a:lnTo>
                    <a:pt x="43313" y="118576"/>
                  </a:lnTo>
                  <a:lnTo>
                    <a:pt x="44722" y="119295"/>
                  </a:lnTo>
                  <a:lnTo>
                    <a:pt x="50520" y="120095"/>
                  </a:lnTo>
                  <a:lnTo>
                    <a:pt x="79514" y="112879"/>
                  </a:lnTo>
                  <a:lnTo>
                    <a:pt x="107271" y="100133"/>
                  </a:lnTo>
                  <a:lnTo>
                    <a:pt x="142814" y="69896"/>
                  </a:lnTo>
                  <a:lnTo>
                    <a:pt x="177717" y="35694"/>
                  </a:lnTo>
                  <a:lnTo>
                    <a:pt x="211923" y="7241"/>
                  </a:lnTo>
                  <a:lnTo>
                    <a:pt x="216377" y="3618"/>
                  </a:lnTo>
                  <a:lnTo>
                    <a:pt x="216454" y="3763"/>
                  </a:lnTo>
                  <a:lnTo>
                    <a:pt x="192039" y="37428"/>
                  </a:lnTo>
                  <a:lnTo>
                    <a:pt x="177387" y="64062"/>
                  </a:lnTo>
                  <a:lnTo>
                    <a:pt x="169356" y="85157"/>
                  </a:lnTo>
                  <a:lnTo>
                    <a:pt x="168619" y="97249"/>
                  </a:lnTo>
                  <a:lnTo>
                    <a:pt x="170937" y="107122"/>
                  </a:lnTo>
                  <a:lnTo>
                    <a:pt x="174613" y="114155"/>
                  </a:lnTo>
                  <a:lnTo>
                    <a:pt x="177499" y="116348"/>
                  </a:lnTo>
                  <a:lnTo>
                    <a:pt x="184937" y="118785"/>
                  </a:lnTo>
                  <a:lnTo>
                    <a:pt x="207082" y="120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448"/>
            <p:cNvSpPr/>
            <p:nvPr/>
          </p:nvSpPr>
          <p:spPr bwMode="auto">
            <a:xfrm>
              <a:off x="7231082" y="907256"/>
              <a:ext cx="69832" cy="42359"/>
            </a:xfrm>
            <a:custGeom>
              <a:avLst/>
              <a:gdLst/>
              <a:ahLst/>
              <a:cxnLst/>
              <a:rect l="0" t="0" r="0" b="0"/>
              <a:pathLst>
                <a:path w="69832" h="42359">
                  <a:moveTo>
                    <a:pt x="26968" y="0"/>
                  </a:moveTo>
                  <a:lnTo>
                    <a:pt x="20817" y="0"/>
                  </a:lnTo>
                  <a:lnTo>
                    <a:pt x="9408" y="5703"/>
                  </a:lnTo>
                  <a:lnTo>
                    <a:pt x="3817" y="9943"/>
                  </a:lnTo>
                  <a:lnTo>
                    <a:pt x="804" y="14474"/>
                  </a:lnTo>
                  <a:lnTo>
                    <a:pt x="0" y="16793"/>
                  </a:lnTo>
                  <a:lnTo>
                    <a:pt x="1224" y="23603"/>
                  </a:lnTo>
                  <a:lnTo>
                    <a:pt x="6375" y="34246"/>
                  </a:lnTo>
                  <a:lnTo>
                    <a:pt x="8478" y="37118"/>
                  </a:lnTo>
                  <a:lnTo>
                    <a:pt x="11466" y="39033"/>
                  </a:lnTo>
                  <a:lnTo>
                    <a:pt x="25552" y="42106"/>
                  </a:lnTo>
                  <a:lnTo>
                    <a:pt x="28405" y="42358"/>
                  </a:lnTo>
                  <a:lnTo>
                    <a:pt x="43798" y="38921"/>
                  </a:lnTo>
                  <a:lnTo>
                    <a:pt x="69831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449"/>
            <p:cNvSpPr/>
            <p:nvPr/>
          </p:nvSpPr>
          <p:spPr bwMode="auto">
            <a:xfrm>
              <a:off x="7254988" y="714669"/>
              <a:ext cx="60213" cy="35426"/>
            </a:xfrm>
            <a:custGeom>
              <a:avLst/>
              <a:gdLst/>
              <a:ahLst/>
              <a:cxnLst/>
              <a:rect l="0" t="0" r="0" b="0"/>
              <a:pathLst>
                <a:path w="60213" h="35426">
                  <a:moveTo>
                    <a:pt x="24493" y="6850"/>
                  </a:moveTo>
                  <a:lnTo>
                    <a:pt x="11068" y="1196"/>
                  </a:lnTo>
                  <a:lnTo>
                    <a:pt x="851" y="0"/>
                  </a:lnTo>
                  <a:lnTo>
                    <a:pt x="0" y="696"/>
                  </a:lnTo>
                  <a:lnTo>
                    <a:pt x="227" y="1953"/>
                  </a:lnTo>
                  <a:lnTo>
                    <a:pt x="1172" y="3586"/>
                  </a:lnTo>
                  <a:lnTo>
                    <a:pt x="29819" y="23312"/>
                  </a:lnTo>
                  <a:lnTo>
                    <a:pt x="32806" y="27350"/>
                  </a:lnTo>
                  <a:lnTo>
                    <a:pt x="40359" y="31836"/>
                  </a:lnTo>
                  <a:lnTo>
                    <a:pt x="60212" y="354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450"/>
            <p:cNvSpPr/>
            <p:nvPr/>
          </p:nvSpPr>
          <p:spPr bwMode="auto">
            <a:xfrm>
              <a:off x="7458075" y="800100"/>
              <a:ext cx="28576" cy="18341"/>
            </a:xfrm>
            <a:custGeom>
              <a:avLst/>
              <a:gdLst/>
              <a:ahLst/>
              <a:cxnLst/>
              <a:rect l="0" t="0" r="0" b="0"/>
              <a:pathLst>
                <a:path w="28576" h="18341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948" y="7276"/>
                  </a:lnTo>
                  <a:lnTo>
                    <a:pt x="7118" y="13207"/>
                  </a:lnTo>
                  <a:lnTo>
                    <a:pt x="7920" y="13567"/>
                  </a:lnTo>
                  <a:lnTo>
                    <a:pt x="10928" y="13967"/>
                  </a:lnTo>
                  <a:lnTo>
                    <a:pt x="14911" y="16262"/>
                  </a:lnTo>
                  <a:lnTo>
                    <a:pt x="17085" y="17985"/>
                  </a:lnTo>
                  <a:lnTo>
                    <a:pt x="19328" y="18340"/>
                  </a:lnTo>
                  <a:lnTo>
                    <a:pt x="21617" y="17783"/>
                  </a:lnTo>
                  <a:lnTo>
                    <a:pt x="2857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451"/>
            <p:cNvSpPr/>
            <p:nvPr/>
          </p:nvSpPr>
          <p:spPr bwMode="auto">
            <a:xfrm>
              <a:off x="7279481" y="950119"/>
              <a:ext cx="164308" cy="185738"/>
            </a:xfrm>
            <a:custGeom>
              <a:avLst/>
              <a:gdLst/>
              <a:ahLst/>
              <a:cxnLst/>
              <a:rect l="0" t="0" r="0" b="0"/>
              <a:pathLst>
                <a:path w="164308" h="185738">
                  <a:moveTo>
                    <a:pt x="164307" y="0"/>
                  </a:moveTo>
                  <a:lnTo>
                    <a:pt x="160514" y="3792"/>
                  </a:lnTo>
                  <a:lnTo>
                    <a:pt x="158652" y="9887"/>
                  </a:lnTo>
                  <a:lnTo>
                    <a:pt x="155488" y="22244"/>
                  </a:lnTo>
                  <a:lnTo>
                    <a:pt x="134957" y="57848"/>
                  </a:lnTo>
                  <a:lnTo>
                    <a:pt x="116529" y="89655"/>
                  </a:lnTo>
                  <a:lnTo>
                    <a:pt x="97601" y="120809"/>
                  </a:lnTo>
                  <a:lnTo>
                    <a:pt x="76459" y="149893"/>
                  </a:lnTo>
                  <a:lnTo>
                    <a:pt x="62557" y="162663"/>
                  </a:lnTo>
                  <a:lnTo>
                    <a:pt x="27762" y="177328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452"/>
            <p:cNvSpPr/>
            <p:nvPr/>
          </p:nvSpPr>
          <p:spPr bwMode="auto">
            <a:xfrm>
              <a:off x="5857875" y="1186478"/>
              <a:ext cx="142876" cy="308358"/>
            </a:xfrm>
            <a:custGeom>
              <a:avLst/>
              <a:gdLst/>
              <a:ahLst/>
              <a:cxnLst/>
              <a:rect l="0" t="0" r="0" b="0"/>
              <a:pathLst>
                <a:path w="142876" h="308358">
                  <a:moveTo>
                    <a:pt x="142875" y="49391"/>
                  </a:moveTo>
                  <a:lnTo>
                    <a:pt x="125781" y="30709"/>
                  </a:lnTo>
                  <a:lnTo>
                    <a:pt x="116467" y="13957"/>
                  </a:lnTo>
                  <a:lnTo>
                    <a:pt x="108384" y="6391"/>
                  </a:lnTo>
                  <a:lnTo>
                    <a:pt x="101616" y="2498"/>
                  </a:lnTo>
                  <a:lnTo>
                    <a:pt x="95169" y="768"/>
                  </a:lnTo>
                  <a:lnTo>
                    <a:pt x="87012" y="0"/>
                  </a:lnTo>
                  <a:lnTo>
                    <a:pt x="83408" y="2176"/>
                  </a:lnTo>
                  <a:lnTo>
                    <a:pt x="77287" y="10944"/>
                  </a:lnTo>
                  <a:lnTo>
                    <a:pt x="73171" y="29268"/>
                  </a:lnTo>
                  <a:lnTo>
                    <a:pt x="75743" y="57363"/>
                  </a:lnTo>
                  <a:lnTo>
                    <a:pt x="81533" y="90823"/>
                  </a:lnTo>
                  <a:lnTo>
                    <a:pt x="88095" y="116224"/>
                  </a:lnTo>
                  <a:lnTo>
                    <a:pt x="96303" y="142594"/>
                  </a:lnTo>
                  <a:lnTo>
                    <a:pt x="105243" y="167544"/>
                  </a:lnTo>
                  <a:lnTo>
                    <a:pt x="112392" y="191862"/>
                  </a:lnTo>
                  <a:lnTo>
                    <a:pt x="120878" y="225748"/>
                  </a:lnTo>
                  <a:lnTo>
                    <a:pt x="124368" y="245247"/>
                  </a:lnTo>
                  <a:lnTo>
                    <a:pt x="123272" y="261850"/>
                  </a:lnTo>
                  <a:lnTo>
                    <a:pt x="114401" y="284586"/>
                  </a:lnTo>
                  <a:lnTo>
                    <a:pt x="101909" y="294945"/>
                  </a:lnTo>
                  <a:lnTo>
                    <a:pt x="72793" y="305239"/>
                  </a:lnTo>
                  <a:lnTo>
                    <a:pt x="48227" y="308357"/>
                  </a:lnTo>
                  <a:lnTo>
                    <a:pt x="16054" y="302775"/>
                  </a:lnTo>
                  <a:lnTo>
                    <a:pt x="0" y="2994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453"/>
            <p:cNvSpPr/>
            <p:nvPr/>
          </p:nvSpPr>
          <p:spPr bwMode="auto">
            <a:xfrm>
              <a:off x="5686425" y="1300163"/>
              <a:ext cx="435770" cy="85726"/>
            </a:xfrm>
            <a:custGeom>
              <a:avLst/>
              <a:gdLst/>
              <a:ahLst/>
              <a:cxnLst/>
              <a:rect l="0" t="0" r="0" b="0"/>
              <a:pathLst>
                <a:path w="435770" h="85726">
                  <a:moveTo>
                    <a:pt x="0" y="85725"/>
                  </a:moveTo>
                  <a:lnTo>
                    <a:pt x="9943" y="75781"/>
                  </a:lnTo>
                  <a:lnTo>
                    <a:pt x="24378" y="68932"/>
                  </a:lnTo>
                  <a:lnTo>
                    <a:pt x="51320" y="61875"/>
                  </a:lnTo>
                  <a:lnTo>
                    <a:pt x="79429" y="57133"/>
                  </a:lnTo>
                  <a:lnTo>
                    <a:pt x="113883" y="53174"/>
                  </a:lnTo>
                  <a:lnTo>
                    <a:pt x="133072" y="52118"/>
                  </a:lnTo>
                  <a:lnTo>
                    <a:pt x="153008" y="51414"/>
                  </a:lnTo>
                  <a:lnTo>
                    <a:pt x="173443" y="50151"/>
                  </a:lnTo>
                  <a:lnTo>
                    <a:pt x="194210" y="48515"/>
                  </a:lnTo>
                  <a:lnTo>
                    <a:pt x="215198" y="46631"/>
                  </a:lnTo>
                  <a:lnTo>
                    <a:pt x="236334" y="45374"/>
                  </a:lnTo>
                  <a:lnTo>
                    <a:pt x="257569" y="44537"/>
                  </a:lnTo>
                  <a:lnTo>
                    <a:pt x="278869" y="43979"/>
                  </a:lnTo>
                  <a:lnTo>
                    <a:pt x="299419" y="42019"/>
                  </a:lnTo>
                  <a:lnTo>
                    <a:pt x="319469" y="39125"/>
                  </a:lnTo>
                  <a:lnTo>
                    <a:pt x="339185" y="35608"/>
                  </a:lnTo>
                  <a:lnTo>
                    <a:pt x="371676" y="29584"/>
                  </a:lnTo>
                  <a:lnTo>
                    <a:pt x="397758" y="22673"/>
                  </a:lnTo>
                  <a:lnTo>
                    <a:pt x="43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454"/>
            <p:cNvSpPr/>
            <p:nvPr/>
          </p:nvSpPr>
          <p:spPr bwMode="auto">
            <a:xfrm>
              <a:off x="6107906" y="1185863"/>
              <a:ext cx="71439" cy="254323"/>
            </a:xfrm>
            <a:custGeom>
              <a:avLst/>
              <a:gdLst/>
              <a:ahLst/>
              <a:cxnLst/>
              <a:rect l="0" t="0" r="0" b="0"/>
              <a:pathLst>
                <a:path w="71439" h="254323">
                  <a:moveTo>
                    <a:pt x="0" y="0"/>
                  </a:moveTo>
                  <a:lnTo>
                    <a:pt x="0" y="33179"/>
                  </a:lnTo>
                  <a:lnTo>
                    <a:pt x="0" y="60630"/>
                  </a:lnTo>
                  <a:lnTo>
                    <a:pt x="2117" y="93900"/>
                  </a:lnTo>
                  <a:lnTo>
                    <a:pt x="4910" y="117933"/>
                  </a:lnTo>
                  <a:lnTo>
                    <a:pt x="6151" y="144489"/>
                  </a:lnTo>
                  <a:lnTo>
                    <a:pt x="10642" y="178631"/>
                  </a:lnTo>
                  <a:lnTo>
                    <a:pt x="20792" y="208855"/>
                  </a:lnTo>
                  <a:lnTo>
                    <a:pt x="29667" y="241541"/>
                  </a:lnTo>
                  <a:lnTo>
                    <a:pt x="33823" y="250226"/>
                  </a:lnTo>
                  <a:lnTo>
                    <a:pt x="38316" y="254087"/>
                  </a:lnTo>
                  <a:lnTo>
                    <a:pt x="40625" y="254322"/>
                  </a:lnTo>
                  <a:lnTo>
                    <a:pt x="45308" y="252467"/>
                  </a:lnTo>
                  <a:lnTo>
                    <a:pt x="56199" y="239376"/>
                  </a:lnTo>
                  <a:lnTo>
                    <a:pt x="67605" y="206181"/>
                  </a:lnTo>
                  <a:lnTo>
                    <a:pt x="71438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455"/>
            <p:cNvSpPr/>
            <p:nvPr/>
          </p:nvSpPr>
          <p:spPr bwMode="auto">
            <a:xfrm>
              <a:off x="6201156" y="1314450"/>
              <a:ext cx="49181" cy="70959"/>
            </a:xfrm>
            <a:custGeom>
              <a:avLst/>
              <a:gdLst/>
              <a:ahLst/>
              <a:cxnLst/>
              <a:rect l="0" t="0" r="0" b="0"/>
              <a:pathLst>
                <a:path w="49181" h="70959">
                  <a:moveTo>
                    <a:pt x="13907" y="0"/>
                  </a:moveTo>
                  <a:lnTo>
                    <a:pt x="13113" y="17888"/>
                  </a:lnTo>
                  <a:lnTo>
                    <a:pt x="2515" y="49467"/>
                  </a:lnTo>
                  <a:lnTo>
                    <a:pt x="0" y="65977"/>
                  </a:lnTo>
                  <a:lnTo>
                    <a:pt x="1461" y="67797"/>
                  </a:lnTo>
                  <a:lnTo>
                    <a:pt x="7317" y="69820"/>
                  </a:lnTo>
                  <a:lnTo>
                    <a:pt x="15747" y="70958"/>
                  </a:lnTo>
                  <a:lnTo>
                    <a:pt x="27064" y="67503"/>
                  </a:lnTo>
                  <a:lnTo>
                    <a:pt x="36678" y="61452"/>
                  </a:lnTo>
                  <a:lnTo>
                    <a:pt x="44555" y="50840"/>
                  </a:lnTo>
                  <a:lnTo>
                    <a:pt x="48123" y="37642"/>
                  </a:lnTo>
                  <a:lnTo>
                    <a:pt x="49180" y="23677"/>
                  </a:lnTo>
                  <a:lnTo>
                    <a:pt x="47311" y="16344"/>
                  </a:lnTo>
                  <a:lnTo>
                    <a:pt x="45701" y="13277"/>
                  </a:lnTo>
                  <a:lnTo>
                    <a:pt x="43040" y="11233"/>
                  </a:lnTo>
                  <a:lnTo>
                    <a:pt x="35851" y="8961"/>
                  </a:lnTo>
                  <a:lnTo>
                    <a:pt x="32505" y="9149"/>
                  </a:lnTo>
                  <a:lnTo>
                    <a:pt x="26670" y="11475"/>
                  </a:lnTo>
                  <a:lnTo>
                    <a:pt x="21431" y="17271"/>
                  </a:lnTo>
                  <a:lnTo>
                    <a:pt x="17251" y="25138"/>
                  </a:lnTo>
                  <a:lnTo>
                    <a:pt x="13907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456"/>
            <p:cNvSpPr/>
            <p:nvPr/>
          </p:nvSpPr>
          <p:spPr bwMode="auto">
            <a:xfrm>
              <a:off x="6324960" y="1183819"/>
              <a:ext cx="252908" cy="235891"/>
            </a:xfrm>
            <a:custGeom>
              <a:avLst/>
              <a:gdLst/>
              <a:ahLst/>
              <a:cxnLst/>
              <a:rect l="0" t="0" r="0" b="0"/>
              <a:pathLst>
                <a:path w="252908" h="235891">
                  <a:moveTo>
                    <a:pt x="75840" y="123487"/>
                  </a:moveTo>
                  <a:lnTo>
                    <a:pt x="45825" y="145732"/>
                  </a:lnTo>
                  <a:lnTo>
                    <a:pt x="27524" y="161564"/>
                  </a:lnTo>
                  <a:lnTo>
                    <a:pt x="7117" y="188247"/>
                  </a:lnTo>
                  <a:lnTo>
                    <a:pt x="1641" y="202275"/>
                  </a:lnTo>
                  <a:lnTo>
                    <a:pt x="0" y="214860"/>
                  </a:lnTo>
                  <a:lnTo>
                    <a:pt x="1917" y="223100"/>
                  </a:lnTo>
                  <a:lnTo>
                    <a:pt x="7458" y="232201"/>
                  </a:lnTo>
                  <a:lnTo>
                    <a:pt x="16079" y="235304"/>
                  </a:lnTo>
                  <a:lnTo>
                    <a:pt x="27055" y="235890"/>
                  </a:lnTo>
                  <a:lnTo>
                    <a:pt x="37225" y="233504"/>
                  </a:lnTo>
                  <a:lnTo>
                    <a:pt x="62391" y="219008"/>
                  </a:lnTo>
                  <a:lnTo>
                    <a:pt x="93589" y="190982"/>
                  </a:lnTo>
                  <a:lnTo>
                    <a:pt x="119558" y="171602"/>
                  </a:lnTo>
                  <a:lnTo>
                    <a:pt x="122448" y="170645"/>
                  </a:lnTo>
                  <a:lnTo>
                    <a:pt x="125168" y="170801"/>
                  </a:lnTo>
                  <a:lnTo>
                    <a:pt x="131445" y="172962"/>
                  </a:lnTo>
                  <a:lnTo>
                    <a:pt x="131960" y="173933"/>
                  </a:lnTo>
                  <a:lnTo>
                    <a:pt x="140238" y="199099"/>
                  </a:lnTo>
                  <a:lnTo>
                    <a:pt x="143620" y="204188"/>
                  </a:lnTo>
                  <a:lnTo>
                    <a:pt x="147769" y="206979"/>
                  </a:lnTo>
                  <a:lnTo>
                    <a:pt x="149986" y="207724"/>
                  </a:lnTo>
                  <a:lnTo>
                    <a:pt x="156683" y="206434"/>
                  </a:lnTo>
                  <a:lnTo>
                    <a:pt x="160692" y="204979"/>
                  </a:lnTo>
                  <a:lnTo>
                    <a:pt x="167262" y="199129"/>
                  </a:lnTo>
                  <a:lnTo>
                    <a:pt x="190640" y="165465"/>
                  </a:lnTo>
                  <a:lnTo>
                    <a:pt x="205496" y="137600"/>
                  </a:lnTo>
                  <a:lnTo>
                    <a:pt x="216075" y="103462"/>
                  </a:lnTo>
                  <a:lnTo>
                    <a:pt x="221813" y="75573"/>
                  </a:lnTo>
                  <a:lnTo>
                    <a:pt x="219986" y="47995"/>
                  </a:lnTo>
                  <a:lnTo>
                    <a:pt x="216849" y="19058"/>
                  </a:lnTo>
                  <a:lnTo>
                    <a:pt x="211019" y="4968"/>
                  </a:lnTo>
                  <a:lnTo>
                    <a:pt x="208821" y="1612"/>
                  </a:lnTo>
                  <a:lnTo>
                    <a:pt x="206563" y="168"/>
                  </a:lnTo>
                  <a:lnTo>
                    <a:pt x="204264" y="0"/>
                  </a:lnTo>
                  <a:lnTo>
                    <a:pt x="201937" y="681"/>
                  </a:lnTo>
                  <a:lnTo>
                    <a:pt x="200386" y="3516"/>
                  </a:lnTo>
                  <a:lnTo>
                    <a:pt x="193900" y="31753"/>
                  </a:lnTo>
                  <a:lnTo>
                    <a:pt x="186767" y="65121"/>
                  </a:lnTo>
                  <a:lnTo>
                    <a:pt x="190376" y="93670"/>
                  </a:lnTo>
                  <a:lnTo>
                    <a:pt x="200352" y="126118"/>
                  </a:lnTo>
                  <a:lnTo>
                    <a:pt x="209481" y="155399"/>
                  </a:lnTo>
                  <a:lnTo>
                    <a:pt x="226387" y="184912"/>
                  </a:lnTo>
                  <a:lnTo>
                    <a:pt x="241221" y="202472"/>
                  </a:lnTo>
                  <a:lnTo>
                    <a:pt x="244037" y="203925"/>
                  </a:lnTo>
                  <a:lnTo>
                    <a:pt x="246709" y="204100"/>
                  </a:lnTo>
                  <a:lnTo>
                    <a:pt x="249284" y="203423"/>
                  </a:lnTo>
                  <a:lnTo>
                    <a:pt x="251001" y="202178"/>
                  </a:lnTo>
                  <a:lnTo>
                    <a:pt x="252145" y="200554"/>
                  </a:lnTo>
                  <a:lnTo>
                    <a:pt x="252907" y="198677"/>
                  </a:lnTo>
                  <a:lnTo>
                    <a:pt x="251639" y="192359"/>
                  </a:lnTo>
                  <a:lnTo>
                    <a:pt x="250189" y="188452"/>
                  </a:lnTo>
                  <a:lnTo>
                    <a:pt x="225859" y="166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457"/>
            <p:cNvSpPr/>
            <p:nvPr/>
          </p:nvSpPr>
          <p:spPr bwMode="auto">
            <a:xfrm>
              <a:off x="6386513" y="1221581"/>
              <a:ext cx="400051" cy="10937"/>
            </a:xfrm>
            <a:custGeom>
              <a:avLst/>
              <a:gdLst/>
              <a:ahLst/>
              <a:cxnLst/>
              <a:rect l="0" t="0" r="0" b="0"/>
              <a:pathLst>
                <a:path w="400051" h="10937">
                  <a:moveTo>
                    <a:pt x="0" y="7144"/>
                  </a:moveTo>
                  <a:lnTo>
                    <a:pt x="7291" y="7938"/>
                  </a:lnTo>
                  <a:lnTo>
                    <a:pt x="17527" y="10936"/>
                  </a:lnTo>
                  <a:lnTo>
                    <a:pt x="48055" y="9502"/>
                  </a:lnTo>
                  <a:lnTo>
                    <a:pt x="75862" y="8192"/>
                  </a:lnTo>
                  <a:lnTo>
                    <a:pt x="108329" y="7610"/>
                  </a:lnTo>
                  <a:lnTo>
                    <a:pt x="126988" y="7455"/>
                  </a:lnTo>
                  <a:lnTo>
                    <a:pt x="146570" y="7351"/>
                  </a:lnTo>
                  <a:lnTo>
                    <a:pt x="166770" y="7282"/>
                  </a:lnTo>
                  <a:lnTo>
                    <a:pt x="187380" y="7236"/>
                  </a:lnTo>
                  <a:lnTo>
                    <a:pt x="208264" y="7205"/>
                  </a:lnTo>
                  <a:lnTo>
                    <a:pt x="228536" y="7185"/>
                  </a:lnTo>
                  <a:lnTo>
                    <a:pt x="248401" y="7171"/>
                  </a:lnTo>
                  <a:lnTo>
                    <a:pt x="267994" y="7162"/>
                  </a:lnTo>
                  <a:lnTo>
                    <a:pt x="286612" y="7156"/>
                  </a:lnTo>
                  <a:lnTo>
                    <a:pt x="322116" y="7149"/>
                  </a:lnTo>
                  <a:lnTo>
                    <a:pt x="354300" y="5030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458"/>
            <p:cNvSpPr/>
            <p:nvPr/>
          </p:nvSpPr>
          <p:spPr bwMode="auto">
            <a:xfrm>
              <a:off x="7086600" y="1064419"/>
              <a:ext cx="185739" cy="239946"/>
            </a:xfrm>
            <a:custGeom>
              <a:avLst/>
              <a:gdLst/>
              <a:ahLst/>
              <a:cxnLst/>
              <a:rect l="0" t="0" r="0" b="0"/>
              <a:pathLst>
                <a:path w="185739" h="239946">
                  <a:moveTo>
                    <a:pt x="185738" y="0"/>
                  </a:moveTo>
                  <a:lnTo>
                    <a:pt x="161360" y="0"/>
                  </a:lnTo>
                  <a:lnTo>
                    <a:pt x="142002" y="7584"/>
                  </a:lnTo>
                  <a:lnTo>
                    <a:pt x="121186" y="23678"/>
                  </a:lnTo>
                  <a:lnTo>
                    <a:pt x="103729" y="47321"/>
                  </a:lnTo>
                  <a:lnTo>
                    <a:pt x="92294" y="78226"/>
                  </a:lnTo>
                  <a:lnTo>
                    <a:pt x="83879" y="108727"/>
                  </a:lnTo>
                  <a:lnTo>
                    <a:pt x="76359" y="137872"/>
                  </a:lnTo>
                  <a:lnTo>
                    <a:pt x="72086" y="172280"/>
                  </a:lnTo>
                  <a:lnTo>
                    <a:pt x="67773" y="200189"/>
                  </a:lnTo>
                  <a:lnTo>
                    <a:pt x="57740" y="217712"/>
                  </a:lnTo>
                  <a:lnTo>
                    <a:pt x="44713" y="232958"/>
                  </a:lnTo>
                  <a:lnTo>
                    <a:pt x="35483" y="238474"/>
                  </a:lnTo>
                  <a:lnTo>
                    <a:pt x="30800" y="239945"/>
                  </a:lnTo>
                  <a:lnTo>
                    <a:pt x="19245" y="239463"/>
                  </a:lnTo>
                  <a:lnTo>
                    <a:pt x="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459"/>
            <p:cNvSpPr/>
            <p:nvPr/>
          </p:nvSpPr>
          <p:spPr bwMode="auto">
            <a:xfrm>
              <a:off x="7000875" y="1171706"/>
              <a:ext cx="264320" cy="21301"/>
            </a:xfrm>
            <a:custGeom>
              <a:avLst/>
              <a:gdLst/>
              <a:ahLst/>
              <a:cxnLst/>
              <a:rect l="0" t="0" r="0" b="0"/>
              <a:pathLst>
                <a:path w="264320" h="21301">
                  <a:moveTo>
                    <a:pt x="0" y="7013"/>
                  </a:moveTo>
                  <a:lnTo>
                    <a:pt x="12200" y="6219"/>
                  </a:lnTo>
                  <a:lnTo>
                    <a:pt x="40951" y="1359"/>
                  </a:lnTo>
                  <a:lnTo>
                    <a:pt x="72988" y="310"/>
                  </a:lnTo>
                  <a:lnTo>
                    <a:pt x="107616" y="0"/>
                  </a:lnTo>
                  <a:lnTo>
                    <a:pt x="143011" y="2024"/>
                  </a:lnTo>
                  <a:lnTo>
                    <a:pt x="176517" y="7651"/>
                  </a:lnTo>
                  <a:lnTo>
                    <a:pt x="204437" y="12229"/>
                  </a:lnTo>
                  <a:lnTo>
                    <a:pt x="235204" y="17568"/>
                  </a:lnTo>
                  <a:lnTo>
                    <a:pt x="264319" y="21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460"/>
            <p:cNvSpPr/>
            <p:nvPr/>
          </p:nvSpPr>
          <p:spPr bwMode="auto">
            <a:xfrm>
              <a:off x="7400925" y="1193006"/>
              <a:ext cx="14289" cy="21433"/>
            </a:xfrm>
            <a:custGeom>
              <a:avLst/>
              <a:gdLst/>
              <a:ahLst/>
              <a:cxnLst/>
              <a:rect l="0" t="0" r="0" b="0"/>
              <a:pathLst>
                <a:path w="14289" h="21433">
                  <a:moveTo>
                    <a:pt x="14288" y="0"/>
                  </a:moveTo>
                  <a:lnTo>
                    <a:pt x="1081" y="0"/>
                  </a:lnTo>
                  <a:lnTo>
                    <a:pt x="6877" y="0"/>
                  </a:lnTo>
                  <a:lnTo>
                    <a:pt x="10857" y="3793"/>
                  </a:lnTo>
                  <a:lnTo>
                    <a:pt x="11207" y="5703"/>
                  </a:lnTo>
                  <a:lnTo>
                    <a:pt x="10647" y="7771"/>
                  </a:lnTo>
                  <a:lnTo>
                    <a:pt x="6811" y="14223"/>
                  </a:lnTo>
                  <a:lnTo>
                    <a:pt x="0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461"/>
            <p:cNvSpPr/>
            <p:nvPr/>
          </p:nvSpPr>
          <p:spPr bwMode="auto">
            <a:xfrm>
              <a:off x="7222331" y="1307306"/>
              <a:ext cx="153813" cy="164308"/>
            </a:xfrm>
            <a:custGeom>
              <a:avLst/>
              <a:gdLst/>
              <a:ahLst/>
              <a:cxnLst/>
              <a:rect l="0" t="0" r="0" b="0"/>
              <a:pathLst>
                <a:path w="153813" h="164308">
                  <a:moveTo>
                    <a:pt x="150019" y="0"/>
                  </a:moveTo>
                  <a:lnTo>
                    <a:pt x="150813" y="14239"/>
                  </a:lnTo>
                  <a:lnTo>
                    <a:pt x="153812" y="24585"/>
                  </a:lnTo>
                  <a:lnTo>
                    <a:pt x="151440" y="37120"/>
                  </a:lnTo>
                  <a:lnTo>
                    <a:pt x="136712" y="72416"/>
                  </a:lnTo>
                  <a:lnTo>
                    <a:pt x="118031" y="98627"/>
                  </a:lnTo>
                  <a:lnTo>
                    <a:pt x="88065" y="124914"/>
                  </a:lnTo>
                  <a:lnTo>
                    <a:pt x="53257" y="143462"/>
                  </a:lnTo>
                  <a:lnTo>
                    <a:pt x="17897" y="157425"/>
                  </a:lnTo>
                  <a:lnTo>
                    <a:pt x="0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462"/>
            <p:cNvSpPr/>
            <p:nvPr/>
          </p:nvSpPr>
          <p:spPr bwMode="auto">
            <a:xfrm>
              <a:off x="5257800" y="1628775"/>
              <a:ext cx="193282" cy="452517"/>
            </a:xfrm>
            <a:custGeom>
              <a:avLst/>
              <a:gdLst/>
              <a:ahLst/>
              <a:cxnLst/>
              <a:rect l="0" t="0" r="0" b="0"/>
              <a:pathLst>
                <a:path w="193282" h="452517">
                  <a:moveTo>
                    <a:pt x="100013" y="0"/>
                  </a:moveTo>
                  <a:lnTo>
                    <a:pt x="96220" y="3792"/>
                  </a:lnTo>
                  <a:lnTo>
                    <a:pt x="94358" y="7771"/>
                  </a:lnTo>
                  <a:lnTo>
                    <a:pt x="92894" y="14174"/>
                  </a:lnTo>
                  <a:lnTo>
                    <a:pt x="106606" y="14278"/>
                  </a:lnTo>
                  <a:lnTo>
                    <a:pt x="123393" y="10170"/>
                  </a:lnTo>
                  <a:lnTo>
                    <a:pt x="129718" y="11928"/>
                  </a:lnTo>
                  <a:lnTo>
                    <a:pt x="137742" y="17381"/>
                  </a:lnTo>
                  <a:lnTo>
                    <a:pt x="138659" y="21112"/>
                  </a:lnTo>
                  <a:lnTo>
                    <a:pt x="132481" y="54697"/>
                  </a:lnTo>
                  <a:lnTo>
                    <a:pt x="118364" y="81647"/>
                  </a:lnTo>
                  <a:lnTo>
                    <a:pt x="102893" y="109740"/>
                  </a:lnTo>
                  <a:lnTo>
                    <a:pt x="88254" y="138173"/>
                  </a:lnTo>
                  <a:lnTo>
                    <a:pt x="71467" y="168933"/>
                  </a:lnTo>
                  <a:lnTo>
                    <a:pt x="70663" y="173741"/>
                  </a:lnTo>
                  <a:lnTo>
                    <a:pt x="71887" y="181200"/>
                  </a:lnTo>
                  <a:lnTo>
                    <a:pt x="75077" y="187160"/>
                  </a:lnTo>
                  <a:lnTo>
                    <a:pt x="78626" y="189067"/>
                  </a:lnTo>
                  <a:lnTo>
                    <a:pt x="103549" y="192128"/>
                  </a:lnTo>
                  <a:lnTo>
                    <a:pt x="127519" y="190541"/>
                  </a:lnTo>
                  <a:lnTo>
                    <a:pt x="156952" y="186686"/>
                  </a:lnTo>
                  <a:lnTo>
                    <a:pt x="174739" y="189811"/>
                  </a:lnTo>
                  <a:lnTo>
                    <a:pt x="190064" y="199556"/>
                  </a:lnTo>
                  <a:lnTo>
                    <a:pt x="192590" y="204475"/>
                  </a:lnTo>
                  <a:lnTo>
                    <a:pt x="193281" y="216290"/>
                  </a:lnTo>
                  <a:lnTo>
                    <a:pt x="180760" y="249775"/>
                  </a:lnTo>
                  <a:lnTo>
                    <a:pt x="162038" y="281529"/>
                  </a:lnTo>
                  <a:lnTo>
                    <a:pt x="136735" y="311399"/>
                  </a:lnTo>
                  <a:lnTo>
                    <a:pt x="109923" y="339564"/>
                  </a:lnTo>
                  <a:lnTo>
                    <a:pt x="81245" y="370816"/>
                  </a:lnTo>
                  <a:lnTo>
                    <a:pt x="60128" y="398738"/>
                  </a:lnTo>
                  <a:lnTo>
                    <a:pt x="57542" y="406874"/>
                  </a:lnTo>
                  <a:lnTo>
                    <a:pt x="56472" y="413361"/>
                  </a:lnTo>
                  <a:lnTo>
                    <a:pt x="51481" y="424191"/>
                  </a:lnTo>
                  <a:lnTo>
                    <a:pt x="36570" y="441672"/>
                  </a:lnTo>
                  <a:lnTo>
                    <a:pt x="23359" y="451365"/>
                  </a:lnTo>
                  <a:lnTo>
                    <a:pt x="18748" y="452516"/>
                  </a:lnTo>
                  <a:lnTo>
                    <a:pt x="0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463"/>
            <p:cNvSpPr/>
            <p:nvPr/>
          </p:nvSpPr>
          <p:spPr bwMode="auto">
            <a:xfrm>
              <a:off x="5611592" y="1748837"/>
              <a:ext cx="346297" cy="207218"/>
            </a:xfrm>
            <a:custGeom>
              <a:avLst/>
              <a:gdLst/>
              <a:ahLst/>
              <a:cxnLst/>
              <a:rect l="0" t="0" r="0" b="0"/>
              <a:pathLst>
                <a:path w="346297" h="207218">
                  <a:moveTo>
                    <a:pt x="17683" y="51388"/>
                  </a:moveTo>
                  <a:lnTo>
                    <a:pt x="13891" y="51388"/>
                  </a:lnTo>
                  <a:lnTo>
                    <a:pt x="12773" y="52182"/>
                  </a:lnTo>
                  <a:lnTo>
                    <a:pt x="12029" y="53505"/>
                  </a:lnTo>
                  <a:lnTo>
                    <a:pt x="11532" y="55180"/>
                  </a:lnTo>
                  <a:lnTo>
                    <a:pt x="7041" y="61331"/>
                  </a:lnTo>
                  <a:lnTo>
                    <a:pt x="2899" y="63745"/>
                  </a:lnTo>
                  <a:lnTo>
                    <a:pt x="683" y="64388"/>
                  </a:lnTo>
                  <a:lnTo>
                    <a:pt x="0" y="64817"/>
                  </a:lnTo>
                  <a:lnTo>
                    <a:pt x="338" y="65103"/>
                  </a:lnTo>
                  <a:lnTo>
                    <a:pt x="6584" y="65562"/>
                  </a:lnTo>
                  <a:lnTo>
                    <a:pt x="40381" y="52690"/>
                  </a:lnTo>
                  <a:lnTo>
                    <a:pt x="70056" y="36417"/>
                  </a:lnTo>
                  <a:lnTo>
                    <a:pt x="102465" y="17915"/>
                  </a:lnTo>
                  <a:lnTo>
                    <a:pt x="120767" y="11308"/>
                  </a:lnTo>
                  <a:lnTo>
                    <a:pt x="132452" y="9350"/>
                  </a:lnTo>
                  <a:lnTo>
                    <a:pt x="134677" y="10663"/>
                  </a:lnTo>
                  <a:lnTo>
                    <a:pt x="136160" y="13125"/>
                  </a:lnTo>
                  <a:lnTo>
                    <a:pt x="137149" y="16354"/>
                  </a:lnTo>
                  <a:lnTo>
                    <a:pt x="134749" y="36069"/>
                  </a:lnTo>
                  <a:lnTo>
                    <a:pt x="121426" y="65811"/>
                  </a:lnTo>
                  <a:lnTo>
                    <a:pt x="111151" y="90342"/>
                  </a:lnTo>
                  <a:lnTo>
                    <a:pt x="100500" y="116326"/>
                  </a:lnTo>
                  <a:lnTo>
                    <a:pt x="82702" y="151680"/>
                  </a:lnTo>
                  <a:lnTo>
                    <a:pt x="70890" y="185763"/>
                  </a:lnTo>
                  <a:lnTo>
                    <a:pt x="68322" y="204049"/>
                  </a:lnTo>
                  <a:lnTo>
                    <a:pt x="69698" y="205550"/>
                  </a:lnTo>
                  <a:lnTo>
                    <a:pt x="75462" y="207217"/>
                  </a:lnTo>
                  <a:lnTo>
                    <a:pt x="85431" y="201608"/>
                  </a:lnTo>
                  <a:lnTo>
                    <a:pt x="115027" y="174812"/>
                  </a:lnTo>
                  <a:lnTo>
                    <a:pt x="142128" y="148195"/>
                  </a:lnTo>
                  <a:lnTo>
                    <a:pt x="170267" y="116408"/>
                  </a:lnTo>
                  <a:lnTo>
                    <a:pt x="191331" y="91398"/>
                  </a:lnTo>
                  <a:lnTo>
                    <a:pt x="212335" y="65995"/>
                  </a:lnTo>
                  <a:lnTo>
                    <a:pt x="237547" y="34637"/>
                  </a:lnTo>
                  <a:lnTo>
                    <a:pt x="269662" y="499"/>
                  </a:lnTo>
                  <a:lnTo>
                    <a:pt x="271394" y="0"/>
                  </a:lnTo>
                  <a:lnTo>
                    <a:pt x="272549" y="460"/>
                  </a:lnTo>
                  <a:lnTo>
                    <a:pt x="271731" y="2355"/>
                  </a:lnTo>
                  <a:lnTo>
                    <a:pt x="254769" y="32564"/>
                  </a:lnTo>
                  <a:lnTo>
                    <a:pt x="241213" y="64772"/>
                  </a:lnTo>
                  <a:lnTo>
                    <a:pt x="230934" y="99451"/>
                  </a:lnTo>
                  <a:lnTo>
                    <a:pt x="222861" y="131069"/>
                  </a:lnTo>
                  <a:lnTo>
                    <a:pt x="224232" y="146598"/>
                  </a:lnTo>
                  <a:lnTo>
                    <a:pt x="230132" y="157997"/>
                  </a:lnTo>
                  <a:lnTo>
                    <a:pt x="238046" y="165710"/>
                  </a:lnTo>
                  <a:lnTo>
                    <a:pt x="243967" y="166496"/>
                  </a:lnTo>
                  <a:lnTo>
                    <a:pt x="259012" y="163137"/>
                  </a:lnTo>
                  <a:lnTo>
                    <a:pt x="289125" y="148528"/>
                  </a:lnTo>
                  <a:lnTo>
                    <a:pt x="323182" y="125326"/>
                  </a:lnTo>
                  <a:lnTo>
                    <a:pt x="346296" y="1085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3" name="SMARTInkShape-464"/>
          <p:cNvSpPr/>
          <p:nvPr/>
        </p:nvSpPr>
        <p:spPr bwMode="auto">
          <a:xfrm>
            <a:off x="5036344" y="407194"/>
            <a:ext cx="1307307" cy="164307"/>
          </a:xfrm>
          <a:custGeom>
            <a:avLst/>
            <a:gdLst/>
            <a:ahLst/>
            <a:cxnLst/>
            <a:rect l="0" t="0" r="0" b="0"/>
            <a:pathLst>
              <a:path w="1307307" h="164307">
                <a:moveTo>
                  <a:pt x="0" y="164306"/>
                </a:moveTo>
                <a:lnTo>
                  <a:pt x="33494" y="163512"/>
                </a:lnTo>
                <a:lnTo>
                  <a:pt x="52624" y="158652"/>
                </a:lnTo>
                <a:lnTo>
                  <a:pt x="82891" y="153664"/>
                </a:lnTo>
                <a:lnTo>
                  <a:pt x="113901" y="147306"/>
                </a:lnTo>
                <a:lnTo>
                  <a:pt x="138729" y="144844"/>
                </a:lnTo>
                <a:lnTo>
                  <a:pt x="165638" y="143750"/>
                </a:lnTo>
                <a:lnTo>
                  <a:pt x="193473" y="143264"/>
                </a:lnTo>
                <a:lnTo>
                  <a:pt x="225953" y="143048"/>
                </a:lnTo>
                <a:lnTo>
                  <a:pt x="243503" y="142990"/>
                </a:lnTo>
                <a:lnTo>
                  <a:pt x="263142" y="142952"/>
                </a:lnTo>
                <a:lnTo>
                  <a:pt x="284172" y="142926"/>
                </a:lnTo>
                <a:lnTo>
                  <a:pt x="306129" y="142909"/>
                </a:lnTo>
                <a:lnTo>
                  <a:pt x="329498" y="141310"/>
                </a:lnTo>
                <a:lnTo>
                  <a:pt x="353809" y="138657"/>
                </a:lnTo>
                <a:lnTo>
                  <a:pt x="378748" y="135300"/>
                </a:lnTo>
                <a:lnTo>
                  <a:pt x="406486" y="131475"/>
                </a:lnTo>
                <a:lnTo>
                  <a:pt x="436091" y="127337"/>
                </a:lnTo>
                <a:lnTo>
                  <a:pt x="466939" y="122992"/>
                </a:lnTo>
                <a:lnTo>
                  <a:pt x="498618" y="117713"/>
                </a:lnTo>
                <a:lnTo>
                  <a:pt x="530850" y="111813"/>
                </a:lnTo>
                <a:lnTo>
                  <a:pt x="563450" y="105498"/>
                </a:lnTo>
                <a:lnTo>
                  <a:pt x="597090" y="98907"/>
                </a:lnTo>
                <a:lnTo>
                  <a:pt x="631422" y="92132"/>
                </a:lnTo>
                <a:lnTo>
                  <a:pt x="666216" y="85234"/>
                </a:lnTo>
                <a:lnTo>
                  <a:pt x="700526" y="78254"/>
                </a:lnTo>
                <a:lnTo>
                  <a:pt x="734511" y="71219"/>
                </a:lnTo>
                <a:lnTo>
                  <a:pt x="768280" y="64148"/>
                </a:lnTo>
                <a:lnTo>
                  <a:pt x="801111" y="57846"/>
                </a:lnTo>
                <a:lnTo>
                  <a:pt x="833318" y="52058"/>
                </a:lnTo>
                <a:lnTo>
                  <a:pt x="865107" y="46611"/>
                </a:lnTo>
                <a:lnTo>
                  <a:pt x="896619" y="41393"/>
                </a:lnTo>
                <a:lnTo>
                  <a:pt x="927946" y="36327"/>
                </a:lnTo>
                <a:lnTo>
                  <a:pt x="959149" y="31361"/>
                </a:lnTo>
                <a:lnTo>
                  <a:pt x="987889" y="27257"/>
                </a:lnTo>
                <a:lnTo>
                  <a:pt x="1014986" y="23728"/>
                </a:lnTo>
                <a:lnTo>
                  <a:pt x="1040989" y="20581"/>
                </a:lnTo>
                <a:lnTo>
                  <a:pt x="1065467" y="17689"/>
                </a:lnTo>
                <a:lnTo>
                  <a:pt x="1088930" y="14968"/>
                </a:lnTo>
                <a:lnTo>
                  <a:pt x="1111716" y="12360"/>
                </a:lnTo>
                <a:lnTo>
                  <a:pt x="1133256" y="9827"/>
                </a:lnTo>
                <a:lnTo>
                  <a:pt x="1153967" y="7345"/>
                </a:lnTo>
                <a:lnTo>
                  <a:pt x="1174123" y="4897"/>
                </a:lnTo>
                <a:lnTo>
                  <a:pt x="1193118" y="4058"/>
                </a:lnTo>
                <a:lnTo>
                  <a:pt x="1211337" y="4293"/>
                </a:lnTo>
                <a:lnTo>
                  <a:pt x="1245603" y="5083"/>
                </a:lnTo>
                <a:lnTo>
                  <a:pt x="1276707" y="2788"/>
                </a:lnTo>
                <a:lnTo>
                  <a:pt x="130730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7" name="SMARTInkShape-Group96"/>
          <p:cNvGrpSpPr/>
          <p:nvPr/>
        </p:nvGrpSpPr>
        <p:grpSpPr>
          <a:xfrm>
            <a:off x="5601107" y="1673047"/>
            <a:ext cx="633439" cy="405785"/>
            <a:chOff x="5601107" y="1673047"/>
            <a:chExt cx="633439" cy="405785"/>
          </a:xfrm>
        </p:grpSpPr>
        <p:sp>
          <p:nvSpPr>
            <p:cNvPr id="74" name="SMARTInkShape-465"/>
            <p:cNvSpPr/>
            <p:nvPr/>
          </p:nvSpPr>
          <p:spPr bwMode="auto">
            <a:xfrm>
              <a:off x="5601107" y="1971675"/>
              <a:ext cx="335350" cy="71439"/>
            </a:xfrm>
            <a:custGeom>
              <a:avLst/>
              <a:gdLst/>
              <a:ahLst/>
              <a:cxnLst/>
              <a:rect l="0" t="0" r="0" b="0"/>
              <a:pathLst>
                <a:path w="335350" h="71439">
                  <a:moveTo>
                    <a:pt x="21024" y="71438"/>
                  </a:moveTo>
                  <a:lnTo>
                    <a:pt x="967" y="71438"/>
                  </a:lnTo>
                  <a:lnTo>
                    <a:pt x="509" y="70644"/>
                  </a:lnTo>
                  <a:lnTo>
                    <a:pt x="0" y="67645"/>
                  </a:lnTo>
                  <a:lnTo>
                    <a:pt x="658" y="66528"/>
                  </a:lnTo>
                  <a:lnTo>
                    <a:pt x="1891" y="65783"/>
                  </a:lnTo>
                  <a:lnTo>
                    <a:pt x="31741" y="54537"/>
                  </a:lnTo>
                  <a:lnTo>
                    <a:pt x="50393" y="48051"/>
                  </a:lnTo>
                  <a:lnTo>
                    <a:pt x="74558" y="45169"/>
                  </a:lnTo>
                  <a:lnTo>
                    <a:pt x="103290" y="41771"/>
                  </a:lnTo>
                  <a:lnTo>
                    <a:pt x="134581" y="38409"/>
                  </a:lnTo>
                  <a:lnTo>
                    <a:pt x="167008" y="36914"/>
                  </a:lnTo>
                  <a:lnTo>
                    <a:pt x="195708" y="34133"/>
                  </a:lnTo>
                  <a:lnTo>
                    <a:pt x="222486" y="30252"/>
                  </a:lnTo>
                  <a:lnTo>
                    <a:pt x="250263" y="25881"/>
                  </a:lnTo>
                  <a:lnTo>
                    <a:pt x="285091" y="18957"/>
                  </a:lnTo>
                  <a:lnTo>
                    <a:pt x="315519" y="8086"/>
                  </a:lnTo>
                  <a:lnTo>
                    <a:pt x="3353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466"/>
            <p:cNvSpPr/>
            <p:nvPr/>
          </p:nvSpPr>
          <p:spPr bwMode="auto">
            <a:xfrm>
              <a:off x="6204465" y="1673047"/>
              <a:ext cx="24886" cy="41454"/>
            </a:xfrm>
            <a:custGeom>
              <a:avLst/>
              <a:gdLst/>
              <a:ahLst/>
              <a:cxnLst/>
              <a:rect l="0" t="0" r="0" b="0"/>
              <a:pathLst>
                <a:path w="24886" h="41454">
                  <a:moveTo>
                    <a:pt x="3454" y="41453"/>
                  </a:moveTo>
                  <a:lnTo>
                    <a:pt x="3454" y="31510"/>
                  </a:lnTo>
                  <a:lnTo>
                    <a:pt x="5571" y="26980"/>
                  </a:lnTo>
                  <a:lnTo>
                    <a:pt x="8364" y="22320"/>
                  </a:lnTo>
                  <a:lnTo>
                    <a:pt x="10156" y="12862"/>
                  </a:lnTo>
                  <a:lnTo>
                    <a:pt x="10572" y="0"/>
                  </a:lnTo>
                  <a:lnTo>
                    <a:pt x="10595" y="4865"/>
                  </a:lnTo>
                  <a:lnTo>
                    <a:pt x="654" y="15601"/>
                  </a:lnTo>
                  <a:lnTo>
                    <a:pt x="0" y="17868"/>
                  </a:lnTo>
                  <a:lnTo>
                    <a:pt x="357" y="20174"/>
                  </a:lnTo>
                  <a:lnTo>
                    <a:pt x="2078" y="24852"/>
                  </a:lnTo>
                  <a:lnTo>
                    <a:pt x="2842" y="29577"/>
                  </a:lnTo>
                  <a:lnTo>
                    <a:pt x="3840" y="31154"/>
                  </a:lnTo>
                  <a:lnTo>
                    <a:pt x="5299" y="32206"/>
                  </a:lnTo>
                  <a:lnTo>
                    <a:pt x="9830" y="33374"/>
                  </a:lnTo>
                  <a:lnTo>
                    <a:pt x="24885" y="343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467"/>
            <p:cNvSpPr/>
            <p:nvPr/>
          </p:nvSpPr>
          <p:spPr bwMode="auto">
            <a:xfrm>
              <a:off x="6029325" y="1864926"/>
              <a:ext cx="205221" cy="213906"/>
            </a:xfrm>
            <a:custGeom>
              <a:avLst/>
              <a:gdLst/>
              <a:ahLst/>
              <a:cxnLst/>
              <a:rect l="0" t="0" r="0" b="0"/>
              <a:pathLst>
                <a:path w="205221" h="213906">
                  <a:moveTo>
                    <a:pt x="92869" y="21024"/>
                  </a:moveTo>
                  <a:lnTo>
                    <a:pt x="96661" y="21024"/>
                  </a:lnTo>
                  <a:lnTo>
                    <a:pt x="100640" y="18907"/>
                  </a:lnTo>
                  <a:lnTo>
                    <a:pt x="113454" y="11081"/>
                  </a:lnTo>
                  <a:lnTo>
                    <a:pt x="136975" y="2685"/>
                  </a:lnTo>
                  <a:lnTo>
                    <a:pt x="171614" y="0"/>
                  </a:lnTo>
                  <a:lnTo>
                    <a:pt x="189137" y="3506"/>
                  </a:lnTo>
                  <a:lnTo>
                    <a:pt x="193560" y="6964"/>
                  </a:lnTo>
                  <a:lnTo>
                    <a:pt x="200591" y="17156"/>
                  </a:lnTo>
                  <a:lnTo>
                    <a:pt x="205220" y="36282"/>
                  </a:lnTo>
                  <a:lnTo>
                    <a:pt x="199952" y="54264"/>
                  </a:lnTo>
                  <a:lnTo>
                    <a:pt x="179367" y="88817"/>
                  </a:lnTo>
                  <a:lnTo>
                    <a:pt x="157506" y="114654"/>
                  </a:lnTo>
                  <a:lnTo>
                    <a:pt x="129270" y="139366"/>
                  </a:lnTo>
                  <a:lnTo>
                    <a:pt x="98199" y="161462"/>
                  </a:lnTo>
                  <a:lnTo>
                    <a:pt x="67456" y="181072"/>
                  </a:lnTo>
                  <a:lnTo>
                    <a:pt x="40564" y="197725"/>
                  </a:lnTo>
                  <a:lnTo>
                    <a:pt x="0" y="2139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5" name="SMARTInkShape-Group97"/>
          <p:cNvGrpSpPr/>
          <p:nvPr/>
        </p:nvGrpSpPr>
        <p:grpSpPr>
          <a:xfrm>
            <a:off x="6886698" y="1807369"/>
            <a:ext cx="2064422" cy="404809"/>
            <a:chOff x="6886698" y="1807369"/>
            <a:chExt cx="2064422" cy="404809"/>
          </a:xfrm>
        </p:grpSpPr>
        <p:sp>
          <p:nvSpPr>
            <p:cNvPr id="78" name="SMARTInkShape-468"/>
            <p:cNvSpPr/>
            <p:nvPr/>
          </p:nvSpPr>
          <p:spPr bwMode="auto">
            <a:xfrm>
              <a:off x="8779669" y="2014538"/>
              <a:ext cx="142876" cy="178594"/>
            </a:xfrm>
            <a:custGeom>
              <a:avLst/>
              <a:gdLst/>
              <a:ahLst/>
              <a:cxnLst/>
              <a:rect l="0" t="0" r="0" b="0"/>
              <a:pathLst>
                <a:path w="142876" h="178594">
                  <a:moveTo>
                    <a:pt x="142875" y="0"/>
                  </a:moveTo>
                  <a:lnTo>
                    <a:pt x="132987" y="29662"/>
                  </a:lnTo>
                  <a:lnTo>
                    <a:pt x="118513" y="62499"/>
                  </a:lnTo>
                  <a:lnTo>
                    <a:pt x="99144" y="94453"/>
                  </a:lnTo>
                  <a:lnTo>
                    <a:pt x="76207" y="126940"/>
                  </a:lnTo>
                  <a:lnTo>
                    <a:pt x="49302" y="152441"/>
                  </a:lnTo>
                  <a:lnTo>
                    <a:pt x="15559" y="171487"/>
                  </a:lnTo>
                  <a:lnTo>
                    <a:pt x="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469"/>
            <p:cNvSpPr/>
            <p:nvPr/>
          </p:nvSpPr>
          <p:spPr bwMode="auto">
            <a:xfrm>
              <a:off x="8951119" y="1857377"/>
              <a:ext cx="1" cy="7143"/>
            </a:xfrm>
            <a:custGeom>
              <a:avLst/>
              <a:gdLst/>
              <a:ahLst/>
              <a:cxnLst/>
              <a:rect l="0" t="0" r="0" b="0"/>
              <a:pathLst>
                <a:path w="1" h="7143">
                  <a:moveTo>
                    <a:pt x="0" y="7142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470"/>
            <p:cNvSpPr/>
            <p:nvPr/>
          </p:nvSpPr>
          <p:spPr bwMode="auto">
            <a:xfrm>
              <a:off x="8762557" y="1818784"/>
              <a:ext cx="87865" cy="157855"/>
            </a:xfrm>
            <a:custGeom>
              <a:avLst/>
              <a:gdLst/>
              <a:ahLst/>
              <a:cxnLst/>
              <a:rect l="0" t="0" r="0" b="0"/>
              <a:pathLst>
                <a:path w="87865" h="157855">
                  <a:moveTo>
                    <a:pt x="67118" y="52879"/>
                  </a:moveTo>
                  <a:lnTo>
                    <a:pt x="63325" y="52879"/>
                  </a:lnTo>
                  <a:lnTo>
                    <a:pt x="63002" y="52085"/>
                  </a:lnTo>
                  <a:lnTo>
                    <a:pt x="64759" y="49086"/>
                  </a:lnTo>
                  <a:lnTo>
                    <a:pt x="83850" y="25237"/>
                  </a:lnTo>
                  <a:lnTo>
                    <a:pt x="87156" y="15761"/>
                  </a:lnTo>
                  <a:lnTo>
                    <a:pt x="86827" y="13052"/>
                  </a:lnTo>
                  <a:lnTo>
                    <a:pt x="84344" y="7926"/>
                  </a:lnTo>
                  <a:lnTo>
                    <a:pt x="74692" y="577"/>
                  </a:lnTo>
                  <a:lnTo>
                    <a:pt x="64134" y="0"/>
                  </a:lnTo>
                  <a:lnTo>
                    <a:pt x="31801" y="8197"/>
                  </a:lnTo>
                  <a:lnTo>
                    <a:pt x="20729" y="12647"/>
                  </a:lnTo>
                  <a:lnTo>
                    <a:pt x="12635" y="19388"/>
                  </a:lnTo>
                  <a:lnTo>
                    <a:pt x="970" y="36650"/>
                  </a:lnTo>
                  <a:lnTo>
                    <a:pt x="0" y="40472"/>
                  </a:lnTo>
                  <a:lnTo>
                    <a:pt x="148" y="43814"/>
                  </a:lnTo>
                  <a:lnTo>
                    <a:pt x="2428" y="49643"/>
                  </a:lnTo>
                  <a:lnTo>
                    <a:pt x="6088" y="54880"/>
                  </a:lnTo>
                  <a:lnTo>
                    <a:pt x="12477" y="57737"/>
                  </a:lnTo>
                  <a:lnTo>
                    <a:pt x="16403" y="58499"/>
                  </a:lnTo>
                  <a:lnTo>
                    <a:pt x="49604" y="53738"/>
                  </a:lnTo>
                  <a:lnTo>
                    <a:pt x="85081" y="52893"/>
                  </a:lnTo>
                  <a:lnTo>
                    <a:pt x="87007" y="52885"/>
                  </a:lnTo>
                  <a:lnTo>
                    <a:pt x="87864" y="57115"/>
                  </a:lnTo>
                  <a:lnTo>
                    <a:pt x="87451" y="65080"/>
                  </a:lnTo>
                  <a:lnTo>
                    <a:pt x="84622" y="76558"/>
                  </a:lnTo>
                  <a:lnTo>
                    <a:pt x="65725" y="107445"/>
                  </a:lnTo>
                  <a:lnTo>
                    <a:pt x="47999" y="132596"/>
                  </a:lnTo>
                  <a:lnTo>
                    <a:pt x="40411" y="152674"/>
                  </a:lnTo>
                  <a:lnTo>
                    <a:pt x="40582" y="155128"/>
                  </a:lnTo>
                  <a:lnTo>
                    <a:pt x="41490" y="156763"/>
                  </a:lnTo>
                  <a:lnTo>
                    <a:pt x="42889" y="157854"/>
                  </a:lnTo>
                  <a:lnTo>
                    <a:pt x="44615" y="156993"/>
                  </a:lnTo>
                  <a:lnTo>
                    <a:pt x="59974" y="1386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471"/>
            <p:cNvSpPr/>
            <p:nvPr/>
          </p:nvSpPr>
          <p:spPr bwMode="auto">
            <a:xfrm>
              <a:off x="8572881" y="1871663"/>
              <a:ext cx="132493" cy="117337"/>
            </a:xfrm>
            <a:custGeom>
              <a:avLst/>
              <a:gdLst/>
              <a:ahLst/>
              <a:cxnLst/>
              <a:rect l="0" t="0" r="0" b="0"/>
              <a:pathLst>
                <a:path w="132493" h="117337">
                  <a:moveTo>
                    <a:pt x="13907" y="0"/>
                  </a:moveTo>
                  <a:lnTo>
                    <a:pt x="10114" y="0"/>
                  </a:lnTo>
                  <a:lnTo>
                    <a:pt x="6136" y="2116"/>
                  </a:lnTo>
                  <a:lnTo>
                    <a:pt x="3964" y="3792"/>
                  </a:lnTo>
                  <a:lnTo>
                    <a:pt x="1550" y="7770"/>
                  </a:lnTo>
                  <a:lnTo>
                    <a:pt x="0" y="16792"/>
                  </a:lnTo>
                  <a:lnTo>
                    <a:pt x="1905" y="21486"/>
                  </a:lnTo>
                  <a:lnTo>
                    <a:pt x="3524" y="23849"/>
                  </a:lnTo>
                  <a:lnTo>
                    <a:pt x="11673" y="26474"/>
                  </a:lnTo>
                  <a:lnTo>
                    <a:pt x="43128" y="28298"/>
                  </a:lnTo>
                  <a:lnTo>
                    <a:pt x="78286" y="28538"/>
                  </a:lnTo>
                  <a:lnTo>
                    <a:pt x="95864" y="28564"/>
                  </a:lnTo>
                  <a:lnTo>
                    <a:pt x="106159" y="32803"/>
                  </a:lnTo>
                  <a:lnTo>
                    <a:pt x="128919" y="48034"/>
                  </a:lnTo>
                  <a:lnTo>
                    <a:pt x="132492" y="56009"/>
                  </a:lnTo>
                  <a:lnTo>
                    <a:pt x="131964" y="64845"/>
                  </a:lnTo>
                  <a:lnTo>
                    <a:pt x="125087" y="80861"/>
                  </a:lnTo>
                  <a:lnTo>
                    <a:pt x="117295" y="92294"/>
                  </a:lnTo>
                  <a:lnTo>
                    <a:pt x="99358" y="106102"/>
                  </a:lnTo>
                  <a:lnTo>
                    <a:pt x="80527" y="116472"/>
                  </a:lnTo>
                  <a:lnTo>
                    <a:pt x="75783" y="117336"/>
                  </a:lnTo>
                  <a:lnTo>
                    <a:pt x="66278" y="116178"/>
                  </a:lnTo>
                  <a:lnTo>
                    <a:pt x="63108" y="114758"/>
                  </a:lnTo>
                  <a:lnTo>
                    <a:pt x="60995" y="113018"/>
                  </a:lnTo>
                  <a:lnTo>
                    <a:pt x="59586" y="111064"/>
                  </a:lnTo>
                  <a:lnTo>
                    <a:pt x="56769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472"/>
            <p:cNvSpPr/>
            <p:nvPr/>
          </p:nvSpPr>
          <p:spPr bwMode="auto">
            <a:xfrm>
              <a:off x="8629650" y="1807369"/>
              <a:ext cx="116864" cy="35720"/>
            </a:xfrm>
            <a:custGeom>
              <a:avLst/>
              <a:gdLst/>
              <a:ahLst/>
              <a:cxnLst/>
              <a:rect l="0" t="0" r="0" b="0"/>
              <a:pathLst>
                <a:path w="116864" h="35720">
                  <a:moveTo>
                    <a:pt x="0" y="35719"/>
                  </a:moveTo>
                  <a:lnTo>
                    <a:pt x="0" y="31926"/>
                  </a:lnTo>
                  <a:lnTo>
                    <a:pt x="1588" y="30809"/>
                  </a:lnTo>
                  <a:lnTo>
                    <a:pt x="36718" y="20935"/>
                  </a:lnTo>
                  <a:lnTo>
                    <a:pt x="68283" y="11808"/>
                  </a:lnTo>
                  <a:lnTo>
                    <a:pt x="102508" y="5641"/>
                  </a:lnTo>
                  <a:lnTo>
                    <a:pt x="112923" y="1671"/>
                  </a:lnTo>
                  <a:lnTo>
                    <a:pt x="116863" y="743"/>
                  </a:lnTo>
                  <a:lnTo>
                    <a:pt x="116802" y="495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473"/>
            <p:cNvSpPr/>
            <p:nvPr/>
          </p:nvSpPr>
          <p:spPr bwMode="auto">
            <a:xfrm>
              <a:off x="8508206" y="1850525"/>
              <a:ext cx="68877" cy="142582"/>
            </a:xfrm>
            <a:custGeom>
              <a:avLst/>
              <a:gdLst/>
              <a:ahLst/>
              <a:cxnLst/>
              <a:rect l="0" t="0" r="0" b="0"/>
              <a:pathLst>
                <a:path w="68877" h="142582">
                  <a:moveTo>
                    <a:pt x="64294" y="6850"/>
                  </a:moveTo>
                  <a:lnTo>
                    <a:pt x="68087" y="3058"/>
                  </a:lnTo>
                  <a:lnTo>
                    <a:pt x="68410" y="1940"/>
                  </a:lnTo>
                  <a:lnTo>
                    <a:pt x="67832" y="1196"/>
                  </a:lnTo>
                  <a:lnTo>
                    <a:pt x="66653" y="699"/>
                  </a:lnTo>
                  <a:lnTo>
                    <a:pt x="66660" y="368"/>
                  </a:lnTo>
                  <a:lnTo>
                    <a:pt x="68785" y="0"/>
                  </a:lnTo>
                  <a:lnTo>
                    <a:pt x="68876" y="696"/>
                  </a:lnTo>
                  <a:lnTo>
                    <a:pt x="63317" y="7516"/>
                  </a:lnTo>
                  <a:lnTo>
                    <a:pt x="61262" y="9675"/>
                  </a:lnTo>
                  <a:lnTo>
                    <a:pt x="43776" y="43444"/>
                  </a:lnTo>
                  <a:lnTo>
                    <a:pt x="26698" y="75432"/>
                  </a:lnTo>
                  <a:lnTo>
                    <a:pt x="12286" y="107584"/>
                  </a:lnTo>
                  <a:lnTo>
                    <a:pt x="5705" y="132789"/>
                  </a:lnTo>
                  <a:lnTo>
                    <a:pt x="0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474"/>
            <p:cNvSpPr/>
            <p:nvPr/>
          </p:nvSpPr>
          <p:spPr bwMode="auto">
            <a:xfrm>
              <a:off x="8355772" y="1821656"/>
              <a:ext cx="109573" cy="230153"/>
            </a:xfrm>
            <a:custGeom>
              <a:avLst/>
              <a:gdLst/>
              <a:ahLst/>
              <a:cxnLst/>
              <a:rect l="0" t="0" r="0" b="0"/>
              <a:pathLst>
                <a:path w="109573" h="230153">
                  <a:moveTo>
                    <a:pt x="109572" y="0"/>
                  </a:moveTo>
                  <a:lnTo>
                    <a:pt x="109572" y="3793"/>
                  </a:lnTo>
                  <a:lnTo>
                    <a:pt x="97215" y="38077"/>
                  </a:lnTo>
                  <a:lnTo>
                    <a:pt x="94555" y="51848"/>
                  </a:lnTo>
                  <a:lnTo>
                    <a:pt x="77795" y="86559"/>
                  </a:lnTo>
                  <a:lnTo>
                    <a:pt x="58617" y="116664"/>
                  </a:lnTo>
                  <a:lnTo>
                    <a:pt x="35737" y="150719"/>
                  </a:lnTo>
                  <a:lnTo>
                    <a:pt x="15199" y="181712"/>
                  </a:lnTo>
                  <a:lnTo>
                    <a:pt x="1148" y="213517"/>
                  </a:lnTo>
                  <a:lnTo>
                    <a:pt x="0" y="224014"/>
                  </a:lnTo>
                  <a:lnTo>
                    <a:pt x="805" y="227924"/>
                  </a:lnTo>
                  <a:lnTo>
                    <a:pt x="2136" y="229737"/>
                  </a:lnTo>
                  <a:lnTo>
                    <a:pt x="3816" y="230152"/>
                  </a:lnTo>
                  <a:lnTo>
                    <a:pt x="5730" y="229634"/>
                  </a:lnTo>
                  <a:lnTo>
                    <a:pt x="45278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475"/>
            <p:cNvSpPr/>
            <p:nvPr/>
          </p:nvSpPr>
          <p:spPr bwMode="auto">
            <a:xfrm>
              <a:off x="8333447" y="1893094"/>
              <a:ext cx="146185" cy="85270"/>
            </a:xfrm>
            <a:custGeom>
              <a:avLst/>
              <a:gdLst/>
              <a:ahLst/>
              <a:cxnLst/>
              <a:rect l="0" t="0" r="0" b="0"/>
              <a:pathLst>
                <a:path w="146185" h="85270">
                  <a:moveTo>
                    <a:pt x="60459" y="0"/>
                  </a:moveTo>
                  <a:lnTo>
                    <a:pt x="27104" y="794"/>
                  </a:lnTo>
                  <a:lnTo>
                    <a:pt x="15298" y="5703"/>
                  </a:lnTo>
                  <a:lnTo>
                    <a:pt x="9167" y="9943"/>
                  </a:lnTo>
                  <a:lnTo>
                    <a:pt x="5913" y="14473"/>
                  </a:lnTo>
                  <a:lnTo>
                    <a:pt x="32" y="31433"/>
                  </a:lnTo>
                  <a:lnTo>
                    <a:pt x="0" y="42016"/>
                  </a:lnTo>
                  <a:lnTo>
                    <a:pt x="6448" y="61745"/>
                  </a:lnTo>
                  <a:lnTo>
                    <a:pt x="12906" y="69246"/>
                  </a:lnTo>
                  <a:lnTo>
                    <a:pt x="22655" y="75226"/>
                  </a:lnTo>
                  <a:lnTo>
                    <a:pt x="52668" y="83416"/>
                  </a:lnTo>
                  <a:lnTo>
                    <a:pt x="81763" y="85269"/>
                  </a:lnTo>
                  <a:lnTo>
                    <a:pt x="107077" y="81797"/>
                  </a:lnTo>
                  <a:lnTo>
                    <a:pt x="146184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476"/>
            <p:cNvSpPr/>
            <p:nvPr/>
          </p:nvSpPr>
          <p:spPr bwMode="auto">
            <a:xfrm>
              <a:off x="8215313" y="1857669"/>
              <a:ext cx="50007" cy="164013"/>
            </a:xfrm>
            <a:custGeom>
              <a:avLst/>
              <a:gdLst/>
              <a:ahLst/>
              <a:cxnLst/>
              <a:rect l="0" t="0" r="0" b="0"/>
              <a:pathLst>
                <a:path w="50007" h="164013">
                  <a:moveTo>
                    <a:pt x="50006" y="6850"/>
                  </a:moveTo>
                  <a:lnTo>
                    <a:pt x="50006" y="0"/>
                  </a:lnTo>
                  <a:lnTo>
                    <a:pt x="49212" y="18405"/>
                  </a:lnTo>
                  <a:lnTo>
                    <a:pt x="40063" y="50293"/>
                  </a:lnTo>
                  <a:lnTo>
                    <a:pt x="30079" y="83312"/>
                  </a:lnTo>
                  <a:lnTo>
                    <a:pt x="15760" y="113587"/>
                  </a:lnTo>
                  <a:lnTo>
                    <a:pt x="3368" y="148082"/>
                  </a:lnTo>
                  <a:lnTo>
                    <a:pt x="0" y="164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477"/>
            <p:cNvSpPr/>
            <p:nvPr/>
          </p:nvSpPr>
          <p:spPr bwMode="auto">
            <a:xfrm>
              <a:off x="8108190" y="2050256"/>
              <a:ext cx="21399" cy="41454"/>
            </a:xfrm>
            <a:custGeom>
              <a:avLst/>
              <a:gdLst/>
              <a:ahLst/>
              <a:cxnLst/>
              <a:rect l="0" t="0" r="0" b="0"/>
              <a:pathLst>
                <a:path w="21399" h="41454">
                  <a:moveTo>
                    <a:pt x="14254" y="0"/>
                  </a:moveTo>
                  <a:lnTo>
                    <a:pt x="2862" y="12185"/>
                  </a:lnTo>
                  <a:lnTo>
                    <a:pt x="824" y="19133"/>
                  </a:lnTo>
                  <a:lnTo>
                    <a:pt x="0" y="38103"/>
                  </a:lnTo>
                  <a:lnTo>
                    <a:pt x="1576" y="39690"/>
                  </a:lnTo>
                  <a:lnTo>
                    <a:pt x="7561" y="41453"/>
                  </a:lnTo>
                  <a:lnTo>
                    <a:pt x="10586" y="41129"/>
                  </a:lnTo>
                  <a:lnTo>
                    <a:pt x="2139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478"/>
            <p:cNvSpPr/>
            <p:nvPr/>
          </p:nvSpPr>
          <p:spPr bwMode="auto">
            <a:xfrm>
              <a:off x="7929676" y="1894182"/>
              <a:ext cx="168280" cy="176056"/>
            </a:xfrm>
            <a:custGeom>
              <a:avLst/>
              <a:gdLst/>
              <a:ahLst/>
              <a:cxnLst/>
              <a:rect l="0" t="0" r="0" b="0"/>
              <a:pathLst>
                <a:path w="168280" h="176056">
                  <a:moveTo>
                    <a:pt x="14174" y="27487"/>
                  </a:moveTo>
                  <a:lnTo>
                    <a:pt x="1173" y="27487"/>
                  </a:lnTo>
                  <a:lnTo>
                    <a:pt x="745" y="26693"/>
                  </a:lnTo>
                  <a:lnTo>
                    <a:pt x="0" y="21336"/>
                  </a:lnTo>
                  <a:lnTo>
                    <a:pt x="33474" y="14218"/>
                  </a:lnTo>
                  <a:lnTo>
                    <a:pt x="67846" y="8491"/>
                  </a:lnTo>
                  <a:lnTo>
                    <a:pt x="101328" y="4420"/>
                  </a:lnTo>
                  <a:lnTo>
                    <a:pt x="134489" y="0"/>
                  </a:lnTo>
                  <a:lnTo>
                    <a:pt x="145171" y="1512"/>
                  </a:lnTo>
                  <a:lnTo>
                    <a:pt x="149130" y="3026"/>
                  </a:lnTo>
                  <a:lnTo>
                    <a:pt x="151769" y="5624"/>
                  </a:lnTo>
                  <a:lnTo>
                    <a:pt x="154703" y="12743"/>
                  </a:lnTo>
                  <a:lnTo>
                    <a:pt x="153897" y="16070"/>
                  </a:lnTo>
                  <a:lnTo>
                    <a:pt x="148769" y="21883"/>
                  </a:lnTo>
                  <a:lnTo>
                    <a:pt x="113459" y="46881"/>
                  </a:lnTo>
                  <a:lnTo>
                    <a:pt x="80558" y="60745"/>
                  </a:lnTo>
                  <a:lnTo>
                    <a:pt x="52422" y="73714"/>
                  </a:lnTo>
                  <a:lnTo>
                    <a:pt x="43079" y="76607"/>
                  </a:lnTo>
                  <a:lnTo>
                    <a:pt x="40588" y="78490"/>
                  </a:lnTo>
                  <a:lnTo>
                    <a:pt x="38928" y="80539"/>
                  </a:lnTo>
                  <a:lnTo>
                    <a:pt x="38614" y="81905"/>
                  </a:lnTo>
                  <a:lnTo>
                    <a:pt x="39198" y="82816"/>
                  </a:lnTo>
                  <a:lnTo>
                    <a:pt x="40382" y="83422"/>
                  </a:lnTo>
                  <a:lnTo>
                    <a:pt x="53425" y="84277"/>
                  </a:lnTo>
                  <a:lnTo>
                    <a:pt x="88194" y="78935"/>
                  </a:lnTo>
                  <a:lnTo>
                    <a:pt x="114952" y="75804"/>
                  </a:lnTo>
                  <a:lnTo>
                    <a:pt x="144853" y="71427"/>
                  </a:lnTo>
                  <a:lnTo>
                    <a:pt x="161019" y="74461"/>
                  </a:lnTo>
                  <a:lnTo>
                    <a:pt x="164459" y="76265"/>
                  </a:lnTo>
                  <a:lnTo>
                    <a:pt x="166752" y="78262"/>
                  </a:lnTo>
                  <a:lnTo>
                    <a:pt x="168279" y="80387"/>
                  </a:lnTo>
                  <a:lnTo>
                    <a:pt x="167711" y="84185"/>
                  </a:lnTo>
                  <a:lnTo>
                    <a:pt x="162846" y="94755"/>
                  </a:lnTo>
                  <a:lnTo>
                    <a:pt x="143597" y="114093"/>
                  </a:lnTo>
                  <a:lnTo>
                    <a:pt x="108648" y="136258"/>
                  </a:lnTo>
                  <a:lnTo>
                    <a:pt x="73287" y="153806"/>
                  </a:lnTo>
                  <a:lnTo>
                    <a:pt x="43154" y="167682"/>
                  </a:lnTo>
                  <a:lnTo>
                    <a:pt x="38961" y="172610"/>
                  </a:lnTo>
                  <a:lnTo>
                    <a:pt x="39430" y="174242"/>
                  </a:lnTo>
                  <a:lnTo>
                    <a:pt x="41330" y="175330"/>
                  </a:lnTo>
                  <a:lnTo>
                    <a:pt x="44184" y="176055"/>
                  </a:lnTo>
                  <a:lnTo>
                    <a:pt x="59578" y="173283"/>
                  </a:lnTo>
                  <a:lnTo>
                    <a:pt x="99899" y="1560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479"/>
            <p:cNvSpPr/>
            <p:nvPr/>
          </p:nvSpPr>
          <p:spPr bwMode="auto">
            <a:xfrm>
              <a:off x="6886698" y="1994640"/>
              <a:ext cx="278484" cy="217538"/>
            </a:xfrm>
            <a:custGeom>
              <a:avLst/>
              <a:gdLst/>
              <a:ahLst/>
              <a:cxnLst/>
              <a:rect l="0" t="0" r="0" b="0"/>
              <a:pathLst>
                <a:path w="278484" h="217538">
                  <a:moveTo>
                    <a:pt x="28452" y="91335"/>
                  </a:moveTo>
                  <a:lnTo>
                    <a:pt x="18509" y="91335"/>
                  </a:lnTo>
                  <a:lnTo>
                    <a:pt x="13978" y="93452"/>
                  </a:lnTo>
                  <a:lnTo>
                    <a:pt x="9320" y="96245"/>
                  </a:lnTo>
                  <a:lnTo>
                    <a:pt x="4603" y="97486"/>
                  </a:lnTo>
                  <a:lnTo>
                    <a:pt x="3027" y="97023"/>
                  </a:lnTo>
                  <a:lnTo>
                    <a:pt x="1978" y="95921"/>
                  </a:lnTo>
                  <a:lnTo>
                    <a:pt x="292" y="92241"/>
                  </a:lnTo>
                  <a:lnTo>
                    <a:pt x="0" y="87811"/>
                  </a:lnTo>
                  <a:lnTo>
                    <a:pt x="2048" y="83683"/>
                  </a:lnTo>
                  <a:lnTo>
                    <a:pt x="9831" y="74566"/>
                  </a:lnTo>
                  <a:lnTo>
                    <a:pt x="43613" y="50427"/>
                  </a:lnTo>
                  <a:lnTo>
                    <a:pt x="78573" y="26985"/>
                  </a:lnTo>
                  <a:lnTo>
                    <a:pt x="109283" y="8925"/>
                  </a:lnTo>
                  <a:lnTo>
                    <a:pt x="135463" y="0"/>
                  </a:lnTo>
                  <a:lnTo>
                    <a:pt x="138686" y="283"/>
                  </a:lnTo>
                  <a:lnTo>
                    <a:pt x="144385" y="2713"/>
                  </a:lnTo>
                  <a:lnTo>
                    <a:pt x="146222" y="4472"/>
                  </a:lnTo>
                  <a:lnTo>
                    <a:pt x="148263" y="8544"/>
                  </a:lnTo>
                  <a:lnTo>
                    <a:pt x="148780" y="34735"/>
                  </a:lnTo>
                  <a:lnTo>
                    <a:pt x="143303" y="62041"/>
                  </a:lnTo>
                  <a:lnTo>
                    <a:pt x="131979" y="94120"/>
                  </a:lnTo>
                  <a:lnTo>
                    <a:pt x="118570" y="124087"/>
                  </a:lnTo>
                  <a:lnTo>
                    <a:pt x="101933" y="158424"/>
                  </a:lnTo>
                  <a:lnTo>
                    <a:pt x="90768" y="180964"/>
                  </a:lnTo>
                  <a:lnTo>
                    <a:pt x="89840" y="185219"/>
                  </a:lnTo>
                  <a:lnTo>
                    <a:pt x="90015" y="188849"/>
                  </a:lnTo>
                  <a:lnTo>
                    <a:pt x="90925" y="192063"/>
                  </a:lnTo>
                  <a:lnTo>
                    <a:pt x="92326" y="194206"/>
                  </a:lnTo>
                  <a:lnTo>
                    <a:pt x="94053" y="195634"/>
                  </a:lnTo>
                  <a:lnTo>
                    <a:pt x="95999" y="196587"/>
                  </a:lnTo>
                  <a:lnTo>
                    <a:pt x="98883" y="195634"/>
                  </a:lnTo>
                  <a:lnTo>
                    <a:pt x="123226" y="174645"/>
                  </a:lnTo>
                  <a:lnTo>
                    <a:pt x="146950" y="146421"/>
                  </a:lnTo>
                  <a:lnTo>
                    <a:pt x="174776" y="115506"/>
                  </a:lnTo>
                  <a:lnTo>
                    <a:pt x="198807" y="82798"/>
                  </a:lnTo>
                  <a:lnTo>
                    <a:pt x="228261" y="49608"/>
                  </a:lnTo>
                  <a:lnTo>
                    <a:pt x="252761" y="20988"/>
                  </a:lnTo>
                  <a:lnTo>
                    <a:pt x="255778" y="19831"/>
                  </a:lnTo>
                  <a:lnTo>
                    <a:pt x="258584" y="19853"/>
                  </a:lnTo>
                  <a:lnTo>
                    <a:pt x="259661" y="21455"/>
                  </a:lnTo>
                  <a:lnTo>
                    <a:pt x="258741" y="27469"/>
                  </a:lnTo>
                  <a:lnTo>
                    <a:pt x="245185" y="55671"/>
                  </a:lnTo>
                  <a:lnTo>
                    <a:pt x="228665" y="84120"/>
                  </a:lnTo>
                  <a:lnTo>
                    <a:pt x="221153" y="108766"/>
                  </a:lnTo>
                  <a:lnTo>
                    <a:pt x="212461" y="141832"/>
                  </a:lnTo>
                  <a:lnTo>
                    <a:pt x="208650" y="171737"/>
                  </a:lnTo>
                  <a:lnTo>
                    <a:pt x="211314" y="196914"/>
                  </a:lnTo>
                  <a:lnTo>
                    <a:pt x="217144" y="207844"/>
                  </a:lnTo>
                  <a:lnTo>
                    <a:pt x="220922" y="211870"/>
                  </a:lnTo>
                  <a:lnTo>
                    <a:pt x="231469" y="216344"/>
                  </a:lnTo>
                  <a:lnTo>
                    <a:pt x="237615" y="217537"/>
                  </a:lnTo>
                  <a:lnTo>
                    <a:pt x="243301" y="216744"/>
                  </a:lnTo>
                  <a:lnTo>
                    <a:pt x="253851" y="211631"/>
                  </a:lnTo>
                  <a:lnTo>
                    <a:pt x="278483" y="1770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480"/>
            <p:cNvSpPr/>
            <p:nvPr/>
          </p:nvSpPr>
          <p:spPr bwMode="auto">
            <a:xfrm>
              <a:off x="7229475" y="2171700"/>
              <a:ext cx="14289" cy="20058"/>
            </a:xfrm>
            <a:custGeom>
              <a:avLst/>
              <a:gdLst/>
              <a:ahLst/>
              <a:cxnLst/>
              <a:rect l="0" t="0" r="0" b="0"/>
              <a:pathLst>
                <a:path w="14289" h="20058">
                  <a:moveTo>
                    <a:pt x="14288" y="0"/>
                  </a:moveTo>
                  <a:lnTo>
                    <a:pt x="1081" y="0"/>
                  </a:lnTo>
                  <a:lnTo>
                    <a:pt x="720" y="794"/>
                  </a:lnTo>
                  <a:lnTo>
                    <a:pt x="8" y="2005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481"/>
            <p:cNvSpPr/>
            <p:nvPr/>
          </p:nvSpPr>
          <p:spPr bwMode="auto">
            <a:xfrm>
              <a:off x="7386638" y="1871910"/>
              <a:ext cx="85726" cy="294295"/>
            </a:xfrm>
            <a:custGeom>
              <a:avLst/>
              <a:gdLst/>
              <a:ahLst/>
              <a:cxnLst/>
              <a:rect l="0" t="0" r="0" b="0"/>
              <a:pathLst>
                <a:path w="85726" h="294295">
                  <a:moveTo>
                    <a:pt x="85725" y="106909"/>
                  </a:moveTo>
                  <a:lnTo>
                    <a:pt x="85725" y="72896"/>
                  </a:lnTo>
                  <a:lnTo>
                    <a:pt x="84931" y="47109"/>
                  </a:lnTo>
                  <a:lnTo>
                    <a:pt x="76906" y="14024"/>
                  </a:lnTo>
                  <a:lnTo>
                    <a:pt x="73073" y="6096"/>
                  </a:lnTo>
                  <a:lnTo>
                    <a:pt x="68725" y="2572"/>
                  </a:lnTo>
                  <a:lnTo>
                    <a:pt x="58532" y="0"/>
                  </a:lnTo>
                  <a:lnTo>
                    <a:pt x="53767" y="3618"/>
                  </a:lnTo>
                  <a:lnTo>
                    <a:pt x="51677" y="9673"/>
                  </a:lnTo>
                  <a:lnTo>
                    <a:pt x="48036" y="39948"/>
                  </a:lnTo>
                  <a:lnTo>
                    <a:pt x="42278" y="69606"/>
                  </a:lnTo>
                  <a:lnTo>
                    <a:pt x="37841" y="94299"/>
                  </a:lnTo>
                  <a:lnTo>
                    <a:pt x="33222" y="118502"/>
                  </a:lnTo>
                  <a:lnTo>
                    <a:pt x="28523" y="146722"/>
                  </a:lnTo>
                  <a:lnTo>
                    <a:pt x="24582" y="176197"/>
                  </a:lnTo>
                  <a:lnTo>
                    <a:pt x="22832" y="202527"/>
                  </a:lnTo>
                  <a:lnTo>
                    <a:pt x="22053" y="227458"/>
                  </a:lnTo>
                  <a:lnTo>
                    <a:pt x="19498" y="259573"/>
                  </a:lnTo>
                  <a:lnTo>
                    <a:pt x="17397" y="274772"/>
                  </a:lnTo>
                  <a:lnTo>
                    <a:pt x="19089" y="287791"/>
                  </a:lnTo>
                  <a:lnTo>
                    <a:pt x="16950" y="293928"/>
                  </a:lnTo>
                  <a:lnTo>
                    <a:pt x="16062" y="294294"/>
                  </a:lnTo>
                  <a:lnTo>
                    <a:pt x="15471" y="292951"/>
                  </a:lnTo>
                  <a:lnTo>
                    <a:pt x="12521" y="283476"/>
                  </a:lnTo>
                  <a:lnTo>
                    <a:pt x="0" y="2497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482"/>
            <p:cNvSpPr/>
            <p:nvPr/>
          </p:nvSpPr>
          <p:spPr bwMode="auto">
            <a:xfrm>
              <a:off x="7336631" y="2021681"/>
              <a:ext cx="142876" cy="50008"/>
            </a:xfrm>
            <a:custGeom>
              <a:avLst/>
              <a:gdLst/>
              <a:ahLst/>
              <a:cxnLst/>
              <a:rect l="0" t="0" r="0" b="0"/>
              <a:pathLst>
                <a:path w="142876" h="50008">
                  <a:moveTo>
                    <a:pt x="0" y="50007"/>
                  </a:moveTo>
                  <a:lnTo>
                    <a:pt x="6498" y="44303"/>
                  </a:lnTo>
                  <a:lnTo>
                    <a:pt x="13736" y="40064"/>
                  </a:lnTo>
                  <a:lnTo>
                    <a:pt x="42725" y="35783"/>
                  </a:lnTo>
                  <a:lnTo>
                    <a:pt x="69721" y="30270"/>
                  </a:lnTo>
                  <a:lnTo>
                    <a:pt x="105171" y="19179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483"/>
            <p:cNvSpPr/>
            <p:nvPr/>
          </p:nvSpPr>
          <p:spPr bwMode="auto">
            <a:xfrm>
              <a:off x="7650956" y="1971675"/>
              <a:ext cx="107158" cy="28282"/>
            </a:xfrm>
            <a:custGeom>
              <a:avLst/>
              <a:gdLst/>
              <a:ahLst/>
              <a:cxnLst/>
              <a:rect l="0" t="0" r="0" b="0"/>
              <a:pathLst>
                <a:path w="107158" h="28282">
                  <a:moveTo>
                    <a:pt x="0" y="21431"/>
                  </a:moveTo>
                  <a:lnTo>
                    <a:pt x="0" y="25224"/>
                  </a:lnTo>
                  <a:lnTo>
                    <a:pt x="1588" y="26341"/>
                  </a:lnTo>
                  <a:lnTo>
                    <a:pt x="16094" y="28281"/>
                  </a:lnTo>
                  <a:lnTo>
                    <a:pt x="51192" y="16373"/>
                  </a:lnTo>
                  <a:lnTo>
                    <a:pt x="86476" y="7265"/>
                  </a:lnTo>
                  <a:lnTo>
                    <a:pt x="107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484"/>
            <p:cNvSpPr/>
            <p:nvPr/>
          </p:nvSpPr>
          <p:spPr bwMode="auto">
            <a:xfrm>
              <a:off x="7658100" y="2014538"/>
              <a:ext cx="121445" cy="35719"/>
            </a:xfrm>
            <a:custGeom>
              <a:avLst/>
              <a:gdLst/>
              <a:ahLst/>
              <a:cxnLst/>
              <a:rect l="0" t="0" r="0" b="0"/>
              <a:pathLst>
                <a:path w="121445" h="35719">
                  <a:moveTo>
                    <a:pt x="0" y="35718"/>
                  </a:moveTo>
                  <a:lnTo>
                    <a:pt x="0" y="31926"/>
                  </a:lnTo>
                  <a:lnTo>
                    <a:pt x="1588" y="30809"/>
                  </a:lnTo>
                  <a:lnTo>
                    <a:pt x="33180" y="20934"/>
                  </a:lnTo>
                  <a:lnTo>
                    <a:pt x="66194" y="10253"/>
                  </a:lnTo>
                  <a:lnTo>
                    <a:pt x="100826" y="7416"/>
                  </a:lnTo>
                  <a:lnTo>
                    <a:pt x="107783" y="7265"/>
                  </a:lnTo>
                  <a:lnTo>
                    <a:pt x="113520" y="5081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3" name="SMARTInkShape-Group98"/>
          <p:cNvGrpSpPr/>
          <p:nvPr/>
        </p:nvGrpSpPr>
        <p:grpSpPr>
          <a:xfrm>
            <a:off x="6936581" y="2214563"/>
            <a:ext cx="850108" cy="527645"/>
            <a:chOff x="6936581" y="2214563"/>
            <a:chExt cx="850108" cy="527645"/>
          </a:xfrm>
        </p:grpSpPr>
        <p:sp>
          <p:nvSpPr>
            <p:cNvPr id="96" name="SMARTInkShape-485"/>
            <p:cNvSpPr/>
            <p:nvPr/>
          </p:nvSpPr>
          <p:spPr bwMode="auto">
            <a:xfrm>
              <a:off x="7029450" y="2593181"/>
              <a:ext cx="735807" cy="149027"/>
            </a:xfrm>
            <a:custGeom>
              <a:avLst/>
              <a:gdLst/>
              <a:ahLst/>
              <a:cxnLst/>
              <a:rect l="0" t="0" r="0" b="0"/>
              <a:pathLst>
                <a:path w="735807" h="149027">
                  <a:moveTo>
                    <a:pt x="0" y="142875"/>
                  </a:moveTo>
                  <a:lnTo>
                    <a:pt x="0" y="146668"/>
                  </a:lnTo>
                  <a:lnTo>
                    <a:pt x="1588" y="147785"/>
                  </a:lnTo>
                  <a:lnTo>
                    <a:pt x="7584" y="149026"/>
                  </a:lnTo>
                  <a:lnTo>
                    <a:pt x="31263" y="145932"/>
                  </a:lnTo>
                  <a:lnTo>
                    <a:pt x="58610" y="142118"/>
                  </a:lnTo>
                  <a:lnTo>
                    <a:pt x="74792" y="139989"/>
                  </a:lnTo>
                  <a:lnTo>
                    <a:pt x="95105" y="136982"/>
                  </a:lnTo>
                  <a:lnTo>
                    <a:pt x="118172" y="133390"/>
                  </a:lnTo>
                  <a:lnTo>
                    <a:pt x="143075" y="129408"/>
                  </a:lnTo>
                  <a:lnTo>
                    <a:pt x="170790" y="125960"/>
                  </a:lnTo>
                  <a:lnTo>
                    <a:pt x="200378" y="122867"/>
                  </a:lnTo>
                  <a:lnTo>
                    <a:pt x="231217" y="120012"/>
                  </a:lnTo>
                  <a:lnTo>
                    <a:pt x="263682" y="116520"/>
                  </a:lnTo>
                  <a:lnTo>
                    <a:pt x="297231" y="112605"/>
                  </a:lnTo>
                  <a:lnTo>
                    <a:pt x="331504" y="108408"/>
                  </a:lnTo>
                  <a:lnTo>
                    <a:pt x="366259" y="103228"/>
                  </a:lnTo>
                  <a:lnTo>
                    <a:pt x="401335" y="97394"/>
                  </a:lnTo>
                  <a:lnTo>
                    <a:pt x="436626" y="91123"/>
                  </a:lnTo>
                  <a:lnTo>
                    <a:pt x="468884" y="84561"/>
                  </a:lnTo>
                  <a:lnTo>
                    <a:pt x="499121" y="77806"/>
                  </a:lnTo>
                  <a:lnTo>
                    <a:pt x="528010" y="70920"/>
                  </a:lnTo>
                  <a:lnTo>
                    <a:pt x="556000" y="63949"/>
                  </a:lnTo>
                  <a:lnTo>
                    <a:pt x="583392" y="56920"/>
                  </a:lnTo>
                  <a:lnTo>
                    <a:pt x="610384" y="49853"/>
                  </a:lnTo>
                  <a:lnTo>
                    <a:pt x="633935" y="42761"/>
                  </a:lnTo>
                  <a:lnTo>
                    <a:pt x="655192" y="35651"/>
                  </a:lnTo>
                  <a:lnTo>
                    <a:pt x="690452" y="22195"/>
                  </a:lnTo>
                  <a:lnTo>
                    <a:pt x="7358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486"/>
            <p:cNvSpPr/>
            <p:nvPr/>
          </p:nvSpPr>
          <p:spPr bwMode="auto">
            <a:xfrm>
              <a:off x="6936581" y="2536031"/>
              <a:ext cx="850108" cy="163646"/>
            </a:xfrm>
            <a:custGeom>
              <a:avLst/>
              <a:gdLst/>
              <a:ahLst/>
              <a:cxnLst/>
              <a:rect l="0" t="0" r="0" b="0"/>
              <a:pathLst>
                <a:path w="850108" h="163646">
                  <a:moveTo>
                    <a:pt x="0" y="157163"/>
                  </a:moveTo>
                  <a:lnTo>
                    <a:pt x="0" y="160955"/>
                  </a:lnTo>
                  <a:lnTo>
                    <a:pt x="794" y="162072"/>
                  </a:lnTo>
                  <a:lnTo>
                    <a:pt x="2117" y="162817"/>
                  </a:lnTo>
                  <a:lnTo>
                    <a:pt x="7291" y="163645"/>
                  </a:lnTo>
                  <a:lnTo>
                    <a:pt x="36365" y="162059"/>
                  </a:lnTo>
                  <a:lnTo>
                    <a:pt x="62200" y="157751"/>
                  </a:lnTo>
                  <a:lnTo>
                    <a:pt x="94849" y="150545"/>
                  </a:lnTo>
                  <a:lnTo>
                    <a:pt x="115620" y="146401"/>
                  </a:lnTo>
                  <a:lnTo>
                    <a:pt x="138993" y="142050"/>
                  </a:lnTo>
                  <a:lnTo>
                    <a:pt x="164100" y="137563"/>
                  </a:lnTo>
                  <a:lnTo>
                    <a:pt x="191950" y="132190"/>
                  </a:lnTo>
                  <a:lnTo>
                    <a:pt x="221629" y="126227"/>
                  </a:lnTo>
                  <a:lnTo>
                    <a:pt x="252527" y="119870"/>
                  </a:lnTo>
                  <a:lnTo>
                    <a:pt x="285033" y="114045"/>
                  </a:lnTo>
                  <a:lnTo>
                    <a:pt x="318609" y="108573"/>
                  </a:lnTo>
                  <a:lnTo>
                    <a:pt x="352900" y="103339"/>
                  </a:lnTo>
                  <a:lnTo>
                    <a:pt x="388461" y="99055"/>
                  </a:lnTo>
                  <a:lnTo>
                    <a:pt x="424867" y="95405"/>
                  </a:lnTo>
                  <a:lnTo>
                    <a:pt x="461839" y="92179"/>
                  </a:lnTo>
                  <a:lnTo>
                    <a:pt x="498392" y="88440"/>
                  </a:lnTo>
                  <a:lnTo>
                    <a:pt x="534668" y="84360"/>
                  </a:lnTo>
                  <a:lnTo>
                    <a:pt x="570758" y="80053"/>
                  </a:lnTo>
                  <a:lnTo>
                    <a:pt x="604343" y="75594"/>
                  </a:lnTo>
                  <a:lnTo>
                    <a:pt x="636258" y="71034"/>
                  </a:lnTo>
                  <a:lnTo>
                    <a:pt x="667060" y="66405"/>
                  </a:lnTo>
                  <a:lnTo>
                    <a:pt x="694738" y="60939"/>
                  </a:lnTo>
                  <a:lnTo>
                    <a:pt x="720334" y="54914"/>
                  </a:lnTo>
                  <a:lnTo>
                    <a:pt x="744542" y="48516"/>
                  </a:lnTo>
                  <a:lnTo>
                    <a:pt x="765443" y="41869"/>
                  </a:lnTo>
                  <a:lnTo>
                    <a:pt x="784138" y="35056"/>
                  </a:lnTo>
                  <a:lnTo>
                    <a:pt x="814437" y="21931"/>
                  </a:lnTo>
                  <a:lnTo>
                    <a:pt x="8501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" name="SMARTInkShape-487"/>
            <p:cNvSpPr/>
            <p:nvPr/>
          </p:nvSpPr>
          <p:spPr bwMode="auto">
            <a:xfrm>
              <a:off x="7551238" y="2214563"/>
              <a:ext cx="32121" cy="14288"/>
            </a:xfrm>
            <a:custGeom>
              <a:avLst/>
              <a:gdLst/>
              <a:ahLst/>
              <a:cxnLst/>
              <a:rect l="0" t="0" r="0" b="0"/>
              <a:pathLst>
                <a:path w="32121" h="14288">
                  <a:moveTo>
                    <a:pt x="6850" y="0"/>
                  </a:moveTo>
                  <a:lnTo>
                    <a:pt x="0" y="0"/>
                  </a:lnTo>
                  <a:lnTo>
                    <a:pt x="3585" y="3792"/>
                  </a:lnTo>
                  <a:lnTo>
                    <a:pt x="7515" y="5654"/>
                  </a:lnTo>
                  <a:lnTo>
                    <a:pt x="9675" y="6150"/>
                  </a:lnTo>
                  <a:lnTo>
                    <a:pt x="21196" y="12667"/>
                  </a:lnTo>
                  <a:lnTo>
                    <a:pt x="32120" y="14224"/>
                  </a:lnTo>
                  <a:lnTo>
                    <a:pt x="2828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488"/>
            <p:cNvSpPr/>
            <p:nvPr/>
          </p:nvSpPr>
          <p:spPr bwMode="auto">
            <a:xfrm>
              <a:off x="7529513" y="2364581"/>
              <a:ext cx="57151" cy="95767"/>
            </a:xfrm>
            <a:custGeom>
              <a:avLst/>
              <a:gdLst/>
              <a:ahLst/>
              <a:cxnLst/>
              <a:rect l="0" t="0" r="0" b="0"/>
              <a:pathLst>
                <a:path w="57151" h="95767">
                  <a:moveTo>
                    <a:pt x="0" y="0"/>
                  </a:moveTo>
                  <a:lnTo>
                    <a:pt x="3792" y="3793"/>
                  </a:lnTo>
                  <a:lnTo>
                    <a:pt x="5654" y="7771"/>
                  </a:lnTo>
                  <a:lnTo>
                    <a:pt x="9221" y="43065"/>
                  </a:lnTo>
                  <a:lnTo>
                    <a:pt x="12786" y="57210"/>
                  </a:lnTo>
                  <a:lnTo>
                    <a:pt x="15959" y="71456"/>
                  </a:lnTo>
                  <a:lnTo>
                    <a:pt x="23067" y="92243"/>
                  </a:lnTo>
                  <a:lnTo>
                    <a:pt x="24903" y="94833"/>
                  </a:lnTo>
                  <a:lnTo>
                    <a:pt x="26920" y="95766"/>
                  </a:lnTo>
                  <a:lnTo>
                    <a:pt x="29059" y="95594"/>
                  </a:lnTo>
                  <a:lnTo>
                    <a:pt x="33552" y="93286"/>
                  </a:lnTo>
                  <a:lnTo>
                    <a:pt x="45272" y="83085"/>
                  </a:lnTo>
                  <a:lnTo>
                    <a:pt x="5715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489"/>
            <p:cNvSpPr/>
            <p:nvPr/>
          </p:nvSpPr>
          <p:spPr bwMode="auto">
            <a:xfrm>
              <a:off x="7335031" y="2350675"/>
              <a:ext cx="151620" cy="161557"/>
            </a:xfrm>
            <a:custGeom>
              <a:avLst/>
              <a:gdLst/>
              <a:ahLst/>
              <a:cxnLst/>
              <a:rect l="0" t="0" r="0" b="0"/>
              <a:pathLst>
                <a:path w="151620" h="161557">
                  <a:moveTo>
                    <a:pt x="8744" y="13906"/>
                  </a:moveTo>
                  <a:lnTo>
                    <a:pt x="22480" y="13906"/>
                  </a:lnTo>
                  <a:lnTo>
                    <a:pt x="28871" y="11790"/>
                  </a:lnTo>
                  <a:lnTo>
                    <a:pt x="46819" y="2515"/>
                  </a:lnTo>
                  <a:lnTo>
                    <a:pt x="57022" y="0"/>
                  </a:lnTo>
                  <a:lnTo>
                    <a:pt x="60099" y="1905"/>
                  </a:lnTo>
                  <a:lnTo>
                    <a:pt x="62031" y="3524"/>
                  </a:lnTo>
                  <a:lnTo>
                    <a:pt x="62524" y="6191"/>
                  </a:lnTo>
                  <a:lnTo>
                    <a:pt x="55612" y="33949"/>
                  </a:lnTo>
                  <a:lnTo>
                    <a:pt x="40991" y="69341"/>
                  </a:lnTo>
                  <a:lnTo>
                    <a:pt x="26677" y="97447"/>
                  </a:lnTo>
                  <a:lnTo>
                    <a:pt x="9295" y="125090"/>
                  </a:lnTo>
                  <a:lnTo>
                    <a:pt x="0" y="147127"/>
                  </a:lnTo>
                  <a:lnTo>
                    <a:pt x="360" y="155930"/>
                  </a:lnTo>
                  <a:lnTo>
                    <a:pt x="1567" y="158595"/>
                  </a:lnTo>
                  <a:lnTo>
                    <a:pt x="3165" y="160371"/>
                  </a:lnTo>
                  <a:lnTo>
                    <a:pt x="5025" y="161556"/>
                  </a:lnTo>
                  <a:lnTo>
                    <a:pt x="13441" y="160755"/>
                  </a:lnTo>
                  <a:lnTo>
                    <a:pt x="19019" y="159431"/>
                  </a:lnTo>
                  <a:lnTo>
                    <a:pt x="38247" y="146189"/>
                  </a:lnTo>
                  <a:lnTo>
                    <a:pt x="73160" y="113465"/>
                  </a:lnTo>
                  <a:lnTo>
                    <a:pt x="101638" y="81462"/>
                  </a:lnTo>
                  <a:lnTo>
                    <a:pt x="128605" y="46154"/>
                  </a:lnTo>
                  <a:lnTo>
                    <a:pt x="141105" y="24362"/>
                  </a:lnTo>
                  <a:lnTo>
                    <a:pt x="142977" y="19347"/>
                  </a:lnTo>
                  <a:lnTo>
                    <a:pt x="143477" y="19121"/>
                  </a:lnTo>
                  <a:lnTo>
                    <a:pt x="143809" y="19764"/>
                  </a:lnTo>
                  <a:lnTo>
                    <a:pt x="132251" y="51842"/>
                  </a:lnTo>
                  <a:lnTo>
                    <a:pt x="122981" y="84135"/>
                  </a:lnTo>
                  <a:lnTo>
                    <a:pt x="112717" y="115200"/>
                  </a:lnTo>
                  <a:lnTo>
                    <a:pt x="113956" y="125336"/>
                  </a:lnTo>
                  <a:lnTo>
                    <a:pt x="115398" y="128674"/>
                  </a:lnTo>
                  <a:lnTo>
                    <a:pt x="117153" y="130899"/>
                  </a:lnTo>
                  <a:lnTo>
                    <a:pt x="119116" y="132383"/>
                  </a:lnTo>
                  <a:lnTo>
                    <a:pt x="129465" y="134471"/>
                  </a:lnTo>
                  <a:lnTo>
                    <a:pt x="151619" y="128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490"/>
            <p:cNvSpPr/>
            <p:nvPr/>
          </p:nvSpPr>
          <p:spPr bwMode="auto">
            <a:xfrm>
              <a:off x="7225636" y="2486025"/>
              <a:ext cx="32415" cy="41809"/>
            </a:xfrm>
            <a:custGeom>
              <a:avLst/>
              <a:gdLst/>
              <a:ahLst/>
              <a:cxnLst/>
              <a:rect l="0" t="0" r="0" b="0"/>
              <a:pathLst>
                <a:path w="32415" h="41809">
                  <a:moveTo>
                    <a:pt x="32414" y="35719"/>
                  </a:moveTo>
                  <a:lnTo>
                    <a:pt x="28621" y="31926"/>
                  </a:lnTo>
                  <a:lnTo>
                    <a:pt x="26710" y="31603"/>
                  </a:lnTo>
                  <a:lnTo>
                    <a:pt x="24643" y="32181"/>
                  </a:lnTo>
                  <a:lnTo>
                    <a:pt x="20229" y="34146"/>
                  </a:lnTo>
                  <a:lnTo>
                    <a:pt x="13282" y="36047"/>
                  </a:lnTo>
                  <a:lnTo>
                    <a:pt x="5240" y="41808"/>
                  </a:lnTo>
                  <a:lnTo>
                    <a:pt x="3979" y="41366"/>
                  </a:lnTo>
                  <a:lnTo>
                    <a:pt x="461" y="38758"/>
                  </a:lnTo>
                  <a:lnTo>
                    <a:pt x="0" y="36157"/>
                  </a:lnTo>
                  <a:lnTo>
                    <a:pt x="1603" y="29034"/>
                  </a:lnTo>
                  <a:lnTo>
                    <a:pt x="1812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491"/>
            <p:cNvSpPr/>
            <p:nvPr/>
          </p:nvSpPr>
          <p:spPr bwMode="auto">
            <a:xfrm>
              <a:off x="6965280" y="2404290"/>
              <a:ext cx="235621" cy="165386"/>
            </a:xfrm>
            <a:custGeom>
              <a:avLst/>
              <a:gdLst/>
              <a:ahLst/>
              <a:cxnLst/>
              <a:rect l="0" t="0" r="0" b="0"/>
              <a:pathLst>
                <a:path w="235621" h="165386">
                  <a:moveTo>
                    <a:pt x="49883" y="24585"/>
                  </a:moveTo>
                  <a:lnTo>
                    <a:pt x="46090" y="24585"/>
                  </a:lnTo>
                  <a:lnTo>
                    <a:pt x="42112" y="26702"/>
                  </a:lnTo>
                  <a:lnTo>
                    <a:pt x="37698" y="29495"/>
                  </a:lnTo>
                  <a:lnTo>
                    <a:pt x="28396" y="31287"/>
                  </a:lnTo>
                  <a:lnTo>
                    <a:pt x="18915" y="31642"/>
                  </a:lnTo>
                  <a:lnTo>
                    <a:pt x="14159" y="33807"/>
                  </a:lnTo>
                  <a:lnTo>
                    <a:pt x="4637" y="41664"/>
                  </a:lnTo>
                  <a:lnTo>
                    <a:pt x="1992" y="48315"/>
                  </a:lnTo>
                  <a:lnTo>
                    <a:pt x="0" y="59602"/>
                  </a:lnTo>
                  <a:lnTo>
                    <a:pt x="2048" y="59992"/>
                  </a:lnTo>
                  <a:lnTo>
                    <a:pt x="3705" y="60096"/>
                  </a:lnTo>
                  <a:lnTo>
                    <a:pt x="7663" y="58095"/>
                  </a:lnTo>
                  <a:lnTo>
                    <a:pt x="9831" y="56450"/>
                  </a:lnTo>
                  <a:lnTo>
                    <a:pt x="31798" y="29776"/>
                  </a:lnTo>
                  <a:lnTo>
                    <a:pt x="52190" y="17996"/>
                  </a:lnTo>
                  <a:lnTo>
                    <a:pt x="87293" y="3203"/>
                  </a:lnTo>
                  <a:lnTo>
                    <a:pt x="99053" y="0"/>
                  </a:lnTo>
                  <a:lnTo>
                    <a:pt x="106926" y="1223"/>
                  </a:lnTo>
                  <a:lnTo>
                    <a:pt x="119612" y="10167"/>
                  </a:lnTo>
                  <a:lnTo>
                    <a:pt x="121770" y="14179"/>
                  </a:lnTo>
                  <a:lnTo>
                    <a:pt x="122413" y="18441"/>
                  </a:lnTo>
                  <a:lnTo>
                    <a:pt x="120219" y="28998"/>
                  </a:lnTo>
                  <a:lnTo>
                    <a:pt x="107991" y="61646"/>
                  </a:lnTo>
                  <a:lnTo>
                    <a:pt x="98056" y="89276"/>
                  </a:lnTo>
                  <a:lnTo>
                    <a:pt x="85059" y="117572"/>
                  </a:lnTo>
                  <a:lnTo>
                    <a:pt x="67420" y="152894"/>
                  </a:lnTo>
                  <a:lnTo>
                    <a:pt x="58552" y="165385"/>
                  </a:lnTo>
                  <a:lnTo>
                    <a:pt x="63824" y="154850"/>
                  </a:lnTo>
                  <a:lnTo>
                    <a:pt x="87594" y="123878"/>
                  </a:lnTo>
                  <a:lnTo>
                    <a:pt x="114570" y="90177"/>
                  </a:lnTo>
                  <a:lnTo>
                    <a:pt x="144946" y="55063"/>
                  </a:lnTo>
                  <a:lnTo>
                    <a:pt x="178465" y="29892"/>
                  </a:lnTo>
                  <a:lnTo>
                    <a:pt x="185877" y="26944"/>
                  </a:lnTo>
                  <a:lnTo>
                    <a:pt x="188964" y="27745"/>
                  </a:lnTo>
                  <a:lnTo>
                    <a:pt x="194511" y="32869"/>
                  </a:lnTo>
                  <a:lnTo>
                    <a:pt x="197505" y="42554"/>
                  </a:lnTo>
                  <a:lnTo>
                    <a:pt x="198042" y="54796"/>
                  </a:lnTo>
                  <a:lnTo>
                    <a:pt x="191920" y="86291"/>
                  </a:lnTo>
                  <a:lnTo>
                    <a:pt x="185366" y="114571"/>
                  </a:lnTo>
                  <a:lnTo>
                    <a:pt x="179832" y="145459"/>
                  </a:lnTo>
                  <a:lnTo>
                    <a:pt x="178873" y="159706"/>
                  </a:lnTo>
                  <a:lnTo>
                    <a:pt x="180326" y="161497"/>
                  </a:lnTo>
                  <a:lnTo>
                    <a:pt x="182883" y="161897"/>
                  </a:lnTo>
                  <a:lnTo>
                    <a:pt x="186174" y="161370"/>
                  </a:lnTo>
                  <a:lnTo>
                    <a:pt x="202183" y="153044"/>
                  </a:lnTo>
                  <a:lnTo>
                    <a:pt x="235620" y="1245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0125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46005</TotalTime>
  <Pages>35</Pages>
  <Words>1648</Words>
  <Application>Microsoft Office PowerPoint</Application>
  <PresentationFormat>Letter Paper (8.5x11 in)</PresentationFormat>
  <Paragraphs>482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white212</vt:lpstr>
      <vt:lpstr>Lecture 14  Semantic Actions II</vt:lpstr>
      <vt:lpstr>Overview</vt:lpstr>
      <vt:lpstr>PowerPoint Presentation</vt:lpstr>
      <vt:lpstr>YACC Generated LALR(1) Parsers</vt:lpstr>
      <vt:lpstr>Project Hints</vt:lpstr>
      <vt:lpstr>Hashtable Slide 4 Lecture 4</vt:lpstr>
      <vt:lpstr>In Flex/Lex Specification</vt:lpstr>
      <vt:lpstr>Then in the bison specification file, symt.y</vt:lpstr>
      <vt:lpstr>Unions</vt:lpstr>
      <vt:lpstr>Beyond Syntax Slide from Authors</vt:lpstr>
      <vt:lpstr>YYwrap revisited</vt:lpstr>
      <vt:lpstr>Lex Library - /usr/lib/libl.a</vt:lpstr>
      <vt:lpstr>The Flex Library yywrap (linux version)</vt:lpstr>
      <vt:lpstr>yywrap define your own</vt:lpstr>
      <vt:lpstr>Other yyproblems</vt:lpstr>
      <vt:lpstr>y.tab.h</vt:lpstr>
      <vt:lpstr>Synthesized and Inherited Attributes</vt:lpstr>
      <vt:lpstr>Precedence of operators</vt:lpstr>
      <vt:lpstr>Attrbutes</vt:lpstr>
      <vt:lpstr>Postfix.y – definitions section</vt:lpstr>
      <vt:lpstr>Postfix.y - Rules section</vt:lpstr>
      <vt:lpstr>Postfix.y - Rules section</vt:lpstr>
      <vt:lpstr>Postfix.y – Routines section</vt:lpstr>
      <vt:lpstr>Gen – generate quadruples</vt:lpstr>
      <vt:lpstr>Postfix Code Generation</vt:lpstr>
      <vt:lpstr>Tree.y</vt:lpstr>
      <vt:lpstr>Tree.y – definitions section</vt:lpstr>
      <vt:lpstr>Tree.y – definitions section continued</vt:lpstr>
      <vt:lpstr>Tree.y – Rules section</vt:lpstr>
      <vt:lpstr>PowerPoint Presentation</vt:lpstr>
      <vt:lpstr>PowerPoint Presentation</vt:lpstr>
      <vt:lpstr>Output of Tree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255</cp:revision>
  <cp:lastPrinted>1998-08-31T18:34:23Z</cp:lastPrinted>
  <dcterms:created xsi:type="dcterms:W3CDTF">1998-08-11T09:19:24Z</dcterms:created>
  <dcterms:modified xsi:type="dcterms:W3CDTF">2018-03-20T20:16:03Z</dcterms:modified>
</cp:coreProperties>
</file>