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0"/>
  </p:notesMasterIdLst>
  <p:handoutMasterIdLst>
    <p:handoutMasterId r:id="rId41"/>
  </p:handoutMasterIdLst>
  <p:sldIdLst>
    <p:sldId id="638" r:id="rId2"/>
    <p:sldId id="639" r:id="rId3"/>
    <p:sldId id="676" r:id="rId4"/>
    <p:sldId id="710" r:id="rId5"/>
    <p:sldId id="711" r:id="rId6"/>
    <p:sldId id="670" r:id="rId7"/>
    <p:sldId id="671" r:id="rId8"/>
    <p:sldId id="672" r:id="rId9"/>
    <p:sldId id="684" r:id="rId10"/>
    <p:sldId id="685" r:id="rId11"/>
    <p:sldId id="675" r:id="rId12"/>
    <p:sldId id="687" r:id="rId13"/>
    <p:sldId id="681" r:id="rId14"/>
    <p:sldId id="682" r:id="rId15"/>
    <p:sldId id="686" r:id="rId16"/>
    <p:sldId id="683" r:id="rId17"/>
    <p:sldId id="678" r:id="rId18"/>
    <p:sldId id="677" r:id="rId19"/>
    <p:sldId id="688" r:id="rId20"/>
    <p:sldId id="689" r:id="rId21"/>
    <p:sldId id="692" r:id="rId22"/>
    <p:sldId id="693" r:id="rId23"/>
    <p:sldId id="694" r:id="rId24"/>
    <p:sldId id="695" r:id="rId25"/>
    <p:sldId id="696" r:id="rId26"/>
    <p:sldId id="697" r:id="rId27"/>
    <p:sldId id="698" r:id="rId28"/>
    <p:sldId id="699" r:id="rId29"/>
    <p:sldId id="700" r:id="rId30"/>
    <p:sldId id="701" r:id="rId31"/>
    <p:sldId id="702" r:id="rId32"/>
    <p:sldId id="703" r:id="rId33"/>
    <p:sldId id="704" r:id="rId34"/>
    <p:sldId id="705" r:id="rId35"/>
    <p:sldId id="706" r:id="rId36"/>
    <p:sldId id="707" r:id="rId37"/>
    <p:sldId id="708" r:id="rId38"/>
    <p:sldId id="709" r:id="rId39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81" d="100"/>
          <a:sy n="81" d="100"/>
        </p:scale>
        <p:origin x="-138" y="-96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CC6B1063-E486-4DD4-B61B-4E7897F674DE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507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FC4D2BF2-1483-44B3-B14A-A3700A1D56DA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365811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7012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5361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161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1353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884777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732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0501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879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294661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192227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8030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C6450B3C-25A0-48EE-A38C-CABCF46B630A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4619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Spring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9 </a:t>
            </a:r>
            <a:br>
              <a:rPr lang="en-US" altLang="en-US" sz="3400"/>
            </a:br>
            <a:r>
              <a:rPr lang="en-US" altLang="en-US" sz="3400"/>
              <a:t>SLR Parse Table Construction</a:t>
            </a:r>
            <a:br>
              <a:rPr lang="en-US" altLang="en-US" sz="3400"/>
            </a:br>
            <a:endParaRPr lang="en-US" altLang="en-US" sz="3400"/>
          </a:p>
        </p:txBody>
      </p:sp>
      <p:sp>
        <p:nvSpPr>
          <p:cNvPr id="247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 dirty="0"/>
              <a:t>Topics </a:t>
            </a:r>
          </a:p>
          <a:p>
            <a:pPr lvl="1"/>
            <a:r>
              <a:rPr lang="en-US" altLang="en-US" dirty="0"/>
              <a:t>SLR Parse Table Construction</a:t>
            </a:r>
          </a:p>
          <a:p>
            <a:pPr lvl="1"/>
            <a:r>
              <a:rPr lang="en-US" altLang="en-US" dirty="0"/>
              <a:t>Sets of Items</a:t>
            </a:r>
          </a:p>
          <a:p>
            <a:pPr lvl="1"/>
            <a:r>
              <a:rPr lang="en-US" altLang="en-US" dirty="0"/>
              <a:t>Closure(I)</a:t>
            </a:r>
          </a:p>
          <a:p>
            <a:r>
              <a:rPr lang="en-US" altLang="en-US" dirty="0"/>
              <a:t>Readings: 4.7</a:t>
            </a:r>
          </a:p>
          <a:p>
            <a:r>
              <a:rPr lang="en-US" altLang="en-US" dirty="0"/>
              <a:t>Homework: Test 1 – </a:t>
            </a:r>
            <a:r>
              <a:rPr lang="en-US" altLang="en-US"/>
              <a:t>Feb </a:t>
            </a:r>
            <a:r>
              <a:rPr lang="en-US" altLang="en-US" smtClean="0"/>
              <a:t>27</a:t>
            </a:r>
            <a:endParaRPr lang="en-US" altLang="en-US" dirty="0"/>
          </a:p>
        </p:txBody>
      </p:sp>
      <p:sp>
        <p:nvSpPr>
          <p:cNvPr id="2470916" name="Rectangle 4"/>
          <p:cNvSpPr>
            <a:spLocks noChangeArrowheads="1"/>
          </p:cNvSpPr>
          <p:nvPr/>
        </p:nvSpPr>
        <p:spPr bwMode="auto">
          <a:xfrm>
            <a:off x="747713" y="6500813"/>
            <a:ext cx="2008562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>
                <a:latin typeface="Courier New" panose="02070309020205020404" pitchFamily="49" charset="0"/>
              </a:rPr>
              <a:t>February </a:t>
            </a:r>
            <a:r>
              <a:rPr lang="en-US" altLang="en-US" sz="1400" dirty="0" smtClean="0">
                <a:latin typeface="Courier New" panose="02070309020205020404" pitchFamily="49" charset="0"/>
              </a:rPr>
              <a:t>15, 2018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2470917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Items</a:t>
            </a:r>
          </a:p>
        </p:txBody>
      </p:sp>
      <p:sp>
        <p:nvSpPr>
          <p:cNvPr id="253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An item is a production with a “dot” somewhere on the right hand side.</a:t>
            </a:r>
          </a:p>
          <a:p>
            <a:r>
              <a:rPr lang="en-US" altLang="en-US" sz="2000"/>
              <a:t>Examples:</a:t>
            </a:r>
          </a:p>
          <a:p>
            <a:r>
              <a:rPr lang="en-US" altLang="en-US" sz="2000"/>
              <a:t>	A  </a:t>
            </a:r>
            <a:r>
              <a:rPr lang="en-US" altLang="en-US" sz="2000">
                <a:sym typeface="Wingdings" panose="05000000000000000000" pitchFamily="2" charset="2"/>
              </a:rPr>
              <a:t>   B C D E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Yields the following items</a:t>
            </a:r>
          </a:p>
          <a:p>
            <a:r>
              <a:rPr lang="en-US" altLang="en-US" sz="2000"/>
              <a:t>	A  </a:t>
            </a:r>
            <a:r>
              <a:rPr lang="en-US" altLang="en-US" sz="2000">
                <a:sym typeface="Wingdings" panose="05000000000000000000" pitchFamily="2" charset="2"/>
              </a:rPr>
              <a:t>   . B C D E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</a:t>
            </a:r>
            <a:r>
              <a:rPr lang="en-US" altLang="en-US" sz="2000"/>
              <a:t>A  </a:t>
            </a:r>
            <a:r>
              <a:rPr lang="en-US" altLang="en-US" sz="2000">
                <a:sym typeface="Wingdings" panose="05000000000000000000" pitchFamily="2" charset="2"/>
              </a:rPr>
              <a:t>   B . C D E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</a:t>
            </a:r>
            <a:r>
              <a:rPr lang="en-US" altLang="en-US" sz="2000"/>
              <a:t>A  </a:t>
            </a:r>
            <a:r>
              <a:rPr lang="en-US" altLang="en-US" sz="2000">
                <a:sym typeface="Wingdings" panose="05000000000000000000" pitchFamily="2" charset="2"/>
              </a:rPr>
              <a:t>   B C . D E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</a:t>
            </a:r>
            <a:r>
              <a:rPr lang="en-US" altLang="en-US" sz="2000"/>
              <a:t>A  </a:t>
            </a:r>
            <a:r>
              <a:rPr lang="en-US" altLang="en-US" sz="2000">
                <a:sym typeface="Wingdings" panose="05000000000000000000" pitchFamily="2" charset="2"/>
              </a:rPr>
              <a:t>   B C D . E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</a:t>
            </a:r>
            <a:r>
              <a:rPr lang="en-US" altLang="en-US" sz="2000"/>
              <a:t>A  </a:t>
            </a:r>
            <a:r>
              <a:rPr lang="en-US" altLang="en-US" sz="2000">
                <a:sym typeface="Wingdings" panose="05000000000000000000" pitchFamily="2" charset="2"/>
              </a:rPr>
              <a:t>   B C D E .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Also  N  </a:t>
            </a:r>
            <a:r>
              <a:rPr lang="el-GR" altLang="en-US" sz="3200">
                <a:latin typeface="Benguiat Bk BT" pitchFamily="18" charset="0"/>
                <a:sym typeface="Wingdings" panose="05000000000000000000" pitchFamily="2" charset="2"/>
              </a:rPr>
              <a:t>ε</a:t>
            </a:r>
            <a:r>
              <a:rPr lang="en-US" altLang="en-US" sz="3200">
                <a:latin typeface="Benguiat Bk BT" pitchFamily="18" charset="0"/>
                <a:sym typeface="Wingdings" panose="05000000000000000000" pitchFamily="2" charset="2"/>
              </a:rPr>
              <a:t>  </a:t>
            </a:r>
            <a:r>
              <a:rPr lang="en-US" altLang="en-US">
                <a:sym typeface="Wingdings" panose="05000000000000000000" pitchFamily="2" charset="2"/>
              </a:rPr>
              <a:t>generates the item</a:t>
            </a:r>
            <a:r>
              <a:rPr lang="en-US" altLang="en-US" sz="3200">
                <a:latin typeface="Benguiat Bk BT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>
                <a:sym typeface="Wingdings" panose="05000000000000000000" pitchFamily="2" charset="2"/>
              </a:rPr>
              <a:t>N   .</a:t>
            </a:r>
            <a:endParaRPr lang="el-GR" altLang="en-US" sz="2000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Sets of Items: Closure  fig 4.33</a:t>
            </a:r>
          </a:p>
        </p:txBody>
      </p:sp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/>
            <a:r>
              <a:rPr lang="en-US" altLang="en-US">
                <a:sym typeface="Wingdings" panose="05000000000000000000" pitchFamily="2" charset="2"/>
              </a:rPr>
              <a:t>If J is a set of items for a grammar G, then closure(J) is the set of items constructed from J by the two rules: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>
                <a:sym typeface="Wingdings" panose="05000000000000000000" pitchFamily="2" charset="2"/>
              </a:rPr>
              <a:t>Initially, every item in J is added to closure(J)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>
                <a:sym typeface="Wingdings" panose="05000000000000000000" pitchFamily="2" charset="2"/>
              </a:rPr>
              <a:t>If A   </a:t>
            </a:r>
            <a:r>
              <a:rPr lang="el-GR" altLang="en-US">
                <a:sym typeface="Wingdings" panose="05000000000000000000" pitchFamily="2" charset="2"/>
              </a:rPr>
              <a:t>α</a:t>
            </a:r>
            <a:r>
              <a:rPr lang="en-US" altLang="en-US">
                <a:sym typeface="Wingdings" panose="05000000000000000000" pitchFamily="2" charset="2"/>
              </a:rPr>
              <a:t> . B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>
                <a:sym typeface="Wingdings" panose="05000000000000000000" pitchFamily="2" charset="2"/>
              </a:rPr>
              <a:t> is in closure(J) and B  </a:t>
            </a:r>
            <a:r>
              <a:rPr lang="el-GR" altLang="en-US">
                <a:latin typeface="Benguiat Bk BT" pitchFamily="18" charset="0"/>
                <a:sym typeface="Wingdings" panose="05000000000000000000" pitchFamily="2" charset="2"/>
              </a:rPr>
              <a:t>η</a:t>
            </a:r>
            <a:r>
              <a:rPr lang="en-US" altLang="en-US">
                <a:latin typeface="Benguiat Bk BT" pitchFamily="18" charset="0"/>
                <a:sym typeface="Wingdings" panose="05000000000000000000" pitchFamily="2" charset="2"/>
              </a:rPr>
              <a:t> </a:t>
            </a:r>
            <a:r>
              <a:rPr lang="en-US" altLang="en-US">
                <a:sym typeface="Wingdings" panose="05000000000000000000" pitchFamily="2" charset="2"/>
              </a:rPr>
              <a:t>is a production then add B  . </a:t>
            </a:r>
            <a:r>
              <a:rPr lang="el-GR" altLang="en-US">
                <a:latin typeface="Benguiat Bk BT" pitchFamily="18" charset="0"/>
                <a:sym typeface="Wingdings" panose="05000000000000000000" pitchFamily="2" charset="2"/>
              </a:rPr>
              <a:t>η</a:t>
            </a:r>
            <a:r>
              <a:rPr lang="en-US" altLang="en-US">
                <a:latin typeface="Benguiat Bk BT" pitchFamily="18" charset="0"/>
                <a:sym typeface="Wingdings" panose="05000000000000000000" pitchFamily="2" charset="2"/>
              </a:rPr>
              <a:t> </a:t>
            </a:r>
          </a:p>
          <a:p>
            <a:pPr marL="457200" indent="-457200"/>
            <a:r>
              <a:rPr lang="en-US" altLang="en-US">
                <a:latin typeface="Benguiat Bk BT" pitchFamily="18" charset="0"/>
                <a:sym typeface="Wingdings" panose="05000000000000000000" pitchFamily="2" charset="2"/>
              </a:rPr>
              <a:t>	Apply this rule until no new items can be added to the set.</a:t>
            </a:r>
          </a:p>
          <a:p>
            <a:pPr marL="457200" indent="-457200"/>
            <a:r>
              <a:rPr lang="en-US" altLang="en-US">
                <a:sym typeface="Wingdings" panose="05000000000000000000" pitchFamily="2" charset="2"/>
              </a:rPr>
              <a:t>Example:</a:t>
            </a:r>
          </a:p>
          <a:p>
            <a:pPr marL="457200" indent="-457200"/>
            <a:r>
              <a:rPr lang="en-US" altLang="en-US">
                <a:sym typeface="Wingdings" panose="05000000000000000000" pitchFamily="2" charset="2"/>
              </a:rPr>
              <a:t>Assume D xyF | Bc and BaB | Dd are the productions then </a:t>
            </a:r>
          </a:p>
          <a:p>
            <a:pPr marL="457200" indent="-457200"/>
            <a:r>
              <a:rPr lang="en-US" altLang="en-US">
                <a:sym typeface="Wingdings" panose="05000000000000000000" pitchFamily="2" charset="2"/>
              </a:rPr>
              <a:t>	Closure(</a:t>
            </a:r>
            <a:r>
              <a:rPr lang="en-US" altLang="en-US"/>
              <a:t>A</a:t>
            </a:r>
            <a:r>
              <a:rPr lang="en-US" altLang="en-US">
                <a:sym typeface="Wingdings" panose="05000000000000000000" pitchFamily="2" charset="2"/>
              </a:rPr>
              <a:t>BC.DE) = {ABC.DE, D.xyF, D . Bc,						B.aB, B.Dd }</a:t>
            </a:r>
            <a:r>
              <a:rPr lang="en-US" altLang="en-US">
                <a:latin typeface="Benguiat Bk BT" pitchFamily="18" charset="0"/>
                <a:sym typeface="Wingdings" panose="05000000000000000000" pitchFamily="2" charset="2"/>
              </a:rPr>
              <a:t> </a:t>
            </a:r>
            <a:endParaRPr lang="el-GR" altLang="en-US">
              <a:latin typeface="Benguiat Bk BT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Sets-of-items GOTO(J, X)</a:t>
            </a:r>
          </a:p>
        </p:txBody>
      </p:sp>
      <p:sp>
        <p:nvSpPr>
          <p:cNvPr id="253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If J is a set of items and X is a grammar symbol then </a:t>
            </a:r>
          </a:p>
          <a:p>
            <a:r>
              <a:rPr lang="en-US" altLang="en-US"/>
              <a:t>	GOTO(J, X) is the closure of the set of all items of the form [A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l-GR" altLang="en-US">
                <a:sym typeface="Wingdings" panose="05000000000000000000" pitchFamily="2" charset="2"/>
              </a:rPr>
              <a:t>α</a:t>
            </a:r>
            <a:r>
              <a:rPr lang="en-US" altLang="en-US">
                <a:sym typeface="Wingdings" panose="05000000000000000000" pitchFamily="2" charset="2"/>
              </a:rPr>
              <a:t>X .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>
                <a:sym typeface="Wingdings" panose="05000000000000000000" pitchFamily="2" charset="2"/>
              </a:rPr>
              <a:t>] such that </a:t>
            </a:r>
            <a:r>
              <a:rPr lang="en-US" altLang="en-US"/>
              <a:t>[A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l-GR" altLang="en-US">
                <a:sym typeface="Wingdings" panose="05000000000000000000" pitchFamily="2" charset="2"/>
              </a:rPr>
              <a:t>α</a:t>
            </a:r>
            <a:r>
              <a:rPr lang="en-US" altLang="en-US">
                <a:sym typeface="Wingdings" panose="05000000000000000000" pitchFamily="2" charset="2"/>
              </a:rPr>
              <a:t> . X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>
                <a:sym typeface="Wingdings" panose="05000000000000000000" pitchFamily="2" charset="2"/>
              </a:rPr>
              <a:t>] is an item in J.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GOTO(J, X) = closure ({</a:t>
            </a:r>
            <a:r>
              <a:rPr lang="en-US" altLang="en-US"/>
              <a:t>A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l-GR" altLang="en-US">
                <a:sym typeface="Wingdings" panose="05000000000000000000" pitchFamily="2" charset="2"/>
              </a:rPr>
              <a:t>α</a:t>
            </a:r>
            <a:r>
              <a:rPr lang="en-US" altLang="en-US">
                <a:sym typeface="Wingdings" panose="05000000000000000000" pitchFamily="2" charset="2"/>
              </a:rPr>
              <a:t>X .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>
                <a:sym typeface="Wingdings" panose="05000000000000000000" pitchFamily="2" charset="2"/>
              </a:rPr>
              <a:t>   |   </a:t>
            </a:r>
            <a:r>
              <a:rPr lang="en-US" altLang="en-US"/>
              <a:t>A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l-GR" altLang="en-US">
                <a:sym typeface="Wingdings" panose="05000000000000000000" pitchFamily="2" charset="2"/>
              </a:rPr>
              <a:t>α</a:t>
            </a:r>
            <a:r>
              <a:rPr lang="en-US" altLang="en-US">
                <a:sym typeface="Wingdings" panose="05000000000000000000" pitchFamily="2" charset="2"/>
              </a:rPr>
              <a:t> . X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>
                <a:sym typeface="Wingdings" panose="05000000000000000000" pitchFamily="2" charset="2"/>
              </a:rPr>
              <a:t> is in J}  )</a:t>
            </a:r>
          </a:p>
          <a:p>
            <a:r>
              <a:rPr lang="en-US" altLang="en-US">
                <a:sym typeface="Wingdings" panose="05000000000000000000" pitchFamily="2" charset="2"/>
              </a:rPr>
              <a:t>Example given E  E + E   |   E  *  E   |  id</a:t>
            </a:r>
          </a:p>
          <a:p>
            <a:r>
              <a:rPr lang="en-US" altLang="en-US">
                <a:sym typeface="Wingdings" panose="05000000000000000000" pitchFamily="2" charset="2"/>
              </a:rPr>
              <a:t>If J = { [E  E . + E ], [E  . id] } then </a:t>
            </a:r>
          </a:p>
          <a:p>
            <a:r>
              <a:rPr lang="en-US" altLang="en-US">
                <a:sym typeface="Wingdings" panose="05000000000000000000" pitchFamily="2" charset="2"/>
              </a:rPr>
              <a:t>GOTO (J, +) = closure({[E  E + . E ] } )</a:t>
            </a:r>
          </a:p>
          <a:p>
            <a:r>
              <a:rPr lang="en-US" altLang="en-US">
                <a:sym typeface="Wingdings" panose="05000000000000000000" pitchFamily="2" charset="2"/>
              </a:rPr>
              <a:t>			= {[E  E + . E ], … </a:t>
            </a:r>
            <a:endParaRPr lang="el-GR" altLang="en-US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Augmentation and Kernel Items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en-US"/>
              <a:t>To facilitate recognition of the sucessful end of a parse we will “augment the grammar” adding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a new start symbol S’, and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a new  production S’ </a:t>
            </a:r>
            <a:r>
              <a:rPr lang="en-US" altLang="en-US">
                <a:sym typeface="Wingdings" panose="05000000000000000000" pitchFamily="2" charset="2"/>
              </a:rPr>
              <a:t> S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endParaRPr lang="en-US" altLang="en-US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en-US"/>
              <a:t>Items with the dot not at the left end and the initial item S’</a:t>
            </a:r>
            <a:r>
              <a:rPr lang="en-US" altLang="en-US">
                <a:sym typeface="Wingdings" panose="05000000000000000000" pitchFamily="2" charset="2"/>
              </a:rPr>
              <a:t>.S </a:t>
            </a:r>
            <a:r>
              <a:rPr lang="en-US" altLang="en-US"/>
              <a:t>are called kernel items.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en-US"/>
              <a:t>All others will be referred to as non-kernel. 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en-US"/>
              <a:t>Note non-kernel items will have the dot on the left.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LR(0) Sets-of-Items Construction</a:t>
            </a:r>
          </a:p>
        </p:txBody>
      </p:sp>
      <p:sp>
        <p:nvSpPr>
          <p:cNvPr id="253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9144000" cy="5224463"/>
          </a:xfrm>
        </p:spPr>
        <p:txBody>
          <a:bodyPr/>
          <a:lstStyle/>
          <a:p>
            <a:r>
              <a:rPr lang="en-US" altLang="en-US"/>
              <a:t>Figure 4.34</a:t>
            </a:r>
          </a:p>
          <a:p>
            <a:r>
              <a:rPr lang="en-US" altLang="en-US"/>
              <a:t>Procedure items(G’)</a:t>
            </a:r>
          </a:p>
          <a:p>
            <a:r>
              <a:rPr lang="en-US" altLang="en-US"/>
              <a:t>Begin</a:t>
            </a:r>
          </a:p>
          <a:p>
            <a:r>
              <a:rPr lang="en-US" altLang="en-US"/>
              <a:t>	C = { closure({ S’</a:t>
            </a:r>
            <a:r>
              <a:rPr lang="en-US" altLang="en-US">
                <a:sym typeface="Wingdings" panose="05000000000000000000" pitchFamily="2" charset="2"/>
              </a:rPr>
              <a:t> . S} )  }</a:t>
            </a:r>
          </a:p>
          <a:p>
            <a:r>
              <a:rPr lang="en-US" altLang="en-US">
                <a:sym typeface="Wingdings" panose="05000000000000000000" pitchFamily="2" charset="2"/>
              </a:rPr>
              <a:t>	repeat </a:t>
            </a:r>
          </a:p>
          <a:p>
            <a:r>
              <a:rPr lang="en-US" altLang="en-US">
                <a:sym typeface="Wingdings" panose="05000000000000000000" pitchFamily="2" charset="2"/>
              </a:rPr>
              <a:t>	    for each set of items J in C and each grammar symbol X</a:t>
            </a:r>
          </a:p>
          <a:p>
            <a:r>
              <a:rPr lang="en-US" altLang="en-US">
                <a:sym typeface="Wingdings" panose="05000000000000000000" pitchFamily="2" charset="2"/>
              </a:rPr>
              <a:t>			such that GOT(J, X) is nonempty and not in C</a:t>
            </a:r>
          </a:p>
          <a:p>
            <a:r>
              <a:rPr lang="en-US" altLang="en-US">
                <a:sym typeface="Wingdings" panose="05000000000000000000" pitchFamily="2" charset="2"/>
              </a:rPr>
              <a:t>			add GOT(J, X)  to C</a:t>
            </a:r>
          </a:p>
          <a:p>
            <a:r>
              <a:rPr lang="en-US" altLang="en-US">
                <a:sym typeface="Wingdings" panose="05000000000000000000" pitchFamily="2" charset="2"/>
              </a:rPr>
              <a:t>	until no more sets of items can be added to C</a:t>
            </a:r>
          </a:p>
          <a:p>
            <a:r>
              <a:rPr lang="en-US" altLang="en-US">
                <a:sym typeface="Wingdings" panose="05000000000000000000" pitchFamily="2" charset="2"/>
              </a:rPr>
              <a:t>end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Examples LR(0) sets-of-items</a:t>
            </a:r>
          </a:p>
        </p:txBody>
      </p:sp>
      <p:sp>
        <p:nvSpPr>
          <p:cNvPr id="253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Grammar 4.35  generates LR(0) items in fig 4.35 (p 225).</a:t>
            </a:r>
          </a:p>
          <a:p>
            <a:r>
              <a:rPr lang="en-US" altLang="en-US"/>
              <a:t>Example 4.39  (p229)</a:t>
            </a:r>
          </a:p>
          <a:p>
            <a:r>
              <a:rPr lang="en-US" altLang="en-US"/>
              <a:t>Example</a:t>
            </a:r>
          </a:p>
          <a:p>
            <a:r>
              <a:rPr lang="en-US" altLang="en-US"/>
              <a:t>	D </a:t>
            </a:r>
            <a:r>
              <a:rPr lang="en-US" altLang="en-US">
                <a:sym typeface="Wingdings" panose="05000000000000000000" pitchFamily="2" charset="2"/>
              </a:rPr>
              <a:t>  T  ;    |   T  R ;  D</a:t>
            </a:r>
          </a:p>
          <a:p>
            <a:r>
              <a:rPr lang="en-US" altLang="en-US">
                <a:sym typeface="Wingdings" panose="05000000000000000000" pitchFamily="2" charset="2"/>
              </a:rPr>
              <a:t>	T    int   |  float   |  char</a:t>
            </a:r>
          </a:p>
          <a:p>
            <a:r>
              <a:rPr lang="en-US" altLang="en-US">
                <a:sym typeface="Wingdings" panose="05000000000000000000" pitchFamily="2" charset="2"/>
              </a:rPr>
              <a:t>	R    id   |   id [  const ]   |  * id  </a:t>
            </a:r>
          </a:p>
          <a:p>
            <a:r>
              <a:rPr lang="en-US" altLang="en-US">
                <a:sym typeface="Wingdings" panose="05000000000000000000" pitchFamily="2" charset="2"/>
              </a:rPr>
              <a:t>First augment the grammar with  S’  D</a:t>
            </a:r>
          </a:p>
          <a:p>
            <a:r>
              <a:rPr lang="en-US" altLang="en-US">
                <a:sym typeface="Wingdings" panose="05000000000000000000" pitchFamily="2" charset="2"/>
              </a:rPr>
              <a:t>Then …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Valid Items/Viable prefixes</a:t>
            </a:r>
          </a:p>
        </p:txBody>
      </p:sp>
      <p:sp>
        <p:nvSpPr>
          <p:cNvPr id="253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set of prefixes of right sentential forms that can appear on the stack are called  </a:t>
            </a:r>
            <a:r>
              <a:rPr lang="en-US" altLang="en-US" i="1">
                <a:solidFill>
                  <a:srgbClr val="FF0000"/>
                </a:solidFill>
              </a:rPr>
              <a:t>viable prefixes</a:t>
            </a:r>
            <a:r>
              <a:rPr lang="en-US" altLang="en-US" i="1"/>
              <a:t>.</a:t>
            </a:r>
            <a:r>
              <a:rPr lang="en-US" altLang="en-US"/>
              <a:t>   </a:t>
            </a:r>
          </a:p>
          <a:p>
            <a:r>
              <a:rPr lang="en-US" altLang="en-US"/>
              <a:t>Alternately it is one that is capable of being extended to a handle.</a:t>
            </a:r>
          </a:p>
          <a:p>
            <a:r>
              <a:rPr lang="en-US" altLang="en-US"/>
              <a:t>Alternately it is a prefix of a right sentential form that does not extend beyond the right end of the rightmost handle.</a:t>
            </a:r>
          </a:p>
          <a:p>
            <a:r>
              <a:rPr lang="en-US" altLang="en-US"/>
              <a:t>An item  [ A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 . 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 baseline="-25000">
                <a:sym typeface="Wingdings" panose="05000000000000000000" pitchFamily="2" charset="2"/>
              </a:rPr>
              <a:t>2 </a:t>
            </a:r>
            <a:r>
              <a:rPr lang="en-US" altLang="en-US">
                <a:sym typeface="Wingdings" panose="05000000000000000000" pitchFamily="2" charset="2"/>
              </a:rPr>
              <a:t> ] is valid  for a viable prefix  </a:t>
            </a:r>
            <a:r>
              <a:rPr lang="el-GR" altLang="en-US">
                <a:sym typeface="Wingdings" panose="05000000000000000000" pitchFamily="2" charset="2"/>
              </a:rPr>
              <a:t>αβ</a:t>
            </a:r>
            <a:r>
              <a:rPr lang="en-US" altLang="en-US">
                <a:sym typeface="Wingdings" panose="05000000000000000000" pitchFamily="2" charset="2"/>
              </a:rPr>
              <a:t> if there is a derivation</a:t>
            </a:r>
          </a:p>
          <a:p>
            <a:r>
              <a:rPr lang="en-US" altLang="en-US">
                <a:sym typeface="Wingdings" panose="05000000000000000000" pitchFamily="2" charset="2"/>
              </a:rPr>
              <a:t>	S’  </a:t>
            </a:r>
            <a:r>
              <a:rPr lang="el-GR" altLang="en-US">
                <a:sym typeface="Wingdings" panose="05000000000000000000" pitchFamily="2" charset="2"/>
              </a:rPr>
              <a:t>α</a:t>
            </a:r>
            <a:r>
              <a:rPr lang="en-US" altLang="en-US">
                <a:sym typeface="Wingdings" panose="05000000000000000000" pitchFamily="2" charset="2"/>
              </a:rPr>
              <a:t> A w   </a:t>
            </a:r>
            <a:r>
              <a:rPr lang="el-GR" altLang="en-US">
                <a:sym typeface="Wingdings" panose="05000000000000000000" pitchFamily="2" charset="2"/>
              </a:rPr>
              <a:t>α β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 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 baseline="-25000">
                <a:sym typeface="Wingdings" panose="05000000000000000000" pitchFamily="2" charset="2"/>
              </a:rPr>
              <a:t>2 </a:t>
            </a:r>
            <a:r>
              <a:rPr lang="en-US" altLang="en-US">
                <a:sym typeface="Wingdings" panose="05000000000000000000" pitchFamily="2" charset="2"/>
              </a:rPr>
              <a:t>w</a:t>
            </a:r>
          </a:p>
          <a:p>
            <a:r>
              <a:rPr lang="en-US" altLang="en-US">
                <a:sym typeface="Wingdings" panose="05000000000000000000" pitchFamily="2" charset="2"/>
              </a:rPr>
              <a:t>An item may be valid for many viable prefixes</a:t>
            </a:r>
            <a:endParaRPr lang="el-GR" altLang="en-US"/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Valid Items </a:t>
            </a:r>
            <a:r>
              <a:rPr lang="en-US" altLang="en-US">
                <a:sym typeface="Wingdings" panose="05000000000000000000" pitchFamily="2" charset="2"/>
              </a:rPr>
              <a:t> Parsing Actions</a:t>
            </a:r>
            <a:endParaRPr lang="en-US" altLang="en-US"/>
          </a:p>
        </p:txBody>
      </p:sp>
      <p:sp>
        <p:nvSpPr>
          <p:cNvPr id="252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Valid items indicate possible parsing actions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en-US"/>
              <a:t>If   A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>
                <a:sym typeface="Wingdings" panose="05000000000000000000" pitchFamily="2" charset="2"/>
              </a:rPr>
              <a:t> . Is valid  the action is reduce by A 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endParaRPr lang="en-US" altLang="en-US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en-US">
                <a:sym typeface="Wingdings" panose="05000000000000000000" pitchFamily="2" charset="2"/>
              </a:rPr>
              <a:t>If </a:t>
            </a:r>
            <a:r>
              <a:rPr lang="en-US" altLang="en-US"/>
              <a:t>[ A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 . </a:t>
            </a:r>
            <a:r>
              <a:rPr lang="el-GR" altLang="en-US">
                <a:sym typeface="Wingdings" panose="05000000000000000000" pitchFamily="2" charset="2"/>
              </a:rPr>
              <a:t>β</a:t>
            </a:r>
            <a:r>
              <a:rPr lang="en-US" altLang="en-US" baseline="-25000">
                <a:sym typeface="Wingdings" panose="05000000000000000000" pitchFamily="2" charset="2"/>
              </a:rPr>
              <a:t>2 </a:t>
            </a:r>
            <a:r>
              <a:rPr lang="en-US" altLang="en-US">
                <a:sym typeface="Wingdings" panose="05000000000000000000" pitchFamily="2" charset="2"/>
              </a:rPr>
              <a:t> ] is valid   the action is shift.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en-US" altLang="en-US">
              <a:sym typeface="Wingdings" panose="05000000000000000000" pitchFamily="2" charset="2"/>
            </a:endParaRPr>
          </a:p>
          <a:p>
            <a:pPr marL="457200" indent="-457200"/>
            <a:r>
              <a:rPr lang="en-US" altLang="en-US">
                <a:sym typeface="Wingdings" panose="05000000000000000000" pitchFamily="2" charset="2"/>
              </a:rPr>
              <a:t>Contradictory actions yield conflicts.</a:t>
            </a:r>
            <a:endParaRPr lang="el-GR" altLang="en-US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SLR table construction Alg 4.8</a:t>
            </a:r>
          </a:p>
        </p:txBody>
      </p:sp>
      <p:sp>
        <p:nvSpPr>
          <p:cNvPr id="252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marL="457200" indent="-457200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Augment G to obtain G’.</a:t>
            </a:r>
          </a:p>
          <a:p>
            <a:pPr marL="457200" indent="-457200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Construct C = {I</a:t>
            </a:r>
            <a:r>
              <a:rPr lang="en-US" altLang="en-US" baseline="-25000"/>
              <a:t>0</a:t>
            </a:r>
            <a:r>
              <a:rPr lang="en-US" altLang="en-US"/>
              <a:t>, I</a:t>
            </a:r>
            <a:r>
              <a:rPr lang="en-US" altLang="en-US" baseline="-25000"/>
              <a:t>1</a:t>
            </a:r>
            <a:r>
              <a:rPr lang="en-US" altLang="en-US"/>
              <a:t>, …I</a:t>
            </a:r>
            <a:r>
              <a:rPr lang="en-US" altLang="en-US" baseline="-25000"/>
              <a:t>n</a:t>
            </a:r>
            <a:r>
              <a:rPr lang="en-US" altLang="en-US"/>
              <a:t>} the LR(0) items for G’.</a:t>
            </a:r>
          </a:p>
          <a:p>
            <a:pPr marL="457200" indent="-457200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/>
              <a:t>State i corresponds to I</a:t>
            </a:r>
            <a:r>
              <a:rPr lang="en-US" altLang="en-US" baseline="-25000"/>
              <a:t>i</a:t>
            </a:r>
            <a:r>
              <a:rPr lang="en-US" altLang="en-US"/>
              <a:t>. The parsing actions for state i are determined as follows:</a:t>
            </a:r>
          </a:p>
          <a:p>
            <a:pPr marL="879475" lvl="1" indent="-381000">
              <a:lnSpc>
                <a:spcPct val="9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2400"/>
              <a:t>If [ A</a:t>
            </a:r>
            <a:r>
              <a:rPr lang="en-US" altLang="en-US" sz="2400">
                <a:sym typeface="Wingdings" panose="05000000000000000000" pitchFamily="2" charset="2"/>
              </a:rPr>
              <a:t></a:t>
            </a:r>
            <a:r>
              <a:rPr lang="el-GR" altLang="en-US" sz="2400">
                <a:sym typeface="Wingdings" panose="05000000000000000000" pitchFamily="2" charset="2"/>
              </a:rPr>
              <a:t>α</a:t>
            </a:r>
            <a:r>
              <a:rPr lang="en-US" altLang="en-US" sz="2400">
                <a:sym typeface="Wingdings" panose="05000000000000000000" pitchFamily="2" charset="2"/>
              </a:rPr>
              <a:t> . a </a:t>
            </a:r>
            <a:r>
              <a:rPr lang="el-GR" altLang="en-US" sz="2400">
                <a:sym typeface="Wingdings" panose="05000000000000000000" pitchFamily="2" charset="2"/>
              </a:rPr>
              <a:t>β</a:t>
            </a:r>
            <a:r>
              <a:rPr lang="en-US" altLang="en-US" sz="2400" baseline="-25000">
                <a:sym typeface="Wingdings" panose="05000000000000000000" pitchFamily="2" charset="2"/>
              </a:rPr>
              <a:t> </a:t>
            </a:r>
            <a:r>
              <a:rPr lang="en-US" altLang="en-US" sz="2400">
                <a:sym typeface="Wingdings" panose="05000000000000000000" pitchFamily="2" charset="2"/>
              </a:rPr>
              <a:t> ] is in </a:t>
            </a:r>
            <a:r>
              <a:rPr lang="en-US" altLang="en-US" sz="2400"/>
              <a:t>I</a:t>
            </a:r>
            <a:r>
              <a:rPr lang="en-US" altLang="en-US" sz="2400" baseline="-25000"/>
              <a:t>i</a:t>
            </a:r>
            <a:r>
              <a:rPr lang="en-US" altLang="en-US" sz="2400"/>
              <a:t> and  GOTO(I</a:t>
            </a:r>
            <a:r>
              <a:rPr lang="en-US" altLang="en-US" sz="2400" baseline="-25000"/>
              <a:t>i</a:t>
            </a:r>
            <a:r>
              <a:rPr lang="en-US" altLang="en-US" sz="2400"/>
              <a:t>, a) = I</a:t>
            </a:r>
            <a:r>
              <a:rPr lang="en-US" altLang="en-US" sz="2400" baseline="-25000"/>
              <a:t>j</a:t>
            </a:r>
            <a:r>
              <a:rPr lang="en-US" altLang="en-US" sz="2400"/>
              <a:t> then set 	action[i, a] = “shift and goto state j” or 		just “shift j”</a:t>
            </a:r>
          </a:p>
          <a:p>
            <a:pPr marL="879475" lvl="1" indent="-381000">
              <a:lnSpc>
                <a:spcPct val="90000"/>
              </a:lnSpc>
              <a:buFont typeface="Wingdings" panose="05000000000000000000" pitchFamily="2" charset="2"/>
              <a:buAutoNum type="alphaLcPeriod"/>
            </a:pPr>
            <a:endParaRPr lang="en-US" altLang="en-US" sz="2400"/>
          </a:p>
          <a:p>
            <a:pPr marL="879475" lvl="1" indent="-381000">
              <a:lnSpc>
                <a:spcPct val="9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2400"/>
              <a:t>If [ A</a:t>
            </a:r>
            <a:r>
              <a:rPr lang="en-US" altLang="en-US" sz="2400">
                <a:sym typeface="Wingdings" panose="05000000000000000000" pitchFamily="2" charset="2"/>
              </a:rPr>
              <a:t></a:t>
            </a:r>
            <a:r>
              <a:rPr lang="el-GR" altLang="en-US" sz="2400">
                <a:sym typeface="Wingdings" panose="05000000000000000000" pitchFamily="2" charset="2"/>
              </a:rPr>
              <a:t>α</a:t>
            </a:r>
            <a:r>
              <a:rPr lang="en-US" altLang="en-US" sz="2400">
                <a:sym typeface="Wingdings" panose="05000000000000000000" pitchFamily="2" charset="2"/>
              </a:rPr>
              <a:t> .</a:t>
            </a:r>
            <a:r>
              <a:rPr lang="en-US" altLang="en-US" sz="2400" baseline="-25000">
                <a:sym typeface="Wingdings" panose="05000000000000000000" pitchFamily="2" charset="2"/>
              </a:rPr>
              <a:t> </a:t>
            </a:r>
            <a:r>
              <a:rPr lang="en-US" altLang="en-US" sz="2400">
                <a:sym typeface="Wingdings" panose="05000000000000000000" pitchFamily="2" charset="2"/>
              </a:rPr>
              <a:t> ] is in </a:t>
            </a:r>
            <a:r>
              <a:rPr lang="en-US" altLang="en-US" sz="2400"/>
              <a:t>I</a:t>
            </a:r>
            <a:r>
              <a:rPr lang="en-US" altLang="en-US" sz="2400" baseline="-25000"/>
              <a:t>i</a:t>
            </a:r>
            <a:r>
              <a:rPr lang="en-US" altLang="en-US" sz="2400"/>
              <a:t>  then set  action[i, a] = “reduce A</a:t>
            </a:r>
            <a:r>
              <a:rPr lang="en-US" altLang="en-US" sz="2400">
                <a:sym typeface="Wingdings" panose="05000000000000000000" pitchFamily="2" charset="2"/>
              </a:rPr>
              <a:t></a:t>
            </a:r>
            <a:r>
              <a:rPr lang="el-GR" altLang="en-US" sz="2400">
                <a:sym typeface="Wingdings" panose="05000000000000000000" pitchFamily="2" charset="2"/>
              </a:rPr>
              <a:t>α</a:t>
            </a:r>
            <a:r>
              <a:rPr lang="en-US" altLang="en-US" sz="2400">
                <a:sym typeface="Wingdings" panose="05000000000000000000" pitchFamily="2" charset="2"/>
              </a:rPr>
              <a:t>” for all a in FOLLOW(A).   (here A !=S’)</a:t>
            </a:r>
          </a:p>
          <a:p>
            <a:pPr marL="879475" lvl="1" indent="-381000">
              <a:lnSpc>
                <a:spcPct val="90000"/>
              </a:lnSpc>
              <a:buFont typeface="Wingdings" panose="05000000000000000000" pitchFamily="2" charset="2"/>
              <a:buAutoNum type="alphaLcPeriod"/>
            </a:pPr>
            <a:endParaRPr lang="en-US" altLang="en-US" sz="2400">
              <a:sym typeface="Wingdings" panose="05000000000000000000" pitchFamily="2" charset="2"/>
            </a:endParaRPr>
          </a:p>
          <a:p>
            <a:pPr marL="879475" lvl="1" indent="-381000">
              <a:lnSpc>
                <a:spcPct val="9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2400"/>
              <a:t>If [ S’</a:t>
            </a:r>
            <a:r>
              <a:rPr lang="en-US" altLang="en-US" sz="2400">
                <a:sym typeface="Wingdings" panose="05000000000000000000" pitchFamily="2" charset="2"/>
              </a:rPr>
              <a:t>S .</a:t>
            </a:r>
            <a:r>
              <a:rPr lang="en-US" altLang="en-US" sz="2400" baseline="-25000">
                <a:sym typeface="Wingdings" panose="05000000000000000000" pitchFamily="2" charset="2"/>
              </a:rPr>
              <a:t> </a:t>
            </a:r>
            <a:r>
              <a:rPr lang="en-US" altLang="en-US" sz="2400">
                <a:sym typeface="Wingdings" panose="05000000000000000000" pitchFamily="2" charset="2"/>
              </a:rPr>
              <a:t> ] is in </a:t>
            </a:r>
            <a:r>
              <a:rPr lang="en-US" altLang="en-US" sz="2400"/>
              <a:t>I</a:t>
            </a:r>
            <a:r>
              <a:rPr lang="en-US" altLang="en-US" sz="2400" baseline="-25000"/>
              <a:t>i</a:t>
            </a:r>
            <a:r>
              <a:rPr lang="en-US" altLang="en-US" sz="2400"/>
              <a:t>  then set  action[i, $] = “accept</a:t>
            </a:r>
            <a:r>
              <a:rPr lang="en-US" altLang="en-US" sz="2400">
                <a:sym typeface="Wingdings" panose="05000000000000000000" pitchFamily="2" charset="2"/>
              </a:rPr>
              <a:t>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6466" name="Rectangle 18"/>
          <p:cNvSpPr>
            <a:spLocks noGrp="1" noChangeArrowheads="1"/>
          </p:cNvSpPr>
          <p:nvPr>
            <p:ph type="title"/>
          </p:nvPr>
        </p:nvSpPr>
        <p:spPr>
          <a:xfrm>
            <a:off x="98425" y="76200"/>
            <a:ext cx="9121775" cy="876300"/>
          </a:xfrm>
        </p:spPr>
        <p:txBody>
          <a:bodyPr/>
          <a:lstStyle/>
          <a:p>
            <a:r>
              <a:rPr lang="en-US" altLang="en-US" sz="3400"/>
              <a:t>Examples of SLR Parse Table Construction</a:t>
            </a:r>
          </a:p>
        </p:txBody>
      </p:sp>
      <p:sp>
        <p:nvSpPr>
          <p:cNvPr id="2536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743200"/>
            <a:ext cx="8548687" cy="3702050"/>
          </a:xfrm>
        </p:spPr>
        <p:txBody>
          <a:bodyPr/>
          <a:lstStyle/>
          <a:p>
            <a:pPr marL="0" indent="0"/>
            <a:r>
              <a:rPr lang="en-US" altLang="en-US" sz="2000"/>
              <a:t>Example Grammar 4.42</a:t>
            </a:r>
          </a:p>
          <a:p>
            <a:pPr marL="0" indent="0"/>
            <a:r>
              <a:rPr lang="en-US" altLang="en-US" sz="2000"/>
              <a:t>S’  </a:t>
            </a:r>
            <a:r>
              <a:rPr lang="en-US" altLang="en-US" sz="2000">
                <a:sym typeface="Wingdings" panose="05000000000000000000" pitchFamily="2" charset="2"/>
              </a:rPr>
              <a:t>  S</a:t>
            </a:r>
          </a:p>
          <a:p>
            <a:pPr marL="0" indent="0"/>
            <a:r>
              <a:rPr lang="en-US" altLang="en-US" sz="2000">
                <a:sym typeface="Wingdings" panose="05000000000000000000" pitchFamily="2" charset="2"/>
              </a:rPr>
              <a:t>S    C C</a:t>
            </a:r>
          </a:p>
          <a:p>
            <a:pPr marL="0" indent="0"/>
            <a:r>
              <a:rPr lang="en-US" altLang="en-US" sz="2000">
                <a:sym typeface="Wingdings" panose="05000000000000000000" pitchFamily="2" charset="2"/>
              </a:rPr>
              <a:t>C   c C   |   d</a:t>
            </a:r>
            <a:endParaRPr lang="en-US" altLang="en-US" sz="2000"/>
          </a:p>
        </p:txBody>
      </p:sp>
      <p:graphicFrame>
        <p:nvGraphicFramePr>
          <p:cNvPr id="2536474" name="Group 26"/>
          <p:cNvGraphicFramePr>
            <a:graphicFrameLocks noGrp="1"/>
          </p:cNvGraphicFramePr>
          <p:nvPr>
            <p:ph sz="half" idx="2"/>
          </p:nvPr>
        </p:nvGraphicFramePr>
        <p:xfrm>
          <a:off x="381000" y="914400"/>
          <a:ext cx="8458200" cy="1597026"/>
        </p:xfrm>
        <a:graphic>
          <a:graphicData uri="http://schemas.openxmlformats.org/drawingml/2006/table">
            <a:tbl>
              <a:tblPr/>
              <a:tblGrid>
                <a:gridCol w="2819400"/>
                <a:gridCol w="2819400"/>
                <a:gridCol w="2819400"/>
              </a:tblGrid>
              <a:tr h="533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Grammar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Sets-of-Items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Parse Table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Example 4.39, pp 229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Fig 4.37, pp 229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Conflict bottom pp229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Example 4.38, pp 228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Fig 4.35, pp 225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Fig 4.31, pp 219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548687" cy="6553200"/>
          </a:xfrm>
        </p:spPr>
        <p:txBody>
          <a:bodyPr/>
          <a:lstStyle/>
          <a:p>
            <a:r>
              <a:rPr lang="en-US" altLang="en-US" dirty="0"/>
              <a:t>Last Time</a:t>
            </a:r>
          </a:p>
          <a:p>
            <a:pPr lvl="1"/>
            <a:r>
              <a:rPr lang="en-US" altLang="en-US" sz="2400" dirty="0"/>
              <a:t>Panic mode error recovery in Predictive parsing</a:t>
            </a:r>
          </a:p>
          <a:p>
            <a:pPr lvl="1"/>
            <a:r>
              <a:rPr lang="en-US" altLang="en-US" sz="2400" dirty="0"/>
              <a:t>Overview Bottom-Up Parsing</a:t>
            </a:r>
          </a:p>
          <a:p>
            <a:pPr lvl="1"/>
            <a:r>
              <a:rPr lang="en-US" altLang="en-US" sz="2400" dirty="0"/>
              <a:t>Handles</a:t>
            </a:r>
          </a:p>
          <a:p>
            <a:pPr lvl="1"/>
            <a:r>
              <a:rPr lang="en-US" altLang="en-US" sz="2400" dirty="0"/>
              <a:t>Shift-reduce parsing</a:t>
            </a:r>
            <a:endParaRPr lang="el-GR" altLang="en-US" sz="2400" dirty="0"/>
          </a:p>
          <a:p>
            <a:r>
              <a:rPr lang="en-US" altLang="en-US" dirty="0"/>
              <a:t>Today’s Lecture </a:t>
            </a:r>
          </a:p>
          <a:p>
            <a:pPr lvl="1"/>
            <a:r>
              <a:rPr lang="en-US" altLang="en-US" dirty="0"/>
              <a:t>Sets of Items / Closure / GOTO (J, X)</a:t>
            </a:r>
            <a:endParaRPr lang="en-US" altLang="en-US" sz="2400" dirty="0"/>
          </a:p>
          <a:p>
            <a:pPr lvl="1"/>
            <a:r>
              <a:rPr lang="en-US" altLang="en-US" sz="2400" dirty="0"/>
              <a:t>LR(0) sets of items construction</a:t>
            </a:r>
          </a:p>
          <a:p>
            <a:pPr lvl="1"/>
            <a:r>
              <a:rPr lang="en-US" altLang="en-US" sz="2400" dirty="0"/>
              <a:t>SLR parser table construction	</a:t>
            </a:r>
          </a:p>
          <a:p>
            <a:r>
              <a:rPr lang="en-US" altLang="en-US" dirty="0"/>
              <a:t>Homework: </a:t>
            </a:r>
          </a:p>
          <a:p>
            <a:pPr lvl="1"/>
            <a:r>
              <a:rPr lang="en-US" altLang="en-US" sz="2400" dirty="0"/>
              <a:t>LL(1) table for core (pdf email handout) grammar</a:t>
            </a:r>
          </a:p>
          <a:p>
            <a:pPr lvl="1"/>
            <a:r>
              <a:rPr lang="en-US" altLang="en-US" sz="3600" dirty="0"/>
              <a:t>Test 1 Feb </a:t>
            </a:r>
            <a:r>
              <a:rPr lang="en-US" altLang="en-US" sz="3600" dirty="0" smtClean="0"/>
              <a:t>27 </a:t>
            </a:r>
            <a:r>
              <a:rPr lang="en-US" altLang="en-US" sz="3600" dirty="0"/>
              <a:t>!!!</a:t>
            </a:r>
          </a:p>
          <a:p>
            <a:pPr lvl="1">
              <a:lnSpc>
                <a:spcPct val="70000"/>
              </a:lnSpc>
            </a:pPr>
            <a:r>
              <a:rPr lang="en-US" altLang="en-US" sz="2400" dirty="0"/>
              <a:t>Reference:   </a:t>
            </a:r>
            <a:r>
              <a:rPr lang="el-GR" altLang="en-US" sz="2400" dirty="0"/>
              <a:t>ξ</a:t>
            </a:r>
            <a:r>
              <a:rPr lang="en-US" altLang="en-US" sz="2400" dirty="0"/>
              <a:t> is the </a:t>
            </a:r>
            <a:r>
              <a:rPr lang="en-US" altLang="en-US" sz="2400" dirty="0" err="1"/>
              <a:t>greek</a:t>
            </a:r>
            <a:r>
              <a:rPr lang="en-US" altLang="en-US" sz="2400" dirty="0"/>
              <a:t> letter Xi</a:t>
            </a:r>
            <a:endParaRPr lang="en-US" altLang="en-US" sz="3600" dirty="0"/>
          </a:p>
          <a:p>
            <a:pPr lvl="2">
              <a:lnSpc>
                <a:spcPct val="70000"/>
              </a:lnSpc>
            </a:pPr>
            <a:r>
              <a:rPr lang="en-US" altLang="en-US" dirty="0"/>
              <a:t>http://www.mathacademy.com/pr/prime/articles/greek/index.asp</a:t>
            </a:r>
          </a:p>
        </p:txBody>
      </p:sp>
      <p:grpSp>
        <p:nvGrpSpPr>
          <p:cNvPr id="5" name="SMARTInkShape-Group838"/>
          <p:cNvGrpSpPr/>
          <p:nvPr/>
        </p:nvGrpSpPr>
        <p:grpSpPr>
          <a:xfrm>
            <a:off x="768033" y="5136660"/>
            <a:ext cx="4357496" cy="801561"/>
            <a:chOff x="768033" y="5136660"/>
            <a:chExt cx="4357496" cy="801561"/>
          </a:xfrm>
        </p:grpSpPr>
        <p:sp>
          <p:nvSpPr>
            <p:cNvPr id="2" name="SMARTInkShape-4656"/>
            <p:cNvSpPr/>
            <p:nvPr/>
          </p:nvSpPr>
          <p:spPr bwMode="auto">
            <a:xfrm>
              <a:off x="768033" y="5136660"/>
              <a:ext cx="3920054" cy="497974"/>
            </a:xfrm>
            <a:custGeom>
              <a:avLst/>
              <a:gdLst/>
              <a:ahLst/>
              <a:cxnLst/>
              <a:rect l="0" t="0" r="0" b="0"/>
              <a:pathLst>
                <a:path w="3920054" h="497974">
                  <a:moveTo>
                    <a:pt x="3920053" y="140785"/>
                  </a:moveTo>
                  <a:lnTo>
                    <a:pt x="3907624" y="140785"/>
                  </a:lnTo>
                  <a:lnTo>
                    <a:pt x="3894322" y="136045"/>
                  </a:lnTo>
                  <a:lnTo>
                    <a:pt x="3877523" y="124535"/>
                  </a:lnTo>
                  <a:lnTo>
                    <a:pt x="3868694" y="117107"/>
                  </a:lnTo>
                  <a:lnTo>
                    <a:pt x="3860297" y="114918"/>
                  </a:lnTo>
                  <a:lnTo>
                    <a:pt x="3850533" y="113277"/>
                  </a:lnTo>
                  <a:lnTo>
                    <a:pt x="3829012" y="106344"/>
                  </a:lnTo>
                  <a:lnTo>
                    <a:pt x="3784772" y="105100"/>
                  </a:lnTo>
                  <a:lnTo>
                    <a:pt x="3741023" y="105068"/>
                  </a:lnTo>
                  <a:lnTo>
                    <a:pt x="3704311" y="105067"/>
                  </a:lnTo>
                  <a:lnTo>
                    <a:pt x="3660904" y="97998"/>
                  </a:lnTo>
                  <a:lnTo>
                    <a:pt x="3625336" y="96505"/>
                  </a:lnTo>
                  <a:lnTo>
                    <a:pt x="3582519" y="96210"/>
                  </a:lnTo>
                  <a:lnTo>
                    <a:pt x="3547632" y="96159"/>
                  </a:lnTo>
                  <a:lnTo>
                    <a:pt x="3513152" y="97136"/>
                  </a:lnTo>
                  <a:lnTo>
                    <a:pt x="3471687" y="103205"/>
                  </a:lnTo>
                  <a:lnTo>
                    <a:pt x="3437292" y="107161"/>
                  </a:lnTo>
                  <a:lnTo>
                    <a:pt x="3399320" y="111972"/>
                  </a:lnTo>
                  <a:lnTo>
                    <a:pt x="3359296" y="113396"/>
                  </a:lnTo>
                  <a:lnTo>
                    <a:pt x="3319655" y="113818"/>
                  </a:lnTo>
                  <a:lnTo>
                    <a:pt x="3276491" y="116590"/>
                  </a:lnTo>
                  <a:lnTo>
                    <a:pt x="3232282" y="121049"/>
                  </a:lnTo>
                  <a:lnTo>
                    <a:pt x="3187764" y="125015"/>
                  </a:lnTo>
                  <a:lnTo>
                    <a:pt x="3143154" y="132475"/>
                  </a:lnTo>
                  <a:lnTo>
                    <a:pt x="3112405" y="137092"/>
                  </a:lnTo>
                  <a:lnTo>
                    <a:pt x="3078895" y="139144"/>
                  </a:lnTo>
                  <a:lnTo>
                    <a:pt x="3046804" y="142701"/>
                  </a:lnTo>
                  <a:lnTo>
                    <a:pt x="3016005" y="147590"/>
                  </a:lnTo>
                  <a:lnTo>
                    <a:pt x="2985780" y="153070"/>
                  </a:lnTo>
                  <a:lnTo>
                    <a:pt x="2955810" y="156167"/>
                  </a:lnTo>
                  <a:lnTo>
                    <a:pt x="2913692" y="157911"/>
                  </a:lnTo>
                  <a:lnTo>
                    <a:pt x="2873432" y="158427"/>
                  </a:lnTo>
                  <a:lnTo>
                    <a:pt x="2830084" y="158580"/>
                  </a:lnTo>
                  <a:lnTo>
                    <a:pt x="2788466" y="155980"/>
                  </a:lnTo>
                  <a:lnTo>
                    <a:pt x="2751000" y="151571"/>
                  </a:lnTo>
                  <a:lnTo>
                    <a:pt x="2712117" y="150265"/>
                  </a:lnTo>
                  <a:lnTo>
                    <a:pt x="2671823" y="149878"/>
                  </a:lnTo>
                  <a:lnTo>
                    <a:pt x="2632103" y="149763"/>
                  </a:lnTo>
                  <a:lnTo>
                    <a:pt x="2591561" y="149730"/>
                  </a:lnTo>
                  <a:lnTo>
                    <a:pt x="2551767" y="147074"/>
                  </a:lnTo>
                  <a:lnTo>
                    <a:pt x="2508557" y="142649"/>
                  </a:lnTo>
                  <a:lnTo>
                    <a:pt x="2464334" y="141338"/>
                  </a:lnTo>
                  <a:lnTo>
                    <a:pt x="2419812" y="140949"/>
                  </a:lnTo>
                  <a:lnTo>
                    <a:pt x="2375201" y="140833"/>
                  </a:lnTo>
                  <a:lnTo>
                    <a:pt x="2330564" y="138154"/>
                  </a:lnTo>
                  <a:lnTo>
                    <a:pt x="2285919" y="131076"/>
                  </a:lnTo>
                  <a:lnTo>
                    <a:pt x="2243917" y="122695"/>
                  </a:lnTo>
                  <a:lnTo>
                    <a:pt x="2203691" y="113928"/>
                  </a:lnTo>
                  <a:lnTo>
                    <a:pt x="2162999" y="105046"/>
                  </a:lnTo>
                  <a:lnTo>
                    <a:pt x="2123160" y="96131"/>
                  </a:lnTo>
                  <a:lnTo>
                    <a:pt x="2079937" y="87206"/>
                  </a:lnTo>
                  <a:lnTo>
                    <a:pt x="2035711" y="78277"/>
                  </a:lnTo>
                  <a:lnTo>
                    <a:pt x="1991188" y="69348"/>
                  </a:lnTo>
                  <a:lnTo>
                    <a:pt x="1946576" y="63064"/>
                  </a:lnTo>
                  <a:lnTo>
                    <a:pt x="1915827" y="60602"/>
                  </a:lnTo>
                  <a:lnTo>
                    <a:pt x="1882317" y="56201"/>
                  </a:lnTo>
                  <a:lnTo>
                    <a:pt x="1850226" y="50937"/>
                  </a:lnTo>
                  <a:lnTo>
                    <a:pt x="1819427" y="46283"/>
                  </a:lnTo>
                  <a:lnTo>
                    <a:pt x="1789202" y="44214"/>
                  </a:lnTo>
                  <a:lnTo>
                    <a:pt x="1759232" y="40648"/>
                  </a:lnTo>
                  <a:lnTo>
                    <a:pt x="1729376" y="36749"/>
                  </a:lnTo>
                  <a:lnTo>
                    <a:pt x="1699569" y="35016"/>
                  </a:lnTo>
                  <a:lnTo>
                    <a:pt x="1669786" y="31600"/>
                  </a:lnTo>
                  <a:lnTo>
                    <a:pt x="1627773" y="24098"/>
                  </a:lnTo>
                  <a:lnTo>
                    <a:pt x="1587544" y="15591"/>
                  </a:lnTo>
                  <a:lnTo>
                    <a:pt x="1544205" y="9433"/>
                  </a:lnTo>
                  <a:lnTo>
                    <a:pt x="1502590" y="4962"/>
                  </a:lnTo>
                  <a:lnTo>
                    <a:pt x="1462479" y="0"/>
                  </a:lnTo>
                  <a:lnTo>
                    <a:pt x="1419174" y="1175"/>
                  </a:lnTo>
                  <a:lnTo>
                    <a:pt x="1374924" y="5161"/>
                  </a:lnTo>
                  <a:lnTo>
                    <a:pt x="1330394" y="6342"/>
                  </a:lnTo>
                  <a:lnTo>
                    <a:pt x="1285780" y="9339"/>
                  </a:lnTo>
                  <a:lnTo>
                    <a:pt x="1241142" y="13864"/>
                  </a:lnTo>
                  <a:lnTo>
                    <a:pt x="1199143" y="15205"/>
                  </a:lnTo>
                  <a:lnTo>
                    <a:pt x="1161563" y="15602"/>
                  </a:lnTo>
                  <a:lnTo>
                    <a:pt x="1122647" y="18366"/>
                  </a:lnTo>
                  <a:lnTo>
                    <a:pt x="1082343" y="22823"/>
                  </a:lnTo>
                  <a:lnTo>
                    <a:pt x="1042620" y="26789"/>
                  </a:lnTo>
                  <a:lnTo>
                    <a:pt x="999431" y="31602"/>
                  </a:lnTo>
                  <a:lnTo>
                    <a:pt x="957860" y="35674"/>
                  </a:lnTo>
                  <a:lnTo>
                    <a:pt x="917762" y="43165"/>
                  </a:lnTo>
                  <a:lnTo>
                    <a:pt x="877108" y="51668"/>
                  </a:lnTo>
                  <a:lnTo>
                    <a:pt x="837281" y="57826"/>
                  </a:lnTo>
                  <a:lnTo>
                    <a:pt x="796707" y="62296"/>
                  </a:lnTo>
                  <a:lnTo>
                    <a:pt x="759549" y="69904"/>
                  </a:lnTo>
                  <a:lnTo>
                    <a:pt x="723404" y="75796"/>
                  </a:lnTo>
                  <a:lnTo>
                    <a:pt x="680376" y="77788"/>
                  </a:lnTo>
                  <a:lnTo>
                    <a:pt x="636084" y="79173"/>
                  </a:lnTo>
                  <a:lnTo>
                    <a:pt x="591763" y="85326"/>
                  </a:lnTo>
                  <a:lnTo>
                    <a:pt x="549311" y="86836"/>
                  </a:lnTo>
                  <a:lnTo>
                    <a:pt x="509748" y="91837"/>
                  </a:lnTo>
                  <a:lnTo>
                    <a:pt x="471346" y="94863"/>
                  </a:lnTo>
                  <a:lnTo>
                    <a:pt x="434833" y="100500"/>
                  </a:lnTo>
                  <a:lnTo>
                    <a:pt x="393076" y="105156"/>
                  </a:lnTo>
                  <a:lnTo>
                    <a:pt x="350285" y="111956"/>
                  </a:lnTo>
                  <a:lnTo>
                    <a:pt x="312875" y="113593"/>
                  </a:lnTo>
                  <a:lnTo>
                    <a:pt x="274933" y="121011"/>
                  </a:lnTo>
                  <a:lnTo>
                    <a:pt x="252062" y="125004"/>
                  </a:lnTo>
                  <a:lnTo>
                    <a:pt x="209996" y="138322"/>
                  </a:lnTo>
                  <a:lnTo>
                    <a:pt x="172313" y="145382"/>
                  </a:lnTo>
                  <a:lnTo>
                    <a:pt x="144509" y="161763"/>
                  </a:lnTo>
                  <a:lnTo>
                    <a:pt x="135950" y="170284"/>
                  </a:lnTo>
                  <a:lnTo>
                    <a:pt x="127847" y="179692"/>
                  </a:lnTo>
                  <a:lnTo>
                    <a:pt x="94903" y="208195"/>
                  </a:lnTo>
                  <a:lnTo>
                    <a:pt x="63196" y="249307"/>
                  </a:lnTo>
                  <a:lnTo>
                    <a:pt x="46654" y="276895"/>
                  </a:lnTo>
                  <a:lnTo>
                    <a:pt x="33501" y="289483"/>
                  </a:lnTo>
                  <a:lnTo>
                    <a:pt x="20039" y="321408"/>
                  </a:lnTo>
                  <a:lnTo>
                    <a:pt x="15803" y="337840"/>
                  </a:lnTo>
                  <a:lnTo>
                    <a:pt x="1963" y="382454"/>
                  </a:lnTo>
                  <a:lnTo>
                    <a:pt x="0" y="426576"/>
                  </a:lnTo>
                  <a:lnTo>
                    <a:pt x="936" y="440659"/>
                  </a:lnTo>
                  <a:lnTo>
                    <a:pt x="18013" y="480243"/>
                  </a:lnTo>
                  <a:lnTo>
                    <a:pt x="26709" y="4979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657"/>
            <p:cNvSpPr/>
            <p:nvPr/>
          </p:nvSpPr>
          <p:spPr bwMode="auto">
            <a:xfrm>
              <a:off x="830461" y="5670352"/>
              <a:ext cx="62509" cy="89297"/>
            </a:xfrm>
            <a:custGeom>
              <a:avLst/>
              <a:gdLst/>
              <a:ahLst/>
              <a:cxnLst/>
              <a:rect l="0" t="0" r="0" b="0"/>
              <a:pathLst>
                <a:path w="62509" h="89297">
                  <a:moveTo>
                    <a:pt x="0" y="0"/>
                  </a:moveTo>
                  <a:lnTo>
                    <a:pt x="12429" y="20117"/>
                  </a:lnTo>
                  <a:lnTo>
                    <a:pt x="46397" y="60035"/>
                  </a:lnTo>
                  <a:lnTo>
                    <a:pt x="62508" y="892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4658"/>
            <p:cNvSpPr/>
            <p:nvPr/>
          </p:nvSpPr>
          <p:spPr bwMode="auto">
            <a:xfrm>
              <a:off x="919758" y="5277445"/>
              <a:ext cx="4205771" cy="660776"/>
            </a:xfrm>
            <a:custGeom>
              <a:avLst/>
              <a:gdLst/>
              <a:ahLst/>
              <a:cxnLst/>
              <a:rect l="0" t="0" r="0" b="0"/>
              <a:pathLst>
                <a:path w="4205771" h="660776">
                  <a:moveTo>
                    <a:pt x="0" y="508993"/>
                  </a:moveTo>
                  <a:lnTo>
                    <a:pt x="19427" y="525774"/>
                  </a:lnTo>
                  <a:lnTo>
                    <a:pt x="59623" y="555313"/>
                  </a:lnTo>
                  <a:lnTo>
                    <a:pt x="100092" y="580379"/>
                  </a:lnTo>
                  <a:lnTo>
                    <a:pt x="140007" y="601263"/>
                  </a:lnTo>
                  <a:lnTo>
                    <a:pt x="183315" y="611436"/>
                  </a:lnTo>
                  <a:lnTo>
                    <a:pt x="224898" y="615735"/>
                  </a:lnTo>
                  <a:lnTo>
                    <a:pt x="264537" y="616112"/>
                  </a:lnTo>
                  <a:lnTo>
                    <a:pt x="304343" y="616144"/>
                  </a:lnTo>
                  <a:lnTo>
                    <a:pt x="330616" y="618793"/>
                  </a:lnTo>
                  <a:lnTo>
                    <a:pt x="370900" y="623837"/>
                  </a:lnTo>
                  <a:lnTo>
                    <a:pt x="410938" y="624833"/>
                  </a:lnTo>
                  <a:lnTo>
                    <a:pt x="453390" y="625030"/>
                  </a:lnTo>
                  <a:lnTo>
                    <a:pt x="495473" y="620328"/>
                  </a:lnTo>
                  <a:lnTo>
                    <a:pt x="530232" y="617387"/>
                  </a:lnTo>
                  <a:lnTo>
                    <a:pt x="565666" y="611775"/>
                  </a:lnTo>
                  <a:lnTo>
                    <a:pt x="601301" y="608569"/>
                  </a:lnTo>
                  <a:lnTo>
                    <a:pt x="641735" y="602879"/>
                  </a:lnTo>
                  <a:lnTo>
                    <a:pt x="685135" y="594909"/>
                  </a:lnTo>
                  <a:lnTo>
                    <a:pt x="724673" y="586263"/>
                  </a:lnTo>
                  <a:lnTo>
                    <a:pt x="766264" y="577418"/>
                  </a:lnTo>
                  <a:lnTo>
                    <a:pt x="805266" y="568513"/>
                  </a:lnTo>
                  <a:lnTo>
                    <a:pt x="846698" y="559591"/>
                  </a:lnTo>
                  <a:lnTo>
                    <a:pt x="890393" y="550663"/>
                  </a:lnTo>
                  <a:lnTo>
                    <a:pt x="934759" y="546475"/>
                  </a:lnTo>
                  <a:lnTo>
                    <a:pt x="974584" y="545234"/>
                  </a:lnTo>
                  <a:lnTo>
                    <a:pt x="1016259" y="544866"/>
                  </a:lnTo>
                  <a:lnTo>
                    <a:pt x="1060027" y="544757"/>
                  </a:lnTo>
                  <a:lnTo>
                    <a:pt x="1104414" y="544724"/>
                  </a:lnTo>
                  <a:lnTo>
                    <a:pt x="1144245" y="544715"/>
                  </a:lnTo>
                  <a:lnTo>
                    <a:pt x="1185923" y="544712"/>
                  </a:lnTo>
                  <a:lnTo>
                    <a:pt x="1229691" y="539971"/>
                  </a:lnTo>
                  <a:lnTo>
                    <a:pt x="1269338" y="537023"/>
                  </a:lnTo>
                  <a:lnTo>
                    <a:pt x="1310961" y="536150"/>
                  </a:lnTo>
                  <a:lnTo>
                    <a:pt x="1349973" y="535890"/>
                  </a:lnTo>
                  <a:lnTo>
                    <a:pt x="1386667" y="535814"/>
                  </a:lnTo>
                  <a:lnTo>
                    <a:pt x="1427415" y="535792"/>
                  </a:lnTo>
                  <a:lnTo>
                    <a:pt x="1466168" y="535785"/>
                  </a:lnTo>
                  <a:lnTo>
                    <a:pt x="1507526" y="535783"/>
                  </a:lnTo>
                  <a:lnTo>
                    <a:pt x="1551199" y="535782"/>
                  </a:lnTo>
                  <a:lnTo>
                    <a:pt x="1590819" y="535782"/>
                  </a:lnTo>
                  <a:lnTo>
                    <a:pt x="1632433" y="540522"/>
                  </a:lnTo>
                  <a:lnTo>
                    <a:pt x="1676183" y="548210"/>
                  </a:lnTo>
                  <a:lnTo>
                    <a:pt x="1715825" y="552032"/>
                  </a:lnTo>
                  <a:lnTo>
                    <a:pt x="1757446" y="553164"/>
                  </a:lnTo>
                  <a:lnTo>
                    <a:pt x="1796457" y="553500"/>
                  </a:lnTo>
                  <a:lnTo>
                    <a:pt x="1837892" y="553599"/>
                  </a:lnTo>
                  <a:lnTo>
                    <a:pt x="1881588" y="553629"/>
                  </a:lnTo>
                  <a:lnTo>
                    <a:pt x="1921214" y="558378"/>
                  </a:lnTo>
                  <a:lnTo>
                    <a:pt x="1962831" y="561328"/>
                  </a:lnTo>
                  <a:lnTo>
                    <a:pt x="2001841" y="562202"/>
                  </a:lnTo>
                  <a:lnTo>
                    <a:pt x="2043275" y="562461"/>
                  </a:lnTo>
                  <a:lnTo>
                    <a:pt x="2086971" y="567278"/>
                  </a:lnTo>
                  <a:lnTo>
                    <a:pt x="2126597" y="570249"/>
                  </a:lnTo>
                  <a:lnTo>
                    <a:pt x="2168214" y="571129"/>
                  </a:lnTo>
                  <a:lnTo>
                    <a:pt x="2207224" y="571390"/>
                  </a:lnTo>
                  <a:lnTo>
                    <a:pt x="2248658" y="571468"/>
                  </a:lnTo>
                  <a:lnTo>
                    <a:pt x="2287613" y="576231"/>
                  </a:lnTo>
                  <a:lnTo>
                    <a:pt x="2329032" y="579186"/>
                  </a:lnTo>
                  <a:lnTo>
                    <a:pt x="2367982" y="580061"/>
                  </a:lnTo>
                  <a:lnTo>
                    <a:pt x="2404659" y="585061"/>
                  </a:lnTo>
                  <a:lnTo>
                    <a:pt x="2445402" y="588086"/>
                  </a:lnTo>
                  <a:lnTo>
                    <a:pt x="2484153" y="588982"/>
                  </a:lnTo>
                  <a:lnTo>
                    <a:pt x="2520770" y="593988"/>
                  </a:lnTo>
                  <a:lnTo>
                    <a:pt x="2556755" y="597015"/>
                  </a:lnTo>
                  <a:lnTo>
                    <a:pt x="2592552" y="602652"/>
                  </a:lnTo>
                  <a:lnTo>
                    <a:pt x="2628294" y="605866"/>
                  </a:lnTo>
                  <a:lnTo>
                    <a:pt x="2668761" y="611558"/>
                  </a:lnTo>
                  <a:lnTo>
                    <a:pt x="2707430" y="614789"/>
                  </a:lnTo>
                  <a:lnTo>
                    <a:pt x="2748763" y="620486"/>
                  </a:lnTo>
                  <a:lnTo>
                    <a:pt x="2792429" y="623717"/>
                  </a:lnTo>
                  <a:lnTo>
                    <a:pt x="2836786" y="624675"/>
                  </a:lnTo>
                  <a:lnTo>
                    <a:pt x="2881349" y="624959"/>
                  </a:lnTo>
                  <a:lnTo>
                    <a:pt x="2921231" y="625043"/>
                  </a:lnTo>
                  <a:lnTo>
                    <a:pt x="2958184" y="625068"/>
                  </a:lnTo>
                  <a:lnTo>
                    <a:pt x="2999008" y="629816"/>
                  </a:lnTo>
                  <a:lnTo>
                    <a:pt x="3037783" y="632766"/>
                  </a:lnTo>
                  <a:lnTo>
                    <a:pt x="3074408" y="633640"/>
                  </a:lnTo>
                  <a:lnTo>
                    <a:pt x="3110394" y="638640"/>
                  </a:lnTo>
                  <a:lnTo>
                    <a:pt x="3146193" y="641664"/>
                  </a:lnTo>
                  <a:lnTo>
                    <a:pt x="3181935" y="647301"/>
                  </a:lnTo>
                  <a:lnTo>
                    <a:pt x="3217661" y="650515"/>
                  </a:lnTo>
                  <a:lnTo>
                    <a:pt x="3259151" y="651600"/>
                  </a:lnTo>
                  <a:lnTo>
                    <a:pt x="3301890" y="654460"/>
                  </a:lnTo>
                  <a:lnTo>
                    <a:pt x="3344029" y="659545"/>
                  </a:lnTo>
                  <a:lnTo>
                    <a:pt x="3378799" y="660426"/>
                  </a:lnTo>
                  <a:lnTo>
                    <a:pt x="3414236" y="660687"/>
                  </a:lnTo>
                  <a:lnTo>
                    <a:pt x="3455628" y="660775"/>
                  </a:lnTo>
                  <a:lnTo>
                    <a:pt x="3489365" y="659798"/>
                  </a:lnTo>
                  <a:lnTo>
                    <a:pt x="3533675" y="656374"/>
                  </a:lnTo>
                  <a:lnTo>
                    <a:pt x="3576125" y="659924"/>
                  </a:lnTo>
                  <a:lnTo>
                    <a:pt x="3610948" y="655798"/>
                  </a:lnTo>
                  <a:lnTo>
                    <a:pt x="3646400" y="653032"/>
                  </a:lnTo>
                  <a:lnTo>
                    <a:pt x="3682041" y="647472"/>
                  </a:lnTo>
                  <a:lnTo>
                    <a:pt x="3717736" y="639541"/>
                  </a:lnTo>
                  <a:lnTo>
                    <a:pt x="3753448" y="630907"/>
                  </a:lnTo>
                  <a:lnTo>
                    <a:pt x="3789165" y="622065"/>
                  </a:lnTo>
                  <a:lnTo>
                    <a:pt x="3830652" y="610188"/>
                  </a:lnTo>
                  <a:lnTo>
                    <a:pt x="3873391" y="595642"/>
                  </a:lnTo>
                  <a:lnTo>
                    <a:pt x="3910789" y="578694"/>
                  </a:lnTo>
                  <a:lnTo>
                    <a:pt x="3946840" y="558663"/>
                  </a:lnTo>
                  <a:lnTo>
                    <a:pt x="3986818" y="534446"/>
                  </a:lnTo>
                  <a:lnTo>
                    <a:pt x="4028897" y="507401"/>
                  </a:lnTo>
                  <a:lnTo>
                    <a:pt x="4073320" y="475849"/>
                  </a:lnTo>
                  <a:lnTo>
                    <a:pt x="4113208" y="448185"/>
                  </a:lnTo>
                  <a:lnTo>
                    <a:pt x="4147744" y="419527"/>
                  </a:lnTo>
                  <a:lnTo>
                    <a:pt x="4183397" y="377137"/>
                  </a:lnTo>
                  <a:lnTo>
                    <a:pt x="4195441" y="346645"/>
                  </a:lnTo>
                  <a:lnTo>
                    <a:pt x="4199399" y="320865"/>
                  </a:lnTo>
                  <a:lnTo>
                    <a:pt x="4203962" y="303431"/>
                  </a:lnTo>
                  <a:lnTo>
                    <a:pt x="4205770" y="261927"/>
                  </a:lnTo>
                  <a:lnTo>
                    <a:pt x="4204868" y="238124"/>
                  </a:lnTo>
                  <a:lnTo>
                    <a:pt x="4196786" y="196270"/>
                  </a:lnTo>
                  <a:lnTo>
                    <a:pt x="4184633" y="164079"/>
                  </a:lnTo>
                  <a:lnTo>
                    <a:pt x="4171254" y="145960"/>
                  </a:lnTo>
                  <a:lnTo>
                    <a:pt x="4132516" y="117831"/>
                  </a:lnTo>
                  <a:lnTo>
                    <a:pt x="4089542" y="98849"/>
                  </a:lnTo>
                  <a:lnTo>
                    <a:pt x="4054028" y="86443"/>
                  </a:lnTo>
                  <a:lnTo>
                    <a:pt x="4017793" y="77427"/>
                  </a:lnTo>
                  <a:lnTo>
                    <a:pt x="3980378" y="73213"/>
                  </a:lnTo>
                  <a:lnTo>
                    <a:pt x="3939416" y="67223"/>
                  </a:lnTo>
                  <a:lnTo>
                    <a:pt x="3895860" y="59165"/>
                  </a:lnTo>
                  <a:lnTo>
                    <a:pt x="3856276" y="50493"/>
                  </a:lnTo>
                  <a:lnTo>
                    <a:pt x="3819412" y="41640"/>
                  </a:lnTo>
                  <a:lnTo>
                    <a:pt x="3778613" y="32732"/>
                  </a:lnTo>
                  <a:lnTo>
                    <a:pt x="3735106" y="28551"/>
                  </a:lnTo>
                  <a:lnTo>
                    <a:pt x="3690795" y="22570"/>
                  </a:lnTo>
                  <a:lnTo>
                    <a:pt x="3646246" y="14515"/>
                  </a:lnTo>
                  <a:lnTo>
                    <a:pt x="3606369" y="10585"/>
                  </a:lnTo>
                  <a:lnTo>
                    <a:pt x="3564677" y="9420"/>
                  </a:lnTo>
                  <a:lnTo>
                    <a:pt x="3532957" y="9148"/>
                  </a:lnTo>
                  <a:lnTo>
                    <a:pt x="3499015" y="9027"/>
                  </a:lnTo>
                  <a:lnTo>
                    <a:pt x="3464087" y="8973"/>
                  </a:lnTo>
                  <a:lnTo>
                    <a:pt x="3428719" y="11595"/>
                  </a:lnTo>
                  <a:lnTo>
                    <a:pt x="3392164" y="13091"/>
                  </a:lnTo>
                  <a:lnTo>
                    <a:pt x="3352766" y="7141"/>
                  </a:lnTo>
                  <a:lnTo>
                    <a:pt x="331291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" name="SMARTInkShape-4659"/>
          <p:cNvSpPr/>
          <p:nvPr/>
        </p:nvSpPr>
        <p:spPr bwMode="auto">
          <a:xfrm>
            <a:off x="2813392" y="5849362"/>
            <a:ext cx="436334" cy="392073"/>
          </a:xfrm>
          <a:custGeom>
            <a:avLst/>
            <a:gdLst/>
            <a:ahLst/>
            <a:cxnLst/>
            <a:rect l="0" t="0" r="0" b="0"/>
            <a:pathLst>
              <a:path w="436334" h="392073">
                <a:moveTo>
                  <a:pt x="320928" y="124599"/>
                </a:moveTo>
                <a:lnTo>
                  <a:pt x="320928" y="116910"/>
                </a:lnTo>
                <a:lnTo>
                  <a:pt x="321921" y="116496"/>
                </a:lnTo>
                <a:lnTo>
                  <a:pt x="328617" y="115778"/>
                </a:lnTo>
                <a:lnTo>
                  <a:pt x="329306" y="113072"/>
                </a:lnTo>
                <a:lnTo>
                  <a:pt x="329848" y="102109"/>
                </a:lnTo>
                <a:lnTo>
                  <a:pt x="328860" y="101669"/>
                </a:lnTo>
                <a:lnTo>
                  <a:pt x="325115" y="103824"/>
                </a:lnTo>
                <a:lnTo>
                  <a:pt x="323719" y="103804"/>
                </a:lnTo>
                <a:lnTo>
                  <a:pt x="322789" y="102798"/>
                </a:lnTo>
                <a:lnTo>
                  <a:pt x="321296" y="98795"/>
                </a:lnTo>
                <a:lnTo>
                  <a:pt x="312376" y="97835"/>
                </a:lnTo>
                <a:lnTo>
                  <a:pt x="307370" y="97818"/>
                </a:lnTo>
                <a:lnTo>
                  <a:pt x="305936" y="96823"/>
                </a:lnTo>
                <a:lnTo>
                  <a:pt x="304981" y="95167"/>
                </a:lnTo>
                <a:lnTo>
                  <a:pt x="304343" y="93071"/>
                </a:lnTo>
                <a:lnTo>
                  <a:pt x="302927" y="91674"/>
                </a:lnTo>
                <a:lnTo>
                  <a:pt x="298706" y="90122"/>
                </a:lnTo>
                <a:lnTo>
                  <a:pt x="297184" y="88716"/>
                </a:lnTo>
                <a:lnTo>
                  <a:pt x="289800" y="76560"/>
                </a:lnTo>
                <a:lnTo>
                  <a:pt x="279979" y="64986"/>
                </a:lnTo>
                <a:lnTo>
                  <a:pt x="277924" y="59078"/>
                </a:lnTo>
                <a:lnTo>
                  <a:pt x="271719" y="53145"/>
                </a:lnTo>
                <a:lnTo>
                  <a:pt x="263339" y="46209"/>
                </a:lnTo>
                <a:lnTo>
                  <a:pt x="242716" y="21246"/>
                </a:lnTo>
                <a:lnTo>
                  <a:pt x="228522" y="12727"/>
                </a:lnTo>
                <a:lnTo>
                  <a:pt x="214334" y="6700"/>
                </a:lnTo>
                <a:lnTo>
                  <a:pt x="208069" y="2746"/>
                </a:lnTo>
                <a:lnTo>
                  <a:pt x="198963" y="520"/>
                </a:lnTo>
                <a:lnTo>
                  <a:pt x="192969" y="0"/>
                </a:lnTo>
                <a:lnTo>
                  <a:pt x="179276" y="4447"/>
                </a:lnTo>
                <a:lnTo>
                  <a:pt x="143965" y="27405"/>
                </a:lnTo>
                <a:lnTo>
                  <a:pt x="105655" y="62411"/>
                </a:lnTo>
                <a:lnTo>
                  <a:pt x="61841" y="94483"/>
                </a:lnTo>
                <a:lnTo>
                  <a:pt x="34345" y="124714"/>
                </a:lnTo>
                <a:lnTo>
                  <a:pt x="8689" y="169080"/>
                </a:lnTo>
                <a:lnTo>
                  <a:pt x="3561" y="181079"/>
                </a:lnTo>
                <a:lnTo>
                  <a:pt x="0" y="215650"/>
                </a:lnTo>
                <a:lnTo>
                  <a:pt x="6696" y="248969"/>
                </a:lnTo>
                <a:lnTo>
                  <a:pt x="11936" y="262887"/>
                </a:lnTo>
                <a:lnTo>
                  <a:pt x="43105" y="303764"/>
                </a:lnTo>
                <a:lnTo>
                  <a:pt x="64316" y="327505"/>
                </a:lnTo>
                <a:lnTo>
                  <a:pt x="106925" y="358429"/>
                </a:lnTo>
                <a:lnTo>
                  <a:pt x="151305" y="377041"/>
                </a:lnTo>
                <a:lnTo>
                  <a:pt x="187983" y="383265"/>
                </a:lnTo>
                <a:lnTo>
                  <a:pt x="232417" y="390373"/>
                </a:lnTo>
                <a:lnTo>
                  <a:pt x="274671" y="392072"/>
                </a:lnTo>
                <a:lnTo>
                  <a:pt x="311681" y="391414"/>
                </a:lnTo>
                <a:lnTo>
                  <a:pt x="347655" y="382759"/>
                </a:lnTo>
                <a:lnTo>
                  <a:pt x="391576" y="372699"/>
                </a:lnTo>
                <a:lnTo>
                  <a:pt x="403921" y="366826"/>
                </a:lnTo>
                <a:lnTo>
                  <a:pt x="429251" y="345993"/>
                </a:lnTo>
                <a:lnTo>
                  <a:pt x="433564" y="334121"/>
                </a:lnTo>
                <a:lnTo>
                  <a:pt x="436333" y="302246"/>
                </a:lnTo>
                <a:lnTo>
                  <a:pt x="429750" y="266295"/>
                </a:lnTo>
                <a:lnTo>
                  <a:pt x="416250" y="222005"/>
                </a:lnTo>
                <a:lnTo>
                  <a:pt x="397789" y="186864"/>
                </a:lnTo>
                <a:lnTo>
                  <a:pt x="373468" y="156607"/>
                </a:lnTo>
                <a:lnTo>
                  <a:pt x="335858" y="122310"/>
                </a:lnTo>
                <a:lnTo>
                  <a:pt x="312123" y="105951"/>
                </a:lnTo>
                <a:lnTo>
                  <a:pt x="291089" y="100222"/>
                </a:lnTo>
                <a:lnTo>
                  <a:pt x="249089" y="98127"/>
                </a:lnTo>
                <a:lnTo>
                  <a:pt x="195913" y="8888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" name="SMARTInkShape-Group840"/>
          <p:cNvGrpSpPr/>
          <p:nvPr/>
        </p:nvGrpSpPr>
        <p:grpSpPr>
          <a:xfrm>
            <a:off x="3527227" y="2571750"/>
            <a:ext cx="428626" cy="419696"/>
            <a:chOff x="3527227" y="2571750"/>
            <a:chExt cx="428626" cy="419696"/>
          </a:xfrm>
        </p:grpSpPr>
        <p:sp>
          <p:nvSpPr>
            <p:cNvPr id="7" name="SMARTInkShape-4660"/>
            <p:cNvSpPr/>
            <p:nvPr/>
          </p:nvSpPr>
          <p:spPr bwMode="auto">
            <a:xfrm>
              <a:off x="3527227" y="2982516"/>
              <a:ext cx="17860" cy="1"/>
            </a:xfrm>
            <a:custGeom>
              <a:avLst/>
              <a:gdLst/>
              <a:ahLst/>
              <a:cxnLst/>
              <a:rect l="0" t="0" r="0" b="0"/>
              <a:pathLst>
                <a:path w="17860" h="1">
                  <a:moveTo>
                    <a:pt x="17859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661"/>
            <p:cNvSpPr/>
            <p:nvPr/>
          </p:nvSpPr>
          <p:spPr bwMode="auto">
            <a:xfrm>
              <a:off x="3545086" y="2571750"/>
              <a:ext cx="410767" cy="419696"/>
            </a:xfrm>
            <a:custGeom>
              <a:avLst/>
              <a:gdLst/>
              <a:ahLst/>
              <a:cxnLst/>
              <a:rect l="0" t="0" r="0" b="0"/>
              <a:pathLst>
                <a:path w="410767" h="419696">
                  <a:moveTo>
                    <a:pt x="0" y="419695"/>
                  </a:moveTo>
                  <a:lnTo>
                    <a:pt x="42811" y="383953"/>
                  </a:lnTo>
                  <a:lnTo>
                    <a:pt x="71613" y="357177"/>
                  </a:lnTo>
                  <a:lnTo>
                    <a:pt x="110872" y="322125"/>
                  </a:lnTo>
                  <a:lnTo>
                    <a:pt x="134438" y="301071"/>
                  </a:lnTo>
                  <a:lnTo>
                    <a:pt x="160071" y="278105"/>
                  </a:lnTo>
                  <a:lnTo>
                    <a:pt x="187081" y="253864"/>
                  </a:lnTo>
                  <a:lnTo>
                    <a:pt x="216002" y="226789"/>
                  </a:lnTo>
                  <a:lnTo>
                    <a:pt x="246197" y="197826"/>
                  </a:lnTo>
                  <a:lnTo>
                    <a:pt x="277240" y="167603"/>
                  </a:lnTo>
                  <a:lnTo>
                    <a:pt x="305874" y="135548"/>
                  </a:lnTo>
                  <a:lnTo>
                    <a:pt x="332900" y="102271"/>
                  </a:lnTo>
                  <a:lnTo>
                    <a:pt x="358856" y="68181"/>
                  </a:lnTo>
                  <a:lnTo>
                    <a:pt x="41076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" name="SMARTInkShape-4662"/>
          <p:cNvSpPr/>
          <p:nvPr/>
        </p:nvSpPr>
        <p:spPr bwMode="auto">
          <a:xfrm>
            <a:off x="5089922" y="2491383"/>
            <a:ext cx="544712" cy="433934"/>
          </a:xfrm>
          <a:custGeom>
            <a:avLst/>
            <a:gdLst/>
            <a:ahLst/>
            <a:cxnLst/>
            <a:rect l="0" t="0" r="0" b="0"/>
            <a:pathLst>
              <a:path w="544712" h="433934">
                <a:moveTo>
                  <a:pt x="0" y="348258"/>
                </a:moveTo>
                <a:lnTo>
                  <a:pt x="7689" y="340569"/>
                </a:lnTo>
                <a:lnTo>
                  <a:pt x="13303" y="339696"/>
                </a:lnTo>
                <a:lnTo>
                  <a:pt x="14821" y="340565"/>
                </a:lnTo>
                <a:lnTo>
                  <a:pt x="15835" y="342137"/>
                </a:lnTo>
                <a:lnTo>
                  <a:pt x="17259" y="349090"/>
                </a:lnTo>
                <a:lnTo>
                  <a:pt x="18828" y="393471"/>
                </a:lnTo>
                <a:lnTo>
                  <a:pt x="30285" y="425330"/>
                </a:lnTo>
                <a:lnTo>
                  <a:pt x="35073" y="429405"/>
                </a:lnTo>
                <a:lnTo>
                  <a:pt x="48330" y="433933"/>
                </a:lnTo>
                <a:lnTo>
                  <a:pt x="72082" y="425361"/>
                </a:lnTo>
                <a:lnTo>
                  <a:pt x="105458" y="403362"/>
                </a:lnTo>
                <a:lnTo>
                  <a:pt x="150057" y="363819"/>
                </a:lnTo>
                <a:lnTo>
                  <a:pt x="178421" y="338788"/>
                </a:lnTo>
                <a:lnTo>
                  <a:pt x="210229" y="311187"/>
                </a:lnTo>
                <a:lnTo>
                  <a:pt x="244332" y="281872"/>
                </a:lnTo>
                <a:lnTo>
                  <a:pt x="280958" y="250422"/>
                </a:lnTo>
                <a:lnTo>
                  <a:pt x="319266" y="217550"/>
                </a:lnTo>
                <a:lnTo>
                  <a:pt x="358696" y="183729"/>
                </a:lnTo>
                <a:lnTo>
                  <a:pt x="396888" y="148282"/>
                </a:lnTo>
                <a:lnTo>
                  <a:pt x="434256" y="111753"/>
                </a:lnTo>
                <a:lnTo>
                  <a:pt x="471075" y="74502"/>
                </a:lnTo>
                <a:lnTo>
                  <a:pt x="54471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" name="SMARTInkShape-4663"/>
          <p:cNvSpPr/>
          <p:nvPr/>
        </p:nvSpPr>
        <p:spPr bwMode="auto">
          <a:xfrm>
            <a:off x="5742266" y="3187898"/>
            <a:ext cx="383501" cy="348585"/>
          </a:xfrm>
          <a:custGeom>
            <a:avLst/>
            <a:gdLst/>
            <a:ahLst/>
            <a:cxnLst/>
            <a:rect l="0" t="0" r="0" b="0"/>
            <a:pathLst>
              <a:path w="383501" h="348585">
                <a:moveTo>
                  <a:pt x="17382" y="205383"/>
                </a:moveTo>
                <a:lnTo>
                  <a:pt x="4954" y="217812"/>
                </a:lnTo>
                <a:lnTo>
                  <a:pt x="1937" y="228766"/>
                </a:lnTo>
                <a:lnTo>
                  <a:pt x="0" y="264793"/>
                </a:lnTo>
                <a:lnTo>
                  <a:pt x="610" y="309135"/>
                </a:lnTo>
                <a:lnTo>
                  <a:pt x="4305" y="328886"/>
                </a:lnTo>
                <a:lnTo>
                  <a:pt x="8664" y="336335"/>
                </a:lnTo>
                <a:lnTo>
                  <a:pt x="21445" y="347259"/>
                </a:lnTo>
                <a:lnTo>
                  <a:pt x="30013" y="348584"/>
                </a:lnTo>
                <a:lnTo>
                  <a:pt x="50115" y="344765"/>
                </a:lnTo>
                <a:lnTo>
                  <a:pt x="80217" y="325870"/>
                </a:lnTo>
                <a:lnTo>
                  <a:pt x="119723" y="294651"/>
                </a:lnTo>
                <a:lnTo>
                  <a:pt x="144148" y="273825"/>
                </a:lnTo>
                <a:lnTo>
                  <a:pt x="170354" y="251011"/>
                </a:lnTo>
                <a:lnTo>
                  <a:pt x="196754" y="224888"/>
                </a:lnTo>
                <a:lnTo>
                  <a:pt x="223284" y="196558"/>
                </a:lnTo>
                <a:lnTo>
                  <a:pt x="249900" y="166758"/>
                </a:lnTo>
                <a:lnTo>
                  <a:pt x="276574" y="134984"/>
                </a:lnTo>
                <a:lnTo>
                  <a:pt x="303286" y="101896"/>
                </a:lnTo>
                <a:lnTo>
                  <a:pt x="330024" y="67931"/>
                </a:lnTo>
                <a:lnTo>
                  <a:pt x="38350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4" name="SMARTInkShape-Group843"/>
          <p:cNvGrpSpPr/>
          <p:nvPr/>
        </p:nvGrpSpPr>
        <p:grpSpPr>
          <a:xfrm>
            <a:off x="5613967" y="3723680"/>
            <a:ext cx="681464" cy="303610"/>
            <a:chOff x="5613967" y="3723680"/>
            <a:chExt cx="681464" cy="303610"/>
          </a:xfrm>
        </p:grpSpPr>
        <p:sp>
          <p:nvSpPr>
            <p:cNvPr id="12" name="SMARTInkShape-4664"/>
            <p:cNvSpPr/>
            <p:nvPr/>
          </p:nvSpPr>
          <p:spPr bwMode="auto">
            <a:xfrm>
              <a:off x="5635001" y="3723680"/>
              <a:ext cx="660430" cy="250032"/>
            </a:xfrm>
            <a:custGeom>
              <a:avLst/>
              <a:gdLst/>
              <a:ahLst/>
              <a:cxnLst/>
              <a:rect l="0" t="0" r="0" b="0"/>
              <a:pathLst>
                <a:path w="660430" h="250032">
                  <a:moveTo>
                    <a:pt x="8562" y="250031"/>
                  </a:moveTo>
                  <a:lnTo>
                    <a:pt x="0" y="250031"/>
                  </a:lnTo>
                  <a:lnTo>
                    <a:pt x="16869" y="249039"/>
                  </a:lnTo>
                  <a:lnTo>
                    <a:pt x="59044" y="237602"/>
                  </a:lnTo>
                  <a:lnTo>
                    <a:pt x="102233" y="224300"/>
                  </a:lnTo>
                  <a:lnTo>
                    <a:pt x="135521" y="213460"/>
                  </a:lnTo>
                  <a:lnTo>
                    <a:pt x="170160" y="202027"/>
                  </a:lnTo>
                  <a:lnTo>
                    <a:pt x="205399" y="190331"/>
                  </a:lnTo>
                  <a:lnTo>
                    <a:pt x="243550" y="178518"/>
                  </a:lnTo>
                  <a:lnTo>
                    <a:pt x="282665" y="166654"/>
                  </a:lnTo>
                  <a:lnTo>
                    <a:pt x="319893" y="154766"/>
                  </a:lnTo>
                  <a:lnTo>
                    <a:pt x="358928" y="140222"/>
                  </a:lnTo>
                  <a:lnTo>
                    <a:pt x="398437" y="124829"/>
                  </a:lnTo>
                  <a:lnTo>
                    <a:pt x="435839" y="111373"/>
                  </a:lnTo>
                  <a:lnTo>
                    <a:pt x="469660" y="96131"/>
                  </a:lnTo>
                  <a:lnTo>
                    <a:pt x="502221" y="80428"/>
                  </a:lnTo>
                  <a:lnTo>
                    <a:pt x="536536" y="66834"/>
                  </a:lnTo>
                  <a:lnTo>
                    <a:pt x="568985" y="54178"/>
                  </a:lnTo>
                  <a:lnTo>
                    <a:pt x="609852" y="35896"/>
                  </a:lnTo>
                  <a:lnTo>
                    <a:pt x="66042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4665"/>
            <p:cNvSpPr/>
            <p:nvPr/>
          </p:nvSpPr>
          <p:spPr bwMode="auto">
            <a:xfrm>
              <a:off x="5613967" y="3812977"/>
              <a:ext cx="217120" cy="214313"/>
            </a:xfrm>
            <a:custGeom>
              <a:avLst/>
              <a:gdLst/>
              <a:ahLst/>
              <a:cxnLst/>
              <a:rect l="0" t="0" r="0" b="0"/>
              <a:pathLst>
                <a:path w="217120" h="214313">
                  <a:moveTo>
                    <a:pt x="163541" y="0"/>
                  </a:moveTo>
                  <a:lnTo>
                    <a:pt x="158800" y="0"/>
                  </a:lnTo>
                  <a:lnTo>
                    <a:pt x="153827" y="2645"/>
                  </a:lnTo>
                  <a:lnTo>
                    <a:pt x="151112" y="4740"/>
                  </a:lnTo>
                  <a:lnTo>
                    <a:pt x="148095" y="9713"/>
                  </a:lnTo>
                  <a:lnTo>
                    <a:pt x="145762" y="15231"/>
                  </a:lnTo>
                  <a:lnTo>
                    <a:pt x="106562" y="57904"/>
                  </a:lnTo>
                  <a:lnTo>
                    <a:pt x="77165" y="98796"/>
                  </a:lnTo>
                  <a:lnTo>
                    <a:pt x="40380" y="142950"/>
                  </a:lnTo>
                  <a:lnTo>
                    <a:pt x="21215" y="164394"/>
                  </a:lnTo>
                  <a:lnTo>
                    <a:pt x="1703" y="180529"/>
                  </a:lnTo>
                  <a:lnTo>
                    <a:pt x="86" y="183853"/>
                  </a:lnTo>
                  <a:lnTo>
                    <a:pt x="0" y="187060"/>
                  </a:lnTo>
                  <a:lnTo>
                    <a:pt x="936" y="190191"/>
                  </a:lnTo>
                  <a:lnTo>
                    <a:pt x="3544" y="192278"/>
                  </a:lnTo>
                  <a:lnTo>
                    <a:pt x="11733" y="194597"/>
                  </a:lnTo>
                  <a:lnTo>
                    <a:pt x="48410" y="196086"/>
                  </a:lnTo>
                  <a:lnTo>
                    <a:pt x="88197" y="197336"/>
                  </a:lnTo>
                  <a:lnTo>
                    <a:pt x="131405" y="202557"/>
                  </a:lnTo>
                  <a:lnTo>
                    <a:pt x="173643" y="205537"/>
                  </a:lnTo>
                  <a:lnTo>
                    <a:pt x="217119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3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77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400">
                <a:sym typeface="Symbol" panose="05050102010706020507" pitchFamily="18" charset="2"/>
              </a:rPr>
              <a:t>LR(1)</a:t>
            </a:r>
            <a:r>
              <a:rPr lang="en-US" altLang="en-US">
                <a:sym typeface="Symbol" panose="05050102010706020507" pitchFamily="18" charset="2"/>
              </a:rPr>
              <a:t> Parsers</a:t>
            </a:r>
          </a:p>
        </p:txBody>
      </p:sp>
      <p:sp>
        <p:nvSpPr>
          <p:cNvPr id="25477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A table-driven LR(1) parser looks like</a:t>
            </a:r>
          </a:p>
          <a:p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800000"/>
              </a:spcBef>
            </a:pPr>
            <a:r>
              <a:rPr lang="en-US" altLang="en-US">
                <a:sym typeface="Symbol" panose="05050102010706020507" pitchFamily="18" charset="2"/>
              </a:rPr>
              <a:t>Tables </a:t>
            </a:r>
            <a:r>
              <a:rPr lang="en-US" altLang="en-US" i="1" u="sng">
                <a:sym typeface="Symbol" panose="05050102010706020507" pitchFamily="18" charset="2"/>
              </a:rPr>
              <a:t>can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be built by hand</a:t>
            </a:r>
          </a:p>
          <a:p>
            <a:r>
              <a:rPr lang="en-US" altLang="en-US">
                <a:sym typeface="Symbol" panose="05050102010706020507" pitchFamily="18" charset="2"/>
              </a:rPr>
              <a:t>However, this is a perfect task to automate</a:t>
            </a:r>
          </a:p>
        </p:txBody>
      </p:sp>
      <p:grpSp>
        <p:nvGrpSpPr>
          <p:cNvPr id="2547716" name="Group 4"/>
          <p:cNvGrpSpPr>
            <a:grpSpLocks/>
          </p:cNvGrpSpPr>
          <p:nvPr/>
        </p:nvGrpSpPr>
        <p:grpSpPr bwMode="auto">
          <a:xfrm>
            <a:off x="896938" y="1887538"/>
            <a:ext cx="6383337" cy="2303462"/>
            <a:chOff x="565" y="1429"/>
            <a:chExt cx="4021" cy="1451"/>
          </a:xfrm>
        </p:grpSpPr>
        <p:sp>
          <p:nvSpPr>
            <p:cNvPr id="2547717" name="Rectangle 5"/>
            <p:cNvSpPr>
              <a:spLocks noChangeArrowheads="1"/>
            </p:cNvSpPr>
            <p:nvPr/>
          </p:nvSpPr>
          <p:spPr bwMode="auto">
            <a:xfrm>
              <a:off x="1536" y="1440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Scanner</a:t>
              </a:r>
            </a:p>
          </p:txBody>
        </p:sp>
        <p:sp>
          <p:nvSpPr>
            <p:cNvPr id="2547718" name="Rectangle 6"/>
            <p:cNvSpPr>
              <a:spLocks noChangeArrowheads="1"/>
            </p:cNvSpPr>
            <p:nvPr/>
          </p:nvSpPr>
          <p:spPr bwMode="auto">
            <a:xfrm>
              <a:off x="2928" y="1440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Table-driven</a:t>
              </a:r>
            </a:p>
            <a:p>
              <a:pPr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Parser</a:t>
              </a:r>
            </a:p>
          </p:txBody>
        </p:sp>
        <p:sp>
          <p:nvSpPr>
            <p:cNvPr id="2547719" name="Rectangle 7"/>
            <p:cNvSpPr>
              <a:spLocks noChangeArrowheads="1"/>
            </p:cNvSpPr>
            <p:nvPr/>
          </p:nvSpPr>
          <p:spPr bwMode="auto">
            <a:xfrm>
              <a:off x="2928" y="2256"/>
              <a:ext cx="912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A</a:t>
              </a:r>
              <a:r>
                <a:rPr lang="en-US" altLang="en-US" sz="1400" b="0">
                  <a:latin typeface="Comic Sans MS" panose="030F0702030302020204" pitchFamily="66" charset="0"/>
                </a:rPr>
                <a:t>CTION</a:t>
              </a:r>
              <a:r>
                <a:rPr lang="en-US" altLang="en-US" sz="1600" b="0">
                  <a:latin typeface="Comic Sans MS" panose="030F0702030302020204" pitchFamily="66" charset="0"/>
                </a:rPr>
                <a:t> &amp; 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G</a:t>
              </a:r>
              <a:r>
                <a:rPr lang="en-US" altLang="en-US" sz="1400" b="0">
                  <a:latin typeface="Comic Sans MS" panose="030F0702030302020204" pitchFamily="66" charset="0"/>
                </a:rPr>
                <a:t>OTO</a:t>
              </a:r>
              <a:endParaRPr lang="en-US" altLang="en-US" sz="1600" b="0">
                <a:latin typeface="Comic Sans MS" panose="030F0702030302020204" pitchFamily="66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Tables</a:t>
              </a:r>
            </a:p>
          </p:txBody>
        </p:sp>
        <p:sp>
          <p:nvSpPr>
            <p:cNvPr id="2547720" name="Rectangle 8"/>
            <p:cNvSpPr>
              <a:spLocks noChangeArrowheads="1"/>
            </p:cNvSpPr>
            <p:nvPr/>
          </p:nvSpPr>
          <p:spPr bwMode="auto">
            <a:xfrm>
              <a:off x="1536" y="2376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Parser</a:t>
              </a:r>
            </a:p>
            <a:p>
              <a:pPr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Generator</a:t>
              </a:r>
            </a:p>
          </p:txBody>
        </p:sp>
        <p:sp>
          <p:nvSpPr>
            <p:cNvPr id="2547721" name="Line 9"/>
            <p:cNvSpPr>
              <a:spLocks noChangeShapeType="1"/>
            </p:cNvSpPr>
            <p:nvPr/>
          </p:nvSpPr>
          <p:spPr bwMode="auto">
            <a:xfrm>
              <a:off x="1056" y="1633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2" name="Line 10"/>
            <p:cNvSpPr>
              <a:spLocks noChangeShapeType="1"/>
            </p:cNvSpPr>
            <p:nvPr/>
          </p:nvSpPr>
          <p:spPr bwMode="auto">
            <a:xfrm>
              <a:off x="2448" y="16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3" name="Line 11"/>
            <p:cNvSpPr>
              <a:spLocks noChangeShapeType="1"/>
            </p:cNvSpPr>
            <p:nvPr/>
          </p:nvSpPr>
          <p:spPr bwMode="auto">
            <a:xfrm>
              <a:off x="1056" y="255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4" name="Line 12"/>
            <p:cNvSpPr>
              <a:spLocks noChangeShapeType="1"/>
            </p:cNvSpPr>
            <p:nvPr/>
          </p:nvSpPr>
          <p:spPr bwMode="auto">
            <a:xfrm>
              <a:off x="2448" y="255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5" name="Line 13"/>
            <p:cNvSpPr>
              <a:spLocks noChangeShapeType="1"/>
            </p:cNvSpPr>
            <p:nvPr/>
          </p:nvSpPr>
          <p:spPr bwMode="auto">
            <a:xfrm flipV="1">
              <a:off x="3408" y="182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6" name="Line 14"/>
            <p:cNvSpPr>
              <a:spLocks noChangeShapeType="1"/>
            </p:cNvSpPr>
            <p:nvPr/>
          </p:nvSpPr>
          <p:spPr bwMode="auto">
            <a:xfrm flipV="1">
              <a:off x="3312" y="182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7" name="Line 15"/>
            <p:cNvSpPr>
              <a:spLocks noChangeShapeType="1"/>
            </p:cNvSpPr>
            <p:nvPr/>
          </p:nvSpPr>
          <p:spPr bwMode="auto">
            <a:xfrm>
              <a:off x="3840" y="16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28" name="Text Box 16"/>
            <p:cNvSpPr txBox="1">
              <a:spLocks noChangeArrowheads="1"/>
            </p:cNvSpPr>
            <p:nvPr/>
          </p:nvSpPr>
          <p:spPr bwMode="auto">
            <a:xfrm>
              <a:off x="565" y="1429"/>
              <a:ext cx="768" cy="4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Comic Sans MS" panose="030F0702030302020204" pitchFamily="66" charset="0"/>
                </a:rPr>
                <a:t>source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Comic Sans MS" panose="030F0702030302020204" pitchFamily="66" charset="0"/>
                </a:rPr>
                <a:t>code</a:t>
              </a:r>
            </a:p>
          </p:txBody>
        </p:sp>
        <p:sp>
          <p:nvSpPr>
            <p:cNvPr id="2547729" name="Text Box 17"/>
            <p:cNvSpPr txBox="1">
              <a:spLocks noChangeArrowheads="1"/>
            </p:cNvSpPr>
            <p:nvPr/>
          </p:nvSpPr>
          <p:spPr bwMode="auto">
            <a:xfrm>
              <a:off x="565" y="2366"/>
              <a:ext cx="768" cy="2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20000"/>
                </a:spcBef>
              </a:pPr>
              <a:r>
                <a:rPr lang="en-US" altLang="en-US" sz="1600" b="0" i="1">
                  <a:latin typeface="Comic Sans MS" panose="030F0702030302020204" pitchFamily="66" charset="0"/>
                </a:rPr>
                <a:t>grammar</a:t>
              </a:r>
              <a:endParaRPr lang="en-US" altLang="en-US" sz="1600" b="0">
                <a:latin typeface="Comic Sans MS" panose="030F0702030302020204" pitchFamily="66" charset="0"/>
              </a:endParaRPr>
            </a:p>
          </p:txBody>
        </p:sp>
        <p:sp>
          <p:nvSpPr>
            <p:cNvPr id="2547730" name="Text Box 18"/>
            <p:cNvSpPr txBox="1">
              <a:spLocks noChangeArrowheads="1"/>
            </p:cNvSpPr>
            <p:nvPr/>
          </p:nvSpPr>
          <p:spPr bwMode="auto">
            <a:xfrm>
              <a:off x="4250" y="1530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20000"/>
                </a:spcBef>
              </a:pPr>
              <a:r>
                <a:rPr lang="en-US" altLang="en-US" sz="1400" b="0" i="1">
                  <a:latin typeface="Comic Sans MS" panose="030F0702030302020204" pitchFamily="66" charset="0"/>
                </a:rPr>
                <a:t>IR</a:t>
              </a:r>
              <a:endParaRPr lang="en-US" altLang="en-US" sz="1600" b="0">
                <a:latin typeface="Comic Sans MS" panose="030F0702030302020204" pitchFamily="66" charset="0"/>
              </a:endParaRPr>
            </a:p>
          </p:txBody>
        </p:sp>
      </p:grp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8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90513" y="304800"/>
            <a:ext cx="8716962" cy="781050"/>
          </a:xfrm>
        </p:spPr>
        <p:txBody>
          <a:bodyPr/>
          <a:lstStyle/>
          <a:p>
            <a:r>
              <a:rPr lang="en-US" altLang="en-US" dirty="0" smtClean="0"/>
              <a:t>YACC/Bison</a:t>
            </a:r>
            <a:endParaRPr lang="en-US" altLang="en-US" dirty="0"/>
          </a:p>
        </p:txBody>
      </p:sp>
      <p:sp>
        <p:nvSpPr>
          <p:cNvPr id="254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Yet Another Compiler Compiler Stephen Johnson 1976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Takes grammar specification and generates the Action and GOTO tables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YACC Format and Usage</a:t>
            </a:r>
          </a:p>
        </p:txBody>
      </p:sp>
      <p:sp>
        <p:nvSpPr>
          <p:cNvPr id="254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First Bison = new and improved YACC</a:t>
            </a:r>
          </a:p>
          <a:p>
            <a:r>
              <a:rPr lang="en-US" altLang="en-US"/>
              <a:t>YACC Format</a:t>
            </a:r>
          </a:p>
          <a:p>
            <a:r>
              <a:rPr lang="en-US" altLang="en-US"/>
              <a:t>	Definitions section</a:t>
            </a:r>
          </a:p>
          <a:p>
            <a:r>
              <a:rPr lang="en-US" altLang="en-US"/>
              <a:t>	%%</a:t>
            </a:r>
          </a:p>
          <a:p>
            <a:r>
              <a:rPr lang="en-US" altLang="en-US"/>
              <a:t>	productions / semantic actions section</a:t>
            </a:r>
          </a:p>
          <a:p>
            <a:r>
              <a:rPr lang="en-US" altLang="en-US"/>
              <a:t>	%%</a:t>
            </a:r>
          </a:p>
          <a:p>
            <a:r>
              <a:rPr lang="en-US" altLang="en-US"/>
              <a:t>	routines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07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514350"/>
          </a:xfrm>
          <a:ln/>
        </p:spPr>
        <p:txBody>
          <a:bodyPr/>
          <a:lstStyle/>
          <a:p>
            <a:r>
              <a:rPr lang="en-US" altLang="en-US"/>
              <a:t>Example  (grammar &amp; sets)</a:t>
            </a:r>
          </a:p>
        </p:txBody>
      </p:sp>
      <p:sp>
        <p:nvSpPr>
          <p:cNvPr id="2550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r>
              <a:rPr lang="en-US" altLang="en-US"/>
              <a:t>Simplified, </a:t>
            </a:r>
            <a:r>
              <a:rPr lang="en-US" altLang="en-US" u="sng"/>
              <a:t>right</a:t>
            </a:r>
            <a:r>
              <a:rPr lang="en-US" altLang="en-US"/>
              <a:t> recursive expression grammar</a:t>
            </a:r>
          </a:p>
          <a:p>
            <a:r>
              <a:rPr lang="en-US" altLang="en-US"/>
              <a:t>Is this what we want?</a:t>
            </a:r>
          </a:p>
        </p:txBody>
      </p:sp>
      <p:sp>
        <p:nvSpPr>
          <p:cNvPr id="2550788" name="Text Box 4"/>
          <p:cNvSpPr txBox="1">
            <a:spLocks noChangeArrowheads="1"/>
          </p:cNvSpPr>
          <p:nvPr/>
        </p:nvSpPr>
        <p:spPr bwMode="auto">
          <a:xfrm>
            <a:off x="1143000" y="2133600"/>
            <a:ext cx="4343400" cy="2570163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sz="2400">
                <a:latin typeface="Arial Rounded MT Bold" panose="020F0704030504030204" pitchFamily="34" charset="0"/>
              </a:rPr>
              <a:t>Goal </a:t>
            </a:r>
            <a:r>
              <a:rPr lang="en-US" altLang="en-US" sz="2400">
                <a:latin typeface="Arial Rounded MT Bold" panose="020F0704030504030204" pitchFamily="34" charset="0"/>
                <a:sym typeface="Symbol" panose="05050102010706020507" pitchFamily="18" charset="2"/>
              </a:rPr>
              <a:t> Expr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sz="2400">
                <a:latin typeface="Arial Rounded MT Bold" panose="020F0704030504030204" pitchFamily="34" charset="0"/>
              </a:rPr>
              <a:t>Expr </a:t>
            </a:r>
            <a:r>
              <a:rPr lang="en-US" altLang="en-US" sz="2400">
                <a:latin typeface="Arial Rounded MT Bold" panose="020F0704030504030204" pitchFamily="34" charset="0"/>
                <a:sym typeface="Symbol" panose="05050102010706020507" pitchFamily="18" charset="2"/>
              </a:rPr>
              <a:t> Term – Expr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sz="2400">
                <a:latin typeface="Arial Rounded MT Bold" panose="020F0704030504030204" pitchFamily="34" charset="0"/>
              </a:rPr>
              <a:t>Expr </a:t>
            </a:r>
            <a:r>
              <a:rPr lang="en-US" altLang="en-US" sz="2400">
                <a:latin typeface="Arial Rounded MT Bold" panose="020F0704030504030204" pitchFamily="34" charset="0"/>
                <a:sym typeface="Symbol" panose="05050102010706020507" pitchFamily="18" charset="2"/>
              </a:rPr>
              <a:t> Term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sz="2400">
                <a:latin typeface="Arial Rounded MT Bold" panose="020F0704030504030204" pitchFamily="34" charset="0"/>
                <a:sym typeface="Symbol" panose="05050102010706020507" pitchFamily="18" charset="2"/>
              </a:rPr>
              <a:t>Term  Factor * Term 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sz="2400">
                <a:latin typeface="Arial Rounded MT Bold" panose="020F0704030504030204" pitchFamily="34" charset="0"/>
                <a:sym typeface="Symbol" panose="05050102010706020507" pitchFamily="18" charset="2"/>
              </a:rPr>
              <a:t>Term  Factor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sz="2400">
                <a:latin typeface="Arial Rounded MT Bold" panose="020F0704030504030204" pitchFamily="34" charset="0"/>
                <a:sym typeface="Symbol" panose="05050102010706020507" pitchFamily="18" charset="2"/>
              </a:rPr>
              <a:t>Factor  </a:t>
            </a:r>
            <a:r>
              <a:rPr lang="en-US" altLang="en-US" sz="2400" u="sng">
                <a:latin typeface="Arial Rounded MT Bold" panose="020F0704030504030204" pitchFamily="34" charset="0"/>
                <a:sym typeface="Symbol" panose="05050102010706020507" pitchFamily="18" charset="2"/>
              </a:rPr>
              <a:t>ident</a:t>
            </a:r>
            <a:endParaRPr lang="en-US" altLang="en-US" sz="3200" u="sng">
              <a:latin typeface="Arial Rounded MT Bold" panose="020F0704030504030204" pitchFamily="34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Simple0.y in web/Examples/SimpleYacc</a:t>
            </a:r>
          </a:p>
        </p:txBody>
      </p:sp>
      <p:sp>
        <p:nvSpPr>
          <p:cNvPr id="255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%token DIGIT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line    :   expr '\n'          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expr    :       expr '+' term  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|       term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term    :       term '*' factor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|       factor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factor  :       '('  expr  ')' 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|       DIGIT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%%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52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 bison simple0.y</a:t>
            </a:r>
          </a:p>
          <a:p>
            <a:r>
              <a:rPr lang="en-US" altLang="en-US"/>
              <a:t>deneb&gt; </a:t>
            </a:r>
          </a:p>
          <a:p>
            <a:r>
              <a:rPr lang="en-US" altLang="en-US"/>
              <a:t>deneb&gt; ls -lrt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-</a:t>
            </a:r>
            <a:r>
              <a:rPr lang="en-US" altLang="en-US" sz="2000"/>
              <a:t>rw-r--r--   1 matthews faculty    28499 Jun 30 12:04 simple0.tab.c</a:t>
            </a:r>
          </a:p>
          <a:p>
            <a:r>
              <a:rPr lang="en-US" altLang="en-US"/>
              <a:t>deneb&gt; wc simple0.tab.c </a:t>
            </a:r>
          </a:p>
          <a:p>
            <a:r>
              <a:rPr lang="en-US" altLang="en-US"/>
              <a:t>    1084    4111   28499 simple0.tab.c</a:t>
            </a:r>
          </a:p>
          <a:p>
            <a:endParaRPr lang="en-US" altLang="en-US" sz="2000"/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5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gcc simple0.tab.c -ly</a:t>
            </a:r>
          </a:p>
          <a:p>
            <a:r>
              <a:rPr lang="en-US" altLang="en-US"/>
              <a:t>Undefined                       first referenced</a:t>
            </a:r>
          </a:p>
          <a:p>
            <a:r>
              <a:rPr lang="en-US" altLang="en-US"/>
              <a:t> symbol                             in file</a:t>
            </a:r>
          </a:p>
          <a:p>
            <a:r>
              <a:rPr lang="en-US" altLang="en-US"/>
              <a:t>yylex                               /var/tmp//ccW88jE5.o</a:t>
            </a:r>
          </a:p>
          <a:p>
            <a:r>
              <a:rPr lang="en-US" altLang="en-US"/>
              <a:t>ld: fatal: Symbol referencing errors. No output written to a.out</a:t>
            </a:r>
          </a:p>
          <a:p>
            <a:r>
              <a:rPr lang="en-US" altLang="en-US"/>
              <a:t>collect2: ld returned 1 exit status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5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more simple1.y</a:t>
            </a:r>
          </a:p>
          <a:p>
            <a:endParaRPr lang="en-US" altLang="en-US" sz="2000"/>
          </a:p>
          <a:p>
            <a:r>
              <a:rPr lang="en-US" altLang="en-US" sz="2000"/>
              <a:t>%token DIGIT</a:t>
            </a:r>
          </a:p>
          <a:p>
            <a:endParaRPr lang="en-US" altLang="en-US" sz="2000"/>
          </a:p>
          <a:p>
            <a:r>
              <a:rPr lang="en-US" altLang="en-US" sz="2000"/>
              <a:t>%%</a:t>
            </a:r>
          </a:p>
          <a:p>
            <a:r>
              <a:rPr lang="en-US" altLang="en-US" sz="2000"/>
              <a:t>expr    :       expr '+' expr   </a:t>
            </a:r>
          </a:p>
          <a:p>
            <a:r>
              <a:rPr lang="en-US" altLang="en-US" sz="2000"/>
              <a:t>        |       expr '*' expr   </a:t>
            </a:r>
          </a:p>
          <a:p>
            <a:r>
              <a:rPr lang="en-US" altLang="en-US" sz="2000"/>
              <a:t>        |       '('  expr  ')'  </a:t>
            </a:r>
          </a:p>
          <a:p>
            <a:r>
              <a:rPr lang="en-US" altLang="en-US" sz="2000"/>
              <a:t>        |       DIGIT</a:t>
            </a:r>
          </a:p>
          <a:p>
            <a:r>
              <a:rPr lang="en-US" altLang="en-US" sz="2000"/>
              <a:t>        ;</a:t>
            </a:r>
          </a:p>
          <a:p>
            <a:r>
              <a:rPr lang="en-US" altLang="en-US" sz="2000"/>
              <a:t>%%</a:t>
            </a:r>
          </a:p>
          <a:p>
            <a:endParaRPr lang="en-US" altLang="en-US" sz="2000"/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5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deneb&gt; bison simple1.y</a:t>
            </a:r>
          </a:p>
          <a:p>
            <a:r>
              <a:rPr lang="en-US" altLang="en-US"/>
              <a:t>simple1.y contains 4 shift/reduce conflicts.</a:t>
            </a:r>
          </a:p>
          <a:p>
            <a:r>
              <a:rPr lang="en-US" altLang="en-US"/>
              <a:t>bison -v simple1.y</a:t>
            </a:r>
          </a:p>
          <a:p>
            <a:r>
              <a:rPr lang="en-US" altLang="en-US"/>
              <a:t>simple1.y contains 4 shift/reduce conflicts.</a:t>
            </a:r>
          </a:p>
          <a:p>
            <a:r>
              <a:rPr lang="en-US" altLang="en-US"/>
              <a:t>deneb&gt; ls -lrt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-</a:t>
            </a:r>
            <a:r>
              <a:rPr lang="en-US" altLang="en-US" sz="2000"/>
              <a:t>rw-r--r--   1 matthews faculty     2311 Jun 30 12:10 simple1.output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31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Slides in Lecture</a:t>
            </a:r>
          </a:p>
        </p:txBody>
      </p:sp>
      <p:sp>
        <p:nvSpPr>
          <p:cNvPr id="252314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81000" indent="-381000"/>
            <a:r>
              <a:rPr lang="en-US" altLang="en-US" sz="2000"/>
              <a:t>Review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Model of an LR parser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LR Parse table (Expressions)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Constructing SLR Parse Tables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Sets of Items / Closure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Example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Goto Operation and example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Canonical LR(0) sets-of-items (fig 4.35)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Valid Items/Viable prefixes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r>
              <a:rPr lang="en-US" altLang="en-US" sz="2000"/>
              <a:t>SLR table construction</a:t>
            </a:r>
          </a:p>
          <a:p>
            <a:pPr marL="381000" indent="-381000">
              <a:buFont typeface="Wingdings" panose="05000000000000000000" pitchFamily="2" charset="2"/>
              <a:buAutoNum type="arabicPeriod"/>
            </a:pPr>
            <a:endParaRPr lang="en-US" altLang="en-US" sz="2000"/>
          </a:p>
        </p:txBody>
      </p:sp>
      <p:sp>
        <p:nvSpPr>
          <p:cNvPr id="252314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381000" indent="-381000">
              <a:buFont typeface="Wingdings" panose="05000000000000000000" pitchFamily="2" charset="2"/>
              <a:buAutoNum type="arabicPeriod" startAt="10"/>
            </a:pPr>
            <a:r>
              <a:rPr lang="en-US" altLang="en-US" sz="2000"/>
              <a:t>Example</a:t>
            </a:r>
          </a:p>
          <a:p>
            <a:pPr marL="381000" indent="-381000">
              <a:buFont typeface="Wingdings" panose="05000000000000000000" pitchFamily="2" charset="2"/>
              <a:buAutoNum type="arabicPeriod" startAt="10"/>
            </a:pPr>
            <a:r>
              <a:rPr lang="en-US" altLang="en-US" sz="2000"/>
              <a:t> Example 4.38</a:t>
            </a:r>
          </a:p>
          <a:p>
            <a:pPr marL="381000" indent="-381000">
              <a:buFont typeface="Wingdings" panose="05000000000000000000" pitchFamily="2" charset="2"/>
              <a:buAutoNum type="arabicPeriod" startAt="10"/>
            </a:pPr>
            <a:r>
              <a:rPr lang="en-US" altLang="en-US" sz="2000"/>
              <a:t>Example 4.39</a:t>
            </a:r>
          </a:p>
          <a:p>
            <a:pPr marL="381000" indent="-381000">
              <a:buFont typeface="Wingdings" panose="05000000000000000000" pitchFamily="2" charset="2"/>
              <a:buAutoNum type="arabicPeriod" startAt="10"/>
            </a:pPr>
            <a:r>
              <a:rPr lang="en-US" altLang="en-US" sz="2000"/>
              <a:t>Bison/Flex Overview picture</a:t>
            </a:r>
          </a:p>
          <a:p>
            <a:pPr marL="381000" indent="-381000">
              <a:buFont typeface="Wingdings" panose="05000000000000000000" pitchFamily="2" charset="2"/>
              <a:buAutoNum type="arabicPeriod" startAt="10"/>
            </a:pPr>
            <a:r>
              <a:rPr lang="en-US" altLang="en-US" sz="2000"/>
              <a:t>Bison specification files</a:t>
            </a:r>
          </a:p>
          <a:p>
            <a:pPr marL="381000" indent="-381000">
              <a:buFont typeface="Wingdings" panose="05000000000000000000" pitchFamily="2" charset="2"/>
              <a:buAutoNum type="arabicPeriod" startAt="10"/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.output</a:t>
            </a:r>
          </a:p>
        </p:txBody>
      </p:sp>
      <p:sp>
        <p:nvSpPr>
          <p:cNvPr id="255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deneb&gt; more simple1.output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State 8 contains 2 shift/reduce conflicts.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State 9 contains 2 shift/reduce conflicts.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Grammar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Number, Line, Rule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1   5 expr -&gt; expr '+' expr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2   6 expr -&gt; expr '*' expr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3   7 expr -&gt; '(' expr ')'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4   8 expr -&gt; DIGIT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57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Terminals, with rules where they appear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$ (-1)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'(' (40) 3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')' (41) 3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'*' (42) 2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'+' (43) 1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error (256)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DIGIT (257) 4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Nonterminals, with rules where they appear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expr (8)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on left: 1 2 3 4, on right: 1 2 3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8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2928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state 0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    DIGIT       shift, and go to state 1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'('         shift, and go to state 2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    expr        go to state 3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state 1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    expr  -&gt;  DIGIT .   (rule 4)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    $default    reduce using rule 4 (expr)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4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6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state 2</a:t>
            </a:r>
          </a:p>
          <a:p>
            <a:endParaRPr lang="en-US" altLang="en-US"/>
          </a:p>
          <a:p>
            <a:r>
              <a:rPr lang="en-US" altLang="en-US"/>
              <a:t>    expr  -&gt;  '(' . expr ')'   (rule 3)</a:t>
            </a:r>
          </a:p>
          <a:p>
            <a:endParaRPr lang="en-US" altLang="en-US"/>
          </a:p>
          <a:p>
            <a:r>
              <a:rPr lang="en-US" altLang="en-US"/>
              <a:t>    DIGIT       shift, and go to state 1</a:t>
            </a:r>
          </a:p>
          <a:p>
            <a:r>
              <a:rPr lang="en-US" altLang="en-US"/>
              <a:t>    '('         shift, and go to state 2</a:t>
            </a:r>
          </a:p>
          <a:p>
            <a:endParaRPr lang="en-US" altLang="en-US"/>
          </a:p>
          <a:p>
            <a:r>
              <a:rPr lang="en-US" altLang="en-US"/>
              <a:t>    expr        go to state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6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state 3</a:t>
            </a:r>
          </a:p>
          <a:p>
            <a:endParaRPr lang="en-US" altLang="en-US"/>
          </a:p>
          <a:p>
            <a:r>
              <a:rPr lang="en-US" altLang="en-US"/>
              <a:t>    expr  -&gt;  expr . '+' expr   (rule 1)</a:t>
            </a:r>
          </a:p>
          <a:p>
            <a:r>
              <a:rPr lang="en-US" altLang="en-US"/>
              <a:t>    expr  -&gt;  expr . '*' expr   (rule 2)</a:t>
            </a:r>
          </a:p>
          <a:p>
            <a:endParaRPr lang="en-US" altLang="en-US"/>
          </a:p>
          <a:p>
            <a:r>
              <a:rPr lang="en-US" altLang="en-US"/>
              <a:t>    $           go to state 10</a:t>
            </a:r>
          </a:p>
          <a:p>
            <a:r>
              <a:rPr lang="en-US" altLang="en-US"/>
              <a:t>    '+'         shift, and go to state 5</a:t>
            </a:r>
          </a:p>
          <a:p>
            <a:r>
              <a:rPr lang="en-US" altLang="en-US"/>
              <a:t>    '*'         shift, and go to state 6</a:t>
            </a:r>
          </a:p>
          <a:p>
            <a:endParaRPr lang="en-US" altLang="en-US"/>
          </a:p>
          <a:p>
            <a:r>
              <a:rPr lang="en-US" altLang="en-US"/>
              <a:t>… for states 4 through 7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Conflicts</a:t>
            </a:r>
          </a:p>
        </p:txBody>
      </p:sp>
      <p:sp>
        <p:nvSpPr>
          <p:cNvPr id="256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state 8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  expr  -&gt;  expr . '+' expr   (rule 1)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expr  -&gt;  expr '+' expr .   (rule 1)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expr  -&gt;  expr . '*' expr   (rule 2)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  '+'         shift, and go to state 5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'*'         shift, and go to state 6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  '+'         [reduce using rule 1 (expr)]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'*'         [reduce using rule 1 (expr)]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$default    reduce using rule 1 (expr)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6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state 9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  expr  -&gt;  expr . '+' expr   (rule 1)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expr  -&gt;  expr . '*' expr   (rule 2)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expr  -&gt;  expr '*' expr .   (rule 2)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  '+'         shift, and go to state 5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'*'         shift, and go to state 6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    '+'         [reduce using rule 2 (expr)]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'*'         [reduce using rule 2 (expr)]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$default    reduce using rule 2 (expr)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6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state 10</a:t>
            </a:r>
          </a:p>
          <a:p>
            <a:endParaRPr lang="en-US" altLang="en-US"/>
          </a:p>
          <a:p>
            <a:r>
              <a:rPr lang="en-US" altLang="en-US"/>
              <a:t>    $           go to state 11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state 11</a:t>
            </a:r>
          </a:p>
          <a:p>
            <a:endParaRPr lang="en-US" altLang="en-US"/>
          </a:p>
          <a:p>
            <a:r>
              <a:rPr lang="en-US" altLang="en-US"/>
              <a:t>    $default    accept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56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Chomsky Normal form CNF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906" y="2438401"/>
            <a:ext cx="8637694" cy="1681162"/>
          </a:xfrm>
          <a:prstGeom prst="rect">
            <a:avLst/>
          </a:prstGeom>
        </p:spPr>
      </p:pic>
      <p:sp>
        <p:nvSpPr>
          <p:cNvPr id="2" name="SMARTInkShape-4666"/>
          <p:cNvSpPr/>
          <p:nvPr/>
        </p:nvSpPr>
        <p:spPr bwMode="auto">
          <a:xfrm>
            <a:off x="366271" y="919758"/>
            <a:ext cx="2044746" cy="151806"/>
          </a:xfrm>
          <a:custGeom>
            <a:avLst/>
            <a:gdLst/>
            <a:ahLst/>
            <a:cxnLst/>
            <a:rect l="0" t="0" r="0" b="0"/>
            <a:pathLst>
              <a:path w="2044746" h="151806">
                <a:moveTo>
                  <a:pt x="35565" y="0"/>
                </a:moveTo>
                <a:lnTo>
                  <a:pt x="3784" y="32773"/>
                </a:lnTo>
                <a:lnTo>
                  <a:pt x="0" y="44127"/>
                </a:lnTo>
                <a:lnTo>
                  <a:pt x="15086" y="30379"/>
                </a:lnTo>
                <a:lnTo>
                  <a:pt x="26706" y="24852"/>
                </a:lnTo>
                <a:lnTo>
                  <a:pt x="32620" y="20967"/>
                </a:lnTo>
                <a:lnTo>
                  <a:pt x="41527" y="18780"/>
                </a:lnTo>
                <a:lnTo>
                  <a:pt x="61143" y="17980"/>
                </a:lnTo>
                <a:lnTo>
                  <a:pt x="99992" y="30299"/>
                </a:lnTo>
                <a:lnTo>
                  <a:pt x="142974" y="44718"/>
                </a:lnTo>
                <a:lnTo>
                  <a:pt x="172231" y="50953"/>
                </a:lnTo>
                <a:lnTo>
                  <a:pt x="206035" y="55446"/>
                </a:lnTo>
                <a:lnTo>
                  <a:pt x="229400" y="58377"/>
                </a:lnTo>
                <a:lnTo>
                  <a:pt x="265859" y="55441"/>
                </a:lnTo>
                <a:lnTo>
                  <a:pt x="307639" y="54130"/>
                </a:lnTo>
                <a:lnTo>
                  <a:pt x="336734" y="53823"/>
                </a:lnTo>
                <a:lnTo>
                  <a:pt x="368848" y="53687"/>
                </a:lnTo>
                <a:lnTo>
                  <a:pt x="401972" y="53626"/>
                </a:lnTo>
                <a:lnTo>
                  <a:pt x="433230" y="53599"/>
                </a:lnTo>
                <a:lnTo>
                  <a:pt x="466305" y="53588"/>
                </a:lnTo>
                <a:lnTo>
                  <a:pt x="500849" y="54574"/>
                </a:lnTo>
                <a:lnTo>
                  <a:pt x="536045" y="58320"/>
                </a:lnTo>
                <a:lnTo>
                  <a:pt x="574178" y="60646"/>
                </a:lnTo>
                <a:lnTo>
                  <a:pt x="614277" y="62673"/>
                </a:lnTo>
                <a:lnTo>
                  <a:pt x="655249" y="66880"/>
                </a:lnTo>
                <a:lnTo>
                  <a:pt x="696610" y="72058"/>
                </a:lnTo>
                <a:lnTo>
                  <a:pt x="738144" y="77666"/>
                </a:lnTo>
                <a:lnTo>
                  <a:pt x="779755" y="83466"/>
                </a:lnTo>
                <a:lnTo>
                  <a:pt x="818753" y="89351"/>
                </a:lnTo>
                <a:lnTo>
                  <a:pt x="856922" y="94282"/>
                </a:lnTo>
                <a:lnTo>
                  <a:pt x="897037" y="96473"/>
                </a:lnTo>
                <a:lnTo>
                  <a:pt x="935371" y="100093"/>
                </a:lnTo>
                <a:lnTo>
                  <a:pt x="973245" y="105009"/>
                </a:lnTo>
                <a:lnTo>
                  <a:pt x="1013228" y="110501"/>
                </a:lnTo>
                <a:lnTo>
                  <a:pt x="1051504" y="113604"/>
                </a:lnTo>
                <a:lnTo>
                  <a:pt x="1089351" y="115975"/>
                </a:lnTo>
                <a:lnTo>
                  <a:pt x="1129323" y="120336"/>
                </a:lnTo>
                <a:lnTo>
                  <a:pt x="1170240" y="122936"/>
                </a:lnTo>
                <a:lnTo>
                  <a:pt x="1211576" y="124091"/>
                </a:lnTo>
                <a:lnTo>
                  <a:pt x="1253098" y="124605"/>
                </a:lnTo>
                <a:lnTo>
                  <a:pt x="1294704" y="127479"/>
                </a:lnTo>
                <a:lnTo>
                  <a:pt x="1337339" y="132063"/>
                </a:lnTo>
                <a:lnTo>
                  <a:pt x="1359820" y="134675"/>
                </a:lnTo>
                <a:lnTo>
                  <a:pt x="1382745" y="137408"/>
                </a:lnTo>
                <a:lnTo>
                  <a:pt x="1405967" y="139230"/>
                </a:lnTo>
                <a:lnTo>
                  <a:pt x="1429385" y="140445"/>
                </a:lnTo>
                <a:lnTo>
                  <a:pt x="1452934" y="141255"/>
                </a:lnTo>
                <a:lnTo>
                  <a:pt x="1477564" y="142787"/>
                </a:lnTo>
                <a:lnTo>
                  <a:pt x="1502913" y="144801"/>
                </a:lnTo>
                <a:lnTo>
                  <a:pt x="1528742" y="147135"/>
                </a:lnTo>
                <a:lnTo>
                  <a:pt x="1554892" y="148692"/>
                </a:lnTo>
                <a:lnTo>
                  <a:pt x="1581254" y="149729"/>
                </a:lnTo>
                <a:lnTo>
                  <a:pt x="1607759" y="150421"/>
                </a:lnTo>
                <a:lnTo>
                  <a:pt x="1635350" y="150882"/>
                </a:lnTo>
                <a:lnTo>
                  <a:pt x="1663667" y="151190"/>
                </a:lnTo>
                <a:lnTo>
                  <a:pt x="1692466" y="151395"/>
                </a:lnTo>
                <a:lnTo>
                  <a:pt x="1721588" y="151531"/>
                </a:lnTo>
                <a:lnTo>
                  <a:pt x="1750924" y="151622"/>
                </a:lnTo>
                <a:lnTo>
                  <a:pt x="1780403" y="151683"/>
                </a:lnTo>
                <a:lnTo>
                  <a:pt x="1808986" y="151723"/>
                </a:lnTo>
                <a:lnTo>
                  <a:pt x="1836970" y="151751"/>
                </a:lnTo>
                <a:lnTo>
                  <a:pt x="1864557" y="151768"/>
                </a:lnTo>
                <a:lnTo>
                  <a:pt x="1890885" y="151780"/>
                </a:lnTo>
                <a:lnTo>
                  <a:pt x="1916375" y="151789"/>
                </a:lnTo>
                <a:lnTo>
                  <a:pt x="1941305" y="151794"/>
                </a:lnTo>
                <a:lnTo>
                  <a:pt x="1984881" y="151800"/>
                </a:lnTo>
                <a:lnTo>
                  <a:pt x="2044745" y="15180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3" name="SMARTInkShape-Group845"/>
          <p:cNvGrpSpPr/>
          <p:nvPr/>
        </p:nvGrpSpPr>
        <p:grpSpPr>
          <a:xfrm>
            <a:off x="3433958" y="1229789"/>
            <a:ext cx="2218535" cy="476390"/>
            <a:chOff x="3433958" y="1229789"/>
            <a:chExt cx="2218535" cy="476390"/>
          </a:xfrm>
        </p:grpSpPr>
        <p:sp>
          <p:nvSpPr>
            <p:cNvPr id="3" name="SMARTInkShape-4667"/>
            <p:cNvSpPr/>
            <p:nvPr/>
          </p:nvSpPr>
          <p:spPr bwMode="auto">
            <a:xfrm>
              <a:off x="5008240" y="1268016"/>
              <a:ext cx="644253" cy="405584"/>
            </a:xfrm>
            <a:custGeom>
              <a:avLst/>
              <a:gdLst/>
              <a:ahLst/>
              <a:cxnLst/>
              <a:rect l="0" t="0" r="0" b="0"/>
              <a:pathLst>
                <a:path w="644253" h="405584">
                  <a:moveTo>
                    <a:pt x="188838" y="0"/>
                  </a:moveTo>
                  <a:lnTo>
                    <a:pt x="146811" y="12429"/>
                  </a:lnTo>
                  <a:lnTo>
                    <a:pt x="103956" y="30471"/>
                  </a:lnTo>
                  <a:lnTo>
                    <a:pt x="73391" y="46285"/>
                  </a:lnTo>
                  <a:lnTo>
                    <a:pt x="44262" y="66211"/>
                  </a:lnTo>
                  <a:lnTo>
                    <a:pt x="18087" y="94911"/>
                  </a:lnTo>
                  <a:lnTo>
                    <a:pt x="3808" y="127511"/>
                  </a:lnTo>
                  <a:lnTo>
                    <a:pt x="0" y="144538"/>
                  </a:lnTo>
                  <a:lnTo>
                    <a:pt x="3707" y="181979"/>
                  </a:lnTo>
                  <a:lnTo>
                    <a:pt x="19245" y="221770"/>
                  </a:lnTo>
                  <a:lnTo>
                    <a:pt x="49302" y="262606"/>
                  </a:lnTo>
                  <a:lnTo>
                    <a:pt x="93749" y="298615"/>
                  </a:lnTo>
                  <a:lnTo>
                    <a:pt x="119492" y="315162"/>
                  </a:lnTo>
                  <a:lnTo>
                    <a:pt x="148561" y="331155"/>
                  </a:lnTo>
                  <a:lnTo>
                    <a:pt x="179846" y="346778"/>
                  </a:lnTo>
                  <a:lnTo>
                    <a:pt x="212609" y="362154"/>
                  </a:lnTo>
                  <a:lnTo>
                    <a:pt x="248341" y="374389"/>
                  </a:lnTo>
                  <a:lnTo>
                    <a:pt x="286054" y="384530"/>
                  </a:lnTo>
                  <a:lnTo>
                    <a:pt x="325086" y="393275"/>
                  </a:lnTo>
                  <a:lnTo>
                    <a:pt x="364998" y="399105"/>
                  </a:lnTo>
                  <a:lnTo>
                    <a:pt x="405497" y="402992"/>
                  </a:lnTo>
                  <a:lnTo>
                    <a:pt x="446387" y="405583"/>
                  </a:lnTo>
                  <a:lnTo>
                    <a:pt x="486545" y="404334"/>
                  </a:lnTo>
                  <a:lnTo>
                    <a:pt x="526216" y="400524"/>
                  </a:lnTo>
                  <a:lnTo>
                    <a:pt x="565561" y="395008"/>
                  </a:lnTo>
                  <a:lnTo>
                    <a:pt x="644252" y="3839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4668"/>
            <p:cNvSpPr/>
            <p:nvPr/>
          </p:nvSpPr>
          <p:spPr bwMode="auto">
            <a:xfrm>
              <a:off x="4446984" y="1233327"/>
              <a:ext cx="474258" cy="415326"/>
            </a:xfrm>
            <a:custGeom>
              <a:avLst/>
              <a:gdLst/>
              <a:ahLst/>
              <a:cxnLst/>
              <a:rect l="0" t="0" r="0" b="0"/>
              <a:pathLst>
                <a:path w="474258" h="415326">
                  <a:moveTo>
                    <a:pt x="0" y="70407"/>
                  </a:moveTo>
                  <a:lnTo>
                    <a:pt x="41864" y="67762"/>
                  </a:lnTo>
                  <a:lnTo>
                    <a:pt x="75904" y="60694"/>
                  </a:lnTo>
                  <a:lnTo>
                    <a:pt x="120055" y="49670"/>
                  </a:lnTo>
                  <a:lnTo>
                    <a:pt x="154561" y="39363"/>
                  </a:lnTo>
                  <a:lnTo>
                    <a:pt x="193048" y="28167"/>
                  </a:lnTo>
                  <a:lnTo>
                    <a:pt x="230659" y="16577"/>
                  </a:lnTo>
                  <a:lnTo>
                    <a:pt x="266226" y="6795"/>
                  </a:lnTo>
                  <a:lnTo>
                    <a:pt x="298570" y="2448"/>
                  </a:lnTo>
                  <a:lnTo>
                    <a:pt x="339930" y="0"/>
                  </a:lnTo>
                  <a:lnTo>
                    <a:pt x="357124" y="2074"/>
                  </a:lnTo>
                  <a:lnTo>
                    <a:pt x="363098" y="4016"/>
                  </a:lnTo>
                  <a:lnTo>
                    <a:pt x="366089" y="7295"/>
                  </a:lnTo>
                  <a:lnTo>
                    <a:pt x="367091" y="11465"/>
                  </a:lnTo>
                  <a:lnTo>
                    <a:pt x="366766" y="16230"/>
                  </a:lnTo>
                  <a:lnTo>
                    <a:pt x="352089" y="37157"/>
                  </a:lnTo>
                  <a:lnTo>
                    <a:pt x="314666" y="66949"/>
                  </a:lnTo>
                  <a:lnTo>
                    <a:pt x="282727" y="89376"/>
                  </a:lnTo>
                  <a:lnTo>
                    <a:pt x="248688" y="111580"/>
                  </a:lnTo>
                  <a:lnTo>
                    <a:pt x="213716" y="131370"/>
                  </a:lnTo>
                  <a:lnTo>
                    <a:pt x="170039" y="149766"/>
                  </a:lnTo>
                  <a:lnTo>
                    <a:pt x="152302" y="160579"/>
                  </a:lnTo>
                  <a:lnTo>
                    <a:pt x="143096" y="170015"/>
                  </a:lnTo>
                  <a:lnTo>
                    <a:pt x="142030" y="172531"/>
                  </a:lnTo>
                  <a:lnTo>
                    <a:pt x="142312" y="174209"/>
                  </a:lnTo>
                  <a:lnTo>
                    <a:pt x="172273" y="169772"/>
                  </a:lnTo>
                  <a:lnTo>
                    <a:pt x="212881" y="163128"/>
                  </a:lnTo>
                  <a:lnTo>
                    <a:pt x="248733" y="161226"/>
                  </a:lnTo>
                  <a:lnTo>
                    <a:pt x="285173" y="160381"/>
                  </a:lnTo>
                  <a:lnTo>
                    <a:pt x="321213" y="160997"/>
                  </a:lnTo>
                  <a:lnTo>
                    <a:pt x="357074" y="164578"/>
                  </a:lnTo>
                  <a:lnTo>
                    <a:pt x="390210" y="174769"/>
                  </a:lnTo>
                  <a:lnTo>
                    <a:pt x="434110" y="197241"/>
                  </a:lnTo>
                  <a:lnTo>
                    <a:pt x="456860" y="215083"/>
                  </a:lnTo>
                  <a:lnTo>
                    <a:pt x="470278" y="236241"/>
                  </a:lnTo>
                  <a:lnTo>
                    <a:pt x="474257" y="261520"/>
                  </a:lnTo>
                  <a:lnTo>
                    <a:pt x="473930" y="275207"/>
                  </a:lnTo>
                  <a:lnTo>
                    <a:pt x="462982" y="300997"/>
                  </a:lnTo>
                  <a:lnTo>
                    <a:pt x="442903" y="325688"/>
                  </a:lnTo>
                  <a:lnTo>
                    <a:pt x="414135" y="349892"/>
                  </a:lnTo>
                  <a:lnTo>
                    <a:pt x="378859" y="373878"/>
                  </a:lnTo>
                  <a:lnTo>
                    <a:pt x="341023" y="394791"/>
                  </a:lnTo>
                  <a:lnTo>
                    <a:pt x="304363" y="407393"/>
                  </a:lnTo>
                  <a:lnTo>
                    <a:pt x="259736" y="415325"/>
                  </a:lnTo>
                  <a:lnTo>
                    <a:pt x="249556" y="414454"/>
                  </a:lnTo>
                  <a:lnTo>
                    <a:pt x="235599" y="408195"/>
                  </a:lnTo>
                  <a:lnTo>
                    <a:pt x="231480" y="401763"/>
                  </a:lnTo>
                  <a:lnTo>
                    <a:pt x="226904" y="384033"/>
                  </a:lnTo>
                  <a:lnTo>
                    <a:pt x="233808" y="346998"/>
                  </a:lnTo>
                  <a:lnTo>
                    <a:pt x="241102" y="3204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669"/>
            <p:cNvSpPr/>
            <p:nvPr/>
          </p:nvSpPr>
          <p:spPr bwMode="auto">
            <a:xfrm>
              <a:off x="4518422" y="1285875"/>
              <a:ext cx="141098" cy="395204"/>
            </a:xfrm>
            <a:custGeom>
              <a:avLst/>
              <a:gdLst/>
              <a:ahLst/>
              <a:cxnLst/>
              <a:rect l="0" t="0" r="0" b="0"/>
              <a:pathLst>
                <a:path w="141098" h="395204">
                  <a:moveTo>
                    <a:pt x="0" y="0"/>
                  </a:moveTo>
                  <a:lnTo>
                    <a:pt x="4740" y="0"/>
                  </a:lnTo>
                  <a:lnTo>
                    <a:pt x="9714" y="2646"/>
                  </a:lnTo>
                  <a:lnTo>
                    <a:pt x="16223" y="9113"/>
                  </a:lnTo>
                  <a:lnTo>
                    <a:pt x="36571" y="42811"/>
                  </a:lnTo>
                  <a:lnTo>
                    <a:pt x="53830" y="82469"/>
                  </a:lnTo>
                  <a:lnTo>
                    <a:pt x="65597" y="112059"/>
                  </a:lnTo>
                  <a:lnTo>
                    <a:pt x="77440" y="145054"/>
                  </a:lnTo>
                  <a:lnTo>
                    <a:pt x="89319" y="182208"/>
                  </a:lnTo>
                  <a:lnTo>
                    <a:pt x="100221" y="220880"/>
                  </a:lnTo>
                  <a:lnTo>
                    <a:pt x="108373" y="257911"/>
                  </a:lnTo>
                  <a:lnTo>
                    <a:pt x="115304" y="291567"/>
                  </a:lnTo>
                  <a:lnTo>
                    <a:pt x="124784" y="335760"/>
                  </a:lnTo>
                  <a:lnTo>
                    <a:pt x="136876" y="376767"/>
                  </a:lnTo>
                  <a:lnTo>
                    <a:pt x="141097" y="392865"/>
                  </a:lnTo>
                  <a:lnTo>
                    <a:pt x="140697" y="394863"/>
                  </a:lnTo>
                  <a:lnTo>
                    <a:pt x="139439" y="395203"/>
                  </a:lnTo>
                  <a:lnTo>
                    <a:pt x="137608" y="394437"/>
                  </a:lnTo>
                  <a:lnTo>
                    <a:pt x="125550" y="379139"/>
                  </a:lnTo>
                  <a:lnTo>
                    <a:pt x="109409" y="346273"/>
                  </a:lnTo>
                  <a:lnTo>
                    <a:pt x="92613" y="316618"/>
                  </a:lnTo>
                  <a:lnTo>
                    <a:pt x="71919" y="282602"/>
                  </a:lnTo>
                  <a:lnTo>
                    <a:pt x="49493" y="244333"/>
                  </a:lnTo>
                  <a:lnTo>
                    <a:pt x="26789" y="2053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670"/>
            <p:cNvSpPr/>
            <p:nvPr/>
          </p:nvSpPr>
          <p:spPr bwMode="auto">
            <a:xfrm>
              <a:off x="4134445" y="1375649"/>
              <a:ext cx="176155" cy="287975"/>
            </a:xfrm>
            <a:custGeom>
              <a:avLst/>
              <a:gdLst/>
              <a:ahLst/>
              <a:cxnLst/>
              <a:rect l="0" t="0" r="0" b="0"/>
              <a:pathLst>
                <a:path w="176155" h="287975">
                  <a:moveTo>
                    <a:pt x="0" y="17382"/>
                  </a:moveTo>
                  <a:lnTo>
                    <a:pt x="8122" y="10253"/>
                  </a:lnTo>
                  <a:lnTo>
                    <a:pt x="22361" y="3143"/>
                  </a:lnTo>
                  <a:lnTo>
                    <a:pt x="55543" y="0"/>
                  </a:lnTo>
                  <a:lnTo>
                    <a:pt x="80950" y="4405"/>
                  </a:lnTo>
                  <a:lnTo>
                    <a:pt x="107329" y="16734"/>
                  </a:lnTo>
                  <a:lnTo>
                    <a:pt x="133997" y="37695"/>
                  </a:lnTo>
                  <a:lnTo>
                    <a:pt x="156009" y="67498"/>
                  </a:lnTo>
                  <a:lnTo>
                    <a:pt x="170359" y="106204"/>
                  </a:lnTo>
                  <a:lnTo>
                    <a:pt x="176154" y="144352"/>
                  </a:lnTo>
                  <a:lnTo>
                    <a:pt x="173130" y="185531"/>
                  </a:lnTo>
                  <a:lnTo>
                    <a:pt x="165951" y="224411"/>
                  </a:lnTo>
                  <a:lnTo>
                    <a:pt x="144640" y="265670"/>
                  </a:lnTo>
                  <a:lnTo>
                    <a:pt x="130209" y="287836"/>
                  </a:lnTo>
                  <a:lnTo>
                    <a:pt x="130463" y="287974"/>
                  </a:lnTo>
                  <a:lnTo>
                    <a:pt x="133946" y="2852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4671"/>
            <p:cNvSpPr/>
            <p:nvPr/>
          </p:nvSpPr>
          <p:spPr bwMode="auto">
            <a:xfrm>
              <a:off x="3848695" y="1482328"/>
              <a:ext cx="366119" cy="53579"/>
            </a:xfrm>
            <a:custGeom>
              <a:avLst/>
              <a:gdLst/>
              <a:ahLst/>
              <a:cxnLst/>
              <a:rect l="0" t="0" r="0" b="0"/>
              <a:pathLst>
                <a:path w="366119" h="53579">
                  <a:moveTo>
                    <a:pt x="0" y="0"/>
                  </a:moveTo>
                  <a:lnTo>
                    <a:pt x="7689" y="0"/>
                  </a:lnTo>
                  <a:lnTo>
                    <a:pt x="13303" y="4741"/>
                  </a:lnTo>
                  <a:lnTo>
                    <a:pt x="54747" y="13303"/>
                  </a:lnTo>
                  <a:lnTo>
                    <a:pt x="90194" y="16509"/>
                  </a:lnTo>
                  <a:lnTo>
                    <a:pt x="120454" y="17259"/>
                  </a:lnTo>
                  <a:lnTo>
                    <a:pt x="154738" y="18585"/>
                  </a:lnTo>
                  <a:lnTo>
                    <a:pt x="193127" y="22482"/>
                  </a:lnTo>
                  <a:lnTo>
                    <a:pt x="228048" y="27521"/>
                  </a:lnTo>
                  <a:lnTo>
                    <a:pt x="261097" y="33067"/>
                  </a:lnTo>
                  <a:lnTo>
                    <a:pt x="295630" y="38840"/>
                  </a:lnTo>
                  <a:lnTo>
                    <a:pt x="339058" y="47668"/>
                  </a:lnTo>
                  <a:lnTo>
                    <a:pt x="366118" y="535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4672"/>
            <p:cNvSpPr/>
            <p:nvPr/>
          </p:nvSpPr>
          <p:spPr bwMode="auto">
            <a:xfrm>
              <a:off x="3491508" y="1473398"/>
              <a:ext cx="285751" cy="71439"/>
            </a:xfrm>
            <a:custGeom>
              <a:avLst/>
              <a:gdLst/>
              <a:ahLst/>
              <a:cxnLst/>
              <a:rect l="0" t="0" r="0" b="0"/>
              <a:pathLst>
                <a:path w="285751" h="71439">
                  <a:moveTo>
                    <a:pt x="0" y="71438"/>
                  </a:moveTo>
                  <a:lnTo>
                    <a:pt x="30472" y="45707"/>
                  </a:lnTo>
                  <a:lnTo>
                    <a:pt x="64150" y="29197"/>
                  </a:lnTo>
                  <a:lnTo>
                    <a:pt x="105548" y="16479"/>
                  </a:lnTo>
                  <a:lnTo>
                    <a:pt x="144493" y="6426"/>
                  </a:lnTo>
                  <a:lnTo>
                    <a:pt x="185908" y="1904"/>
                  </a:lnTo>
                  <a:lnTo>
                    <a:pt x="224858" y="565"/>
                  </a:lnTo>
                  <a:lnTo>
                    <a:pt x="261534" y="168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4673"/>
            <p:cNvSpPr/>
            <p:nvPr/>
          </p:nvSpPr>
          <p:spPr bwMode="auto">
            <a:xfrm>
              <a:off x="3433958" y="1229789"/>
              <a:ext cx="271863" cy="476390"/>
            </a:xfrm>
            <a:custGeom>
              <a:avLst/>
              <a:gdLst/>
              <a:ahLst/>
              <a:cxnLst/>
              <a:rect l="0" t="0" r="0" b="0"/>
              <a:pathLst>
                <a:path w="271863" h="476390">
                  <a:moveTo>
                    <a:pt x="21831" y="56086"/>
                  </a:moveTo>
                  <a:lnTo>
                    <a:pt x="29520" y="48398"/>
                  </a:lnTo>
                  <a:lnTo>
                    <a:pt x="30652" y="39577"/>
                  </a:lnTo>
                  <a:lnTo>
                    <a:pt x="30760" y="12823"/>
                  </a:lnTo>
                  <a:lnTo>
                    <a:pt x="31753" y="25969"/>
                  </a:lnTo>
                  <a:lnTo>
                    <a:pt x="37829" y="50321"/>
                  </a:lnTo>
                  <a:lnTo>
                    <a:pt x="39323" y="92981"/>
                  </a:lnTo>
                  <a:lnTo>
                    <a:pt x="42173" y="123085"/>
                  </a:lnTo>
                  <a:lnTo>
                    <a:pt x="45754" y="156309"/>
                  </a:lnTo>
                  <a:lnTo>
                    <a:pt x="47347" y="190918"/>
                  </a:lnTo>
                  <a:lnTo>
                    <a:pt x="48054" y="223498"/>
                  </a:lnTo>
                  <a:lnTo>
                    <a:pt x="48368" y="255507"/>
                  </a:lnTo>
                  <a:lnTo>
                    <a:pt x="48509" y="289577"/>
                  </a:lnTo>
                  <a:lnTo>
                    <a:pt x="48587" y="328006"/>
                  </a:lnTo>
                  <a:lnTo>
                    <a:pt x="47621" y="365673"/>
                  </a:lnTo>
                  <a:lnTo>
                    <a:pt x="43877" y="376573"/>
                  </a:lnTo>
                  <a:lnTo>
                    <a:pt x="41489" y="379877"/>
                  </a:lnTo>
                  <a:lnTo>
                    <a:pt x="36190" y="383548"/>
                  </a:lnTo>
                  <a:lnTo>
                    <a:pt x="33388" y="383534"/>
                  </a:lnTo>
                  <a:lnTo>
                    <a:pt x="27629" y="380874"/>
                  </a:lnTo>
                  <a:lnTo>
                    <a:pt x="18809" y="364317"/>
                  </a:lnTo>
                  <a:lnTo>
                    <a:pt x="9911" y="331079"/>
                  </a:lnTo>
                  <a:lnTo>
                    <a:pt x="3965" y="301336"/>
                  </a:lnTo>
                  <a:lnTo>
                    <a:pt x="0" y="268274"/>
                  </a:lnTo>
                  <a:lnTo>
                    <a:pt x="1545" y="233735"/>
                  </a:lnTo>
                  <a:lnTo>
                    <a:pt x="5539" y="195895"/>
                  </a:lnTo>
                  <a:lnTo>
                    <a:pt x="12606" y="156919"/>
                  </a:lnTo>
                  <a:lnTo>
                    <a:pt x="25669" y="119752"/>
                  </a:lnTo>
                  <a:lnTo>
                    <a:pt x="41396" y="88681"/>
                  </a:lnTo>
                  <a:lnTo>
                    <a:pt x="69631" y="51523"/>
                  </a:lnTo>
                  <a:lnTo>
                    <a:pt x="103132" y="24307"/>
                  </a:lnTo>
                  <a:lnTo>
                    <a:pt x="145267" y="2073"/>
                  </a:lnTo>
                  <a:lnTo>
                    <a:pt x="161358" y="0"/>
                  </a:lnTo>
                  <a:lnTo>
                    <a:pt x="181574" y="4410"/>
                  </a:lnTo>
                  <a:lnTo>
                    <a:pt x="187857" y="6753"/>
                  </a:lnTo>
                  <a:lnTo>
                    <a:pt x="197485" y="17293"/>
                  </a:lnTo>
                  <a:lnTo>
                    <a:pt x="205071" y="33884"/>
                  </a:lnTo>
                  <a:lnTo>
                    <a:pt x="214920" y="73099"/>
                  </a:lnTo>
                  <a:lnTo>
                    <a:pt x="221089" y="108627"/>
                  </a:lnTo>
                  <a:lnTo>
                    <a:pt x="224492" y="150214"/>
                  </a:lnTo>
                  <a:lnTo>
                    <a:pt x="225399" y="172416"/>
                  </a:lnTo>
                  <a:lnTo>
                    <a:pt x="226996" y="196147"/>
                  </a:lnTo>
                  <a:lnTo>
                    <a:pt x="229053" y="220897"/>
                  </a:lnTo>
                  <a:lnTo>
                    <a:pt x="231417" y="246328"/>
                  </a:lnTo>
                  <a:lnTo>
                    <a:pt x="232992" y="270226"/>
                  </a:lnTo>
                  <a:lnTo>
                    <a:pt x="234043" y="293104"/>
                  </a:lnTo>
                  <a:lnTo>
                    <a:pt x="236202" y="336052"/>
                  </a:lnTo>
                  <a:lnTo>
                    <a:pt x="240469" y="374984"/>
                  </a:lnTo>
                  <a:lnTo>
                    <a:pt x="245672" y="409485"/>
                  </a:lnTo>
                  <a:lnTo>
                    <a:pt x="254180" y="448862"/>
                  </a:lnTo>
                  <a:lnTo>
                    <a:pt x="262985" y="470451"/>
                  </a:lnTo>
                  <a:lnTo>
                    <a:pt x="265944" y="475204"/>
                  </a:lnTo>
                  <a:lnTo>
                    <a:pt x="267917" y="476389"/>
                  </a:lnTo>
                  <a:lnTo>
                    <a:pt x="269232" y="475194"/>
                  </a:lnTo>
                  <a:lnTo>
                    <a:pt x="270693" y="466591"/>
                  </a:lnTo>
                  <a:lnTo>
                    <a:pt x="271862" y="4311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846"/>
          <p:cNvGrpSpPr/>
          <p:nvPr/>
        </p:nvGrpSpPr>
        <p:grpSpPr>
          <a:xfrm>
            <a:off x="3482946" y="1917965"/>
            <a:ext cx="1553399" cy="450405"/>
            <a:chOff x="3482946" y="1917965"/>
            <a:chExt cx="1553399" cy="450405"/>
          </a:xfrm>
        </p:grpSpPr>
        <p:sp>
          <p:nvSpPr>
            <p:cNvPr id="14" name="SMARTInkShape-4674"/>
            <p:cNvSpPr/>
            <p:nvPr/>
          </p:nvSpPr>
          <p:spPr bwMode="auto">
            <a:xfrm>
              <a:off x="3562945" y="2157064"/>
              <a:ext cx="446486" cy="48570"/>
            </a:xfrm>
            <a:custGeom>
              <a:avLst/>
              <a:gdLst/>
              <a:ahLst/>
              <a:cxnLst/>
              <a:rect l="0" t="0" r="0" b="0"/>
              <a:pathLst>
                <a:path w="446486" h="48570">
                  <a:moveTo>
                    <a:pt x="0" y="48569"/>
                  </a:moveTo>
                  <a:lnTo>
                    <a:pt x="14258" y="47577"/>
                  </a:lnTo>
                  <a:lnTo>
                    <a:pt x="41475" y="41501"/>
                  </a:lnTo>
                  <a:lnTo>
                    <a:pt x="75789" y="34899"/>
                  </a:lnTo>
                  <a:lnTo>
                    <a:pt x="120022" y="23021"/>
                  </a:lnTo>
                  <a:lnTo>
                    <a:pt x="153554" y="16378"/>
                  </a:lnTo>
                  <a:lnTo>
                    <a:pt x="188301" y="10119"/>
                  </a:lnTo>
                  <a:lnTo>
                    <a:pt x="226234" y="4029"/>
                  </a:lnTo>
                  <a:lnTo>
                    <a:pt x="265252" y="0"/>
                  </a:lnTo>
                  <a:lnTo>
                    <a:pt x="302437" y="1517"/>
                  </a:lnTo>
                  <a:lnTo>
                    <a:pt x="338807" y="5498"/>
                  </a:lnTo>
                  <a:lnTo>
                    <a:pt x="374815" y="10575"/>
                  </a:lnTo>
                  <a:lnTo>
                    <a:pt x="410663" y="16138"/>
                  </a:lnTo>
                  <a:lnTo>
                    <a:pt x="446485" y="217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4675"/>
            <p:cNvSpPr/>
            <p:nvPr/>
          </p:nvSpPr>
          <p:spPr bwMode="auto">
            <a:xfrm>
              <a:off x="3482946" y="1917965"/>
              <a:ext cx="369132" cy="405287"/>
            </a:xfrm>
            <a:custGeom>
              <a:avLst/>
              <a:gdLst/>
              <a:ahLst/>
              <a:cxnLst/>
              <a:rect l="0" t="0" r="0" b="0"/>
              <a:pathLst>
                <a:path w="369132" h="405287">
                  <a:moveTo>
                    <a:pt x="8562" y="82285"/>
                  </a:moveTo>
                  <a:lnTo>
                    <a:pt x="873" y="74597"/>
                  </a:lnTo>
                  <a:lnTo>
                    <a:pt x="0" y="68983"/>
                  </a:lnTo>
                  <a:lnTo>
                    <a:pt x="2441" y="63805"/>
                  </a:lnTo>
                  <a:lnTo>
                    <a:pt x="23030" y="36798"/>
                  </a:lnTo>
                  <a:lnTo>
                    <a:pt x="54304" y="13659"/>
                  </a:lnTo>
                  <a:lnTo>
                    <a:pt x="89804" y="656"/>
                  </a:lnTo>
                  <a:lnTo>
                    <a:pt x="131742" y="0"/>
                  </a:lnTo>
                  <a:lnTo>
                    <a:pt x="163520" y="6357"/>
                  </a:lnTo>
                  <a:lnTo>
                    <a:pt x="196495" y="17782"/>
                  </a:lnTo>
                  <a:lnTo>
                    <a:pt x="227686" y="36088"/>
                  </a:lnTo>
                  <a:lnTo>
                    <a:pt x="258086" y="62745"/>
                  </a:lnTo>
                  <a:lnTo>
                    <a:pt x="287141" y="95429"/>
                  </a:lnTo>
                  <a:lnTo>
                    <a:pt x="313284" y="133106"/>
                  </a:lnTo>
                  <a:lnTo>
                    <a:pt x="332840" y="170356"/>
                  </a:lnTo>
                  <a:lnTo>
                    <a:pt x="347154" y="206756"/>
                  </a:lnTo>
                  <a:lnTo>
                    <a:pt x="356824" y="242777"/>
                  </a:lnTo>
                  <a:lnTo>
                    <a:pt x="364428" y="278631"/>
                  </a:lnTo>
                  <a:lnTo>
                    <a:pt x="369131" y="312425"/>
                  </a:lnTo>
                  <a:lnTo>
                    <a:pt x="367192" y="351778"/>
                  </a:lnTo>
                  <a:lnTo>
                    <a:pt x="363388" y="383859"/>
                  </a:lnTo>
                  <a:lnTo>
                    <a:pt x="358117" y="404565"/>
                  </a:lnTo>
                  <a:lnTo>
                    <a:pt x="356693" y="405286"/>
                  </a:lnTo>
                  <a:lnTo>
                    <a:pt x="354751" y="403783"/>
                  </a:lnTo>
                  <a:lnTo>
                    <a:pt x="338960" y="3769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4676"/>
            <p:cNvSpPr/>
            <p:nvPr/>
          </p:nvSpPr>
          <p:spPr bwMode="auto">
            <a:xfrm>
              <a:off x="3546871" y="1928813"/>
              <a:ext cx="51794" cy="439557"/>
            </a:xfrm>
            <a:custGeom>
              <a:avLst/>
              <a:gdLst/>
              <a:ahLst/>
              <a:cxnLst/>
              <a:rect l="0" t="0" r="0" b="0"/>
              <a:pathLst>
                <a:path w="51794" h="439557">
                  <a:moveTo>
                    <a:pt x="51793" y="0"/>
                  </a:moveTo>
                  <a:lnTo>
                    <a:pt x="47053" y="4740"/>
                  </a:lnTo>
                  <a:lnTo>
                    <a:pt x="44725" y="12359"/>
                  </a:lnTo>
                  <a:lnTo>
                    <a:pt x="44104" y="17169"/>
                  </a:lnTo>
                  <a:lnTo>
                    <a:pt x="29842" y="49252"/>
                  </a:lnTo>
                  <a:lnTo>
                    <a:pt x="22855" y="77452"/>
                  </a:lnTo>
                  <a:lnTo>
                    <a:pt x="16443" y="112475"/>
                  </a:lnTo>
                  <a:lnTo>
                    <a:pt x="10285" y="152184"/>
                  </a:lnTo>
                  <a:lnTo>
                    <a:pt x="4241" y="196291"/>
                  </a:lnTo>
                  <a:lnTo>
                    <a:pt x="2232" y="219165"/>
                  </a:lnTo>
                  <a:lnTo>
                    <a:pt x="893" y="242352"/>
                  </a:lnTo>
                  <a:lnTo>
                    <a:pt x="0" y="265748"/>
                  </a:lnTo>
                  <a:lnTo>
                    <a:pt x="1654" y="310263"/>
                  </a:lnTo>
                  <a:lnTo>
                    <a:pt x="5697" y="351215"/>
                  </a:lnTo>
                  <a:lnTo>
                    <a:pt x="10801" y="385952"/>
                  </a:lnTo>
                  <a:lnTo>
                    <a:pt x="23993" y="419178"/>
                  </a:lnTo>
                  <a:lnTo>
                    <a:pt x="35729" y="436850"/>
                  </a:lnTo>
                  <a:lnTo>
                    <a:pt x="39099" y="439069"/>
                  </a:lnTo>
                  <a:lnTo>
                    <a:pt x="42338" y="439556"/>
                  </a:lnTo>
                  <a:lnTo>
                    <a:pt x="45490" y="438889"/>
                  </a:lnTo>
                  <a:lnTo>
                    <a:pt x="47591" y="434475"/>
                  </a:lnTo>
                  <a:lnTo>
                    <a:pt x="49925" y="418988"/>
                  </a:lnTo>
                  <a:lnTo>
                    <a:pt x="46499" y="383215"/>
                  </a:lnTo>
                  <a:lnTo>
                    <a:pt x="39188" y="352880"/>
                  </a:lnTo>
                  <a:lnTo>
                    <a:pt x="25004" y="3036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4677"/>
            <p:cNvSpPr/>
            <p:nvPr/>
          </p:nvSpPr>
          <p:spPr bwMode="auto">
            <a:xfrm>
              <a:off x="4027289" y="2080617"/>
              <a:ext cx="434933" cy="51710"/>
            </a:xfrm>
            <a:custGeom>
              <a:avLst/>
              <a:gdLst/>
              <a:ahLst/>
              <a:cxnLst/>
              <a:rect l="0" t="0" r="0" b="0"/>
              <a:pathLst>
                <a:path w="434933" h="51710">
                  <a:moveTo>
                    <a:pt x="0" y="44649"/>
                  </a:moveTo>
                  <a:lnTo>
                    <a:pt x="0" y="36960"/>
                  </a:lnTo>
                  <a:lnTo>
                    <a:pt x="4740" y="26606"/>
                  </a:lnTo>
                  <a:lnTo>
                    <a:pt x="15005" y="19101"/>
                  </a:lnTo>
                  <a:lnTo>
                    <a:pt x="45849" y="6199"/>
                  </a:lnTo>
                  <a:lnTo>
                    <a:pt x="87733" y="1225"/>
                  </a:lnTo>
                  <a:lnTo>
                    <a:pt x="123450" y="363"/>
                  </a:lnTo>
                  <a:lnTo>
                    <a:pt x="166003" y="1100"/>
                  </a:lnTo>
                  <a:lnTo>
                    <a:pt x="198795" y="4789"/>
                  </a:lnTo>
                  <a:lnTo>
                    <a:pt x="233213" y="9735"/>
                  </a:lnTo>
                  <a:lnTo>
                    <a:pt x="268353" y="16233"/>
                  </a:lnTo>
                  <a:lnTo>
                    <a:pt x="303815" y="25736"/>
                  </a:lnTo>
                  <a:lnTo>
                    <a:pt x="347768" y="37501"/>
                  </a:lnTo>
                  <a:lnTo>
                    <a:pt x="385926" y="47271"/>
                  </a:lnTo>
                  <a:lnTo>
                    <a:pt x="412887" y="51709"/>
                  </a:lnTo>
                  <a:lnTo>
                    <a:pt x="424276" y="50102"/>
                  </a:lnTo>
                  <a:lnTo>
                    <a:pt x="428703" y="48284"/>
                  </a:lnTo>
                  <a:lnTo>
                    <a:pt x="431653" y="45088"/>
                  </a:lnTo>
                  <a:lnTo>
                    <a:pt x="434932" y="36245"/>
                  </a:lnTo>
                  <a:lnTo>
                    <a:pt x="4286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4678"/>
            <p:cNvSpPr/>
            <p:nvPr/>
          </p:nvSpPr>
          <p:spPr bwMode="auto">
            <a:xfrm>
              <a:off x="4250531" y="2040848"/>
              <a:ext cx="258962" cy="185268"/>
            </a:xfrm>
            <a:custGeom>
              <a:avLst/>
              <a:gdLst/>
              <a:ahLst/>
              <a:cxnLst/>
              <a:rect l="0" t="0" r="0" b="0"/>
              <a:pathLst>
                <a:path w="258962" h="185268">
                  <a:moveTo>
                    <a:pt x="0" y="30840"/>
                  </a:moveTo>
                  <a:lnTo>
                    <a:pt x="4741" y="26099"/>
                  </a:lnTo>
                  <a:lnTo>
                    <a:pt x="9714" y="23772"/>
                  </a:lnTo>
                  <a:lnTo>
                    <a:pt x="46285" y="12360"/>
                  </a:lnTo>
                  <a:lnTo>
                    <a:pt x="90505" y="0"/>
                  </a:lnTo>
                  <a:lnTo>
                    <a:pt x="132126" y="5602"/>
                  </a:lnTo>
                  <a:lnTo>
                    <a:pt x="160196" y="16086"/>
                  </a:lnTo>
                  <a:lnTo>
                    <a:pt x="196347" y="42147"/>
                  </a:lnTo>
                  <a:lnTo>
                    <a:pt x="213730" y="67263"/>
                  </a:lnTo>
                  <a:lnTo>
                    <a:pt x="220424" y="93556"/>
                  </a:lnTo>
                  <a:lnTo>
                    <a:pt x="217667" y="120198"/>
                  </a:lnTo>
                  <a:lnTo>
                    <a:pt x="205041" y="162147"/>
                  </a:lnTo>
                  <a:lnTo>
                    <a:pt x="192440" y="185090"/>
                  </a:lnTo>
                  <a:lnTo>
                    <a:pt x="192785" y="185267"/>
                  </a:lnTo>
                  <a:lnTo>
                    <a:pt x="194008" y="184393"/>
                  </a:lnTo>
                  <a:lnTo>
                    <a:pt x="213408" y="140771"/>
                  </a:lnTo>
                  <a:lnTo>
                    <a:pt x="245847" y="99665"/>
                  </a:lnTo>
                  <a:lnTo>
                    <a:pt x="258961" y="844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4679"/>
            <p:cNvSpPr/>
            <p:nvPr/>
          </p:nvSpPr>
          <p:spPr bwMode="auto">
            <a:xfrm>
              <a:off x="4743949" y="2108184"/>
              <a:ext cx="292396" cy="224298"/>
            </a:xfrm>
            <a:custGeom>
              <a:avLst/>
              <a:gdLst/>
              <a:ahLst/>
              <a:cxnLst/>
              <a:rect l="0" t="0" r="0" b="0"/>
              <a:pathLst>
                <a:path w="292396" h="224298">
                  <a:moveTo>
                    <a:pt x="131660" y="34941"/>
                  </a:moveTo>
                  <a:lnTo>
                    <a:pt x="131660" y="30200"/>
                  </a:lnTo>
                  <a:lnTo>
                    <a:pt x="129015" y="25227"/>
                  </a:lnTo>
                  <a:lnTo>
                    <a:pt x="110670" y="5129"/>
                  </a:lnTo>
                  <a:lnTo>
                    <a:pt x="104802" y="1848"/>
                  </a:lnTo>
                  <a:lnTo>
                    <a:pt x="93276" y="0"/>
                  </a:lnTo>
                  <a:lnTo>
                    <a:pt x="82851" y="560"/>
                  </a:lnTo>
                  <a:lnTo>
                    <a:pt x="71602" y="4116"/>
                  </a:lnTo>
                  <a:lnTo>
                    <a:pt x="54114" y="21177"/>
                  </a:lnTo>
                  <a:lnTo>
                    <a:pt x="24484" y="64915"/>
                  </a:lnTo>
                  <a:lnTo>
                    <a:pt x="9285" y="98393"/>
                  </a:lnTo>
                  <a:lnTo>
                    <a:pt x="0" y="140520"/>
                  </a:lnTo>
                  <a:lnTo>
                    <a:pt x="3133" y="163678"/>
                  </a:lnTo>
                  <a:lnTo>
                    <a:pt x="10376" y="174178"/>
                  </a:lnTo>
                  <a:lnTo>
                    <a:pt x="15085" y="178368"/>
                  </a:lnTo>
                  <a:lnTo>
                    <a:pt x="25609" y="183022"/>
                  </a:lnTo>
                  <a:lnTo>
                    <a:pt x="31194" y="184263"/>
                  </a:lnTo>
                  <a:lnTo>
                    <a:pt x="45337" y="180351"/>
                  </a:lnTo>
                  <a:lnTo>
                    <a:pt x="78669" y="161670"/>
                  </a:lnTo>
                  <a:lnTo>
                    <a:pt x="112925" y="124613"/>
                  </a:lnTo>
                  <a:lnTo>
                    <a:pt x="137183" y="81721"/>
                  </a:lnTo>
                  <a:lnTo>
                    <a:pt x="151156" y="56078"/>
                  </a:lnTo>
                  <a:lnTo>
                    <a:pt x="161161" y="44335"/>
                  </a:lnTo>
                  <a:lnTo>
                    <a:pt x="168915" y="39116"/>
                  </a:lnTo>
                  <a:lnTo>
                    <a:pt x="171380" y="39709"/>
                  </a:lnTo>
                  <a:lnTo>
                    <a:pt x="173023" y="42088"/>
                  </a:lnTo>
                  <a:lnTo>
                    <a:pt x="175335" y="57564"/>
                  </a:lnTo>
                  <a:lnTo>
                    <a:pt x="180857" y="98941"/>
                  </a:lnTo>
                  <a:lnTo>
                    <a:pt x="193421" y="135704"/>
                  </a:lnTo>
                  <a:lnTo>
                    <a:pt x="209711" y="171732"/>
                  </a:lnTo>
                  <a:lnTo>
                    <a:pt x="231847" y="202802"/>
                  </a:lnTo>
                  <a:lnTo>
                    <a:pt x="257257" y="221379"/>
                  </a:lnTo>
                  <a:lnTo>
                    <a:pt x="272147" y="224297"/>
                  </a:lnTo>
                  <a:lnTo>
                    <a:pt x="292395" y="2224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" name="SMARTInkShape-Group847"/>
          <p:cNvGrpSpPr/>
          <p:nvPr/>
        </p:nvGrpSpPr>
        <p:grpSpPr>
          <a:xfrm>
            <a:off x="1866305" y="849684"/>
            <a:ext cx="4416254" cy="1702774"/>
            <a:chOff x="1866305" y="849684"/>
            <a:chExt cx="4416254" cy="1702774"/>
          </a:xfrm>
        </p:grpSpPr>
        <p:sp>
          <p:nvSpPr>
            <p:cNvPr id="21" name="SMARTInkShape-4680"/>
            <p:cNvSpPr/>
            <p:nvPr/>
          </p:nvSpPr>
          <p:spPr bwMode="auto">
            <a:xfrm>
              <a:off x="3109443" y="849684"/>
              <a:ext cx="3173116" cy="1702774"/>
            </a:xfrm>
            <a:custGeom>
              <a:avLst/>
              <a:gdLst/>
              <a:ahLst/>
              <a:cxnLst/>
              <a:rect l="0" t="0" r="0" b="0"/>
              <a:pathLst>
                <a:path w="3173116" h="1702774">
                  <a:moveTo>
                    <a:pt x="2230510" y="87933"/>
                  </a:moveTo>
                  <a:lnTo>
                    <a:pt x="2187610" y="83193"/>
                  </a:lnTo>
                  <a:lnTo>
                    <a:pt x="2149496" y="78839"/>
                  </a:lnTo>
                  <a:lnTo>
                    <a:pt x="2115335" y="73112"/>
                  </a:lnTo>
                  <a:lnTo>
                    <a:pt x="2075227" y="70974"/>
                  </a:lnTo>
                  <a:lnTo>
                    <a:pt x="2036774" y="69348"/>
                  </a:lnTo>
                  <a:lnTo>
                    <a:pt x="1994403" y="64016"/>
                  </a:lnTo>
                  <a:lnTo>
                    <a:pt x="1950429" y="61995"/>
                  </a:lnTo>
                  <a:lnTo>
                    <a:pt x="1906973" y="60404"/>
                  </a:lnTo>
                  <a:lnTo>
                    <a:pt x="1866536" y="54090"/>
                  </a:lnTo>
                  <a:lnTo>
                    <a:pt x="1834588" y="48748"/>
                  </a:lnTo>
                  <a:lnTo>
                    <a:pt x="1803190" y="43067"/>
                  </a:lnTo>
                  <a:lnTo>
                    <a:pt x="1772700" y="37235"/>
                  </a:lnTo>
                  <a:lnTo>
                    <a:pt x="1742612" y="31336"/>
                  </a:lnTo>
                  <a:lnTo>
                    <a:pt x="1712703" y="25406"/>
                  </a:lnTo>
                  <a:lnTo>
                    <a:pt x="1682873" y="20456"/>
                  </a:lnTo>
                  <a:lnTo>
                    <a:pt x="1653079" y="18256"/>
                  </a:lnTo>
                  <a:lnTo>
                    <a:pt x="1623301" y="14632"/>
                  </a:lnTo>
                  <a:lnTo>
                    <a:pt x="1593530" y="10707"/>
                  </a:lnTo>
                  <a:lnTo>
                    <a:pt x="1563762" y="8962"/>
                  </a:lnTo>
                  <a:lnTo>
                    <a:pt x="1533995" y="5541"/>
                  </a:lnTo>
                  <a:lnTo>
                    <a:pt x="1504229" y="1705"/>
                  </a:lnTo>
                  <a:lnTo>
                    <a:pt x="1474464" y="0"/>
                  </a:lnTo>
                  <a:lnTo>
                    <a:pt x="1444698" y="1888"/>
                  </a:lnTo>
                  <a:lnTo>
                    <a:pt x="1400049" y="5884"/>
                  </a:lnTo>
                  <a:lnTo>
                    <a:pt x="1355401" y="7068"/>
                  </a:lnTo>
                  <a:lnTo>
                    <a:pt x="1310752" y="7418"/>
                  </a:lnTo>
                  <a:lnTo>
                    <a:pt x="1266104" y="10168"/>
                  </a:lnTo>
                  <a:lnTo>
                    <a:pt x="1221455" y="14621"/>
                  </a:lnTo>
                  <a:lnTo>
                    <a:pt x="1179453" y="15940"/>
                  </a:lnTo>
                  <a:lnTo>
                    <a:pt x="1139226" y="18977"/>
                  </a:lnTo>
                  <a:lnTo>
                    <a:pt x="1098534" y="26161"/>
                  </a:lnTo>
                  <a:lnTo>
                    <a:pt x="1058696" y="31927"/>
                  </a:lnTo>
                  <a:lnTo>
                    <a:pt x="1018118" y="36281"/>
                  </a:lnTo>
                  <a:lnTo>
                    <a:pt x="980960" y="43855"/>
                  </a:lnTo>
                  <a:lnTo>
                    <a:pt x="937589" y="50563"/>
                  </a:lnTo>
                  <a:lnTo>
                    <a:pt x="900359" y="59017"/>
                  </a:lnTo>
                  <a:lnTo>
                    <a:pt x="864341" y="70242"/>
                  </a:lnTo>
                  <a:lnTo>
                    <a:pt x="828564" y="82013"/>
                  </a:lnTo>
                  <a:lnTo>
                    <a:pt x="792834" y="93893"/>
                  </a:lnTo>
                  <a:lnTo>
                    <a:pt x="754467" y="105794"/>
                  </a:lnTo>
                  <a:lnTo>
                    <a:pt x="713705" y="117699"/>
                  </a:lnTo>
                  <a:lnTo>
                    <a:pt x="670853" y="123468"/>
                  </a:lnTo>
                  <a:lnTo>
                    <a:pt x="630050" y="133133"/>
                  </a:lnTo>
                  <a:lnTo>
                    <a:pt x="588807" y="144597"/>
                  </a:lnTo>
                  <a:lnTo>
                    <a:pt x="551005" y="162552"/>
                  </a:lnTo>
                  <a:lnTo>
                    <a:pt x="508995" y="179329"/>
                  </a:lnTo>
                  <a:lnTo>
                    <a:pt x="467000" y="201457"/>
                  </a:lnTo>
                  <a:lnTo>
                    <a:pt x="432256" y="219025"/>
                  </a:lnTo>
                  <a:lnTo>
                    <a:pt x="391097" y="242739"/>
                  </a:lnTo>
                  <a:lnTo>
                    <a:pt x="348424" y="266532"/>
                  </a:lnTo>
                  <a:lnTo>
                    <a:pt x="311038" y="290340"/>
                  </a:lnTo>
                  <a:lnTo>
                    <a:pt x="274990" y="321281"/>
                  </a:lnTo>
                  <a:lnTo>
                    <a:pt x="239206" y="356056"/>
                  </a:lnTo>
                  <a:lnTo>
                    <a:pt x="215051" y="385328"/>
                  </a:lnTo>
                  <a:lnTo>
                    <a:pt x="184371" y="426034"/>
                  </a:lnTo>
                  <a:lnTo>
                    <a:pt x="155785" y="469867"/>
                  </a:lnTo>
                  <a:lnTo>
                    <a:pt x="132126" y="505921"/>
                  </a:lnTo>
                  <a:lnTo>
                    <a:pt x="112107" y="547582"/>
                  </a:lnTo>
                  <a:lnTo>
                    <a:pt x="92615" y="591345"/>
                  </a:lnTo>
                  <a:lnTo>
                    <a:pt x="76811" y="620904"/>
                  </a:lnTo>
                  <a:lnTo>
                    <a:pt x="65157" y="653223"/>
                  </a:lnTo>
                  <a:lnTo>
                    <a:pt x="55678" y="687431"/>
                  </a:lnTo>
                  <a:lnTo>
                    <a:pt x="44850" y="722478"/>
                  </a:lnTo>
                  <a:lnTo>
                    <a:pt x="33424" y="760544"/>
                  </a:lnTo>
                  <a:lnTo>
                    <a:pt x="22722" y="800614"/>
                  </a:lnTo>
                  <a:lnTo>
                    <a:pt x="14659" y="841573"/>
                  </a:lnTo>
                  <a:lnTo>
                    <a:pt x="7768" y="880283"/>
                  </a:lnTo>
                  <a:lnTo>
                    <a:pt x="2390" y="918323"/>
                  </a:lnTo>
                  <a:lnTo>
                    <a:pt x="0" y="958381"/>
                  </a:lnTo>
                  <a:lnTo>
                    <a:pt x="1584" y="996689"/>
                  </a:lnTo>
                  <a:lnTo>
                    <a:pt x="5595" y="1033559"/>
                  </a:lnTo>
                  <a:lnTo>
                    <a:pt x="10685" y="1069790"/>
                  </a:lnTo>
                  <a:lnTo>
                    <a:pt x="18900" y="1103090"/>
                  </a:lnTo>
                  <a:lnTo>
                    <a:pt x="29166" y="1135419"/>
                  </a:lnTo>
                  <a:lnTo>
                    <a:pt x="40343" y="1169631"/>
                  </a:lnTo>
                  <a:lnTo>
                    <a:pt x="51926" y="1202034"/>
                  </a:lnTo>
                  <a:lnTo>
                    <a:pt x="65672" y="1232972"/>
                  </a:lnTo>
                  <a:lnTo>
                    <a:pt x="85011" y="1263259"/>
                  </a:lnTo>
                  <a:lnTo>
                    <a:pt x="104189" y="1293256"/>
                  </a:lnTo>
                  <a:lnTo>
                    <a:pt x="134367" y="1335389"/>
                  </a:lnTo>
                  <a:lnTo>
                    <a:pt x="171090" y="1373008"/>
                  </a:lnTo>
                  <a:lnTo>
                    <a:pt x="213390" y="1411936"/>
                  </a:lnTo>
                  <a:lnTo>
                    <a:pt x="243598" y="1438379"/>
                  </a:lnTo>
                  <a:lnTo>
                    <a:pt x="276868" y="1460053"/>
                  </a:lnTo>
                  <a:lnTo>
                    <a:pt x="311498" y="1482254"/>
                  </a:lnTo>
                  <a:lnTo>
                    <a:pt x="347725" y="1504358"/>
                  </a:lnTo>
                  <a:lnTo>
                    <a:pt x="386977" y="1524104"/>
                  </a:lnTo>
                  <a:lnTo>
                    <a:pt x="427574" y="1542802"/>
                  </a:lnTo>
                  <a:lnTo>
                    <a:pt x="469760" y="1561034"/>
                  </a:lnTo>
                  <a:lnTo>
                    <a:pt x="492122" y="1570063"/>
                  </a:lnTo>
                  <a:lnTo>
                    <a:pt x="514968" y="1579059"/>
                  </a:lnTo>
                  <a:lnTo>
                    <a:pt x="538135" y="1587040"/>
                  </a:lnTo>
                  <a:lnTo>
                    <a:pt x="561518" y="1594346"/>
                  </a:lnTo>
                  <a:lnTo>
                    <a:pt x="585044" y="1601201"/>
                  </a:lnTo>
                  <a:lnTo>
                    <a:pt x="608666" y="1608747"/>
                  </a:lnTo>
                  <a:lnTo>
                    <a:pt x="632351" y="1616754"/>
                  </a:lnTo>
                  <a:lnTo>
                    <a:pt x="656078" y="1625069"/>
                  </a:lnTo>
                  <a:lnTo>
                    <a:pt x="679834" y="1632597"/>
                  </a:lnTo>
                  <a:lnTo>
                    <a:pt x="703609" y="1639600"/>
                  </a:lnTo>
                  <a:lnTo>
                    <a:pt x="727396" y="1646252"/>
                  </a:lnTo>
                  <a:lnTo>
                    <a:pt x="752184" y="1651680"/>
                  </a:lnTo>
                  <a:lnTo>
                    <a:pt x="777639" y="1656290"/>
                  </a:lnTo>
                  <a:lnTo>
                    <a:pt x="803539" y="1660356"/>
                  </a:lnTo>
                  <a:lnTo>
                    <a:pt x="828743" y="1665051"/>
                  </a:lnTo>
                  <a:lnTo>
                    <a:pt x="853483" y="1670165"/>
                  </a:lnTo>
                  <a:lnTo>
                    <a:pt x="877914" y="1675559"/>
                  </a:lnTo>
                  <a:lnTo>
                    <a:pt x="904123" y="1680147"/>
                  </a:lnTo>
                  <a:lnTo>
                    <a:pt x="931518" y="1684199"/>
                  </a:lnTo>
                  <a:lnTo>
                    <a:pt x="959703" y="1687891"/>
                  </a:lnTo>
                  <a:lnTo>
                    <a:pt x="987422" y="1690353"/>
                  </a:lnTo>
                  <a:lnTo>
                    <a:pt x="1014832" y="1691995"/>
                  </a:lnTo>
                  <a:lnTo>
                    <a:pt x="1042035" y="1693089"/>
                  </a:lnTo>
                  <a:lnTo>
                    <a:pt x="1070091" y="1694810"/>
                  </a:lnTo>
                  <a:lnTo>
                    <a:pt x="1098718" y="1696950"/>
                  </a:lnTo>
                  <a:lnTo>
                    <a:pt x="1127725" y="1699369"/>
                  </a:lnTo>
                  <a:lnTo>
                    <a:pt x="1156984" y="1700982"/>
                  </a:lnTo>
                  <a:lnTo>
                    <a:pt x="1186412" y="1702056"/>
                  </a:lnTo>
                  <a:lnTo>
                    <a:pt x="1215952" y="1702773"/>
                  </a:lnTo>
                  <a:lnTo>
                    <a:pt x="1245568" y="1702259"/>
                  </a:lnTo>
                  <a:lnTo>
                    <a:pt x="1275234" y="1700924"/>
                  </a:lnTo>
                  <a:lnTo>
                    <a:pt x="1304933" y="1699041"/>
                  </a:lnTo>
                  <a:lnTo>
                    <a:pt x="1335646" y="1697787"/>
                  </a:lnTo>
                  <a:lnTo>
                    <a:pt x="1367036" y="1696950"/>
                  </a:lnTo>
                  <a:lnTo>
                    <a:pt x="1398876" y="1696392"/>
                  </a:lnTo>
                  <a:lnTo>
                    <a:pt x="1430025" y="1695029"/>
                  </a:lnTo>
                  <a:lnTo>
                    <a:pt x="1460713" y="1693127"/>
                  </a:lnTo>
                  <a:lnTo>
                    <a:pt x="1491093" y="1690867"/>
                  </a:lnTo>
                  <a:lnTo>
                    <a:pt x="1522261" y="1687376"/>
                  </a:lnTo>
                  <a:lnTo>
                    <a:pt x="1553953" y="1683064"/>
                  </a:lnTo>
                  <a:lnTo>
                    <a:pt x="1585995" y="1678205"/>
                  </a:lnTo>
                  <a:lnTo>
                    <a:pt x="1618272" y="1673974"/>
                  </a:lnTo>
                  <a:lnTo>
                    <a:pt x="1650702" y="1670161"/>
                  </a:lnTo>
                  <a:lnTo>
                    <a:pt x="1683237" y="1666627"/>
                  </a:lnTo>
                  <a:lnTo>
                    <a:pt x="1714849" y="1662286"/>
                  </a:lnTo>
                  <a:lnTo>
                    <a:pt x="1745846" y="1657408"/>
                  </a:lnTo>
                  <a:lnTo>
                    <a:pt x="1776432" y="1652172"/>
                  </a:lnTo>
                  <a:lnTo>
                    <a:pt x="1807737" y="1646697"/>
                  </a:lnTo>
                  <a:lnTo>
                    <a:pt x="1839521" y="1641062"/>
                  </a:lnTo>
                  <a:lnTo>
                    <a:pt x="1871624" y="1635321"/>
                  </a:lnTo>
                  <a:lnTo>
                    <a:pt x="1903940" y="1628517"/>
                  </a:lnTo>
                  <a:lnTo>
                    <a:pt x="1936399" y="1621005"/>
                  </a:lnTo>
                  <a:lnTo>
                    <a:pt x="1968951" y="1613020"/>
                  </a:lnTo>
                  <a:lnTo>
                    <a:pt x="2000575" y="1604720"/>
                  </a:lnTo>
                  <a:lnTo>
                    <a:pt x="2031579" y="1596211"/>
                  </a:lnTo>
                  <a:lnTo>
                    <a:pt x="2062171" y="1587561"/>
                  </a:lnTo>
                  <a:lnTo>
                    <a:pt x="2093480" y="1577826"/>
                  </a:lnTo>
                  <a:lnTo>
                    <a:pt x="2125265" y="1567367"/>
                  </a:lnTo>
                  <a:lnTo>
                    <a:pt x="2157370" y="1556425"/>
                  </a:lnTo>
                  <a:lnTo>
                    <a:pt x="2188696" y="1546154"/>
                  </a:lnTo>
                  <a:lnTo>
                    <a:pt x="2219501" y="1536331"/>
                  </a:lnTo>
                  <a:lnTo>
                    <a:pt x="2249960" y="1526805"/>
                  </a:lnTo>
                  <a:lnTo>
                    <a:pt x="2280187" y="1516486"/>
                  </a:lnTo>
                  <a:lnTo>
                    <a:pt x="2310261" y="1505638"/>
                  </a:lnTo>
                  <a:lnTo>
                    <a:pt x="2340232" y="1494436"/>
                  </a:lnTo>
                  <a:lnTo>
                    <a:pt x="2370135" y="1483001"/>
                  </a:lnTo>
                  <a:lnTo>
                    <a:pt x="2399992" y="1471408"/>
                  </a:lnTo>
                  <a:lnTo>
                    <a:pt x="2429818" y="1459711"/>
                  </a:lnTo>
                  <a:lnTo>
                    <a:pt x="2458632" y="1447944"/>
                  </a:lnTo>
                  <a:lnTo>
                    <a:pt x="2486771" y="1436130"/>
                  </a:lnTo>
                  <a:lnTo>
                    <a:pt x="2514460" y="1424286"/>
                  </a:lnTo>
                  <a:lnTo>
                    <a:pt x="2542841" y="1411429"/>
                  </a:lnTo>
                  <a:lnTo>
                    <a:pt x="2571684" y="1397896"/>
                  </a:lnTo>
                  <a:lnTo>
                    <a:pt x="2600835" y="1383914"/>
                  </a:lnTo>
                  <a:lnTo>
                    <a:pt x="2629197" y="1369631"/>
                  </a:lnTo>
                  <a:lnTo>
                    <a:pt x="2657036" y="1355148"/>
                  </a:lnTo>
                  <a:lnTo>
                    <a:pt x="2684525" y="1340533"/>
                  </a:lnTo>
                  <a:lnTo>
                    <a:pt x="2711781" y="1324835"/>
                  </a:lnTo>
                  <a:lnTo>
                    <a:pt x="2738880" y="1308417"/>
                  </a:lnTo>
                  <a:lnTo>
                    <a:pt x="2765877" y="1291519"/>
                  </a:lnTo>
                  <a:lnTo>
                    <a:pt x="2792804" y="1274300"/>
                  </a:lnTo>
                  <a:lnTo>
                    <a:pt x="2819685" y="1256868"/>
                  </a:lnTo>
                  <a:lnTo>
                    <a:pt x="2846536" y="1239293"/>
                  </a:lnTo>
                  <a:lnTo>
                    <a:pt x="2872374" y="1221624"/>
                  </a:lnTo>
                  <a:lnTo>
                    <a:pt x="2897536" y="1203891"/>
                  </a:lnTo>
                  <a:lnTo>
                    <a:pt x="2922249" y="1186116"/>
                  </a:lnTo>
                  <a:lnTo>
                    <a:pt x="2945670" y="1167321"/>
                  </a:lnTo>
                  <a:lnTo>
                    <a:pt x="2990213" y="1127916"/>
                  </a:lnTo>
                  <a:lnTo>
                    <a:pt x="3030515" y="1087252"/>
                  </a:lnTo>
                  <a:lnTo>
                    <a:pt x="3067279" y="1045036"/>
                  </a:lnTo>
                  <a:lnTo>
                    <a:pt x="3084028" y="1022666"/>
                  </a:lnTo>
                  <a:lnTo>
                    <a:pt x="3100155" y="999815"/>
                  </a:lnTo>
                  <a:lnTo>
                    <a:pt x="3113883" y="975651"/>
                  </a:lnTo>
                  <a:lnTo>
                    <a:pt x="3126011" y="950612"/>
                  </a:lnTo>
                  <a:lnTo>
                    <a:pt x="3137073" y="924990"/>
                  </a:lnTo>
                  <a:lnTo>
                    <a:pt x="3146433" y="899971"/>
                  </a:lnTo>
                  <a:lnTo>
                    <a:pt x="3154656" y="875354"/>
                  </a:lnTo>
                  <a:lnTo>
                    <a:pt x="3162123" y="851006"/>
                  </a:lnTo>
                  <a:lnTo>
                    <a:pt x="3167101" y="825844"/>
                  </a:lnTo>
                  <a:lnTo>
                    <a:pt x="3170419" y="800139"/>
                  </a:lnTo>
                  <a:lnTo>
                    <a:pt x="3172632" y="774073"/>
                  </a:lnTo>
                  <a:lnTo>
                    <a:pt x="3173115" y="748758"/>
                  </a:lnTo>
                  <a:lnTo>
                    <a:pt x="3172444" y="723944"/>
                  </a:lnTo>
                  <a:lnTo>
                    <a:pt x="3171005" y="699464"/>
                  </a:lnTo>
                  <a:lnTo>
                    <a:pt x="3167069" y="676198"/>
                  </a:lnTo>
                  <a:lnTo>
                    <a:pt x="3154758" y="631827"/>
                  </a:lnTo>
                  <a:lnTo>
                    <a:pt x="3136719" y="588956"/>
                  </a:lnTo>
                  <a:lnTo>
                    <a:pt x="3112497" y="546750"/>
                  </a:lnTo>
                  <a:lnTo>
                    <a:pt x="3078579" y="504841"/>
                  </a:lnTo>
                  <a:lnTo>
                    <a:pt x="3037709" y="465710"/>
                  </a:lnTo>
                  <a:lnTo>
                    <a:pt x="3015697" y="446941"/>
                  </a:lnTo>
                  <a:lnTo>
                    <a:pt x="2991101" y="428475"/>
                  </a:lnTo>
                  <a:lnTo>
                    <a:pt x="2964782" y="410211"/>
                  </a:lnTo>
                  <a:lnTo>
                    <a:pt x="2937313" y="392082"/>
                  </a:lnTo>
                  <a:lnTo>
                    <a:pt x="2907095" y="374043"/>
                  </a:lnTo>
                  <a:lnTo>
                    <a:pt x="2875044" y="356064"/>
                  </a:lnTo>
                  <a:lnTo>
                    <a:pt x="2841769" y="338124"/>
                  </a:lnTo>
                  <a:lnTo>
                    <a:pt x="2807680" y="321204"/>
                  </a:lnTo>
                  <a:lnTo>
                    <a:pt x="2773048" y="304963"/>
                  </a:lnTo>
                  <a:lnTo>
                    <a:pt x="2738054" y="289174"/>
                  </a:lnTo>
                  <a:lnTo>
                    <a:pt x="2668065" y="2575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4681"/>
            <p:cNvSpPr/>
            <p:nvPr/>
          </p:nvSpPr>
          <p:spPr bwMode="auto">
            <a:xfrm>
              <a:off x="1866305" y="2009180"/>
              <a:ext cx="897958" cy="178594"/>
            </a:xfrm>
            <a:custGeom>
              <a:avLst/>
              <a:gdLst/>
              <a:ahLst/>
              <a:cxnLst/>
              <a:rect l="0" t="0" r="0" b="0"/>
              <a:pathLst>
                <a:path w="897958" h="178594">
                  <a:moveTo>
                    <a:pt x="0" y="178593"/>
                  </a:moveTo>
                  <a:lnTo>
                    <a:pt x="4740" y="178593"/>
                  </a:lnTo>
                  <a:lnTo>
                    <a:pt x="6137" y="177601"/>
                  </a:lnTo>
                  <a:lnTo>
                    <a:pt x="7067" y="175947"/>
                  </a:lnTo>
                  <a:lnTo>
                    <a:pt x="7688" y="173853"/>
                  </a:lnTo>
                  <a:lnTo>
                    <a:pt x="16315" y="171526"/>
                  </a:lnTo>
                  <a:lnTo>
                    <a:pt x="50847" y="165291"/>
                  </a:lnTo>
                  <a:lnTo>
                    <a:pt x="89039" y="162084"/>
                  </a:lnTo>
                  <a:lnTo>
                    <a:pt x="122586" y="158688"/>
                  </a:lnTo>
                  <a:lnTo>
                    <a:pt x="161639" y="153872"/>
                  </a:lnTo>
                  <a:lnTo>
                    <a:pt x="205454" y="148424"/>
                  </a:lnTo>
                  <a:lnTo>
                    <a:pt x="228250" y="145582"/>
                  </a:lnTo>
                  <a:lnTo>
                    <a:pt x="251386" y="142695"/>
                  </a:lnTo>
                  <a:lnTo>
                    <a:pt x="274746" y="139779"/>
                  </a:lnTo>
                  <a:lnTo>
                    <a:pt x="299250" y="136842"/>
                  </a:lnTo>
                  <a:lnTo>
                    <a:pt x="324516" y="133892"/>
                  </a:lnTo>
                  <a:lnTo>
                    <a:pt x="350289" y="130933"/>
                  </a:lnTo>
                  <a:lnTo>
                    <a:pt x="376401" y="126976"/>
                  </a:lnTo>
                  <a:lnTo>
                    <a:pt x="402738" y="122354"/>
                  </a:lnTo>
                  <a:lnTo>
                    <a:pt x="429227" y="117288"/>
                  </a:lnTo>
                  <a:lnTo>
                    <a:pt x="454823" y="111926"/>
                  </a:lnTo>
                  <a:lnTo>
                    <a:pt x="479825" y="106367"/>
                  </a:lnTo>
                  <a:lnTo>
                    <a:pt x="504430" y="100677"/>
                  </a:lnTo>
                  <a:lnTo>
                    <a:pt x="528771" y="94899"/>
                  </a:lnTo>
                  <a:lnTo>
                    <a:pt x="552936" y="89063"/>
                  </a:lnTo>
                  <a:lnTo>
                    <a:pt x="576983" y="83188"/>
                  </a:lnTo>
                  <a:lnTo>
                    <a:pt x="600952" y="77286"/>
                  </a:lnTo>
                  <a:lnTo>
                    <a:pt x="624869" y="71368"/>
                  </a:lnTo>
                  <a:lnTo>
                    <a:pt x="648751" y="65438"/>
                  </a:lnTo>
                  <a:lnTo>
                    <a:pt x="671618" y="60492"/>
                  </a:lnTo>
                  <a:lnTo>
                    <a:pt x="715546" y="52352"/>
                  </a:lnTo>
                  <a:lnTo>
                    <a:pt x="755575" y="42780"/>
                  </a:lnTo>
                  <a:lnTo>
                    <a:pt x="792217" y="32904"/>
                  </a:lnTo>
                  <a:lnTo>
                    <a:pt x="825039" y="25207"/>
                  </a:lnTo>
                  <a:lnTo>
                    <a:pt x="861927" y="15296"/>
                  </a:lnTo>
                  <a:lnTo>
                    <a:pt x="897475" y="1800"/>
                  </a:lnTo>
                  <a:lnTo>
                    <a:pt x="897957" y="1200"/>
                  </a:lnTo>
                  <a:lnTo>
                    <a:pt x="897286" y="800"/>
                  </a:lnTo>
                  <a:lnTo>
                    <a:pt x="8929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4682"/>
            <p:cNvSpPr/>
            <p:nvPr/>
          </p:nvSpPr>
          <p:spPr bwMode="auto">
            <a:xfrm>
              <a:off x="2419945" y="1678781"/>
              <a:ext cx="604315" cy="491134"/>
            </a:xfrm>
            <a:custGeom>
              <a:avLst/>
              <a:gdLst/>
              <a:ahLst/>
              <a:cxnLst/>
              <a:rect l="0" t="0" r="0" b="0"/>
              <a:pathLst>
                <a:path w="604315" h="491134">
                  <a:moveTo>
                    <a:pt x="0" y="0"/>
                  </a:moveTo>
                  <a:lnTo>
                    <a:pt x="38830" y="0"/>
                  </a:lnTo>
                  <a:lnTo>
                    <a:pt x="76793" y="0"/>
                  </a:lnTo>
                  <a:lnTo>
                    <a:pt x="110838" y="4741"/>
                  </a:lnTo>
                  <a:lnTo>
                    <a:pt x="139551" y="7068"/>
                  </a:lnTo>
                  <a:lnTo>
                    <a:pt x="172156" y="9095"/>
                  </a:lnTo>
                  <a:lnTo>
                    <a:pt x="206490" y="13303"/>
                  </a:lnTo>
                  <a:lnTo>
                    <a:pt x="241594" y="15834"/>
                  </a:lnTo>
                  <a:lnTo>
                    <a:pt x="277039" y="17952"/>
                  </a:lnTo>
                  <a:lnTo>
                    <a:pt x="312636" y="22200"/>
                  </a:lnTo>
                  <a:lnTo>
                    <a:pt x="348301" y="24750"/>
                  </a:lnTo>
                  <a:lnTo>
                    <a:pt x="383996" y="26875"/>
                  </a:lnTo>
                  <a:lnTo>
                    <a:pt x="419704" y="31127"/>
                  </a:lnTo>
                  <a:lnTo>
                    <a:pt x="452772" y="36324"/>
                  </a:lnTo>
                  <a:lnTo>
                    <a:pt x="484006" y="41941"/>
                  </a:lnTo>
                  <a:lnTo>
                    <a:pt x="527496" y="50681"/>
                  </a:lnTo>
                  <a:lnTo>
                    <a:pt x="569864" y="62524"/>
                  </a:lnTo>
                  <a:lnTo>
                    <a:pt x="586648" y="69460"/>
                  </a:lnTo>
                  <a:lnTo>
                    <a:pt x="597415" y="79158"/>
                  </a:lnTo>
                  <a:lnTo>
                    <a:pt x="602862" y="90082"/>
                  </a:lnTo>
                  <a:lnTo>
                    <a:pt x="604314" y="95774"/>
                  </a:lnTo>
                  <a:lnTo>
                    <a:pt x="600636" y="110035"/>
                  </a:lnTo>
                  <a:lnTo>
                    <a:pt x="584763" y="134798"/>
                  </a:lnTo>
                  <a:lnTo>
                    <a:pt x="552733" y="174573"/>
                  </a:lnTo>
                  <a:lnTo>
                    <a:pt x="517102" y="208932"/>
                  </a:lnTo>
                  <a:lnTo>
                    <a:pt x="475125" y="248988"/>
                  </a:lnTo>
                  <a:lnTo>
                    <a:pt x="431269" y="292276"/>
                  </a:lnTo>
                  <a:lnTo>
                    <a:pt x="386855" y="331781"/>
                  </a:lnTo>
                  <a:lnTo>
                    <a:pt x="359790" y="361771"/>
                  </a:lnTo>
                  <a:lnTo>
                    <a:pt x="336516" y="392959"/>
                  </a:lnTo>
                  <a:lnTo>
                    <a:pt x="312257" y="431838"/>
                  </a:lnTo>
                  <a:lnTo>
                    <a:pt x="288928" y="469499"/>
                  </a:lnTo>
                  <a:lnTo>
                    <a:pt x="276821" y="4911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" name="SMARTInkShape-4683"/>
          <p:cNvSpPr/>
          <p:nvPr/>
        </p:nvSpPr>
        <p:spPr bwMode="auto">
          <a:xfrm>
            <a:off x="1455539" y="1830586"/>
            <a:ext cx="1276946" cy="205384"/>
          </a:xfrm>
          <a:custGeom>
            <a:avLst/>
            <a:gdLst/>
            <a:ahLst/>
            <a:cxnLst/>
            <a:rect l="0" t="0" r="0" b="0"/>
            <a:pathLst>
              <a:path w="1276946" h="205384">
                <a:moveTo>
                  <a:pt x="0" y="205383"/>
                </a:moveTo>
                <a:lnTo>
                  <a:pt x="39217" y="205383"/>
                </a:lnTo>
                <a:lnTo>
                  <a:pt x="81609" y="200642"/>
                </a:lnTo>
                <a:lnTo>
                  <a:pt x="114323" y="195669"/>
                </a:lnTo>
                <a:lnTo>
                  <a:pt x="152013" y="189159"/>
                </a:lnTo>
                <a:lnTo>
                  <a:pt x="191916" y="179651"/>
                </a:lnTo>
                <a:lnTo>
                  <a:pt x="215256" y="173346"/>
                </a:lnTo>
                <a:lnTo>
                  <a:pt x="240738" y="166165"/>
                </a:lnTo>
                <a:lnTo>
                  <a:pt x="267649" y="158402"/>
                </a:lnTo>
                <a:lnTo>
                  <a:pt x="295511" y="151242"/>
                </a:lnTo>
                <a:lnTo>
                  <a:pt x="324007" y="144484"/>
                </a:lnTo>
                <a:lnTo>
                  <a:pt x="352927" y="137995"/>
                </a:lnTo>
                <a:lnTo>
                  <a:pt x="382128" y="130692"/>
                </a:lnTo>
                <a:lnTo>
                  <a:pt x="411518" y="122847"/>
                </a:lnTo>
                <a:lnTo>
                  <a:pt x="441033" y="114640"/>
                </a:lnTo>
                <a:lnTo>
                  <a:pt x="470631" y="107184"/>
                </a:lnTo>
                <a:lnTo>
                  <a:pt x="500285" y="100229"/>
                </a:lnTo>
                <a:lnTo>
                  <a:pt x="529977" y="93609"/>
                </a:lnTo>
                <a:lnTo>
                  <a:pt x="560685" y="87211"/>
                </a:lnTo>
                <a:lnTo>
                  <a:pt x="592071" y="80960"/>
                </a:lnTo>
                <a:lnTo>
                  <a:pt x="623909" y="74810"/>
                </a:lnTo>
                <a:lnTo>
                  <a:pt x="654065" y="68725"/>
                </a:lnTo>
                <a:lnTo>
                  <a:pt x="683098" y="62684"/>
                </a:lnTo>
                <a:lnTo>
                  <a:pt x="711383" y="56672"/>
                </a:lnTo>
                <a:lnTo>
                  <a:pt x="739169" y="51672"/>
                </a:lnTo>
                <a:lnTo>
                  <a:pt x="766623" y="47346"/>
                </a:lnTo>
                <a:lnTo>
                  <a:pt x="793856" y="43471"/>
                </a:lnTo>
                <a:lnTo>
                  <a:pt x="819948" y="40887"/>
                </a:lnTo>
                <a:lnTo>
                  <a:pt x="845281" y="39164"/>
                </a:lnTo>
                <a:lnTo>
                  <a:pt x="870106" y="38015"/>
                </a:lnTo>
                <a:lnTo>
                  <a:pt x="894594" y="37250"/>
                </a:lnTo>
                <a:lnTo>
                  <a:pt x="918857" y="36739"/>
                </a:lnTo>
                <a:lnTo>
                  <a:pt x="942970" y="36399"/>
                </a:lnTo>
                <a:lnTo>
                  <a:pt x="965990" y="36172"/>
                </a:lnTo>
                <a:lnTo>
                  <a:pt x="1010090" y="35920"/>
                </a:lnTo>
                <a:lnTo>
                  <a:pt x="1050194" y="35808"/>
                </a:lnTo>
                <a:lnTo>
                  <a:pt x="1087862" y="34766"/>
                </a:lnTo>
                <a:lnTo>
                  <a:pt x="1124448" y="30996"/>
                </a:lnTo>
                <a:lnTo>
                  <a:pt x="1157906" y="26013"/>
                </a:lnTo>
                <a:lnTo>
                  <a:pt x="1201987" y="20275"/>
                </a:lnTo>
                <a:lnTo>
                  <a:pt x="1237537" y="15929"/>
                </a:lnTo>
                <a:lnTo>
                  <a:pt x="1261631" y="8358"/>
                </a:lnTo>
                <a:lnTo>
                  <a:pt x="127694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2" name="SMARTInkShape-Group849"/>
          <p:cNvGrpSpPr/>
          <p:nvPr/>
        </p:nvGrpSpPr>
        <p:grpSpPr>
          <a:xfrm>
            <a:off x="6804458" y="546610"/>
            <a:ext cx="1884129" cy="2349392"/>
            <a:chOff x="6804458" y="546610"/>
            <a:chExt cx="1884129" cy="2349392"/>
          </a:xfrm>
        </p:grpSpPr>
        <p:sp>
          <p:nvSpPr>
            <p:cNvPr id="26" name="SMARTInkShape-4684"/>
            <p:cNvSpPr/>
            <p:nvPr/>
          </p:nvSpPr>
          <p:spPr bwMode="auto">
            <a:xfrm>
              <a:off x="6804458" y="819832"/>
              <a:ext cx="132109" cy="338042"/>
            </a:xfrm>
            <a:custGeom>
              <a:avLst/>
              <a:gdLst/>
              <a:ahLst/>
              <a:cxnLst/>
              <a:rect l="0" t="0" r="0" b="0"/>
              <a:pathLst>
                <a:path w="132109" h="338042">
                  <a:moveTo>
                    <a:pt x="35683" y="90996"/>
                  </a:moveTo>
                  <a:lnTo>
                    <a:pt x="35683" y="73514"/>
                  </a:lnTo>
                  <a:lnTo>
                    <a:pt x="35683" y="111317"/>
                  </a:lnTo>
                  <a:lnTo>
                    <a:pt x="35683" y="150352"/>
                  </a:lnTo>
                  <a:lnTo>
                    <a:pt x="35683" y="188289"/>
                  </a:lnTo>
                  <a:lnTo>
                    <a:pt x="33037" y="224665"/>
                  </a:lnTo>
                  <a:lnTo>
                    <a:pt x="23254" y="267771"/>
                  </a:lnTo>
                  <a:lnTo>
                    <a:pt x="10611" y="310579"/>
                  </a:lnTo>
                  <a:lnTo>
                    <a:pt x="7012" y="320219"/>
                  </a:lnTo>
                  <a:lnTo>
                    <a:pt x="1356" y="329751"/>
                  </a:lnTo>
                  <a:lnTo>
                    <a:pt x="86" y="294605"/>
                  </a:lnTo>
                  <a:lnTo>
                    <a:pt x="0" y="259583"/>
                  </a:lnTo>
                  <a:lnTo>
                    <a:pt x="5272" y="226778"/>
                  </a:lnTo>
                  <a:lnTo>
                    <a:pt x="14230" y="190039"/>
                  </a:lnTo>
                  <a:lnTo>
                    <a:pt x="24824" y="153867"/>
                  </a:lnTo>
                  <a:lnTo>
                    <a:pt x="38794" y="117946"/>
                  </a:lnTo>
                  <a:lnTo>
                    <a:pt x="53933" y="84123"/>
                  </a:lnTo>
                  <a:lnTo>
                    <a:pt x="73612" y="43760"/>
                  </a:lnTo>
                  <a:lnTo>
                    <a:pt x="92011" y="14492"/>
                  </a:lnTo>
                  <a:lnTo>
                    <a:pt x="104043" y="3086"/>
                  </a:lnTo>
                  <a:lnTo>
                    <a:pt x="109038" y="639"/>
                  </a:lnTo>
                  <a:lnTo>
                    <a:pt x="113359" y="0"/>
                  </a:lnTo>
                  <a:lnTo>
                    <a:pt x="117233" y="567"/>
                  </a:lnTo>
                  <a:lnTo>
                    <a:pt x="120807" y="2929"/>
                  </a:lnTo>
                  <a:lnTo>
                    <a:pt x="127424" y="10845"/>
                  </a:lnTo>
                  <a:lnTo>
                    <a:pt x="131027" y="23623"/>
                  </a:lnTo>
                  <a:lnTo>
                    <a:pt x="131636" y="41209"/>
                  </a:lnTo>
                  <a:lnTo>
                    <a:pt x="127393" y="79000"/>
                  </a:lnTo>
                  <a:lnTo>
                    <a:pt x="125694" y="121617"/>
                  </a:lnTo>
                  <a:lnTo>
                    <a:pt x="125297" y="150908"/>
                  </a:lnTo>
                  <a:lnTo>
                    <a:pt x="127767" y="183108"/>
                  </a:lnTo>
                  <a:lnTo>
                    <a:pt x="131179" y="215278"/>
                  </a:lnTo>
                  <a:lnTo>
                    <a:pt x="132108" y="255702"/>
                  </a:lnTo>
                  <a:lnTo>
                    <a:pt x="127532" y="291823"/>
                  </a:lnTo>
                  <a:lnTo>
                    <a:pt x="125204" y="334307"/>
                  </a:lnTo>
                  <a:lnTo>
                    <a:pt x="125079" y="338041"/>
                  </a:lnTo>
                  <a:lnTo>
                    <a:pt x="122338" y="299436"/>
                  </a:lnTo>
                  <a:lnTo>
                    <a:pt x="110741" y="255110"/>
                  </a:lnTo>
                  <a:lnTo>
                    <a:pt x="107120" y="242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4685"/>
            <p:cNvSpPr/>
            <p:nvPr/>
          </p:nvSpPr>
          <p:spPr bwMode="auto">
            <a:xfrm>
              <a:off x="6822281" y="1017984"/>
              <a:ext cx="151806" cy="47800"/>
            </a:xfrm>
            <a:custGeom>
              <a:avLst/>
              <a:gdLst/>
              <a:ahLst/>
              <a:cxnLst/>
              <a:rect l="0" t="0" r="0" b="0"/>
              <a:pathLst>
                <a:path w="151806" h="47800">
                  <a:moveTo>
                    <a:pt x="0" y="0"/>
                  </a:moveTo>
                  <a:lnTo>
                    <a:pt x="0" y="20991"/>
                  </a:lnTo>
                  <a:lnTo>
                    <a:pt x="4741" y="34552"/>
                  </a:lnTo>
                  <a:lnTo>
                    <a:pt x="12429" y="46398"/>
                  </a:lnTo>
                  <a:lnTo>
                    <a:pt x="17216" y="47799"/>
                  </a:lnTo>
                  <a:lnTo>
                    <a:pt x="59410" y="40519"/>
                  </a:lnTo>
                  <a:lnTo>
                    <a:pt x="93119" y="27661"/>
                  </a:lnTo>
                  <a:lnTo>
                    <a:pt x="136097" y="7522"/>
                  </a:lnTo>
                  <a:lnTo>
                    <a:pt x="1518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4686"/>
            <p:cNvSpPr/>
            <p:nvPr/>
          </p:nvSpPr>
          <p:spPr bwMode="auto">
            <a:xfrm>
              <a:off x="7082228" y="910828"/>
              <a:ext cx="159750" cy="53579"/>
            </a:xfrm>
            <a:custGeom>
              <a:avLst/>
              <a:gdLst/>
              <a:ahLst/>
              <a:cxnLst/>
              <a:rect l="0" t="0" r="0" b="0"/>
              <a:pathLst>
                <a:path w="159750" h="53579">
                  <a:moveTo>
                    <a:pt x="43663" y="53578"/>
                  </a:moveTo>
                  <a:lnTo>
                    <a:pt x="0" y="53578"/>
                  </a:lnTo>
                  <a:lnTo>
                    <a:pt x="14459" y="52586"/>
                  </a:lnTo>
                  <a:lnTo>
                    <a:pt x="50241" y="41219"/>
                  </a:lnTo>
                  <a:lnTo>
                    <a:pt x="87615" y="28419"/>
                  </a:lnTo>
                  <a:lnTo>
                    <a:pt x="123824" y="15697"/>
                  </a:lnTo>
                  <a:lnTo>
                    <a:pt x="1597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4687"/>
            <p:cNvSpPr/>
            <p:nvPr/>
          </p:nvSpPr>
          <p:spPr bwMode="auto">
            <a:xfrm>
              <a:off x="7304484" y="875109"/>
              <a:ext cx="17861" cy="8931"/>
            </a:xfrm>
            <a:custGeom>
              <a:avLst/>
              <a:gdLst/>
              <a:ahLst/>
              <a:cxnLst/>
              <a:rect l="0" t="0" r="0" b="0"/>
              <a:pathLst>
                <a:path w="17861" h="8931">
                  <a:moveTo>
                    <a:pt x="0" y="8930"/>
                  </a:moveTo>
                  <a:lnTo>
                    <a:pt x="178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4688"/>
            <p:cNvSpPr/>
            <p:nvPr/>
          </p:nvSpPr>
          <p:spPr bwMode="auto">
            <a:xfrm>
              <a:off x="7215188" y="804191"/>
              <a:ext cx="185051" cy="201906"/>
            </a:xfrm>
            <a:custGeom>
              <a:avLst/>
              <a:gdLst/>
              <a:ahLst/>
              <a:cxnLst/>
              <a:rect l="0" t="0" r="0" b="0"/>
              <a:pathLst>
                <a:path w="185051" h="201906">
                  <a:moveTo>
                    <a:pt x="0" y="44129"/>
                  </a:moveTo>
                  <a:lnTo>
                    <a:pt x="7688" y="36441"/>
                  </a:lnTo>
                  <a:lnTo>
                    <a:pt x="47710" y="17156"/>
                  </a:lnTo>
                  <a:lnTo>
                    <a:pt x="90692" y="3425"/>
                  </a:lnTo>
                  <a:lnTo>
                    <a:pt x="132162" y="260"/>
                  </a:lnTo>
                  <a:lnTo>
                    <a:pt x="141686" y="0"/>
                  </a:lnTo>
                  <a:lnTo>
                    <a:pt x="157560" y="5003"/>
                  </a:lnTo>
                  <a:lnTo>
                    <a:pt x="170237" y="13842"/>
                  </a:lnTo>
                  <a:lnTo>
                    <a:pt x="179179" y="24384"/>
                  </a:lnTo>
                  <a:lnTo>
                    <a:pt x="183815" y="38330"/>
                  </a:lnTo>
                  <a:lnTo>
                    <a:pt x="185050" y="46216"/>
                  </a:lnTo>
                  <a:lnTo>
                    <a:pt x="177310" y="76277"/>
                  </a:lnTo>
                  <a:lnTo>
                    <a:pt x="157708" y="110320"/>
                  </a:lnTo>
                  <a:lnTo>
                    <a:pt x="137789" y="145542"/>
                  </a:lnTo>
                  <a:lnTo>
                    <a:pt x="109916" y="189886"/>
                  </a:lnTo>
                  <a:lnTo>
                    <a:pt x="104413" y="198207"/>
                  </a:lnTo>
                  <a:lnTo>
                    <a:pt x="104336" y="200426"/>
                  </a:lnTo>
                  <a:lnTo>
                    <a:pt x="105275" y="201905"/>
                  </a:lnTo>
                  <a:lnTo>
                    <a:pt x="114258" y="198257"/>
                  </a:lnTo>
                  <a:lnTo>
                    <a:pt x="133945" y="1870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4689"/>
            <p:cNvSpPr/>
            <p:nvPr/>
          </p:nvSpPr>
          <p:spPr bwMode="auto">
            <a:xfrm>
              <a:off x="7509867" y="706687"/>
              <a:ext cx="214314" cy="219557"/>
            </a:xfrm>
            <a:custGeom>
              <a:avLst/>
              <a:gdLst/>
              <a:ahLst/>
              <a:cxnLst/>
              <a:rect l="0" t="0" r="0" b="0"/>
              <a:pathLst>
                <a:path w="214314" h="219557">
                  <a:moveTo>
                    <a:pt x="0" y="7688"/>
                  </a:moveTo>
                  <a:lnTo>
                    <a:pt x="0" y="2947"/>
                  </a:lnTo>
                  <a:lnTo>
                    <a:pt x="992" y="1551"/>
                  </a:lnTo>
                  <a:lnTo>
                    <a:pt x="2646" y="620"/>
                  </a:lnTo>
                  <a:lnTo>
                    <a:pt x="4741" y="0"/>
                  </a:lnTo>
                  <a:lnTo>
                    <a:pt x="6137" y="578"/>
                  </a:lnTo>
                  <a:lnTo>
                    <a:pt x="7068" y="1956"/>
                  </a:lnTo>
                  <a:lnTo>
                    <a:pt x="7689" y="3867"/>
                  </a:lnTo>
                  <a:lnTo>
                    <a:pt x="15835" y="16898"/>
                  </a:lnTo>
                  <a:lnTo>
                    <a:pt x="25714" y="45796"/>
                  </a:lnTo>
                  <a:lnTo>
                    <a:pt x="45613" y="82243"/>
                  </a:lnTo>
                  <a:lnTo>
                    <a:pt x="68651" y="122626"/>
                  </a:lnTo>
                  <a:lnTo>
                    <a:pt x="93303" y="159266"/>
                  </a:lnTo>
                  <a:lnTo>
                    <a:pt x="134473" y="199371"/>
                  </a:lnTo>
                  <a:lnTo>
                    <a:pt x="160891" y="213752"/>
                  </a:lnTo>
                  <a:lnTo>
                    <a:pt x="182829" y="219556"/>
                  </a:lnTo>
                  <a:lnTo>
                    <a:pt x="195690" y="218268"/>
                  </a:lnTo>
                  <a:lnTo>
                    <a:pt x="214313" y="2130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4690"/>
            <p:cNvSpPr/>
            <p:nvPr/>
          </p:nvSpPr>
          <p:spPr bwMode="auto">
            <a:xfrm>
              <a:off x="7498600" y="634008"/>
              <a:ext cx="252370" cy="339329"/>
            </a:xfrm>
            <a:custGeom>
              <a:avLst/>
              <a:gdLst/>
              <a:ahLst/>
              <a:cxnLst/>
              <a:rect l="0" t="0" r="0" b="0"/>
              <a:pathLst>
                <a:path w="252370" h="339329">
                  <a:moveTo>
                    <a:pt x="252369" y="0"/>
                  </a:moveTo>
                  <a:lnTo>
                    <a:pt x="212204" y="40165"/>
                  </a:lnTo>
                  <a:lnTo>
                    <a:pt x="176968" y="75401"/>
                  </a:lnTo>
                  <a:lnTo>
                    <a:pt x="137755" y="117260"/>
                  </a:lnTo>
                  <a:lnTo>
                    <a:pt x="112132" y="147365"/>
                  </a:lnTo>
                  <a:lnTo>
                    <a:pt x="84208" y="180589"/>
                  </a:lnTo>
                  <a:lnTo>
                    <a:pt x="45336" y="223282"/>
                  </a:lnTo>
                  <a:lnTo>
                    <a:pt x="18164" y="265808"/>
                  </a:lnTo>
                  <a:lnTo>
                    <a:pt x="2286" y="300346"/>
                  </a:lnTo>
                  <a:lnTo>
                    <a:pt x="0" y="317372"/>
                  </a:lnTo>
                  <a:lnTo>
                    <a:pt x="779" y="324691"/>
                  </a:lnTo>
                  <a:lnTo>
                    <a:pt x="3283" y="329570"/>
                  </a:lnTo>
                  <a:lnTo>
                    <a:pt x="6936" y="332823"/>
                  </a:lnTo>
                  <a:lnTo>
                    <a:pt x="20197" y="3393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4691"/>
            <p:cNvSpPr/>
            <p:nvPr/>
          </p:nvSpPr>
          <p:spPr bwMode="auto">
            <a:xfrm>
              <a:off x="7831481" y="588621"/>
              <a:ext cx="142447" cy="449011"/>
            </a:xfrm>
            <a:custGeom>
              <a:avLst/>
              <a:gdLst/>
              <a:ahLst/>
              <a:cxnLst/>
              <a:rect l="0" t="0" r="0" b="0"/>
              <a:pathLst>
                <a:path w="142447" h="449011">
                  <a:moveTo>
                    <a:pt x="44503" y="54317"/>
                  </a:moveTo>
                  <a:lnTo>
                    <a:pt x="39763" y="49576"/>
                  </a:lnTo>
                  <a:lnTo>
                    <a:pt x="37374" y="49172"/>
                  </a:lnTo>
                  <a:lnTo>
                    <a:pt x="34790" y="49895"/>
                  </a:lnTo>
                  <a:lnTo>
                    <a:pt x="29273" y="52351"/>
                  </a:lnTo>
                  <a:lnTo>
                    <a:pt x="23512" y="53443"/>
                  </a:lnTo>
                  <a:lnTo>
                    <a:pt x="21580" y="55719"/>
                  </a:lnTo>
                  <a:lnTo>
                    <a:pt x="8227" y="93112"/>
                  </a:lnTo>
                  <a:lnTo>
                    <a:pt x="2335" y="120382"/>
                  </a:lnTo>
                  <a:lnTo>
                    <a:pt x="590" y="153597"/>
                  </a:lnTo>
                  <a:lnTo>
                    <a:pt x="0" y="195636"/>
                  </a:lnTo>
                  <a:lnTo>
                    <a:pt x="7013" y="231611"/>
                  </a:lnTo>
                  <a:lnTo>
                    <a:pt x="12297" y="245893"/>
                  </a:lnTo>
                  <a:lnTo>
                    <a:pt x="20598" y="256209"/>
                  </a:lnTo>
                  <a:lnTo>
                    <a:pt x="25590" y="260349"/>
                  </a:lnTo>
                  <a:lnTo>
                    <a:pt x="29910" y="262117"/>
                  </a:lnTo>
                  <a:lnTo>
                    <a:pt x="33782" y="262303"/>
                  </a:lnTo>
                  <a:lnTo>
                    <a:pt x="37357" y="261435"/>
                  </a:lnTo>
                  <a:lnTo>
                    <a:pt x="51867" y="250733"/>
                  </a:lnTo>
                  <a:lnTo>
                    <a:pt x="68734" y="225513"/>
                  </a:lnTo>
                  <a:lnTo>
                    <a:pt x="81558" y="188165"/>
                  </a:lnTo>
                  <a:lnTo>
                    <a:pt x="93714" y="157461"/>
                  </a:lnTo>
                  <a:lnTo>
                    <a:pt x="107055" y="124963"/>
                  </a:lnTo>
                  <a:lnTo>
                    <a:pt x="116291" y="93983"/>
                  </a:lnTo>
                  <a:lnTo>
                    <a:pt x="126349" y="63678"/>
                  </a:lnTo>
                  <a:lnTo>
                    <a:pt x="137877" y="26663"/>
                  </a:lnTo>
                  <a:lnTo>
                    <a:pt x="142091" y="0"/>
                  </a:lnTo>
                  <a:lnTo>
                    <a:pt x="142446" y="4048"/>
                  </a:lnTo>
                  <a:lnTo>
                    <a:pt x="134552" y="45195"/>
                  </a:lnTo>
                  <a:lnTo>
                    <a:pt x="125536" y="76060"/>
                  </a:lnTo>
                  <a:lnTo>
                    <a:pt x="114913" y="112267"/>
                  </a:lnTo>
                  <a:lnTo>
                    <a:pt x="103577" y="152502"/>
                  </a:lnTo>
                  <a:lnTo>
                    <a:pt x="91925" y="196842"/>
                  </a:lnTo>
                  <a:lnTo>
                    <a:pt x="80132" y="240362"/>
                  </a:lnTo>
                  <a:lnTo>
                    <a:pt x="69268" y="281863"/>
                  </a:lnTo>
                  <a:lnTo>
                    <a:pt x="61132" y="320151"/>
                  </a:lnTo>
                  <a:lnTo>
                    <a:pt x="54209" y="354366"/>
                  </a:lnTo>
                  <a:lnTo>
                    <a:pt x="44734" y="398874"/>
                  </a:lnTo>
                  <a:lnTo>
                    <a:pt x="37383" y="435247"/>
                  </a:lnTo>
                  <a:lnTo>
                    <a:pt x="39023" y="444546"/>
                  </a:lnTo>
                  <a:lnTo>
                    <a:pt x="40850" y="448415"/>
                  </a:lnTo>
                  <a:lnTo>
                    <a:pt x="43060" y="449010"/>
                  </a:lnTo>
                  <a:lnTo>
                    <a:pt x="45525" y="447422"/>
                  </a:lnTo>
                  <a:lnTo>
                    <a:pt x="61352" y="421134"/>
                  </a:lnTo>
                  <a:lnTo>
                    <a:pt x="82568" y="379631"/>
                  </a:lnTo>
                  <a:lnTo>
                    <a:pt x="98082" y="348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4692"/>
            <p:cNvSpPr/>
            <p:nvPr/>
          </p:nvSpPr>
          <p:spPr bwMode="auto">
            <a:xfrm>
              <a:off x="8029030" y="546610"/>
              <a:ext cx="311299" cy="313336"/>
            </a:xfrm>
            <a:custGeom>
              <a:avLst/>
              <a:gdLst/>
              <a:ahLst/>
              <a:cxnLst/>
              <a:rect l="0" t="0" r="0" b="0"/>
              <a:pathLst>
                <a:path w="311299" h="313336">
                  <a:moveTo>
                    <a:pt x="7689" y="24890"/>
                  </a:moveTo>
                  <a:lnTo>
                    <a:pt x="2948" y="24890"/>
                  </a:lnTo>
                  <a:lnTo>
                    <a:pt x="1552" y="23898"/>
                  </a:lnTo>
                  <a:lnTo>
                    <a:pt x="621" y="22244"/>
                  </a:lnTo>
                  <a:lnTo>
                    <a:pt x="0" y="20149"/>
                  </a:lnTo>
                  <a:lnTo>
                    <a:pt x="579" y="18753"/>
                  </a:lnTo>
                  <a:lnTo>
                    <a:pt x="1957" y="17822"/>
                  </a:lnTo>
                  <a:lnTo>
                    <a:pt x="29258" y="9056"/>
                  </a:lnTo>
                  <a:lnTo>
                    <a:pt x="66740" y="2690"/>
                  </a:lnTo>
                  <a:lnTo>
                    <a:pt x="111369" y="0"/>
                  </a:lnTo>
                  <a:lnTo>
                    <a:pt x="149878" y="7994"/>
                  </a:lnTo>
                  <a:lnTo>
                    <a:pt x="166133" y="14404"/>
                  </a:lnTo>
                  <a:lnTo>
                    <a:pt x="176666" y="23868"/>
                  </a:lnTo>
                  <a:lnTo>
                    <a:pt x="182008" y="37334"/>
                  </a:lnTo>
                  <a:lnTo>
                    <a:pt x="183433" y="45092"/>
                  </a:lnTo>
                  <a:lnTo>
                    <a:pt x="179725" y="64296"/>
                  </a:lnTo>
                  <a:lnTo>
                    <a:pt x="163834" y="102712"/>
                  </a:lnTo>
                  <a:lnTo>
                    <a:pt x="147532" y="133891"/>
                  </a:lnTo>
                  <a:lnTo>
                    <a:pt x="127057" y="164286"/>
                  </a:lnTo>
                  <a:lnTo>
                    <a:pt x="107374" y="194331"/>
                  </a:lnTo>
                  <a:lnTo>
                    <a:pt x="82204" y="236490"/>
                  </a:lnTo>
                  <a:lnTo>
                    <a:pt x="67470" y="268826"/>
                  </a:lnTo>
                  <a:lnTo>
                    <a:pt x="65403" y="276811"/>
                  </a:lnTo>
                  <a:lnTo>
                    <a:pt x="66008" y="284119"/>
                  </a:lnTo>
                  <a:lnTo>
                    <a:pt x="71973" y="297530"/>
                  </a:lnTo>
                  <a:lnTo>
                    <a:pt x="83885" y="307459"/>
                  </a:lnTo>
                  <a:lnTo>
                    <a:pt x="91229" y="311496"/>
                  </a:lnTo>
                  <a:lnTo>
                    <a:pt x="112616" y="313335"/>
                  </a:lnTo>
                  <a:lnTo>
                    <a:pt x="152549" y="311439"/>
                  </a:lnTo>
                  <a:lnTo>
                    <a:pt x="195801" y="308231"/>
                  </a:lnTo>
                  <a:lnTo>
                    <a:pt x="237389" y="298351"/>
                  </a:lnTo>
                  <a:lnTo>
                    <a:pt x="274847" y="285501"/>
                  </a:lnTo>
                  <a:lnTo>
                    <a:pt x="311298" y="2749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4693"/>
            <p:cNvSpPr/>
            <p:nvPr/>
          </p:nvSpPr>
          <p:spPr bwMode="auto">
            <a:xfrm>
              <a:off x="8036719" y="642938"/>
              <a:ext cx="294680" cy="98227"/>
            </a:xfrm>
            <a:custGeom>
              <a:avLst/>
              <a:gdLst/>
              <a:ahLst/>
              <a:cxnLst/>
              <a:rect l="0" t="0" r="0" b="0"/>
              <a:pathLst>
                <a:path w="294680" h="98227">
                  <a:moveTo>
                    <a:pt x="0" y="98226"/>
                  </a:moveTo>
                  <a:lnTo>
                    <a:pt x="38159" y="98226"/>
                  </a:lnTo>
                  <a:lnTo>
                    <a:pt x="81034" y="91097"/>
                  </a:lnTo>
                  <a:lnTo>
                    <a:pt x="111421" y="85797"/>
                  </a:lnTo>
                  <a:lnTo>
                    <a:pt x="142124" y="80134"/>
                  </a:lnTo>
                  <a:lnTo>
                    <a:pt x="184655" y="68722"/>
                  </a:lnTo>
                  <a:lnTo>
                    <a:pt x="222392" y="50127"/>
                  </a:lnTo>
                  <a:lnTo>
                    <a:pt x="258709" y="25766"/>
                  </a:lnTo>
                  <a:lnTo>
                    <a:pt x="29467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4694"/>
            <p:cNvSpPr/>
            <p:nvPr/>
          </p:nvSpPr>
          <p:spPr bwMode="auto">
            <a:xfrm>
              <a:off x="7466054" y="1134189"/>
              <a:ext cx="34885" cy="302233"/>
            </a:xfrm>
            <a:custGeom>
              <a:avLst/>
              <a:gdLst/>
              <a:ahLst/>
              <a:cxnLst/>
              <a:rect l="0" t="0" r="0" b="0"/>
              <a:pathLst>
                <a:path w="34885" h="302233">
                  <a:moveTo>
                    <a:pt x="34884" y="17741"/>
                  </a:moveTo>
                  <a:lnTo>
                    <a:pt x="34884" y="13000"/>
                  </a:lnTo>
                  <a:lnTo>
                    <a:pt x="33891" y="11604"/>
                  </a:lnTo>
                  <a:lnTo>
                    <a:pt x="32238" y="10673"/>
                  </a:lnTo>
                  <a:lnTo>
                    <a:pt x="30143" y="10052"/>
                  </a:lnTo>
                  <a:lnTo>
                    <a:pt x="18633" y="1232"/>
                  </a:lnTo>
                  <a:lnTo>
                    <a:pt x="9477" y="0"/>
                  </a:lnTo>
                  <a:lnTo>
                    <a:pt x="9017" y="953"/>
                  </a:lnTo>
                  <a:lnTo>
                    <a:pt x="3390" y="38044"/>
                  </a:lnTo>
                  <a:lnTo>
                    <a:pt x="0" y="79923"/>
                  </a:lnTo>
                  <a:lnTo>
                    <a:pt x="404" y="120611"/>
                  </a:lnTo>
                  <a:lnTo>
                    <a:pt x="5375" y="164086"/>
                  </a:lnTo>
                  <a:lnTo>
                    <a:pt x="8280" y="207395"/>
                  </a:lnTo>
                  <a:lnTo>
                    <a:pt x="13993" y="244811"/>
                  </a:lnTo>
                  <a:lnTo>
                    <a:pt x="16625" y="289149"/>
                  </a:lnTo>
                  <a:lnTo>
                    <a:pt x="15766" y="293929"/>
                  </a:lnTo>
                  <a:lnTo>
                    <a:pt x="14200" y="297116"/>
                  </a:lnTo>
                  <a:lnTo>
                    <a:pt x="12166" y="299241"/>
                  </a:lnTo>
                  <a:lnTo>
                    <a:pt x="11800" y="300658"/>
                  </a:lnTo>
                  <a:lnTo>
                    <a:pt x="12549" y="301602"/>
                  </a:lnTo>
                  <a:lnTo>
                    <a:pt x="14041" y="302232"/>
                  </a:lnTo>
                  <a:lnTo>
                    <a:pt x="15035" y="300667"/>
                  </a:lnTo>
                  <a:lnTo>
                    <a:pt x="17024" y="285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4695"/>
            <p:cNvSpPr/>
            <p:nvPr/>
          </p:nvSpPr>
          <p:spPr bwMode="auto">
            <a:xfrm>
              <a:off x="7581305" y="1053703"/>
              <a:ext cx="49448" cy="452605"/>
            </a:xfrm>
            <a:custGeom>
              <a:avLst/>
              <a:gdLst/>
              <a:ahLst/>
              <a:cxnLst/>
              <a:rect l="0" t="0" r="0" b="0"/>
              <a:pathLst>
                <a:path w="49448" h="452605">
                  <a:moveTo>
                    <a:pt x="26789" y="0"/>
                  </a:moveTo>
                  <a:lnTo>
                    <a:pt x="25797" y="22360"/>
                  </a:lnTo>
                  <a:lnTo>
                    <a:pt x="19721" y="52887"/>
                  </a:lnTo>
                  <a:lnTo>
                    <a:pt x="15765" y="94384"/>
                  </a:lnTo>
                  <a:lnTo>
                    <a:pt x="11968" y="128269"/>
                  </a:lnTo>
                  <a:lnTo>
                    <a:pt x="10280" y="166480"/>
                  </a:lnTo>
                  <a:lnTo>
                    <a:pt x="9529" y="206613"/>
                  </a:lnTo>
                  <a:lnTo>
                    <a:pt x="10188" y="247602"/>
                  </a:lnTo>
                  <a:lnTo>
                    <a:pt x="13788" y="288970"/>
                  </a:lnTo>
                  <a:lnTo>
                    <a:pt x="18695" y="327861"/>
                  </a:lnTo>
                  <a:lnTo>
                    <a:pt x="24184" y="363997"/>
                  </a:lnTo>
                  <a:lnTo>
                    <a:pt x="29930" y="396594"/>
                  </a:lnTo>
                  <a:lnTo>
                    <a:pt x="42024" y="441189"/>
                  </a:lnTo>
                  <a:lnTo>
                    <a:pt x="42899" y="445930"/>
                  </a:lnTo>
                  <a:lnTo>
                    <a:pt x="44474" y="449092"/>
                  </a:lnTo>
                  <a:lnTo>
                    <a:pt x="46516" y="451199"/>
                  </a:lnTo>
                  <a:lnTo>
                    <a:pt x="48870" y="452604"/>
                  </a:lnTo>
                  <a:lnTo>
                    <a:pt x="49447" y="451556"/>
                  </a:lnTo>
                  <a:lnTo>
                    <a:pt x="47443" y="445101"/>
                  </a:lnTo>
                  <a:lnTo>
                    <a:pt x="12347" y="400931"/>
                  </a:lnTo>
                  <a:lnTo>
                    <a:pt x="0" y="3839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4696"/>
            <p:cNvSpPr/>
            <p:nvPr/>
          </p:nvSpPr>
          <p:spPr bwMode="auto">
            <a:xfrm>
              <a:off x="7384852" y="1267565"/>
              <a:ext cx="464344" cy="406614"/>
            </a:xfrm>
            <a:custGeom>
              <a:avLst/>
              <a:gdLst/>
              <a:ahLst/>
              <a:cxnLst/>
              <a:rect l="0" t="0" r="0" b="0"/>
              <a:pathLst>
                <a:path w="464344" h="406614">
                  <a:moveTo>
                    <a:pt x="0" y="161185"/>
                  </a:moveTo>
                  <a:lnTo>
                    <a:pt x="4740" y="161185"/>
                  </a:lnTo>
                  <a:lnTo>
                    <a:pt x="38159" y="173614"/>
                  </a:lnTo>
                  <a:lnTo>
                    <a:pt x="72911" y="200351"/>
                  </a:lnTo>
                  <a:lnTo>
                    <a:pt x="114319" y="242821"/>
                  </a:lnTo>
                  <a:lnTo>
                    <a:pt x="144997" y="280293"/>
                  </a:lnTo>
                  <a:lnTo>
                    <a:pt x="179223" y="320169"/>
                  </a:lnTo>
                  <a:lnTo>
                    <a:pt x="211853" y="357120"/>
                  </a:lnTo>
                  <a:lnTo>
                    <a:pt x="249545" y="395680"/>
                  </a:lnTo>
                  <a:lnTo>
                    <a:pt x="265028" y="404311"/>
                  </a:lnTo>
                  <a:lnTo>
                    <a:pt x="271935" y="406613"/>
                  </a:lnTo>
                  <a:lnTo>
                    <a:pt x="278524" y="405171"/>
                  </a:lnTo>
                  <a:lnTo>
                    <a:pt x="291138" y="395631"/>
                  </a:lnTo>
                  <a:lnTo>
                    <a:pt x="309395" y="364045"/>
                  </a:lnTo>
                  <a:lnTo>
                    <a:pt x="324039" y="329397"/>
                  </a:lnTo>
                  <a:lnTo>
                    <a:pt x="340470" y="285555"/>
                  </a:lnTo>
                  <a:lnTo>
                    <a:pt x="349019" y="259973"/>
                  </a:lnTo>
                  <a:lnTo>
                    <a:pt x="357696" y="232997"/>
                  </a:lnTo>
                  <a:lnTo>
                    <a:pt x="367448" y="206083"/>
                  </a:lnTo>
                  <a:lnTo>
                    <a:pt x="377918" y="179211"/>
                  </a:lnTo>
                  <a:lnTo>
                    <a:pt x="388867" y="152366"/>
                  </a:lnTo>
                  <a:lnTo>
                    <a:pt x="399143" y="127525"/>
                  </a:lnTo>
                  <a:lnTo>
                    <a:pt x="408970" y="104018"/>
                  </a:lnTo>
                  <a:lnTo>
                    <a:pt x="427827" y="62356"/>
                  </a:lnTo>
                  <a:lnTo>
                    <a:pt x="452201" y="19565"/>
                  </a:lnTo>
                  <a:lnTo>
                    <a:pt x="460745" y="1263"/>
                  </a:lnTo>
                  <a:lnTo>
                    <a:pt x="461945" y="0"/>
                  </a:lnTo>
                  <a:lnTo>
                    <a:pt x="464343" y="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4697"/>
            <p:cNvSpPr/>
            <p:nvPr/>
          </p:nvSpPr>
          <p:spPr bwMode="auto">
            <a:xfrm>
              <a:off x="6947498" y="1903632"/>
              <a:ext cx="205183" cy="444494"/>
            </a:xfrm>
            <a:custGeom>
              <a:avLst/>
              <a:gdLst/>
              <a:ahLst/>
              <a:cxnLst/>
              <a:rect l="0" t="0" r="0" b="0"/>
              <a:pathLst>
                <a:path w="205183" h="444494">
                  <a:moveTo>
                    <a:pt x="115885" y="16251"/>
                  </a:moveTo>
                  <a:lnTo>
                    <a:pt x="115885" y="3822"/>
                  </a:lnTo>
                  <a:lnTo>
                    <a:pt x="114893" y="2012"/>
                  </a:lnTo>
                  <a:lnTo>
                    <a:pt x="113239" y="805"/>
                  </a:lnTo>
                  <a:lnTo>
                    <a:pt x="111144" y="0"/>
                  </a:lnTo>
                  <a:lnTo>
                    <a:pt x="109748" y="1449"/>
                  </a:lnTo>
                  <a:lnTo>
                    <a:pt x="102215" y="20677"/>
                  </a:lnTo>
                  <a:lnTo>
                    <a:pt x="93934" y="39054"/>
                  </a:lnTo>
                  <a:lnTo>
                    <a:pt x="82702" y="82869"/>
                  </a:lnTo>
                  <a:lnTo>
                    <a:pt x="72694" y="116304"/>
                  </a:lnTo>
                  <a:lnTo>
                    <a:pt x="61632" y="156300"/>
                  </a:lnTo>
                  <a:lnTo>
                    <a:pt x="50100" y="200534"/>
                  </a:lnTo>
                  <a:lnTo>
                    <a:pt x="44247" y="223442"/>
                  </a:lnTo>
                  <a:lnTo>
                    <a:pt x="38361" y="246652"/>
                  </a:lnTo>
                  <a:lnTo>
                    <a:pt x="26529" y="290961"/>
                  </a:lnTo>
                  <a:lnTo>
                    <a:pt x="15648" y="332813"/>
                  </a:lnTo>
                  <a:lnTo>
                    <a:pt x="7504" y="371258"/>
                  </a:lnTo>
                  <a:lnTo>
                    <a:pt x="2082" y="412149"/>
                  </a:lnTo>
                  <a:lnTo>
                    <a:pt x="100" y="444302"/>
                  </a:lnTo>
                  <a:lnTo>
                    <a:pt x="0" y="444493"/>
                  </a:lnTo>
                  <a:lnTo>
                    <a:pt x="2472" y="403325"/>
                  </a:lnTo>
                  <a:lnTo>
                    <a:pt x="6940" y="373823"/>
                  </a:lnTo>
                  <a:lnTo>
                    <a:pt x="12233" y="334252"/>
                  </a:lnTo>
                  <a:lnTo>
                    <a:pt x="20539" y="290207"/>
                  </a:lnTo>
                  <a:lnTo>
                    <a:pt x="25531" y="267349"/>
                  </a:lnTo>
                  <a:lnTo>
                    <a:pt x="30845" y="244173"/>
                  </a:lnTo>
                  <a:lnTo>
                    <a:pt x="36371" y="220785"/>
                  </a:lnTo>
                  <a:lnTo>
                    <a:pt x="42040" y="197255"/>
                  </a:lnTo>
                  <a:lnTo>
                    <a:pt x="56276" y="155236"/>
                  </a:lnTo>
                  <a:lnTo>
                    <a:pt x="72525" y="117710"/>
                  </a:lnTo>
                  <a:lnTo>
                    <a:pt x="89669" y="84495"/>
                  </a:lnTo>
                  <a:lnTo>
                    <a:pt x="116055" y="52126"/>
                  </a:lnTo>
                  <a:lnTo>
                    <a:pt x="133243" y="39448"/>
                  </a:lnTo>
                  <a:lnTo>
                    <a:pt x="138371" y="39653"/>
                  </a:lnTo>
                  <a:lnTo>
                    <a:pt x="149360" y="45173"/>
                  </a:lnTo>
                  <a:lnTo>
                    <a:pt x="158214" y="56886"/>
                  </a:lnTo>
                  <a:lnTo>
                    <a:pt x="171981" y="93400"/>
                  </a:lnTo>
                  <a:lnTo>
                    <a:pt x="176493" y="131934"/>
                  </a:lnTo>
                  <a:lnTo>
                    <a:pt x="177548" y="162916"/>
                  </a:lnTo>
                  <a:lnTo>
                    <a:pt x="178017" y="196529"/>
                  </a:lnTo>
                  <a:lnTo>
                    <a:pt x="178226" y="231312"/>
                  </a:lnTo>
                  <a:lnTo>
                    <a:pt x="180964" y="266615"/>
                  </a:lnTo>
                  <a:lnTo>
                    <a:pt x="184496" y="301156"/>
                  </a:lnTo>
                  <a:lnTo>
                    <a:pt x="186066" y="333045"/>
                  </a:lnTo>
                  <a:lnTo>
                    <a:pt x="191691" y="374148"/>
                  </a:lnTo>
                  <a:lnTo>
                    <a:pt x="203540" y="405626"/>
                  </a:lnTo>
                  <a:lnTo>
                    <a:pt x="204087" y="404819"/>
                  </a:lnTo>
                  <a:lnTo>
                    <a:pt x="205182" y="3912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4698"/>
            <p:cNvSpPr/>
            <p:nvPr/>
          </p:nvSpPr>
          <p:spPr bwMode="auto">
            <a:xfrm>
              <a:off x="6933223" y="2143125"/>
              <a:ext cx="237317" cy="78650"/>
            </a:xfrm>
            <a:custGeom>
              <a:avLst/>
              <a:gdLst/>
              <a:ahLst/>
              <a:cxnLst/>
              <a:rect l="0" t="0" r="0" b="0"/>
              <a:pathLst>
                <a:path w="237317" h="78650">
                  <a:moveTo>
                    <a:pt x="5144" y="53578"/>
                  </a:moveTo>
                  <a:lnTo>
                    <a:pt x="403" y="58319"/>
                  </a:lnTo>
                  <a:lnTo>
                    <a:pt x="0" y="60707"/>
                  </a:lnTo>
                  <a:lnTo>
                    <a:pt x="723" y="63292"/>
                  </a:lnTo>
                  <a:lnTo>
                    <a:pt x="2196" y="66007"/>
                  </a:lnTo>
                  <a:lnTo>
                    <a:pt x="13751" y="74569"/>
                  </a:lnTo>
                  <a:lnTo>
                    <a:pt x="34483" y="78649"/>
                  </a:lnTo>
                  <a:lnTo>
                    <a:pt x="76277" y="72899"/>
                  </a:lnTo>
                  <a:lnTo>
                    <a:pt x="116951" y="64043"/>
                  </a:lnTo>
                  <a:lnTo>
                    <a:pt x="159429" y="49293"/>
                  </a:lnTo>
                  <a:lnTo>
                    <a:pt x="196599" y="31362"/>
                  </a:lnTo>
                  <a:lnTo>
                    <a:pt x="2373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4699"/>
            <p:cNvSpPr/>
            <p:nvPr/>
          </p:nvSpPr>
          <p:spPr bwMode="auto">
            <a:xfrm>
              <a:off x="7233047" y="1937742"/>
              <a:ext cx="303610" cy="150565"/>
            </a:xfrm>
            <a:custGeom>
              <a:avLst/>
              <a:gdLst/>
              <a:ahLst/>
              <a:cxnLst/>
              <a:rect l="0" t="0" r="0" b="0"/>
              <a:pathLst>
                <a:path w="303610" h="150565">
                  <a:moveTo>
                    <a:pt x="17859" y="142875"/>
                  </a:moveTo>
                  <a:lnTo>
                    <a:pt x="4556" y="142875"/>
                  </a:lnTo>
                  <a:lnTo>
                    <a:pt x="3038" y="143867"/>
                  </a:lnTo>
                  <a:lnTo>
                    <a:pt x="2025" y="145521"/>
                  </a:lnTo>
                  <a:lnTo>
                    <a:pt x="400" y="150564"/>
                  </a:lnTo>
                  <a:lnTo>
                    <a:pt x="36" y="144007"/>
                  </a:lnTo>
                  <a:lnTo>
                    <a:pt x="4751" y="138470"/>
                  </a:lnTo>
                  <a:lnTo>
                    <a:pt x="9719" y="135957"/>
                  </a:lnTo>
                  <a:lnTo>
                    <a:pt x="12432" y="135286"/>
                  </a:lnTo>
                  <a:lnTo>
                    <a:pt x="25071" y="126375"/>
                  </a:lnTo>
                  <a:lnTo>
                    <a:pt x="35306" y="116489"/>
                  </a:lnTo>
                  <a:lnTo>
                    <a:pt x="35637" y="111021"/>
                  </a:lnTo>
                  <a:lnTo>
                    <a:pt x="35683" y="113174"/>
                  </a:lnTo>
                  <a:lnTo>
                    <a:pt x="34702" y="114144"/>
                  </a:lnTo>
                  <a:lnTo>
                    <a:pt x="28027" y="115831"/>
                  </a:lnTo>
                  <a:lnTo>
                    <a:pt x="19904" y="122173"/>
                  </a:lnTo>
                  <a:lnTo>
                    <a:pt x="14469" y="123752"/>
                  </a:lnTo>
                  <a:lnTo>
                    <a:pt x="12622" y="125165"/>
                  </a:lnTo>
                  <a:lnTo>
                    <a:pt x="8937" y="133922"/>
                  </a:lnTo>
                  <a:lnTo>
                    <a:pt x="8933" y="133935"/>
                  </a:lnTo>
                  <a:lnTo>
                    <a:pt x="1" y="133946"/>
                  </a:lnTo>
                  <a:lnTo>
                    <a:pt x="0" y="142766"/>
                  </a:lnTo>
                  <a:lnTo>
                    <a:pt x="0" y="133978"/>
                  </a:lnTo>
                  <a:lnTo>
                    <a:pt x="4741" y="129215"/>
                  </a:lnTo>
                  <a:lnTo>
                    <a:pt x="12359" y="126882"/>
                  </a:lnTo>
                  <a:lnTo>
                    <a:pt x="27805" y="122923"/>
                  </a:lnTo>
                  <a:lnTo>
                    <a:pt x="60283" y="107956"/>
                  </a:lnTo>
                  <a:lnTo>
                    <a:pt x="102859" y="91629"/>
                  </a:lnTo>
                  <a:lnTo>
                    <a:pt x="136004" y="80081"/>
                  </a:lnTo>
                  <a:lnTo>
                    <a:pt x="169586" y="67342"/>
                  </a:lnTo>
                  <a:lnTo>
                    <a:pt x="201050" y="51758"/>
                  </a:lnTo>
                  <a:lnTo>
                    <a:pt x="231569" y="37556"/>
                  </a:lnTo>
                  <a:lnTo>
                    <a:pt x="271349" y="18404"/>
                  </a:lnTo>
                  <a:lnTo>
                    <a:pt x="30360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4700"/>
            <p:cNvSpPr/>
            <p:nvPr/>
          </p:nvSpPr>
          <p:spPr bwMode="auto">
            <a:xfrm>
              <a:off x="7278936" y="2018109"/>
              <a:ext cx="248792" cy="133947"/>
            </a:xfrm>
            <a:custGeom>
              <a:avLst/>
              <a:gdLst/>
              <a:ahLst/>
              <a:cxnLst/>
              <a:rect l="0" t="0" r="0" b="0"/>
              <a:pathLst>
                <a:path w="248792" h="133947">
                  <a:moveTo>
                    <a:pt x="7689" y="133946"/>
                  </a:moveTo>
                  <a:lnTo>
                    <a:pt x="0" y="133946"/>
                  </a:lnTo>
                  <a:lnTo>
                    <a:pt x="3868" y="133946"/>
                  </a:lnTo>
                  <a:lnTo>
                    <a:pt x="5142" y="132954"/>
                  </a:lnTo>
                  <a:lnTo>
                    <a:pt x="6557" y="129205"/>
                  </a:lnTo>
                  <a:lnTo>
                    <a:pt x="12478" y="124232"/>
                  </a:lnTo>
                  <a:lnTo>
                    <a:pt x="53542" y="97374"/>
                  </a:lnTo>
                  <a:lnTo>
                    <a:pt x="97775" y="74246"/>
                  </a:lnTo>
                  <a:lnTo>
                    <a:pt x="135033" y="56505"/>
                  </a:lnTo>
                  <a:lnTo>
                    <a:pt x="171208" y="38681"/>
                  </a:lnTo>
                  <a:lnTo>
                    <a:pt x="211858" y="15872"/>
                  </a:lnTo>
                  <a:lnTo>
                    <a:pt x="24879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4701"/>
            <p:cNvSpPr/>
            <p:nvPr/>
          </p:nvSpPr>
          <p:spPr bwMode="auto">
            <a:xfrm>
              <a:off x="7394149" y="1902875"/>
              <a:ext cx="237883" cy="204489"/>
            </a:xfrm>
            <a:custGeom>
              <a:avLst/>
              <a:gdLst/>
              <a:ahLst/>
              <a:cxnLst/>
              <a:rect l="0" t="0" r="0" b="0"/>
              <a:pathLst>
                <a:path w="237883" h="204489">
                  <a:moveTo>
                    <a:pt x="8562" y="17008"/>
                  </a:moveTo>
                  <a:lnTo>
                    <a:pt x="0" y="25570"/>
                  </a:lnTo>
                  <a:lnTo>
                    <a:pt x="4482" y="30569"/>
                  </a:lnTo>
                  <a:lnTo>
                    <a:pt x="14686" y="30311"/>
                  </a:lnTo>
                  <a:lnTo>
                    <a:pt x="50231" y="26801"/>
                  </a:lnTo>
                  <a:lnTo>
                    <a:pt x="88597" y="21453"/>
                  </a:lnTo>
                  <a:lnTo>
                    <a:pt x="131385" y="8844"/>
                  </a:lnTo>
                  <a:lnTo>
                    <a:pt x="175481" y="2021"/>
                  </a:lnTo>
                  <a:lnTo>
                    <a:pt x="210486" y="0"/>
                  </a:lnTo>
                  <a:lnTo>
                    <a:pt x="219576" y="2692"/>
                  </a:lnTo>
                  <a:lnTo>
                    <a:pt x="234968" y="13622"/>
                  </a:lnTo>
                  <a:lnTo>
                    <a:pt x="237882" y="20704"/>
                  </a:lnTo>
                  <a:lnTo>
                    <a:pt x="237840" y="28401"/>
                  </a:lnTo>
                  <a:lnTo>
                    <a:pt x="223515" y="66883"/>
                  </a:lnTo>
                  <a:lnTo>
                    <a:pt x="197819" y="105759"/>
                  </a:lnTo>
                  <a:lnTo>
                    <a:pt x="169809" y="143956"/>
                  </a:lnTo>
                  <a:lnTo>
                    <a:pt x="136655" y="184298"/>
                  </a:lnTo>
                  <a:lnTo>
                    <a:pt x="129985" y="199177"/>
                  </a:lnTo>
                  <a:lnTo>
                    <a:pt x="129198" y="202946"/>
                  </a:lnTo>
                  <a:lnTo>
                    <a:pt x="129665" y="204466"/>
                  </a:lnTo>
                  <a:lnTo>
                    <a:pt x="130970" y="204488"/>
                  </a:lnTo>
                  <a:lnTo>
                    <a:pt x="160367" y="1866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4702"/>
            <p:cNvSpPr/>
            <p:nvPr/>
          </p:nvSpPr>
          <p:spPr bwMode="auto">
            <a:xfrm>
              <a:off x="7777758" y="1741699"/>
              <a:ext cx="205384" cy="236847"/>
            </a:xfrm>
            <a:custGeom>
              <a:avLst/>
              <a:gdLst/>
              <a:ahLst/>
              <a:cxnLst/>
              <a:rect l="0" t="0" r="0" b="0"/>
              <a:pathLst>
                <a:path w="205384" h="236847">
                  <a:moveTo>
                    <a:pt x="0" y="26379"/>
                  </a:moveTo>
                  <a:lnTo>
                    <a:pt x="0" y="13950"/>
                  </a:lnTo>
                  <a:lnTo>
                    <a:pt x="992" y="12140"/>
                  </a:lnTo>
                  <a:lnTo>
                    <a:pt x="2645" y="10933"/>
                  </a:lnTo>
                  <a:lnTo>
                    <a:pt x="4741" y="10129"/>
                  </a:lnTo>
                  <a:lnTo>
                    <a:pt x="6137" y="8600"/>
                  </a:lnTo>
                  <a:lnTo>
                    <a:pt x="8821" y="0"/>
                  </a:lnTo>
                  <a:lnTo>
                    <a:pt x="13638" y="4452"/>
                  </a:lnTo>
                  <a:lnTo>
                    <a:pt x="15983" y="12003"/>
                  </a:lnTo>
                  <a:lnTo>
                    <a:pt x="24741" y="46865"/>
                  </a:lnTo>
                  <a:lnTo>
                    <a:pt x="34009" y="79633"/>
                  </a:lnTo>
                  <a:lnTo>
                    <a:pt x="48882" y="119328"/>
                  </a:lnTo>
                  <a:lnTo>
                    <a:pt x="66848" y="156666"/>
                  </a:lnTo>
                  <a:lnTo>
                    <a:pt x="91575" y="190880"/>
                  </a:lnTo>
                  <a:lnTo>
                    <a:pt x="132337" y="221225"/>
                  </a:lnTo>
                  <a:lnTo>
                    <a:pt x="150098" y="232039"/>
                  </a:lnTo>
                  <a:lnTo>
                    <a:pt x="164605" y="236846"/>
                  </a:lnTo>
                  <a:lnTo>
                    <a:pt x="171253" y="236144"/>
                  </a:lnTo>
                  <a:lnTo>
                    <a:pt x="183930" y="230071"/>
                  </a:lnTo>
                  <a:lnTo>
                    <a:pt x="205383" y="2049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4703"/>
            <p:cNvSpPr/>
            <p:nvPr/>
          </p:nvSpPr>
          <p:spPr bwMode="auto">
            <a:xfrm>
              <a:off x="7796305" y="1651992"/>
              <a:ext cx="151118" cy="389299"/>
            </a:xfrm>
            <a:custGeom>
              <a:avLst/>
              <a:gdLst/>
              <a:ahLst/>
              <a:cxnLst/>
              <a:rect l="0" t="0" r="0" b="0"/>
              <a:pathLst>
                <a:path w="151118" h="389299">
                  <a:moveTo>
                    <a:pt x="151117" y="0"/>
                  </a:moveTo>
                  <a:lnTo>
                    <a:pt x="129749" y="23353"/>
                  </a:lnTo>
                  <a:lnTo>
                    <a:pt x="110589" y="62601"/>
                  </a:lnTo>
                  <a:lnTo>
                    <a:pt x="96393" y="94299"/>
                  </a:lnTo>
                  <a:lnTo>
                    <a:pt x="83470" y="131538"/>
                  </a:lnTo>
                  <a:lnTo>
                    <a:pt x="68465" y="171240"/>
                  </a:lnTo>
                  <a:lnTo>
                    <a:pt x="52867" y="213029"/>
                  </a:lnTo>
                  <a:lnTo>
                    <a:pt x="45929" y="235285"/>
                  </a:lnTo>
                  <a:lnTo>
                    <a:pt x="32930" y="278204"/>
                  </a:lnTo>
                  <a:lnTo>
                    <a:pt x="20537" y="313816"/>
                  </a:lnTo>
                  <a:lnTo>
                    <a:pt x="7144" y="357015"/>
                  </a:lnTo>
                  <a:lnTo>
                    <a:pt x="0" y="389298"/>
                  </a:lnTo>
                  <a:lnTo>
                    <a:pt x="8242" y="3661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4704"/>
            <p:cNvSpPr/>
            <p:nvPr/>
          </p:nvSpPr>
          <p:spPr bwMode="auto">
            <a:xfrm>
              <a:off x="7272953" y="1906675"/>
              <a:ext cx="330096" cy="285794"/>
            </a:xfrm>
            <a:custGeom>
              <a:avLst/>
              <a:gdLst/>
              <a:ahLst/>
              <a:cxnLst/>
              <a:rect l="0" t="0" r="0" b="0"/>
              <a:pathLst>
                <a:path w="330096" h="285794">
                  <a:moveTo>
                    <a:pt x="201195" y="102505"/>
                  </a:moveTo>
                  <a:lnTo>
                    <a:pt x="187194" y="102505"/>
                  </a:lnTo>
                  <a:lnTo>
                    <a:pt x="189350" y="102505"/>
                  </a:lnTo>
                  <a:lnTo>
                    <a:pt x="190322" y="101513"/>
                  </a:lnTo>
                  <a:lnTo>
                    <a:pt x="191402" y="97764"/>
                  </a:lnTo>
                  <a:lnTo>
                    <a:pt x="192190" y="73825"/>
                  </a:lnTo>
                  <a:lnTo>
                    <a:pt x="189586" y="67269"/>
                  </a:lnTo>
                  <a:lnTo>
                    <a:pt x="179830" y="54975"/>
                  </a:lnTo>
                  <a:lnTo>
                    <a:pt x="176037" y="53951"/>
                  </a:lnTo>
                  <a:lnTo>
                    <a:pt x="166532" y="55459"/>
                  </a:lnTo>
                  <a:lnTo>
                    <a:pt x="150025" y="61886"/>
                  </a:lnTo>
                  <a:lnTo>
                    <a:pt x="108394" y="97927"/>
                  </a:lnTo>
                  <a:lnTo>
                    <a:pt x="75141" y="130583"/>
                  </a:lnTo>
                  <a:lnTo>
                    <a:pt x="42799" y="168040"/>
                  </a:lnTo>
                  <a:lnTo>
                    <a:pt x="17010" y="207912"/>
                  </a:lnTo>
                  <a:lnTo>
                    <a:pt x="5234" y="231704"/>
                  </a:lnTo>
                  <a:lnTo>
                    <a:pt x="0" y="252200"/>
                  </a:lnTo>
                  <a:lnTo>
                    <a:pt x="588" y="260841"/>
                  </a:lnTo>
                  <a:lnTo>
                    <a:pt x="6534" y="275733"/>
                  </a:lnTo>
                  <a:lnTo>
                    <a:pt x="11890" y="280498"/>
                  </a:lnTo>
                  <a:lnTo>
                    <a:pt x="25778" y="285793"/>
                  </a:lnTo>
                  <a:lnTo>
                    <a:pt x="59813" y="279292"/>
                  </a:lnTo>
                  <a:lnTo>
                    <a:pt x="89742" y="264751"/>
                  </a:lnTo>
                  <a:lnTo>
                    <a:pt x="123879" y="243075"/>
                  </a:lnTo>
                  <a:lnTo>
                    <a:pt x="162202" y="213598"/>
                  </a:lnTo>
                  <a:lnTo>
                    <a:pt x="199740" y="183299"/>
                  </a:lnTo>
                  <a:lnTo>
                    <a:pt x="235276" y="152304"/>
                  </a:lnTo>
                  <a:lnTo>
                    <a:pt x="267605" y="118684"/>
                  </a:lnTo>
                  <a:lnTo>
                    <a:pt x="299475" y="75769"/>
                  </a:lnTo>
                  <a:lnTo>
                    <a:pt x="316746" y="37918"/>
                  </a:lnTo>
                  <a:lnTo>
                    <a:pt x="317917" y="27697"/>
                  </a:lnTo>
                  <a:lnTo>
                    <a:pt x="313926" y="11048"/>
                  </a:lnTo>
                  <a:lnTo>
                    <a:pt x="308099" y="5815"/>
                  </a:lnTo>
                  <a:lnTo>
                    <a:pt x="291041" y="0"/>
                  </a:lnTo>
                  <a:lnTo>
                    <a:pt x="254385" y="6208"/>
                  </a:lnTo>
                  <a:lnTo>
                    <a:pt x="212105" y="30096"/>
                  </a:lnTo>
                  <a:lnTo>
                    <a:pt x="180247" y="51141"/>
                  </a:lnTo>
                  <a:lnTo>
                    <a:pt x="148229" y="75707"/>
                  </a:lnTo>
                  <a:lnTo>
                    <a:pt x="120769" y="106470"/>
                  </a:lnTo>
                  <a:lnTo>
                    <a:pt x="97982" y="137340"/>
                  </a:lnTo>
                  <a:lnTo>
                    <a:pt x="79916" y="167596"/>
                  </a:lnTo>
                  <a:lnTo>
                    <a:pt x="66153" y="210537"/>
                  </a:lnTo>
                  <a:lnTo>
                    <a:pt x="66101" y="232870"/>
                  </a:lnTo>
                  <a:lnTo>
                    <a:pt x="72030" y="247427"/>
                  </a:lnTo>
                  <a:lnTo>
                    <a:pt x="76391" y="252697"/>
                  </a:lnTo>
                  <a:lnTo>
                    <a:pt x="91818" y="258554"/>
                  </a:lnTo>
                  <a:lnTo>
                    <a:pt x="101488" y="260116"/>
                  </a:lnTo>
                  <a:lnTo>
                    <a:pt x="143540" y="252833"/>
                  </a:lnTo>
                  <a:lnTo>
                    <a:pt x="173917" y="238109"/>
                  </a:lnTo>
                  <a:lnTo>
                    <a:pt x="204947" y="218336"/>
                  </a:lnTo>
                  <a:lnTo>
                    <a:pt x="238582" y="196318"/>
                  </a:lnTo>
                  <a:lnTo>
                    <a:pt x="281505" y="156870"/>
                  </a:lnTo>
                  <a:lnTo>
                    <a:pt x="314619" y="113762"/>
                  </a:lnTo>
                  <a:lnTo>
                    <a:pt x="326020" y="87003"/>
                  </a:lnTo>
                  <a:lnTo>
                    <a:pt x="330095" y="61881"/>
                  </a:lnTo>
                  <a:lnTo>
                    <a:pt x="328599" y="37486"/>
                  </a:lnTo>
                  <a:lnTo>
                    <a:pt x="323834" y="27409"/>
                  </a:lnTo>
                  <a:lnTo>
                    <a:pt x="307957" y="10920"/>
                  </a:lnTo>
                  <a:lnTo>
                    <a:pt x="298166" y="6722"/>
                  </a:lnTo>
                  <a:lnTo>
                    <a:pt x="276705" y="4703"/>
                  </a:lnTo>
                  <a:lnTo>
                    <a:pt x="237569" y="18625"/>
                  </a:lnTo>
                  <a:lnTo>
                    <a:pt x="194555" y="51083"/>
                  </a:lnTo>
                  <a:lnTo>
                    <a:pt x="155131" y="92119"/>
                  </a:lnTo>
                  <a:lnTo>
                    <a:pt x="133097" y="123686"/>
                  </a:lnTo>
                  <a:lnTo>
                    <a:pt x="114375" y="156567"/>
                  </a:lnTo>
                  <a:lnTo>
                    <a:pt x="99440" y="187717"/>
                  </a:lnTo>
                  <a:lnTo>
                    <a:pt x="88833" y="218098"/>
                  </a:lnTo>
                  <a:lnTo>
                    <a:pt x="83787" y="245161"/>
                  </a:lnTo>
                  <a:lnTo>
                    <a:pt x="88160" y="263803"/>
                  </a:lnTo>
                  <a:lnTo>
                    <a:pt x="96718" y="276058"/>
                  </a:lnTo>
                  <a:lnTo>
                    <a:pt x="101778" y="280714"/>
                  </a:lnTo>
                  <a:lnTo>
                    <a:pt x="109120" y="282827"/>
                  </a:lnTo>
                  <a:lnTo>
                    <a:pt x="127862" y="282528"/>
                  </a:lnTo>
                  <a:lnTo>
                    <a:pt x="160726" y="267301"/>
                  </a:lnTo>
                  <a:lnTo>
                    <a:pt x="205080" y="234456"/>
                  </a:lnTo>
                  <a:lnTo>
                    <a:pt x="246443" y="193306"/>
                  </a:lnTo>
                  <a:lnTo>
                    <a:pt x="268931" y="161712"/>
                  </a:lnTo>
                  <a:lnTo>
                    <a:pt x="287854" y="128819"/>
                  </a:lnTo>
                  <a:lnTo>
                    <a:pt x="302880" y="97664"/>
                  </a:lnTo>
                  <a:lnTo>
                    <a:pt x="308235" y="69926"/>
                  </a:lnTo>
                  <a:lnTo>
                    <a:pt x="305671" y="37289"/>
                  </a:lnTo>
                  <a:lnTo>
                    <a:pt x="303588" y="29262"/>
                  </a:lnTo>
                  <a:lnTo>
                    <a:pt x="298231" y="24903"/>
                  </a:lnTo>
                  <a:lnTo>
                    <a:pt x="281694" y="22705"/>
                  </a:lnTo>
                  <a:lnTo>
                    <a:pt x="261116" y="32973"/>
                  </a:lnTo>
                  <a:lnTo>
                    <a:pt x="227219" y="63712"/>
                  </a:lnTo>
                  <a:lnTo>
                    <a:pt x="194685" y="106886"/>
                  </a:lnTo>
                  <a:lnTo>
                    <a:pt x="176474" y="140171"/>
                  </a:lnTo>
                  <a:lnTo>
                    <a:pt x="161765" y="174808"/>
                  </a:lnTo>
                  <a:lnTo>
                    <a:pt x="148614" y="207400"/>
                  </a:lnTo>
                  <a:lnTo>
                    <a:pt x="139131" y="236437"/>
                  </a:lnTo>
                  <a:lnTo>
                    <a:pt x="138550" y="279370"/>
                  </a:lnTo>
                  <a:lnTo>
                    <a:pt x="140581" y="281930"/>
                  </a:lnTo>
                  <a:lnTo>
                    <a:pt x="143918" y="282645"/>
                  </a:lnTo>
                  <a:lnTo>
                    <a:pt x="148127" y="282129"/>
                  </a:lnTo>
                  <a:lnTo>
                    <a:pt x="168273" y="271923"/>
                  </a:lnTo>
                  <a:lnTo>
                    <a:pt x="188354" y="246850"/>
                  </a:lnTo>
                  <a:lnTo>
                    <a:pt x="206871" y="214286"/>
                  </a:lnTo>
                  <a:lnTo>
                    <a:pt x="220185" y="170021"/>
                  </a:lnTo>
                  <a:lnTo>
                    <a:pt x="221872" y="139126"/>
                  </a:lnTo>
                  <a:lnTo>
                    <a:pt x="219055" y="93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4705"/>
            <p:cNvSpPr/>
            <p:nvPr/>
          </p:nvSpPr>
          <p:spPr bwMode="auto">
            <a:xfrm>
              <a:off x="7268766" y="1746626"/>
              <a:ext cx="295712" cy="146469"/>
            </a:xfrm>
            <a:custGeom>
              <a:avLst/>
              <a:gdLst/>
              <a:ahLst/>
              <a:cxnLst/>
              <a:rect l="0" t="0" r="0" b="0"/>
              <a:pathLst>
                <a:path w="295712" h="146469">
                  <a:moveTo>
                    <a:pt x="0" y="146468"/>
                  </a:moveTo>
                  <a:lnTo>
                    <a:pt x="7688" y="146468"/>
                  </a:lnTo>
                  <a:lnTo>
                    <a:pt x="335" y="146468"/>
                  </a:lnTo>
                  <a:lnTo>
                    <a:pt x="4840" y="146468"/>
                  </a:lnTo>
                  <a:lnTo>
                    <a:pt x="23372" y="138347"/>
                  </a:lnTo>
                  <a:lnTo>
                    <a:pt x="59958" y="118662"/>
                  </a:lnTo>
                  <a:lnTo>
                    <a:pt x="100117" y="98872"/>
                  </a:lnTo>
                  <a:lnTo>
                    <a:pt x="130816" y="82650"/>
                  </a:lnTo>
                  <a:lnTo>
                    <a:pt x="167612" y="65518"/>
                  </a:lnTo>
                  <a:lnTo>
                    <a:pt x="199179" y="50628"/>
                  </a:lnTo>
                  <a:lnTo>
                    <a:pt x="239263" y="31089"/>
                  </a:lnTo>
                  <a:lnTo>
                    <a:pt x="278882" y="11450"/>
                  </a:lnTo>
                  <a:lnTo>
                    <a:pt x="294739" y="1180"/>
                  </a:lnTo>
                  <a:lnTo>
                    <a:pt x="295711" y="0"/>
                  </a:lnTo>
                  <a:lnTo>
                    <a:pt x="291500" y="1334"/>
                  </a:lnTo>
                  <a:lnTo>
                    <a:pt x="272628" y="11268"/>
                  </a:lnTo>
                  <a:lnTo>
                    <a:pt x="238600" y="41949"/>
                  </a:lnTo>
                  <a:lnTo>
                    <a:pt x="235029" y="48090"/>
                  </a:lnTo>
                  <a:lnTo>
                    <a:pt x="232172" y="57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4706"/>
            <p:cNvSpPr/>
            <p:nvPr/>
          </p:nvSpPr>
          <p:spPr bwMode="auto">
            <a:xfrm>
              <a:off x="7447359" y="1687711"/>
              <a:ext cx="154255" cy="172275"/>
            </a:xfrm>
            <a:custGeom>
              <a:avLst/>
              <a:gdLst/>
              <a:ahLst/>
              <a:cxnLst/>
              <a:rect l="0" t="0" r="0" b="0"/>
              <a:pathLst>
                <a:path w="154255" h="172275">
                  <a:moveTo>
                    <a:pt x="0" y="0"/>
                  </a:moveTo>
                  <a:lnTo>
                    <a:pt x="0" y="8821"/>
                  </a:lnTo>
                  <a:lnTo>
                    <a:pt x="38419" y="8929"/>
                  </a:lnTo>
                  <a:lnTo>
                    <a:pt x="80723" y="8929"/>
                  </a:lnTo>
                  <a:lnTo>
                    <a:pt x="124070" y="9922"/>
                  </a:lnTo>
                  <a:lnTo>
                    <a:pt x="138156" y="13670"/>
                  </a:lnTo>
                  <a:lnTo>
                    <a:pt x="148385" y="21289"/>
                  </a:lnTo>
                  <a:lnTo>
                    <a:pt x="152501" y="26099"/>
                  </a:lnTo>
                  <a:lnTo>
                    <a:pt x="154254" y="32282"/>
                  </a:lnTo>
                  <a:lnTo>
                    <a:pt x="153555" y="47090"/>
                  </a:lnTo>
                  <a:lnTo>
                    <a:pt x="137893" y="86986"/>
                  </a:lnTo>
                  <a:lnTo>
                    <a:pt x="115689" y="124559"/>
                  </a:lnTo>
                  <a:lnTo>
                    <a:pt x="94390" y="161483"/>
                  </a:lnTo>
                  <a:lnTo>
                    <a:pt x="91561" y="170327"/>
                  </a:lnTo>
                  <a:lnTo>
                    <a:pt x="92791" y="172091"/>
                  </a:lnTo>
                  <a:lnTo>
                    <a:pt x="95595" y="172274"/>
                  </a:lnTo>
                  <a:lnTo>
                    <a:pt x="99449" y="171404"/>
                  </a:lnTo>
                  <a:lnTo>
                    <a:pt x="141320" y="127049"/>
                  </a:lnTo>
                  <a:lnTo>
                    <a:pt x="151805" y="116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4707"/>
            <p:cNvSpPr/>
            <p:nvPr/>
          </p:nvSpPr>
          <p:spPr bwMode="auto">
            <a:xfrm>
              <a:off x="8055744" y="1572576"/>
              <a:ext cx="213148" cy="289894"/>
            </a:xfrm>
            <a:custGeom>
              <a:avLst/>
              <a:gdLst/>
              <a:ahLst/>
              <a:cxnLst/>
              <a:rect l="0" t="0" r="0" b="0"/>
              <a:pathLst>
                <a:path w="213148" h="289894">
                  <a:moveTo>
                    <a:pt x="34553" y="43697"/>
                  </a:moveTo>
                  <a:lnTo>
                    <a:pt x="27424" y="51819"/>
                  </a:lnTo>
                  <a:lnTo>
                    <a:pt x="20313" y="66058"/>
                  </a:lnTo>
                  <a:lnTo>
                    <a:pt x="10874" y="108507"/>
                  </a:lnTo>
                  <a:lnTo>
                    <a:pt x="8379" y="151896"/>
                  </a:lnTo>
                  <a:lnTo>
                    <a:pt x="10592" y="186881"/>
                  </a:lnTo>
                  <a:lnTo>
                    <a:pt x="17531" y="222383"/>
                  </a:lnTo>
                  <a:lnTo>
                    <a:pt x="28765" y="260453"/>
                  </a:lnTo>
                  <a:lnTo>
                    <a:pt x="34044" y="289893"/>
                  </a:lnTo>
                  <a:lnTo>
                    <a:pt x="33222" y="289187"/>
                  </a:lnTo>
                  <a:lnTo>
                    <a:pt x="22079" y="263794"/>
                  </a:lnTo>
                  <a:lnTo>
                    <a:pt x="10628" y="222478"/>
                  </a:lnTo>
                  <a:lnTo>
                    <a:pt x="2770" y="182880"/>
                  </a:lnTo>
                  <a:lnTo>
                    <a:pt x="0" y="145570"/>
                  </a:lnTo>
                  <a:lnTo>
                    <a:pt x="172" y="110372"/>
                  </a:lnTo>
                  <a:lnTo>
                    <a:pt x="3728" y="90198"/>
                  </a:lnTo>
                  <a:lnTo>
                    <a:pt x="20789" y="62106"/>
                  </a:lnTo>
                  <a:lnTo>
                    <a:pt x="44696" y="39671"/>
                  </a:lnTo>
                  <a:lnTo>
                    <a:pt x="80433" y="20449"/>
                  </a:lnTo>
                  <a:lnTo>
                    <a:pt x="122034" y="3864"/>
                  </a:lnTo>
                  <a:lnTo>
                    <a:pt x="154470" y="0"/>
                  </a:lnTo>
                  <a:lnTo>
                    <a:pt x="173822" y="4071"/>
                  </a:lnTo>
                  <a:lnTo>
                    <a:pt x="177009" y="7358"/>
                  </a:lnTo>
                  <a:lnTo>
                    <a:pt x="178140" y="11534"/>
                  </a:lnTo>
                  <a:lnTo>
                    <a:pt x="177903" y="16302"/>
                  </a:lnTo>
                  <a:lnTo>
                    <a:pt x="162271" y="52471"/>
                  </a:lnTo>
                  <a:lnTo>
                    <a:pt x="138872" y="87197"/>
                  </a:lnTo>
                  <a:lnTo>
                    <a:pt x="108237" y="128465"/>
                  </a:lnTo>
                  <a:lnTo>
                    <a:pt x="80859" y="170127"/>
                  </a:lnTo>
                  <a:lnTo>
                    <a:pt x="61723" y="202205"/>
                  </a:lnTo>
                  <a:lnTo>
                    <a:pt x="56550" y="221302"/>
                  </a:lnTo>
                  <a:lnTo>
                    <a:pt x="56897" y="234419"/>
                  </a:lnTo>
                  <a:lnTo>
                    <a:pt x="58379" y="239306"/>
                  </a:lnTo>
                  <a:lnTo>
                    <a:pt x="62343" y="242564"/>
                  </a:lnTo>
                  <a:lnTo>
                    <a:pt x="74685" y="246184"/>
                  </a:lnTo>
                  <a:lnTo>
                    <a:pt x="106862" y="247516"/>
                  </a:lnTo>
                  <a:lnTo>
                    <a:pt x="150754" y="241316"/>
                  </a:lnTo>
                  <a:lnTo>
                    <a:pt x="185389" y="241373"/>
                  </a:lnTo>
                  <a:lnTo>
                    <a:pt x="213147" y="2490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4708"/>
            <p:cNvSpPr/>
            <p:nvPr/>
          </p:nvSpPr>
          <p:spPr bwMode="auto">
            <a:xfrm>
              <a:off x="8358555" y="1741657"/>
              <a:ext cx="30082" cy="106789"/>
            </a:xfrm>
            <a:custGeom>
              <a:avLst/>
              <a:gdLst/>
              <a:ahLst/>
              <a:cxnLst/>
              <a:rect l="0" t="0" r="0" b="0"/>
              <a:pathLst>
                <a:path w="30082" h="106789">
                  <a:moveTo>
                    <a:pt x="8562" y="8562"/>
                  </a:moveTo>
                  <a:lnTo>
                    <a:pt x="8562" y="3821"/>
                  </a:lnTo>
                  <a:lnTo>
                    <a:pt x="7570" y="2425"/>
                  </a:lnTo>
                  <a:lnTo>
                    <a:pt x="5916" y="1494"/>
                  </a:lnTo>
                  <a:lnTo>
                    <a:pt x="873" y="0"/>
                  </a:lnTo>
                  <a:lnTo>
                    <a:pt x="460" y="870"/>
                  </a:lnTo>
                  <a:lnTo>
                    <a:pt x="0" y="4481"/>
                  </a:lnTo>
                  <a:lnTo>
                    <a:pt x="2442" y="9394"/>
                  </a:lnTo>
                  <a:lnTo>
                    <a:pt x="26495" y="53464"/>
                  </a:lnTo>
                  <a:lnTo>
                    <a:pt x="29447" y="59333"/>
                  </a:lnTo>
                  <a:lnTo>
                    <a:pt x="30081" y="71145"/>
                  </a:lnTo>
                  <a:lnTo>
                    <a:pt x="26422" y="106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4709"/>
            <p:cNvSpPr/>
            <p:nvPr/>
          </p:nvSpPr>
          <p:spPr bwMode="auto">
            <a:xfrm>
              <a:off x="7181221" y="2351112"/>
              <a:ext cx="266139" cy="226131"/>
            </a:xfrm>
            <a:custGeom>
              <a:avLst/>
              <a:gdLst/>
              <a:ahLst/>
              <a:cxnLst/>
              <a:rect l="0" t="0" r="0" b="0"/>
              <a:pathLst>
                <a:path w="266139" h="226131">
                  <a:moveTo>
                    <a:pt x="42896" y="86693"/>
                  </a:moveTo>
                  <a:lnTo>
                    <a:pt x="35208" y="94381"/>
                  </a:lnTo>
                  <a:lnTo>
                    <a:pt x="34335" y="99995"/>
                  </a:lnTo>
                  <a:lnTo>
                    <a:pt x="41688" y="129009"/>
                  </a:lnTo>
                  <a:lnTo>
                    <a:pt x="35669" y="167929"/>
                  </a:lnTo>
                  <a:lnTo>
                    <a:pt x="31826" y="191460"/>
                  </a:lnTo>
                  <a:lnTo>
                    <a:pt x="21637" y="217190"/>
                  </a:lnTo>
                  <a:lnTo>
                    <a:pt x="15920" y="224066"/>
                  </a:lnTo>
                  <a:lnTo>
                    <a:pt x="13005" y="225900"/>
                  </a:lnTo>
                  <a:lnTo>
                    <a:pt x="10070" y="226130"/>
                  </a:lnTo>
                  <a:lnTo>
                    <a:pt x="4164" y="223741"/>
                  </a:lnTo>
                  <a:lnTo>
                    <a:pt x="2192" y="220722"/>
                  </a:lnTo>
                  <a:lnTo>
                    <a:pt x="0" y="212076"/>
                  </a:lnTo>
                  <a:lnTo>
                    <a:pt x="3507" y="191312"/>
                  </a:lnTo>
                  <a:lnTo>
                    <a:pt x="20711" y="149508"/>
                  </a:lnTo>
                  <a:lnTo>
                    <a:pt x="38417" y="109825"/>
                  </a:lnTo>
                  <a:lnTo>
                    <a:pt x="62075" y="72490"/>
                  </a:lnTo>
                  <a:lnTo>
                    <a:pt x="96735" y="29611"/>
                  </a:lnTo>
                  <a:lnTo>
                    <a:pt x="127503" y="6185"/>
                  </a:lnTo>
                  <a:lnTo>
                    <a:pt x="146568" y="0"/>
                  </a:lnTo>
                  <a:lnTo>
                    <a:pt x="150707" y="124"/>
                  </a:lnTo>
                  <a:lnTo>
                    <a:pt x="153465" y="1199"/>
                  </a:lnTo>
                  <a:lnTo>
                    <a:pt x="155304" y="2908"/>
                  </a:lnTo>
                  <a:lnTo>
                    <a:pt x="155538" y="6032"/>
                  </a:lnTo>
                  <a:lnTo>
                    <a:pt x="150135" y="21893"/>
                  </a:lnTo>
                  <a:lnTo>
                    <a:pt x="131033" y="61803"/>
                  </a:lnTo>
                  <a:lnTo>
                    <a:pt x="111345" y="96185"/>
                  </a:lnTo>
                  <a:lnTo>
                    <a:pt x="91951" y="131508"/>
                  </a:lnTo>
                  <a:lnTo>
                    <a:pt x="76509" y="174259"/>
                  </a:lnTo>
                  <a:lnTo>
                    <a:pt x="71707" y="197525"/>
                  </a:lnTo>
                  <a:lnTo>
                    <a:pt x="73018" y="203245"/>
                  </a:lnTo>
                  <a:lnTo>
                    <a:pt x="79765" y="212246"/>
                  </a:lnTo>
                  <a:lnTo>
                    <a:pt x="94720" y="222892"/>
                  </a:lnTo>
                  <a:lnTo>
                    <a:pt x="111239" y="223955"/>
                  </a:lnTo>
                  <a:lnTo>
                    <a:pt x="154182" y="216553"/>
                  </a:lnTo>
                  <a:lnTo>
                    <a:pt x="189089" y="208403"/>
                  </a:lnTo>
                  <a:lnTo>
                    <a:pt x="228319" y="196761"/>
                  </a:lnTo>
                  <a:lnTo>
                    <a:pt x="253559" y="184906"/>
                  </a:lnTo>
                  <a:lnTo>
                    <a:pt x="266138" y="1759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4710"/>
            <p:cNvSpPr/>
            <p:nvPr/>
          </p:nvSpPr>
          <p:spPr bwMode="auto">
            <a:xfrm>
              <a:off x="7478006" y="2473523"/>
              <a:ext cx="31862" cy="140440"/>
            </a:xfrm>
            <a:custGeom>
              <a:avLst/>
              <a:gdLst/>
              <a:ahLst/>
              <a:cxnLst/>
              <a:rect l="0" t="0" r="0" b="0"/>
              <a:pathLst>
                <a:path w="31862" h="140440">
                  <a:moveTo>
                    <a:pt x="14002" y="0"/>
                  </a:moveTo>
                  <a:lnTo>
                    <a:pt x="9261" y="0"/>
                  </a:lnTo>
                  <a:lnTo>
                    <a:pt x="7865" y="993"/>
                  </a:lnTo>
                  <a:lnTo>
                    <a:pt x="6934" y="2646"/>
                  </a:lnTo>
                  <a:lnTo>
                    <a:pt x="0" y="32037"/>
                  </a:lnTo>
                  <a:lnTo>
                    <a:pt x="4209" y="72129"/>
                  </a:lnTo>
                  <a:lnTo>
                    <a:pt x="7604" y="113531"/>
                  </a:lnTo>
                  <a:lnTo>
                    <a:pt x="14151" y="137394"/>
                  </a:lnTo>
                  <a:lnTo>
                    <a:pt x="16086" y="139221"/>
                  </a:lnTo>
                  <a:lnTo>
                    <a:pt x="18367" y="140439"/>
                  </a:lnTo>
                  <a:lnTo>
                    <a:pt x="20881" y="139267"/>
                  </a:lnTo>
                  <a:lnTo>
                    <a:pt x="31861" y="1250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4711"/>
            <p:cNvSpPr/>
            <p:nvPr/>
          </p:nvSpPr>
          <p:spPr bwMode="auto">
            <a:xfrm>
              <a:off x="7563554" y="2312789"/>
              <a:ext cx="169556" cy="98228"/>
            </a:xfrm>
            <a:custGeom>
              <a:avLst/>
              <a:gdLst/>
              <a:ahLst/>
              <a:cxnLst/>
              <a:rect l="0" t="0" r="0" b="0"/>
              <a:pathLst>
                <a:path w="169556" h="98228">
                  <a:moveTo>
                    <a:pt x="8821" y="98227"/>
                  </a:moveTo>
                  <a:lnTo>
                    <a:pt x="1132" y="98227"/>
                  </a:lnTo>
                  <a:lnTo>
                    <a:pt x="718" y="97234"/>
                  </a:lnTo>
                  <a:lnTo>
                    <a:pt x="0" y="90538"/>
                  </a:lnTo>
                  <a:lnTo>
                    <a:pt x="41370" y="68608"/>
                  </a:lnTo>
                  <a:lnTo>
                    <a:pt x="79632" y="47066"/>
                  </a:lnTo>
                  <a:lnTo>
                    <a:pt x="115853" y="29839"/>
                  </a:lnTo>
                  <a:lnTo>
                    <a:pt x="160431" y="4890"/>
                  </a:lnTo>
                  <a:lnTo>
                    <a:pt x="1695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4712"/>
            <p:cNvSpPr/>
            <p:nvPr/>
          </p:nvSpPr>
          <p:spPr bwMode="auto">
            <a:xfrm>
              <a:off x="7681140" y="2210593"/>
              <a:ext cx="225961" cy="179974"/>
            </a:xfrm>
            <a:custGeom>
              <a:avLst/>
              <a:gdLst/>
              <a:ahLst/>
              <a:cxnLst/>
              <a:rect l="0" t="0" r="0" b="0"/>
              <a:pathLst>
                <a:path w="225961" h="179974">
                  <a:moveTo>
                    <a:pt x="16251" y="57548"/>
                  </a:moveTo>
                  <a:lnTo>
                    <a:pt x="0" y="57548"/>
                  </a:lnTo>
                  <a:lnTo>
                    <a:pt x="456" y="56555"/>
                  </a:lnTo>
                  <a:lnTo>
                    <a:pt x="3608" y="52807"/>
                  </a:lnTo>
                  <a:lnTo>
                    <a:pt x="15702" y="45119"/>
                  </a:lnTo>
                  <a:lnTo>
                    <a:pt x="51824" y="33632"/>
                  </a:lnTo>
                  <a:lnTo>
                    <a:pt x="86542" y="24775"/>
                  </a:lnTo>
                  <a:lnTo>
                    <a:pt x="126816" y="15867"/>
                  </a:lnTo>
                  <a:lnTo>
                    <a:pt x="164325" y="6943"/>
                  </a:lnTo>
                  <a:lnTo>
                    <a:pt x="198590" y="0"/>
                  </a:lnTo>
                  <a:lnTo>
                    <a:pt x="215030" y="1544"/>
                  </a:lnTo>
                  <a:lnTo>
                    <a:pt x="220207" y="4337"/>
                  </a:lnTo>
                  <a:lnTo>
                    <a:pt x="223660" y="8183"/>
                  </a:lnTo>
                  <a:lnTo>
                    <a:pt x="225960" y="12732"/>
                  </a:lnTo>
                  <a:lnTo>
                    <a:pt x="225511" y="18741"/>
                  </a:lnTo>
                  <a:lnTo>
                    <a:pt x="214404" y="42411"/>
                  </a:lnTo>
                  <a:lnTo>
                    <a:pt x="187132" y="85463"/>
                  </a:lnTo>
                  <a:lnTo>
                    <a:pt x="165770" y="120389"/>
                  </a:lnTo>
                  <a:lnTo>
                    <a:pt x="137364" y="164380"/>
                  </a:lnTo>
                  <a:lnTo>
                    <a:pt x="128976" y="176735"/>
                  </a:lnTo>
                  <a:lnTo>
                    <a:pt x="129103" y="178678"/>
                  </a:lnTo>
                  <a:lnTo>
                    <a:pt x="130182" y="179973"/>
                  </a:lnTo>
                  <a:lnTo>
                    <a:pt x="132884" y="179844"/>
                  </a:lnTo>
                  <a:lnTo>
                    <a:pt x="141179" y="177055"/>
                  </a:lnTo>
                  <a:lnTo>
                    <a:pt x="157005" y="165166"/>
                  </a:lnTo>
                  <a:lnTo>
                    <a:pt x="194844" y="1200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4713"/>
            <p:cNvSpPr/>
            <p:nvPr/>
          </p:nvSpPr>
          <p:spPr bwMode="auto">
            <a:xfrm>
              <a:off x="8010330" y="2060932"/>
              <a:ext cx="155304" cy="373015"/>
            </a:xfrm>
            <a:custGeom>
              <a:avLst/>
              <a:gdLst/>
              <a:ahLst/>
              <a:cxnLst/>
              <a:rect l="0" t="0" r="0" b="0"/>
              <a:pathLst>
                <a:path w="155304" h="373015">
                  <a:moveTo>
                    <a:pt x="17459" y="37545"/>
                  </a:moveTo>
                  <a:lnTo>
                    <a:pt x="9770" y="29856"/>
                  </a:lnTo>
                  <a:lnTo>
                    <a:pt x="4156" y="28983"/>
                  </a:lnTo>
                  <a:lnTo>
                    <a:pt x="2638" y="29852"/>
                  </a:lnTo>
                  <a:lnTo>
                    <a:pt x="1624" y="31424"/>
                  </a:lnTo>
                  <a:lnTo>
                    <a:pt x="200" y="38377"/>
                  </a:lnTo>
                  <a:lnTo>
                    <a:pt x="0" y="41076"/>
                  </a:lnTo>
                  <a:lnTo>
                    <a:pt x="15847" y="83750"/>
                  </a:lnTo>
                  <a:lnTo>
                    <a:pt x="37103" y="127046"/>
                  </a:lnTo>
                  <a:lnTo>
                    <a:pt x="53021" y="168871"/>
                  </a:lnTo>
                  <a:lnTo>
                    <a:pt x="68378" y="211401"/>
                  </a:lnTo>
                  <a:lnTo>
                    <a:pt x="70512" y="227109"/>
                  </a:lnTo>
                  <a:lnTo>
                    <a:pt x="71679" y="229405"/>
                  </a:lnTo>
                  <a:lnTo>
                    <a:pt x="73449" y="230936"/>
                  </a:lnTo>
                  <a:lnTo>
                    <a:pt x="78680" y="233393"/>
                  </a:lnTo>
                  <a:lnTo>
                    <a:pt x="84326" y="229078"/>
                  </a:lnTo>
                  <a:lnTo>
                    <a:pt x="92282" y="216775"/>
                  </a:lnTo>
                  <a:lnTo>
                    <a:pt x="99742" y="176682"/>
                  </a:lnTo>
                  <a:lnTo>
                    <a:pt x="107324" y="140947"/>
                  </a:lnTo>
                  <a:lnTo>
                    <a:pt x="118499" y="101586"/>
                  </a:lnTo>
                  <a:lnTo>
                    <a:pt x="131733" y="64788"/>
                  </a:lnTo>
                  <a:lnTo>
                    <a:pt x="145093" y="21539"/>
                  </a:lnTo>
                  <a:lnTo>
                    <a:pt x="155303" y="575"/>
                  </a:lnTo>
                  <a:lnTo>
                    <a:pt x="154996" y="0"/>
                  </a:lnTo>
                  <a:lnTo>
                    <a:pt x="153798" y="608"/>
                  </a:lnTo>
                  <a:lnTo>
                    <a:pt x="144747" y="24957"/>
                  </a:lnTo>
                  <a:lnTo>
                    <a:pt x="136313" y="62698"/>
                  </a:lnTo>
                  <a:lnTo>
                    <a:pt x="130476" y="94365"/>
                  </a:lnTo>
                  <a:lnTo>
                    <a:pt x="124575" y="130928"/>
                  </a:lnTo>
                  <a:lnTo>
                    <a:pt x="117651" y="169337"/>
                  </a:lnTo>
                  <a:lnTo>
                    <a:pt x="107961" y="206252"/>
                  </a:lnTo>
                  <a:lnTo>
                    <a:pt x="102331" y="242502"/>
                  </a:lnTo>
                  <a:lnTo>
                    <a:pt x="98836" y="276473"/>
                  </a:lnTo>
                  <a:lnTo>
                    <a:pt x="92282" y="316918"/>
                  </a:lnTo>
                  <a:lnTo>
                    <a:pt x="89565" y="355108"/>
                  </a:lnTo>
                  <a:lnTo>
                    <a:pt x="90186" y="367199"/>
                  </a:lnTo>
                  <a:lnTo>
                    <a:pt x="91741" y="370424"/>
                  </a:lnTo>
                  <a:lnTo>
                    <a:pt x="93769" y="372574"/>
                  </a:lnTo>
                  <a:lnTo>
                    <a:pt x="95121" y="373014"/>
                  </a:lnTo>
                  <a:lnTo>
                    <a:pt x="96023" y="372316"/>
                  </a:lnTo>
                  <a:lnTo>
                    <a:pt x="96624" y="370858"/>
                  </a:lnTo>
                  <a:lnTo>
                    <a:pt x="97826" y="3322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4714"/>
            <p:cNvSpPr/>
            <p:nvPr/>
          </p:nvSpPr>
          <p:spPr bwMode="auto">
            <a:xfrm>
              <a:off x="8260364" y="1965409"/>
              <a:ext cx="213910" cy="237820"/>
            </a:xfrm>
            <a:custGeom>
              <a:avLst/>
              <a:gdLst/>
              <a:ahLst/>
              <a:cxnLst/>
              <a:rect l="0" t="0" r="0" b="0"/>
              <a:pathLst>
                <a:path w="213910" h="237820">
                  <a:moveTo>
                    <a:pt x="44245" y="97349"/>
                  </a:moveTo>
                  <a:lnTo>
                    <a:pt x="39505" y="102089"/>
                  </a:lnTo>
                  <a:lnTo>
                    <a:pt x="37178" y="109708"/>
                  </a:lnTo>
                  <a:lnTo>
                    <a:pt x="33221" y="125154"/>
                  </a:lnTo>
                  <a:lnTo>
                    <a:pt x="19918" y="167014"/>
                  </a:lnTo>
                  <a:lnTo>
                    <a:pt x="10605" y="211417"/>
                  </a:lnTo>
                  <a:lnTo>
                    <a:pt x="8458" y="223452"/>
                  </a:lnTo>
                  <a:lnTo>
                    <a:pt x="960" y="237819"/>
                  </a:lnTo>
                  <a:lnTo>
                    <a:pt x="505" y="236636"/>
                  </a:lnTo>
                  <a:lnTo>
                    <a:pt x="0" y="230031"/>
                  </a:lnTo>
                  <a:lnTo>
                    <a:pt x="12061" y="193439"/>
                  </a:lnTo>
                  <a:lnTo>
                    <a:pt x="25504" y="152306"/>
                  </a:lnTo>
                  <a:lnTo>
                    <a:pt x="45638" y="117711"/>
                  </a:lnTo>
                  <a:lnTo>
                    <a:pt x="65604" y="82326"/>
                  </a:lnTo>
                  <a:lnTo>
                    <a:pt x="89931" y="47698"/>
                  </a:lnTo>
                  <a:lnTo>
                    <a:pt x="122172" y="14119"/>
                  </a:lnTo>
                  <a:lnTo>
                    <a:pt x="135434" y="5788"/>
                  </a:lnTo>
                  <a:lnTo>
                    <a:pt x="157471" y="439"/>
                  </a:lnTo>
                  <a:lnTo>
                    <a:pt x="161401" y="0"/>
                  </a:lnTo>
                  <a:lnTo>
                    <a:pt x="168413" y="2158"/>
                  </a:lnTo>
                  <a:lnTo>
                    <a:pt x="171672" y="4123"/>
                  </a:lnTo>
                  <a:lnTo>
                    <a:pt x="172853" y="8409"/>
                  </a:lnTo>
                  <a:lnTo>
                    <a:pt x="169774" y="28663"/>
                  </a:lnTo>
                  <a:lnTo>
                    <a:pt x="165190" y="44993"/>
                  </a:lnTo>
                  <a:lnTo>
                    <a:pt x="139903" y="79731"/>
                  </a:lnTo>
                  <a:lnTo>
                    <a:pt x="108891" y="117902"/>
                  </a:lnTo>
                  <a:lnTo>
                    <a:pt x="79254" y="160836"/>
                  </a:lnTo>
                  <a:lnTo>
                    <a:pt x="74687" y="173852"/>
                  </a:lnTo>
                  <a:lnTo>
                    <a:pt x="75303" y="186251"/>
                  </a:lnTo>
                  <a:lnTo>
                    <a:pt x="76857" y="192336"/>
                  </a:lnTo>
                  <a:lnTo>
                    <a:pt x="80869" y="196392"/>
                  </a:lnTo>
                  <a:lnTo>
                    <a:pt x="93265" y="200899"/>
                  </a:lnTo>
                  <a:lnTo>
                    <a:pt x="116978" y="203437"/>
                  </a:lnTo>
                  <a:lnTo>
                    <a:pt x="160502" y="194651"/>
                  </a:lnTo>
                  <a:lnTo>
                    <a:pt x="201565" y="184703"/>
                  </a:lnTo>
                  <a:lnTo>
                    <a:pt x="213909" y="177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4715"/>
            <p:cNvSpPr/>
            <p:nvPr/>
          </p:nvSpPr>
          <p:spPr bwMode="auto">
            <a:xfrm>
              <a:off x="8505093" y="2071806"/>
              <a:ext cx="183494" cy="79942"/>
            </a:xfrm>
            <a:custGeom>
              <a:avLst/>
              <a:gdLst/>
              <a:ahLst/>
              <a:cxnLst/>
              <a:rect l="0" t="0" r="0" b="0"/>
              <a:pathLst>
                <a:path w="183494" h="79942">
                  <a:moveTo>
                    <a:pt x="13829" y="17741"/>
                  </a:moveTo>
                  <a:lnTo>
                    <a:pt x="527" y="17741"/>
                  </a:lnTo>
                  <a:lnTo>
                    <a:pt x="0" y="16749"/>
                  </a:lnTo>
                  <a:lnTo>
                    <a:pt x="641" y="15095"/>
                  </a:lnTo>
                  <a:lnTo>
                    <a:pt x="2061" y="13000"/>
                  </a:lnTo>
                  <a:lnTo>
                    <a:pt x="3998" y="11604"/>
                  </a:lnTo>
                  <a:lnTo>
                    <a:pt x="32594" y="1907"/>
                  </a:lnTo>
                  <a:lnTo>
                    <a:pt x="68673" y="0"/>
                  </a:lnTo>
                  <a:lnTo>
                    <a:pt x="71227" y="953"/>
                  </a:lnTo>
                  <a:lnTo>
                    <a:pt x="72930" y="2580"/>
                  </a:lnTo>
                  <a:lnTo>
                    <a:pt x="74066" y="4657"/>
                  </a:lnTo>
                  <a:lnTo>
                    <a:pt x="72682" y="12257"/>
                  </a:lnTo>
                  <a:lnTo>
                    <a:pt x="53374" y="56571"/>
                  </a:lnTo>
                  <a:lnTo>
                    <a:pt x="50051" y="76739"/>
                  </a:lnTo>
                  <a:lnTo>
                    <a:pt x="51868" y="77909"/>
                  </a:lnTo>
                  <a:lnTo>
                    <a:pt x="79190" y="79941"/>
                  </a:lnTo>
                  <a:lnTo>
                    <a:pt x="118756" y="66922"/>
                  </a:lnTo>
                  <a:lnTo>
                    <a:pt x="153618" y="51121"/>
                  </a:lnTo>
                  <a:lnTo>
                    <a:pt x="183493" y="266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4716"/>
            <p:cNvSpPr/>
            <p:nvPr/>
          </p:nvSpPr>
          <p:spPr bwMode="auto">
            <a:xfrm>
              <a:off x="7447978" y="2609818"/>
              <a:ext cx="231554" cy="286184"/>
            </a:xfrm>
            <a:custGeom>
              <a:avLst/>
              <a:gdLst/>
              <a:ahLst/>
              <a:cxnLst/>
              <a:rect l="0" t="0" r="0" b="0"/>
              <a:pathLst>
                <a:path w="231554" h="286184">
                  <a:moveTo>
                    <a:pt x="17241" y="104807"/>
                  </a:moveTo>
                  <a:lnTo>
                    <a:pt x="18233" y="128159"/>
                  </a:lnTo>
                  <a:lnTo>
                    <a:pt x="24929" y="172779"/>
                  </a:lnTo>
                  <a:lnTo>
                    <a:pt x="32062" y="211279"/>
                  </a:lnTo>
                  <a:lnTo>
                    <a:pt x="34700" y="251781"/>
                  </a:lnTo>
                  <a:lnTo>
                    <a:pt x="35064" y="284451"/>
                  </a:lnTo>
                  <a:lnTo>
                    <a:pt x="34085" y="286085"/>
                  </a:lnTo>
                  <a:lnTo>
                    <a:pt x="32438" y="286183"/>
                  </a:lnTo>
                  <a:lnTo>
                    <a:pt x="27964" y="283645"/>
                  </a:lnTo>
                  <a:lnTo>
                    <a:pt x="22668" y="279210"/>
                  </a:lnTo>
                  <a:lnTo>
                    <a:pt x="14108" y="266394"/>
                  </a:lnTo>
                  <a:lnTo>
                    <a:pt x="6429" y="223468"/>
                  </a:lnTo>
                  <a:lnTo>
                    <a:pt x="1470" y="185937"/>
                  </a:lnTo>
                  <a:lnTo>
                    <a:pt x="0" y="147035"/>
                  </a:lnTo>
                  <a:lnTo>
                    <a:pt x="1640" y="119606"/>
                  </a:lnTo>
                  <a:lnTo>
                    <a:pt x="13722" y="82844"/>
                  </a:lnTo>
                  <a:lnTo>
                    <a:pt x="35581" y="45898"/>
                  </a:lnTo>
                  <a:lnTo>
                    <a:pt x="49205" y="31992"/>
                  </a:lnTo>
                  <a:lnTo>
                    <a:pt x="87643" y="9542"/>
                  </a:lnTo>
                  <a:lnTo>
                    <a:pt x="107069" y="2936"/>
                  </a:lnTo>
                  <a:lnTo>
                    <a:pt x="128933" y="0"/>
                  </a:lnTo>
                  <a:lnTo>
                    <a:pt x="146588" y="3986"/>
                  </a:lnTo>
                  <a:lnTo>
                    <a:pt x="160057" y="12373"/>
                  </a:lnTo>
                  <a:lnTo>
                    <a:pt x="169349" y="22715"/>
                  </a:lnTo>
                  <a:lnTo>
                    <a:pt x="170241" y="29243"/>
                  </a:lnTo>
                  <a:lnTo>
                    <a:pt x="165939" y="44434"/>
                  </a:lnTo>
                  <a:lnTo>
                    <a:pt x="139878" y="85569"/>
                  </a:lnTo>
                  <a:lnTo>
                    <a:pt x="113771" y="120163"/>
                  </a:lnTo>
                  <a:lnTo>
                    <a:pt x="72541" y="162117"/>
                  </a:lnTo>
                  <a:lnTo>
                    <a:pt x="49832" y="183634"/>
                  </a:lnTo>
                  <a:lnTo>
                    <a:pt x="31895" y="206616"/>
                  </a:lnTo>
                  <a:lnTo>
                    <a:pt x="31972" y="208398"/>
                  </a:lnTo>
                  <a:lnTo>
                    <a:pt x="33014" y="209587"/>
                  </a:lnTo>
                  <a:lnTo>
                    <a:pt x="72203" y="216495"/>
                  </a:lnTo>
                  <a:lnTo>
                    <a:pt x="113940" y="226161"/>
                  </a:lnTo>
                  <a:lnTo>
                    <a:pt x="148639" y="229730"/>
                  </a:lnTo>
                  <a:lnTo>
                    <a:pt x="190627" y="239322"/>
                  </a:lnTo>
                  <a:lnTo>
                    <a:pt x="218618" y="246031"/>
                  </a:lnTo>
                  <a:lnTo>
                    <a:pt x="222930" y="245589"/>
                  </a:lnTo>
                  <a:lnTo>
                    <a:pt x="225805" y="244302"/>
                  </a:lnTo>
                  <a:lnTo>
                    <a:pt x="231553" y="2387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4717"/>
            <p:cNvSpPr/>
            <p:nvPr/>
          </p:nvSpPr>
          <p:spPr bwMode="auto">
            <a:xfrm>
              <a:off x="7680041" y="2752097"/>
              <a:ext cx="133437" cy="134822"/>
            </a:xfrm>
            <a:custGeom>
              <a:avLst/>
              <a:gdLst/>
              <a:ahLst/>
              <a:cxnLst/>
              <a:rect l="0" t="0" r="0" b="0"/>
              <a:pathLst>
                <a:path w="133437" h="134822">
                  <a:moveTo>
                    <a:pt x="26279" y="42895"/>
                  </a:moveTo>
                  <a:lnTo>
                    <a:pt x="13851" y="42895"/>
                  </a:lnTo>
                  <a:lnTo>
                    <a:pt x="8188" y="40249"/>
                  </a:lnTo>
                  <a:lnTo>
                    <a:pt x="1208" y="35207"/>
                  </a:lnTo>
                  <a:lnTo>
                    <a:pt x="254" y="31871"/>
                  </a:lnTo>
                  <a:lnTo>
                    <a:pt x="0" y="29593"/>
                  </a:lnTo>
                  <a:lnTo>
                    <a:pt x="1814" y="27082"/>
                  </a:lnTo>
                  <a:lnTo>
                    <a:pt x="41485" y="4163"/>
                  </a:lnTo>
                  <a:lnTo>
                    <a:pt x="59117" y="0"/>
                  </a:lnTo>
                  <a:lnTo>
                    <a:pt x="63054" y="1400"/>
                  </a:lnTo>
                  <a:lnTo>
                    <a:pt x="65678" y="4318"/>
                  </a:lnTo>
                  <a:lnTo>
                    <a:pt x="68595" y="12851"/>
                  </a:lnTo>
                  <a:lnTo>
                    <a:pt x="69891" y="23259"/>
                  </a:lnTo>
                  <a:lnTo>
                    <a:pt x="61078" y="61696"/>
                  </a:lnTo>
                  <a:lnTo>
                    <a:pt x="46994" y="104535"/>
                  </a:lnTo>
                  <a:lnTo>
                    <a:pt x="40134" y="124108"/>
                  </a:lnTo>
                  <a:lnTo>
                    <a:pt x="41698" y="132898"/>
                  </a:lnTo>
                  <a:lnTo>
                    <a:pt x="43503" y="134647"/>
                  </a:lnTo>
                  <a:lnTo>
                    <a:pt x="45700" y="134821"/>
                  </a:lnTo>
                  <a:lnTo>
                    <a:pt x="48155" y="133945"/>
                  </a:lnTo>
                  <a:lnTo>
                    <a:pt x="89380" y="95695"/>
                  </a:lnTo>
                  <a:lnTo>
                    <a:pt x="125289" y="53819"/>
                  </a:lnTo>
                  <a:lnTo>
                    <a:pt x="133436" y="428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4718"/>
            <p:cNvSpPr/>
            <p:nvPr/>
          </p:nvSpPr>
          <p:spPr bwMode="auto">
            <a:xfrm>
              <a:off x="7770578" y="2544961"/>
              <a:ext cx="239353" cy="133578"/>
            </a:xfrm>
            <a:custGeom>
              <a:avLst/>
              <a:gdLst/>
              <a:ahLst/>
              <a:cxnLst/>
              <a:rect l="0" t="0" r="0" b="0"/>
              <a:pathLst>
                <a:path w="239353" h="133578">
                  <a:moveTo>
                    <a:pt x="33969" y="125016"/>
                  </a:moveTo>
                  <a:lnTo>
                    <a:pt x="12978" y="125016"/>
                  </a:lnTo>
                  <a:lnTo>
                    <a:pt x="7112" y="127661"/>
                  </a:lnTo>
                  <a:lnTo>
                    <a:pt x="0" y="132704"/>
                  </a:lnTo>
                  <a:lnTo>
                    <a:pt x="410" y="133118"/>
                  </a:lnTo>
                  <a:lnTo>
                    <a:pt x="3509" y="133577"/>
                  </a:lnTo>
                  <a:lnTo>
                    <a:pt x="39412" y="117700"/>
                  </a:lnTo>
                  <a:lnTo>
                    <a:pt x="80281" y="97370"/>
                  </a:lnTo>
                  <a:lnTo>
                    <a:pt x="114829" y="80113"/>
                  </a:lnTo>
                  <a:lnTo>
                    <a:pt x="150201" y="62433"/>
                  </a:lnTo>
                  <a:lnTo>
                    <a:pt x="192968" y="38681"/>
                  </a:lnTo>
                  <a:lnTo>
                    <a:pt x="227103" y="15872"/>
                  </a:lnTo>
                  <a:lnTo>
                    <a:pt x="23935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4719"/>
            <p:cNvSpPr/>
            <p:nvPr/>
          </p:nvSpPr>
          <p:spPr bwMode="auto">
            <a:xfrm>
              <a:off x="7904383" y="2510602"/>
              <a:ext cx="188335" cy="135053"/>
            </a:xfrm>
            <a:custGeom>
              <a:avLst/>
              <a:gdLst/>
              <a:ahLst/>
              <a:cxnLst/>
              <a:rect l="0" t="0" r="0" b="0"/>
              <a:pathLst>
                <a:path w="188335" h="135053">
                  <a:moveTo>
                    <a:pt x="16250" y="25429"/>
                  </a:moveTo>
                  <a:lnTo>
                    <a:pt x="0" y="25429"/>
                  </a:lnTo>
                  <a:lnTo>
                    <a:pt x="3607" y="25429"/>
                  </a:lnTo>
                  <a:lnTo>
                    <a:pt x="39549" y="16335"/>
                  </a:lnTo>
                  <a:lnTo>
                    <a:pt x="80420" y="9595"/>
                  </a:lnTo>
                  <a:lnTo>
                    <a:pt x="121970" y="3229"/>
                  </a:lnTo>
                  <a:lnTo>
                    <a:pt x="149770" y="0"/>
                  </a:lnTo>
                  <a:lnTo>
                    <a:pt x="172118" y="3783"/>
                  </a:lnTo>
                  <a:lnTo>
                    <a:pt x="182428" y="11179"/>
                  </a:lnTo>
                  <a:lnTo>
                    <a:pt x="186567" y="15929"/>
                  </a:lnTo>
                  <a:lnTo>
                    <a:pt x="188334" y="22072"/>
                  </a:lnTo>
                  <a:lnTo>
                    <a:pt x="186080" y="44940"/>
                  </a:lnTo>
                  <a:lnTo>
                    <a:pt x="177144" y="71559"/>
                  </a:lnTo>
                  <a:lnTo>
                    <a:pt x="151108" y="110315"/>
                  </a:lnTo>
                  <a:lnTo>
                    <a:pt x="131303" y="132927"/>
                  </a:lnTo>
                  <a:lnTo>
                    <a:pt x="128671" y="134798"/>
                  </a:lnTo>
                  <a:lnTo>
                    <a:pt x="126916" y="135052"/>
                  </a:lnTo>
                  <a:lnTo>
                    <a:pt x="125746" y="134230"/>
                  </a:lnTo>
                  <a:lnTo>
                    <a:pt x="129737" y="128025"/>
                  </a:lnTo>
                  <a:lnTo>
                    <a:pt x="159125" y="79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8" name="SMARTInkShape-Group850"/>
          <p:cNvGrpSpPr/>
          <p:nvPr/>
        </p:nvGrpSpPr>
        <p:grpSpPr>
          <a:xfrm>
            <a:off x="7430118" y="1821702"/>
            <a:ext cx="1445992" cy="1017502"/>
            <a:chOff x="7430118" y="1821702"/>
            <a:chExt cx="1445992" cy="1017502"/>
          </a:xfrm>
        </p:grpSpPr>
        <p:sp>
          <p:nvSpPr>
            <p:cNvPr id="63" name="SMARTInkShape-4720"/>
            <p:cNvSpPr/>
            <p:nvPr/>
          </p:nvSpPr>
          <p:spPr bwMode="auto">
            <a:xfrm>
              <a:off x="8536781" y="2009180"/>
              <a:ext cx="17861" cy="8930"/>
            </a:xfrm>
            <a:custGeom>
              <a:avLst/>
              <a:gdLst/>
              <a:ahLst/>
              <a:cxnLst/>
              <a:rect l="0" t="0" r="0" b="0"/>
              <a:pathLst>
                <a:path w="17861" h="8930">
                  <a:moveTo>
                    <a:pt x="17860" y="8929"/>
                  </a:moveTo>
                  <a:lnTo>
                    <a:pt x="17860" y="4189"/>
                  </a:lnTo>
                  <a:lnTo>
                    <a:pt x="16867" y="2793"/>
                  </a:lnTo>
                  <a:lnTo>
                    <a:pt x="15213" y="1862"/>
                  </a:lnTo>
                  <a:lnTo>
                    <a:pt x="8765" y="24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4721"/>
            <p:cNvSpPr/>
            <p:nvPr/>
          </p:nvSpPr>
          <p:spPr bwMode="auto">
            <a:xfrm>
              <a:off x="8286291" y="1938667"/>
              <a:ext cx="329872" cy="273342"/>
            </a:xfrm>
            <a:custGeom>
              <a:avLst/>
              <a:gdLst/>
              <a:ahLst/>
              <a:cxnLst/>
              <a:rect l="0" t="0" r="0" b="0"/>
              <a:pathLst>
                <a:path w="329872" h="273342">
                  <a:moveTo>
                    <a:pt x="89756" y="61583"/>
                  </a:moveTo>
                  <a:lnTo>
                    <a:pt x="80275" y="61583"/>
                  </a:lnTo>
                  <a:lnTo>
                    <a:pt x="72975" y="64229"/>
                  </a:lnTo>
                  <a:lnTo>
                    <a:pt x="69639" y="66323"/>
                  </a:lnTo>
                  <a:lnTo>
                    <a:pt x="25785" y="76404"/>
                  </a:lnTo>
                  <a:lnTo>
                    <a:pt x="15680" y="78542"/>
                  </a:lnTo>
                  <a:lnTo>
                    <a:pt x="15567" y="78842"/>
                  </a:lnTo>
                  <a:lnTo>
                    <a:pt x="16484" y="79042"/>
                  </a:lnTo>
                  <a:lnTo>
                    <a:pt x="40150" y="72322"/>
                  </a:lnTo>
                  <a:lnTo>
                    <a:pt x="56795" y="69332"/>
                  </a:lnTo>
                  <a:lnTo>
                    <a:pt x="90463" y="57485"/>
                  </a:lnTo>
                  <a:lnTo>
                    <a:pt x="120828" y="50501"/>
                  </a:lnTo>
                  <a:lnTo>
                    <a:pt x="151521" y="41444"/>
                  </a:lnTo>
                  <a:lnTo>
                    <a:pt x="194046" y="27835"/>
                  </a:lnTo>
                  <a:lnTo>
                    <a:pt x="226490" y="14872"/>
                  </a:lnTo>
                  <a:lnTo>
                    <a:pt x="246024" y="3756"/>
                  </a:lnTo>
                  <a:lnTo>
                    <a:pt x="256774" y="0"/>
                  </a:lnTo>
                  <a:lnTo>
                    <a:pt x="212420" y="11585"/>
                  </a:lnTo>
                  <a:lnTo>
                    <a:pt x="171521" y="29571"/>
                  </a:lnTo>
                  <a:lnTo>
                    <a:pt x="139987" y="45371"/>
                  </a:lnTo>
                  <a:lnTo>
                    <a:pt x="107119" y="62315"/>
                  </a:lnTo>
                  <a:lnTo>
                    <a:pt x="75976" y="79768"/>
                  </a:lnTo>
                  <a:lnTo>
                    <a:pt x="45597" y="97446"/>
                  </a:lnTo>
                  <a:lnTo>
                    <a:pt x="19528" y="115225"/>
                  </a:lnTo>
                  <a:lnTo>
                    <a:pt x="4635" y="133049"/>
                  </a:lnTo>
                  <a:lnTo>
                    <a:pt x="1259" y="139985"/>
                  </a:lnTo>
                  <a:lnTo>
                    <a:pt x="0" y="145601"/>
                  </a:lnTo>
                  <a:lnTo>
                    <a:pt x="153" y="150337"/>
                  </a:lnTo>
                  <a:lnTo>
                    <a:pt x="3232" y="153494"/>
                  </a:lnTo>
                  <a:lnTo>
                    <a:pt x="14590" y="157003"/>
                  </a:lnTo>
                  <a:lnTo>
                    <a:pt x="47200" y="154237"/>
                  </a:lnTo>
                  <a:lnTo>
                    <a:pt x="79441" y="147080"/>
                  </a:lnTo>
                  <a:lnTo>
                    <a:pt x="115929" y="136293"/>
                  </a:lnTo>
                  <a:lnTo>
                    <a:pt x="151990" y="121576"/>
                  </a:lnTo>
                  <a:lnTo>
                    <a:pt x="187860" y="107760"/>
                  </a:lnTo>
                  <a:lnTo>
                    <a:pt x="222655" y="95004"/>
                  </a:lnTo>
                  <a:lnTo>
                    <a:pt x="254655" y="82721"/>
                  </a:lnTo>
                  <a:lnTo>
                    <a:pt x="291082" y="64649"/>
                  </a:lnTo>
                  <a:lnTo>
                    <a:pt x="311245" y="56208"/>
                  </a:lnTo>
                  <a:lnTo>
                    <a:pt x="311829" y="55023"/>
                  </a:lnTo>
                  <a:lnTo>
                    <a:pt x="304541" y="53706"/>
                  </a:lnTo>
                  <a:lnTo>
                    <a:pt x="266495" y="67119"/>
                  </a:lnTo>
                  <a:lnTo>
                    <a:pt x="236768" y="77604"/>
                  </a:lnTo>
                  <a:lnTo>
                    <a:pt x="201066" y="94169"/>
                  </a:lnTo>
                  <a:lnTo>
                    <a:pt x="162048" y="114761"/>
                  </a:lnTo>
                  <a:lnTo>
                    <a:pt x="121555" y="137142"/>
                  </a:lnTo>
                  <a:lnTo>
                    <a:pt x="85699" y="160318"/>
                  </a:lnTo>
                  <a:lnTo>
                    <a:pt x="42913" y="195679"/>
                  </a:lnTo>
                  <a:lnTo>
                    <a:pt x="16011" y="228962"/>
                  </a:lnTo>
                  <a:lnTo>
                    <a:pt x="16780" y="233692"/>
                  </a:lnTo>
                  <a:lnTo>
                    <a:pt x="20270" y="237838"/>
                  </a:lnTo>
                  <a:lnTo>
                    <a:pt x="25572" y="241594"/>
                  </a:lnTo>
                  <a:lnTo>
                    <a:pt x="42048" y="243122"/>
                  </a:lnTo>
                  <a:lnTo>
                    <a:pt x="76282" y="235758"/>
                  </a:lnTo>
                  <a:lnTo>
                    <a:pt x="105595" y="226306"/>
                  </a:lnTo>
                  <a:lnTo>
                    <a:pt x="141774" y="215491"/>
                  </a:lnTo>
                  <a:lnTo>
                    <a:pt x="175714" y="201424"/>
                  </a:lnTo>
                  <a:lnTo>
                    <a:pt x="208327" y="185250"/>
                  </a:lnTo>
                  <a:lnTo>
                    <a:pt x="242665" y="168140"/>
                  </a:lnTo>
                  <a:lnTo>
                    <a:pt x="281245" y="146513"/>
                  </a:lnTo>
                  <a:lnTo>
                    <a:pt x="302047" y="127538"/>
                  </a:lnTo>
                  <a:lnTo>
                    <a:pt x="303713" y="123412"/>
                  </a:lnTo>
                  <a:lnTo>
                    <a:pt x="302839" y="120662"/>
                  </a:lnTo>
                  <a:lnTo>
                    <a:pt x="300272" y="118828"/>
                  </a:lnTo>
                  <a:lnTo>
                    <a:pt x="295584" y="119590"/>
                  </a:lnTo>
                  <a:lnTo>
                    <a:pt x="261382" y="135071"/>
                  </a:lnTo>
                  <a:lnTo>
                    <a:pt x="218991" y="156779"/>
                  </a:lnTo>
                  <a:lnTo>
                    <a:pt x="185889" y="176322"/>
                  </a:lnTo>
                  <a:lnTo>
                    <a:pt x="151334" y="194930"/>
                  </a:lnTo>
                  <a:lnTo>
                    <a:pt x="107891" y="226880"/>
                  </a:lnTo>
                  <a:lnTo>
                    <a:pt x="74890" y="257982"/>
                  </a:lnTo>
                  <a:lnTo>
                    <a:pt x="72900" y="262961"/>
                  </a:lnTo>
                  <a:lnTo>
                    <a:pt x="72565" y="267272"/>
                  </a:lnTo>
                  <a:lnTo>
                    <a:pt x="75319" y="270147"/>
                  </a:lnTo>
                  <a:lnTo>
                    <a:pt x="86316" y="273341"/>
                  </a:lnTo>
                  <a:lnTo>
                    <a:pt x="118723" y="265658"/>
                  </a:lnTo>
                  <a:lnTo>
                    <a:pt x="148271" y="256132"/>
                  </a:lnTo>
                  <a:lnTo>
                    <a:pt x="181246" y="244291"/>
                  </a:lnTo>
                  <a:lnTo>
                    <a:pt x="215747" y="229107"/>
                  </a:lnTo>
                  <a:lnTo>
                    <a:pt x="248278" y="215082"/>
                  </a:lnTo>
                  <a:lnTo>
                    <a:pt x="291838" y="196030"/>
                  </a:lnTo>
                  <a:lnTo>
                    <a:pt x="329871" y="180087"/>
                  </a:lnTo>
                  <a:lnTo>
                    <a:pt x="329208" y="179281"/>
                  </a:lnTo>
                  <a:lnTo>
                    <a:pt x="326782" y="178744"/>
                  </a:lnTo>
                  <a:lnTo>
                    <a:pt x="293378" y="192139"/>
                  </a:lnTo>
                  <a:lnTo>
                    <a:pt x="254158" y="209186"/>
                  </a:lnTo>
                  <a:lnTo>
                    <a:pt x="211118" y="231656"/>
                  </a:lnTo>
                  <a:lnTo>
                    <a:pt x="169922" y="251322"/>
                  </a:lnTo>
                  <a:lnTo>
                    <a:pt x="134733" y="272267"/>
                  </a:lnTo>
                  <a:lnTo>
                    <a:pt x="133631" y="272485"/>
                  </a:lnTo>
                  <a:lnTo>
                    <a:pt x="137699" y="270080"/>
                  </a:lnTo>
                  <a:lnTo>
                    <a:pt x="181446" y="252371"/>
                  </a:lnTo>
                  <a:lnTo>
                    <a:pt x="220773" y="229568"/>
                  </a:lnTo>
                  <a:lnTo>
                    <a:pt x="268350" y="204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4722"/>
            <p:cNvSpPr/>
            <p:nvPr/>
          </p:nvSpPr>
          <p:spPr bwMode="auto">
            <a:xfrm>
              <a:off x="8672844" y="1821702"/>
              <a:ext cx="194337" cy="213530"/>
            </a:xfrm>
            <a:custGeom>
              <a:avLst/>
              <a:gdLst/>
              <a:ahLst/>
              <a:cxnLst/>
              <a:rect l="0" t="0" r="0" b="0"/>
              <a:pathLst>
                <a:path w="194337" h="213530">
                  <a:moveTo>
                    <a:pt x="42531" y="26743"/>
                  </a:moveTo>
                  <a:lnTo>
                    <a:pt x="30102" y="26743"/>
                  </a:lnTo>
                  <a:lnTo>
                    <a:pt x="0" y="35305"/>
                  </a:lnTo>
                  <a:lnTo>
                    <a:pt x="287" y="34435"/>
                  </a:lnTo>
                  <a:lnTo>
                    <a:pt x="3250" y="30824"/>
                  </a:lnTo>
                  <a:lnTo>
                    <a:pt x="19978" y="23212"/>
                  </a:lnTo>
                  <a:lnTo>
                    <a:pt x="64571" y="11751"/>
                  </a:lnTo>
                  <a:lnTo>
                    <a:pt x="104101" y="2579"/>
                  </a:lnTo>
                  <a:lnTo>
                    <a:pt x="147374" y="108"/>
                  </a:lnTo>
                  <a:lnTo>
                    <a:pt x="164767" y="0"/>
                  </a:lnTo>
                  <a:lnTo>
                    <a:pt x="168671" y="1969"/>
                  </a:lnTo>
                  <a:lnTo>
                    <a:pt x="171272" y="5266"/>
                  </a:lnTo>
                  <a:lnTo>
                    <a:pt x="173007" y="9449"/>
                  </a:lnTo>
                  <a:lnTo>
                    <a:pt x="171187" y="15213"/>
                  </a:lnTo>
                  <a:lnTo>
                    <a:pt x="141587" y="51145"/>
                  </a:lnTo>
                  <a:lnTo>
                    <a:pt x="105285" y="88544"/>
                  </a:lnTo>
                  <a:lnTo>
                    <a:pt x="69393" y="124760"/>
                  </a:lnTo>
                  <a:lnTo>
                    <a:pt x="41561" y="157981"/>
                  </a:lnTo>
                  <a:lnTo>
                    <a:pt x="33170" y="176352"/>
                  </a:lnTo>
                  <a:lnTo>
                    <a:pt x="32748" y="191132"/>
                  </a:lnTo>
                  <a:lnTo>
                    <a:pt x="35017" y="196859"/>
                  </a:lnTo>
                  <a:lnTo>
                    <a:pt x="42829" y="205869"/>
                  </a:lnTo>
                  <a:lnTo>
                    <a:pt x="55562" y="210534"/>
                  </a:lnTo>
                  <a:lnTo>
                    <a:pt x="87989" y="213529"/>
                  </a:lnTo>
                  <a:lnTo>
                    <a:pt x="128399" y="206514"/>
                  </a:lnTo>
                  <a:lnTo>
                    <a:pt x="168271" y="195778"/>
                  </a:lnTo>
                  <a:lnTo>
                    <a:pt x="194336" y="1874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6" name="SMARTInkShape-4723"/>
            <p:cNvSpPr/>
            <p:nvPr/>
          </p:nvSpPr>
          <p:spPr bwMode="auto">
            <a:xfrm>
              <a:off x="8643938" y="1919883"/>
              <a:ext cx="232172" cy="44649"/>
            </a:xfrm>
            <a:custGeom>
              <a:avLst/>
              <a:gdLst/>
              <a:ahLst/>
              <a:cxnLst/>
              <a:rect l="0" t="0" r="0" b="0"/>
              <a:pathLst>
                <a:path w="232172" h="44649">
                  <a:moveTo>
                    <a:pt x="0" y="44648"/>
                  </a:moveTo>
                  <a:lnTo>
                    <a:pt x="9113" y="43656"/>
                  </a:lnTo>
                  <a:lnTo>
                    <a:pt x="45848" y="32219"/>
                  </a:lnTo>
                  <a:lnTo>
                    <a:pt x="81274" y="23657"/>
                  </a:lnTo>
                  <a:lnTo>
                    <a:pt x="123431" y="18012"/>
                  </a:lnTo>
                  <a:lnTo>
                    <a:pt x="164714" y="10322"/>
                  </a:lnTo>
                  <a:lnTo>
                    <a:pt x="205906" y="2045"/>
                  </a:lnTo>
                  <a:lnTo>
                    <a:pt x="23217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4724"/>
            <p:cNvSpPr/>
            <p:nvPr/>
          </p:nvSpPr>
          <p:spPr bwMode="auto">
            <a:xfrm>
              <a:off x="7430118" y="2512800"/>
              <a:ext cx="735003" cy="326404"/>
            </a:xfrm>
            <a:custGeom>
              <a:avLst/>
              <a:gdLst/>
              <a:ahLst/>
              <a:cxnLst/>
              <a:rect l="0" t="0" r="0" b="0"/>
              <a:pathLst>
                <a:path w="735003" h="326404">
                  <a:moveTo>
                    <a:pt x="35101" y="201825"/>
                  </a:moveTo>
                  <a:lnTo>
                    <a:pt x="30360" y="197085"/>
                  </a:lnTo>
                  <a:lnTo>
                    <a:pt x="26980" y="196680"/>
                  </a:lnTo>
                  <a:lnTo>
                    <a:pt x="1468" y="201566"/>
                  </a:lnTo>
                  <a:lnTo>
                    <a:pt x="773" y="202645"/>
                  </a:lnTo>
                  <a:lnTo>
                    <a:pt x="0" y="206489"/>
                  </a:lnTo>
                  <a:lnTo>
                    <a:pt x="1779" y="206918"/>
                  </a:lnTo>
                  <a:lnTo>
                    <a:pt x="38994" y="193289"/>
                  </a:lnTo>
                  <a:lnTo>
                    <a:pt x="78697" y="172507"/>
                  </a:lnTo>
                  <a:lnTo>
                    <a:pt x="114339" y="156053"/>
                  </a:lnTo>
                  <a:lnTo>
                    <a:pt x="155976" y="136172"/>
                  </a:lnTo>
                  <a:lnTo>
                    <a:pt x="178193" y="125314"/>
                  </a:lnTo>
                  <a:lnTo>
                    <a:pt x="200940" y="114107"/>
                  </a:lnTo>
                  <a:lnTo>
                    <a:pt x="224043" y="102667"/>
                  </a:lnTo>
                  <a:lnTo>
                    <a:pt x="247382" y="91071"/>
                  </a:lnTo>
                  <a:lnTo>
                    <a:pt x="291836" y="67604"/>
                  </a:lnTo>
                  <a:lnTo>
                    <a:pt x="332760" y="45929"/>
                  </a:lnTo>
                  <a:lnTo>
                    <a:pt x="367485" y="29681"/>
                  </a:lnTo>
                  <a:lnTo>
                    <a:pt x="410185" y="14118"/>
                  </a:lnTo>
                  <a:lnTo>
                    <a:pt x="429010" y="7963"/>
                  </a:lnTo>
                  <a:lnTo>
                    <a:pt x="429668" y="9084"/>
                  </a:lnTo>
                  <a:lnTo>
                    <a:pt x="425107" y="15621"/>
                  </a:lnTo>
                  <a:lnTo>
                    <a:pt x="389768" y="43115"/>
                  </a:lnTo>
                  <a:lnTo>
                    <a:pt x="360410" y="59850"/>
                  </a:lnTo>
                  <a:lnTo>
                    <a:pt x="324872" y="82501"/>
                  </a:lnTo>
                  <a:lnTo>
                    <a:pt x="285927" y="109104"/>
                  </a:lnTo>
                  <a:lnTo>
                    <a:pt x="245468" y="137465"/>
                  </a:lnTo>
                  <a:lnTo>
                    <a:pt x="206980" y="163960"/>
                  </a:lnTo>
                  <a:lnTo>
                    <a:pt x="171023" y="188965"/>
                  </a:lnTo>
                  <a:lnTo>
                    <a:pt x="138505" y="213307"/>
                  </a:lnTo>
                  <a:lnTo>
                    <a:pt x="101571" y="246022"/>
                  </a:lnTo>
                  <a:lnTo>
                    <a:pt x="99258" y="251134"/>
                  </a:lnTo>
                  <a:lnTo>
                    <a:pt x="98708" y="255533"/>
                  </a:lnTo>
                  <a:lnTo>
                    <a:pt x="101318" y="257474"/>
                  </a:lnTo>
                  <a:lnTo>
                    <a:pt x="112156" y="256985"/>
                  </a:lnTo>
                  <a:lnTo>
                    <a:pt x="149213" y="241650"/>
                  </a:lnTo>
                  <a:lnTo>
                    <a:pt x="186359" y="223824"/>
                  </a:lnTo>
                  <a:lnTo>
                    <a:pt x="230319" y="201681"/>
                  </a:lnTo>
                  <a:lnTo>
                    <a:pt x="254542" y="188830"/>
                  </a:lnTo>
                  <a:lnTo>
                    <a:pt x="279622" y="175303"/>
                  </a:lnTo>
                  <a:lnTo>
                    <a:pt x="306263" y="161323"/>
                  </a:lnTo>
                  <a:lnTo>
                    <a:pt x="333946" y="147043"/>
                  </a:lnTo>
                  <a:lnTo>
                    <a:pt x="362323" y="132561"/>
                  </a:lnTo>
                  <a:lnTo>
                    <a:pt x="390171" y="118938"/>
                  </a:lnTo>
                  <a:lnTo>
                    <a:pt x="417666" y="105887"/>
                  </a:lnTo>
                  <a:lnTo>
                    <a:pt x="444925" y="93218"/>
                  </a:lnTo>
                  <a:lnTo>
                    <a:pt x="471035" y="80803"/>
                  </a:lnTo>
                  <a:lnTo>
                    <a:pt x="496381" y="68558"/>
                  </a:lnTo>
                  <a:lnTo>
                    <a:pt x="521214" y="56426"/>
                  </a:lnTo>
                  <a:lnTo>
                    <a:pt x="564683" y="37654"/>
                  </a:lnTo>
                  <a:lnTo>
                    <a:pt x="600869" y="22696"/>
                  </a:lnTo>
                  <a:lnTo>
                    <a:pt x="644027" y="291"/>
                  </a:lnTo>
                  <a:lnTo>
                    <a:pt x="642465" y="0"/>
                  </a:lnTo>
                  <a:lnTo>
                    <a:pt x="603506" y="11954"/>
                  </a:lnTo>
                  <a:lnTo>
                    <a:pt x="566530" y="28141"/>
                  </a:lnTo>
                  <a:lnTo>
                    <a:pt x="544168" y="39403"/>
                  </a:lnTo>
                  <a:lnTo>
                    <a:pt x="520330" y="51872"/>
                  </a:lnTo>
                  <a:lnTo>
                    <a:pt x="493525" y="66137"/>
                  </a:lnTo>
                  <a:lnTo>
                    <a:pt x="464740" y="81601"/>
                  </a:lnTo>
                  <a:lnTo>
                    <a:pt x="434636" y="97863"/>
                  </a:lnTo>
                  <a:lnTo>
                    <a:pt x="403653" y="115650"/>
                  </a:lnTo>
                  <a:lnTo>
                    <a:pt x="372083" y="134453"/>
                  </a:lnTo>
                  <a:lnTo>
                    <a:pt x="340123" y="153934"/>
                  </a:lnTo>
                  <a:lnTo>
                    <a:pt x="308895" y="172874"/>
                  </a:lnTo>
                  <a:lnTo>
                    <a:pt x="278153" y="191454"/>
                  </a:lnTo>
                  <a:lnTo>
                    <a:pt x="247737" y="209794"/>
                  </a:lnTo>
                  <a:lnTo>
                    <a:pt x="220514" y="227973"/>
                  </a:lnTo>
                  <a:lnTo>
                    <a:pt x="195421" y="246046"/>
                  </a:lnTo>
                  <a:lnTo>
                    <a:pt x="151994" y="279026"/>
                  </a:lnTo>
                  <a:lnTo>
                    <a:pt x="109203" y="312343"/>
                  </a:lnTo>
                  <a:lnTo>
                    <a:pt x="97801" y="324697"/>
                  </a:lnTo>
                  <a:lnTo>
                    <a:pt x="99722" y="326403"/>
                  </a:lnTo>
                  <a:lnTo>
                    <a:pt x="115083" y="323008"/>
                  </a:lnTo>
                  <a:lnTo>
                    <a:pt x="149032" y="309593"/>
                  </a:lnTo>
                  <a:lnTo>
                    <a:pt x="170586" y="300459"/>
                  </a:lnTo>
                  <a:lnTo>
                    <a:pt x="196861" y="288417"/>
                  </a:lnTo>
                  <a:lnTo>
                    <a:pt x="226286" y="274436"/>
                  </a:lnTo>
                  <a:lnTo>
                    <a:pt x="257807" y="259162"/>
                  </a:lnTo>
                  <a:lnTo>
                    <a:pt x="290729" y="243026"/>
                  </a:lnTo>
                  <a:lnTo>
                    <a:pt x="324582" y="226316"/>
                  </a:lnTo>
                  <a:lnTo>
                    <a:pt x="359056" y="209223"/>
                  </a:lnTo>
                  <a:lnTo>
                    <a:pt x="394938" y="191874"/>
                  </a:lnTo>
                  <a:lnTo>
                    <a:pt x="431758" y="174355"/>
                  </a:lnTo>
                  <a:lnTo>
                    <a:pt x="469203" y="156723"/>
                  </a:lnTo>
                  <a:lnTo>
                    <a:pt x="504088" y="140999"/>
                  </a:lnTo>
                  <a:lnTo>
                    <a:pt x="537267" y="126548"/>
                  </a:lnTo>
                  <a:lnTo>
                    <a:pt x="569308" y="112945"/>
                  </a:lnTo>
                  <a:lnTo>
                    <a:pt x="597614" y="100900"/>
                  </a:lnTo>
                  <a:lnTo>
                    <a:pt x="623430" y="89893"/>
                  </a:lnTo>
                  <a:lnTo>
                    <a:pt x="665674" y="70718"/>
                  </a:lnTo>
                  <a:lnTo>
                    <a:pt x="698379" y="50177"/>
                  </a:lnTo>
                  <a:lnTo>
                    <a:pt x="697552" y="50125"/>
                  </a:lnTo>
                  <a:lnTo>
                    <a:pt x="663204" y="64273"/>
                  </a:lnTo>
                  <a:lnTo>
                    <a:pt x="620183" y="84466"/>
                  </a:lnTo>
                  <a:lnTo>
                    <a:pt x="594819" y="96797"/>
                  </a:lnTo>
                  <a:lnTo>
                    <a:pt x="566996" y="110970"/>
                  </a:lnTo>
                  <a:lnTo>
                    <a:pt x="537534" y="126373"/>
                  </a:lnTo>
                  <a:lnTo>
                    <a:pt x="506977" y="142594"/>
                  </a:lnTo>
                  <a:lnTo>
                    <a:pt x="475694" y="159361"/>
                  </a:lnTo>
                  <a:lnTo>
                    <a:pt x="443923" y="176492"/>
                  </a:lnTo>
                  <a:lnTo>
                    <a:pt x="411828" y="193866"/>
                  </a:lnTo>
                  <a:lnTo>
                    <a:pt x="382495" y="211402"/>
                  </a:lnTo>
                  <a:lnTo>
                    <a:pt x="355001" y="229045"/>
                  </a:lnTo>
                  <a:lnTo>
                    <a:pt x="328736" y="246761"/>
                  </a:lnTo>
                  <a:lnTo>
                    <a:pt x="305271" y="262540"/>
                  </a:lnTo>
                  <a:lnTo>
                    <a:pt x="263325" y="290656"/>
                  </a:lnTo>
                  <a:lnTo>
                    <a:pt x="240713" y="311089"/>
                  </a:lnTo>
                  <a:lnTo>
                    <a:pt x="234683" y="319316"/>
                  </a:lnTo>
                  <a:lnTo>
                    <a:pt x="234633" y="323809"/>
                  </a:lnTo>
                  <a:lnTo>
                    <a:pt x="238567" y="325812"/>
                  </a:lnTo>
                  <a:lnTo>
                    <a:pt x="245159" y="326155"/>
                  </a:lnTo>
                  <a:lnTo>
                    <a:pt x="273651" y="315952"/>
                  </a:lnTo>
                  <a:lnTo>
                    <a:pt x="315747" y="297197"/>
                  </a:lnTo>
                  <a:lnTo>
                    <a:pt x="342253" y="285250"/>
                  </a:lnTo>
                  <a:lnTo>
                    <a:pt x="370838" y="272325"/>
                  </a:lnTo>
                  <a:lnTo>
                    <a:pt x="401801" y="257755"/>
                  </a:lnTo>
                  <a:lnTo>
                    <a:pt x="434348" y="242088"/>
                  </a:lnTo>
                  <a:lnTo>
                    <a:pt x="467953" y="225690"/>
                  </a:lnTo>
                  <a:lnTo>
                    <a:pt x="502263" y="209798"/>
                  </a:lnTo>
                  <a:lnTo>
                    <a:pt x="537042" y="194242"/>
                  </a:lnTo>
                  <a:lnTo>
                    <a:pt x="572135" y="178910"/>
                  </a:lnTo>
                  <a:lnTo>
                    <a:pt x="603468" y="166705"/>
                  </a:lnTo>
                  <a:lnTo>
                    <a:pt x="632293" y="156583"/>
                  </a:lnTo>
                  <a:lnTo>
                    <a:pt x="659447" y="147851"/>
                  </a:lnTo>
                  <a:lnTo>
                    <a:pt x="700203" y="138149"/>
                  </a:lnTo>
                  <a:lnTo>
                    <a:pt x="726584" y="134829"/>
                  </a:lnTo>
                  <a:lnTo>
                    <a:pt x="732231" y="135333"/>
                  </a:lnTo>
                  <a:lnTo>
                    <a:pt x="735002" y="136661"/>
                  </a:lnTo>
                  <a:lnTo>
                    <a:pt x="724853" y="148720"/>
                  </a:lnTo>
                  <a:lnTo>
                    <a:pt x="683310" y="180468"/>
                  </a:lnTo>
                  <a:lnTo>
                    <a:pt x="641685" y="207216"/>
                  </a:lnTo>
                  <a:lnTo>
                    <a:pt x="618085" y="221294"/>
                  </a:lnTo>
                  <a:lnTo>
                    <a:pt x="593421" y="235640"/>
                  </a:lnTo>
                  <a:lnTo>
                    <a:pt x="569041" y="249173"/>
                  </a:lnTo>
                  <a:lnTo>
                    <a:pt x="544849" y="262164"/>
                  </a:lnTo>
                  <a:lnTo>
                    <a:pt x="520785" y="274793"/>
                  </a:lnTo>
                  <a:lnTo>
                    <a:pt x="478171" y="296763"/>
                  </a:lnTo>
                  <a:lnTo>
                    <a:pt x="443356" y="313473"/>
                  </a:lnTo>
                  <a:lnTo>
                    <a:pt x="415578" y="321887"/>
                  </a:lnTo>
                  <a:lnTo>
                    <a:pt x="412775" y="321554"/>
                  </a:lnTo>
                  <a:lnTo>
                    <a:pt x="411899" y="320340"/>
                  </a:lnTo>
                  <a:lnTo>
                    <a:pt x="454524" y="283798"/>
                  </a:lnTo>
                  <a:lnTo>
                    <a:pt x="487417" y="258101"/>
                  </a:lnTo>
                  <a:lnTo>
                    <a:pt x="528495" y="230144"/>
                  </a:lnTo>
                  <a:lnTo>
                    <a:pt x="551554" y="214751"/>
                  </a:lnTo>
                  <a:lnTo>
                    <a:pt x="575856" y="198536"/>
                  </a:lnTo>
                  <a:lnTo>
                    <a:pt x="617741" y="170597"/>
                  </a:lnTo>
                  <a:lnTo>
                    <a:pt x="651249" y="1482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9" name="SMARTInkShape-4725"/>
          <p:cNvSpPr/>
          <p:nvPr/>
        </p:nvSpPr>
        <p:spPr bwMode="auto">
          <a:xfrm>
            <a:off x="7483078" y="2786063"/>
            <a:ext cx="1" cy="17860"/>
          </a:xfrm>
          <a:custGeom>
            <a:avLst/>
            <a:gdLst/>
            <a:ahLst/>
            <a:cxnLst/>
            <a:rect l="0" t="0" r="0" b="0"/>
            <a:pathLst>
              <a:path w="1" h="17860">
                <a:moveTo>
                  <a:pt x="0" y="17859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1" name="SMARTInkShape-Group852"/>
          <p:cNvGrpSpPr/>
          <p:nvPr/>
        </p:nvGrpSpPr>
        <p:grpSpPr>
          <a:xfrm>
            <a:off x="6751731" y="24270"/>
            <a:ext cx="1342798" cy="869128"/>
            <a:chOff x="6751731" y="24270"/>
            <a:chExt cx="1342798" cy="869128"/>
          </a:xfrm>
        </p:grpSpPr>
        <p:sp>
          <p:nvSpPr>
            <p:cNvPr id="70" name="SMARTInkShape-4726"/>
            <p:cNvSpPr/>
            <p:nvPr/>
          </p:nvSpPr>
          <p:spPr bwMode="auto">
            <a:xfrm>
              <a:off x="6929490" y="234572"/>
              <a:ext cx="182407" cy="279792"/>
            </a:xfrm>
            <a:custGeom>
              <a:avLst/>
              <a:gdLst/>
              <a:ahLst/>
              <a:cxnLst/>
              <a:rect l="0" t="0" r="0" b="0"/>
              <a:pathLst>
                <a:path w="182407" h="279792">
                  <a:moveTo>
                    <a:pt x="26737" y="42248"/>
                  </a:moveTo>
                  <a:lnTo>
                    <a:pt x="26737" y="49937"/>
                  </a:lnTo>
                  <a:lnTo>
                    <a:pt x="21996" y="46070"/>
                  </a:lnTo>
                  <a:lnTo>
                    <a:pt x="19669" y="41301"/>
                  </a:lnTo>
                  <a:lnTo>
                    <a:pt x="17915" y="29045"/>
                  </a:lnTo>
                  <a:lnTo>
                    <a:pt x="20501" y="23813"/>
                  </a:lnTo>
                  <a:lnTo>
                    <a:pt x="25505" y="17109"/>
                  </a:lnTo>
                  <a:lnTo>
                    <a:pt x="26628" y="7916"/>
                  </a:lnTo>
                  <a:lnTo>
                    <a:pt x="29334" y="9791"/>
                  </a:lnTo>
                  <a:lnTo>
                    <a:pt x="31445" y="11681"/>
                  </a:lnTo>
                  <a:lnTo>
                    <a:pt x="31144" y="21717"/>
                  </a:lnTo>
                  <a:lnTo>
                    <a:pt x="27608" y="61895"/>
                  </a:lnTo>
                  <a:lnTo>
                    <a:pt x="26995" y="103191"/>
                  </a:lnTo>
                  <a:lnTo>
                    <a:pt x="22073" y="146846"/>
                  </a:lnTo>
                  <a:lnTo>
                    <a:pt x="19070" y="186460"/>
                  </a:lnTo>
                  <a:lnTo>
                    <a:pt x="18181" y="223333"/>
                  </a:lnTo>
                  <a:lnTo>
                    <a:pt x="17856" y="263859"/>
                  </a:lnTo>
                  <a:lnTo>
                    <a:pt x="17817" y="279500"/>
                  </a:lnTo>
                  <a:lnTo>
                    <a:pt x="16821" y="279791"/>
                  </a:lnTo>
                  <a:lnTo>
                    <a:pt x="13069" y="277469"/>
                  </a:lnTo>
                  <a:lnTo>
                    <a:pt x="10741" y="270483"/>
                  </a:lnTo>
                  <a:lnTo>
                    <a:pt x="2986" y="228886"/>
                  </a:lnTo>
                  <a:lnTo>
                    <a:pt x="848" y="190042"/>
                  </a:lnTo>
                  <a:lnTo>
                    <a:pt x="214" y="153949"/>
                  </a:lnTo>
                  <a:lnTo>
                    <a:pt x="0" y="114583"/>
                  </a:lnTo>
                  <a:lnTo>
                    <a:pt x="2609" y="89809"/>
                  </a:lnTo>
                  <a:lnTo>
                    <a:pt x="10973" y="48788"/>
                  </a:lnTo>
                  <a:lnTo>
                    <a:pt x="16754" y="33248"/>
                  </a:lnTo>
                  <a:lnTo>
                    <a:pt x="37524" y="5700"/>
                  </a:lnTo>
                  <a:lnTo>
                    <a:pt x="46745" y="1200"/>
                  </a:lnTo>
                  <a:lnTo>
                    <a:pt x="51982" y="0"/>
                  </a:lnTo>
                  <a:lnTo>
                    <a:pt x="65737" y="6604"/>
                  </a:lnTo>
                  <a:lnTo>
                    <a:pt x="80781" y="20453"/>
                  </a:lnTo>
                  <a:lnTo>
                    <a:pt x="106608" y="61682"/>
                  </a:lnTo>
                  <a:lnTo>
                    <a:pt x="124817" y="96293"/>
                  </a:lnTo>
                  <a:lnTo>
                    <a:pt x="142779" y="131683"/>
                  </a:lnTo>
                  <a:lnTo>
                    <a:pt x="161886" y="174457"/>
                  </a:lnTo>
                  <a:lnTo>
                    <a:pt x="178307" y="208254"/>
                  </a:lnTo>
                  <a:lnTo>
                    <a:pt x="181362" y="212450"/>
                  </a:lnTo>
                  <a:lnTo>
                    <a:pt x="182406" y="216240"/>
                  </a:lnTo>
                  <a:lnTo>
                    <a:pt x="182110" y="219758"/>
                  </a:lnTo>
                  <a:lnTo>
                    <a:pt x="179247" y="227794"/>
                  </a:lnTo>
                  <a:lnTo>
                    <a:pt x="169269" y="219705"/>
                  </a:lnTo>
                  <a:lnTo>
                    <a:pt x="151752" y="194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4727"/>
            <p:cNvSpPr/>
            <p:nvPr/>
          </p:nvSpPr>
          <p:spPr bwMode="auto">
            <a:xfrm>
              <a:off x="6884789" y="375047"/>
              <a:ext cx="223243" cy="53579"/>
            </a:xfrm>
            <a:custGeom>
              <a:avLst/>
              <a:gdLst/>
              <a:ahLst/>
              <a:cxnLst/>
              <a:rect l="0" t="0" r="0" b="0"/>
              <a:pathLst>
                <a:path w="223243" h="53579">
                  <a:moveTo>
                    <a:pt x="0" y="53578"/>
                  </a:moveTo>
                  <a:lnTo>
                    <a:pt x="22360" y="52586"/>
                  </a:lnTo>
                  <a:lnTo>
                    <a:pt x="64810" y="38347"/>
                  </a:lnTo>
                  <a:lnTo>
                    <a:pt x="97806" y="28670"/>
                  </a:lnTo>
                  <a:lnTo>
                    <a:pt x="137569" y="14668"/>
                  </a:lnTo>
                  <a:lnTo>
                    <a:pt x="174927" y="4787"/>
                  </a:lnTo>
                  <a:lnTo>
                    <a:pt x="2232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4728"/>
            <p:cNvSpPr/>
            <p:nvPr/>
          </p:nvSpPr>
          <p:spPr bwMode="auto">
            <a:xfrm>
              <a:off x="7172257" y="267891"/>
              <a:ext cx="203666" cy="44649"/>
            </a:xfrm>
            <a:custGeom>
              <a:avLst/>
              <a:gdLst/>
              <a:ahLst/>
              <a:cxnLst/>
              <a:rect l="0" t="0" r="0" b="0"/>
              <a:pathLst>
                <a:path w="203666" h="44649">
                  <a:moveTo>
                    <a:pt x="25071" y="44648"/>
                  </a:moveTo>
                  <a:lnTo>
                    <a:pt x="20330" y="44648"/>
                  </a:lnTo>
                  <a:lnTo>
                    <a:pt x="15358" y="42002"/>
                  </a:lnTo>
                  <a:lnTo>
                    <a:pt x="9840" y="38511"/>
                  </a:lnTo>
                  <a:lnTo>
                    <a:pt x="0" y="36086"/>
                  </a:lnTo>
                  <a:lnTo>
                    <a:pt x="1691" y="35882"/>
                  </a:lnTo>
                  <a:lnTo>
                    <a:pt x="43251" y="35723"/>
                  </a:lnTo>
                  <a:lnTo>
                    <a:pt x="86004" y="29582"/>
                  </a:lnTo>
                  <a:lnTo>
                    <a:pt x="127280" y="22416"/>
                  </a:lnTo>
                  <a:lnTo>
                    <a:pt x="167745" y="10571"/>
                  </a:lnTo>
                  <a:lnTo>
                    <a:pt x="20366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4729"/>
            <p:cNvSpPr/>
            <p:nvPr/>
          </p:nvSpPr>
          <p:spPr bwMode="auto">
            <a:xfrm>
              <a:off x="7286744" y="214345"/>
              <a:ext cx="232054" cy="158200"/>
            </a:xfrm>
            <a:custGeom>
              <a:avLst/>
              <a:gdLst/>
              <a:ahLst/>
              <a:cxnLst/>
              <a:rect l="0" t="0" r="0" b="0"/>
              <a:pathLst>
                <a:path w="232054" h="158200">
                  <a:moveTo>
                    <a:pt x="35600" y="8897"/>
                  </a:moveTo>
                  <a:lnTo>
                    <a:pt x="23171" y="8897"/>
                  </a:lnTo>
                  <a:lnTo>
                    <a:pt x="21360" y="7905"/>
                  </a:lnTo>
                  <a:lnTo>
                    <a:pt x="20154" y="6251"/>
                  </a:lnTo>
                  <a:lnTo>
                    <a:pt x="19350" y="4157"/>
                  </a:lnTo>
                  <a:lnTo>
                    <a:pt x="17821" y="2760"/>
                  </a:lnTo>
                  <a:lnTo>
                    <a:pt x="10194" y="335"/>
                  </a:lnTo>
                  <a:lnTo>
                    <a:pt x="1244" y="0"/>
                  </a:lnTo>
                  <a:lnTo>
                    <a:pt x="789" y="981"/>
                  </a:lnTo>
                  <a:lnTo>
                    <a:pt x="0" y="7659"/>
                  </a:lnTo>
                  <a:lnTo>
                    <a:pt x="953" y="8072"/>
                  </a:lnTo>
                  <a:lnTo>
                    <a:pt x="39100" y="8883"/>
                  </a:lnTo>
                  <a:lnTo>
                    <a:pt x="54023" y="7899"/>
                  </a:lnTo>
                  <a:lnTo>
                    <a:pt x="95365" y="1208"/>
                  </a:lnTo>
                  <a:lnTo>
                    <a:pt x="136261" y="1205"/>
                  </a:lnTo>
                  <a:lnTo>
                    <a:pt x="178865" y="9154"/>
                  </a:lnTo>
                  <a:lnTo>
                    <a:pt x="201469" y="21910"/>
                  </a:lnTo>
                  <a:lnTo>
                    <a:pt x="213499" y="37501"/>
                  </a:lnTo>
                  <a:lnTo>
                    <a:pt x="216707" y="45826"/>
                  </a:lnTo>
                  <a:lnTo>
                    <a:pt x="214979" y="68305"/>
                  </a:lnTo>
                  <a:lnTo>
                    <a:pt x="202852" y="103559"/>
                  </a:lnTo>
                  <a:lnTo>
                    <a:pt x="176173" y="143182"/>
                  </a:lnTo>
                  <a:lnTo>
                    <a:pt x="162860" y="158199"/>
                  </a:lnTo>
                  <a:lnTo>
                    <a:pt x="164096" y="158041"/>
                  </a:lnTo>
                  <a:lnTo>
                    <a:pt x="206600" y="132799"/>
                  </a:lnTo>
                  <a:lnTo>
                    <a:pt x="232053" y="116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4730"/>
            <p:cNvSpPr/>
            <p:nvPr/>
          </p:nvSpPr>
          <p:spPr bwMode="auto">
            <a:xfrm>
              <a:off x="7677046" y="39822"/>
              <a:ext cx="163221" cy="261365"/>
            </a:xfrm>
            <a:custGeom>
              <a:avLst/>
              <a:gdLst/>
              <a:ahLst/>
              <a:cxnLst/>
              <a:rect l="0" t="0" r="0" b="0"/>
              <a:pathLst>
                <a:path w="163221" h="261365">
                  <a:moveTo>
                    <a:pt x="109642" y="22686"/>
                  </a:moveTo>
                  <a:lnTo>
                    <a:pt x="114382" y="17945"/>
                  </a:lnTo>
                  <a:lnTo>
                    <a:pt x="116709" y="12972"/>
                  </a:lnTo>
                  <a:lnTo>
                    <a:pt x="118203" y="6435"/>
                  </a:lnTo>
                  <a:lnTo>
                    <a:pt x="113722" y="563"/>
                  </a:lnTo>
                  <a:lnTo>
                    <a:pt x="112361" y="0"/>
                  </a:lnTo>
                  <a:lnTo>
                    <a:pt x="111455" y="616"/>
                  </a:lnTo>
                  <a:lnTo>
                    <a:pt x="109455" y="3947"/>
                  </a:lnTo>
                  <a:lnTo>
                    <a:pt x="77626" y="38799"/>
                  </a:lnTo>
                  <a:lnTo>
                    <a:pt x="54515" y="74203"/>
                  </a:lnTo>
                  <a:lnTo>
                    <a:pt x="29808" y="116113"/>
                  </a:lnTo>
                  <a:lnTo>
                    <a:pt x="10471" y="159949"/>
                  </a:lnTo>
                  <a:lnTo>
                    <a:pt x="0" y="201381"/>
                  </a:lnTo>
                  <a:lnTo>
                    <a:pt x="719" y="219845"/>
                  </a:lnTo>
                  <a:lnTo>
                    <a:pt x="9638" y="234666"/>
                  </a:lnTo>
                  <a:lnTo>
                    <a:pt x="23524" y="246876"/>
                  </a:lnTo>
                  <a:lnTo>
                    <a:pt x="39617" y="255610"/>
                  </a:lnTo>
                  <a:lnTo>
                    <a:pt x="74892" y="261364"/>
                  </a:lnTo>
                  <a:lnTo>
                    <a:pt x="116007" y="257172"/>
                  </a:lnTo>
                  <a:lnTo>
                    <a:pt x="130991" y="255886"/>
                  </a:lnTo>
                  <a:lnTo>
                    <a:pt x="144266" y="250023"/>
                  </a:lnTo>
                  <a:lnTo>
                    <a:pt x="163220" y="2369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" name="SMARTInkShape-4731"/>
            <p:cNvSpPr/>
            <p:nvPr/>
          </p:nvSpPr>
          <p:spPr bwMode="auto">
            <a:xfrm>
              <a:off x="7690070" y="214313"/>
              <a:ext cx="141267" cy="53579"/>
            </a:xfrm>
            <a:custGeom>
              <a:avLst/>
              <a:gdLst/>
              <a:ahLst/>
              <a:cxnLst/>
              <a:rect l="0" t="0" r="0" b="0"/>
              <a:pathLst>
                <a:path w="141267" h="53579">
                  <a:moveTo>
                    <a:pt x="16250" y="53578"/>
                  </a:moveTo>
                  <a:lnTo>
                    <a:pt x="0" y="53578"/>
                  </a:lnTo>
                  <a:lnTo>
                    <a:pt x="456" y="52585"/>
                  </a:lnTo>
                  <a:lnTo>
                    <a:pt x="3608" y="48837"/>
                  </a:lnTo>
                  <a:lnTo>
                    <a:pt x="31852" y="32587"/>
                  </a:lnTo>
                  <a:lnTo>
                    <a:pt x="70707" y="17838"/>
                  </a:lnTo>
                  <a:lnTo>
                    <a:pt x="112270" y="4710"/>
                  </a:lnTo>
                  <a:lnTo>
                    <a:pt x="14126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4732"/>
            <p:cNvSpPr/>
            <p:nvPr/>
          </p:nvSpPr>
          <p:spPr bwMode="auto">
            <a:xfrm>
              <a:off x="6952155" y="273401"/>
              <a:ext cx="1135214" cy="392296"/>
            </a:xfrm>
            <a:custGeom>
              <a:avLst/>
              <a:gdLst/>
              <a:ahLst/>
              <a:cxnLst/>
              <a:rect l="0" t="0" r="0" b="0"/>
              <a:pathLst>
                <a:path w="1135214" h="392296">
                  <a:moveTo>
                    <a:pt x="21931" y="378466"/>
                  </a:moveTo>
                  <a:lnTo>
                    <a:pt x="17190" y="383207"/>
                  </a:lnTo>
                  <a:lnTo>
                    <a:pt x="12218" y="385534"/>
                  </a:lnTo>
                  <a:lnTo>
                    <a:pt x="9502" y="386155"/>
                  </a:lnTo>
                  <a:lnTo>
                    <a:pt x="0" y="392295"/>
                  </a:lnTo>
                  <a:lnTo>
                    <a:pt x="1600" y="390235"/>
                  </a:lnTo>
                  <a:lnTo>
                    <a:pt x="38179" y="368342"/>
                  </a:lnTo>
                  <a:lnTo>
                    <a:pt x="66855" y="355115"/>
                  </a:lnTo>
                  <a:lnTo>
                    <a:pt x="106059" y="336007"/>
                  </a:lnTo>
                  <a:lnTo>
                    <a:pt x="130602" y="323371"/>
                  </a:lnTo>
                  <a:lnTo>
                    <a:pt x="157878" y="308994"/>
                  </a:lnTo>
                  <a:lnTo>
                    <a:pt x="186977" y="293456"/>
                  </a:lnTo>
                  <a:lnTo>
                    <a:pt x="219274" y="278137"/>
                  </a:lnTo>
                  <a:lnTo>
                    <a:pt x="253704" y="262963"/>
                  </a:lnTo>
                  <a:lnTo>
                    <a:pt x="289556" y="247886"/>
                  </a:lnTo>
                  <a:lnTo>
                    <a:pt x="327348" y="232873"/>
                  </a:lnTo>
                  <a:lnTo>
                    <a:pt x="366432" y="217904"/>
                  </a:lnTo>
                  <a:lnTo>
                    <a:pt x="406380" y="202964"/>
                  </a:lnTo>
                  <a:lnTo>
                    <a:pt x="448887" y="188043"/>
                  </a:lnTo>
                  <a:lnTo>
                    <a:pt x="493099" y="173134"/>
                  </a:lnTo>
                  <a:lnTo>
                    <a:pt x="538450" y="158235"/>
                  </a:lnTo>
                  <a:lnTo>
                    <a:pt x="580589" y="144333"/>
                  </a:lnTo>
                  <a:lnTo>
                    <a:pt x="620589" y="131096"/>
                  </a:lnTo>
                  <a:lnTo>
                    <a:pt x="659161" y="118303"/>
                  </a:lnTo>
                  <a:lnTo>
                    <a:pt x="693805" y="107789"/>
                  </a:lnTo>
                  <a:lnTo>
                    <a:pt x="725831" y="98796"/>
                  </a:lnTo>
                  <a:lnTo>
                    <a:pt x="756112" y="90816"/>
                  </a:lnTo>
                  <a:lnTo>
                    <a:pt x="783244" y="83512"/>
                  </a:lnTo>
                  <a:lnTo>
                    <a:pt x="808278" y="76658"/>
                  </a:lnTo>
                  <a:lnTo>
                    <a:pt x="831913" y="70105"/>
                  </a:lnTo>
                  <a:lnTo>
                    <a:pt x="874048" y="60177"/>
                  </a:lnTo>
                  <a:lnTo>
                    <a:pt x="913610" y="51465"/>
                  </a:lnTo>
                  <a:lnTo>
                    <a:pt x="954345" y="40979"/>
                  </a:lnTo>
                  <a:lnTo>
                    <a:pt x="998246" y="29704"/>
                  </a:lnTo>
                  <a:lnTo>
                    <a:pt x="1042231" y="19070"/>
                  </a:lnTo>
                  <a:lnTo>
                    <a:pt x="1081624" y="11037"/>
                  </a:lnTo>
                  <a:lnTo>
                    <a:pt x="1123049" y="936"/>
                  </a:lnTo>
                  <a:lnTo>
                    <a:pt x="1133749" y="0"/>
                  </a:lnTo>
                  <a:lnTo>
                    <a:pt x="1135213" y="1140"/>
                  </a:lnTo>
                  <a:lnTo>
                    <a:pt x="1090821" y="12083"/>
                  </a:lnTo>
                  <a:lnTo>
                    <a:pt x="1068891" y="18124"/>
                  </a:lnTo>
                  <a:lnTo>
                    <a:pt x="1044349" y="25129"/>
                  </a:lnTo>
                  <a:lnTo>
                    <a:pt x="1018067" y="32775"/>
                  </a:lnTo>
                  <a:lnTo>
                    <a:pt x="990623" y="40849"/>
                  </a:lnTo>
                  <a:lnTo>
                    <a:pt x="962405" y="49209"/>
                  </a:lnTo>
                  <a:lnTo>
                    <a:pt x="905970" y="659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4733"/>
            <p:cNvSpPr/>
            <p:nvPr/>
          </p:nvSpPr>
          <p:spPr bwMode="auto">
            <a:xfrm>
              <a:off x="6972925" y="303609"/>
              <a:ext cx="1102750" cy="404718"/>
            </a:xfrm>
            <a:custGeom>
              <a:avLst/>
              <a:gdLst/>
              <a:ahLst/>
              <a:cxnLst/>
              <a:rect l="0" t="0" r="0" b="0"/>
              <a:pathLst>
                <a:path w="1102750" h="404718">
                  <a:moveTo>
                    <a:pt x="117247" y="339329"/>
                  </a:moveTo>
                  <a:lnTo>
                    <a:pt x="75220" y="356498"/>
                  </a:lnTo>
                  <a:lnTo>
                    <a:pt x="32253" y="378475"/>
                  </a:lnTo>
                  <a:lnTo>
                    <a:pt x="907" y="403108"/>
                  </a:lnTo>
                  <a:lnTo>
                    <a:pt x="0" y="404669"/>
                  </a:lnTo>
                  <a:lnTo>
                    <a:pt x="1378" y="404717"/>
                  </a:lnTo>
                  <a:lnTo>
                    <a:pt x="4282" y="403757"/>
                  </a:lnTo>
                  <a:lnTo>
                    <a:pt x="40436" y="379836"/>
                  </a:lnTo>
                  <a:lnTo>
                    <a:pt x="73518" y="359978"/>
                  </a:lnTo>
                  <a:lnTo>
                    <a:pt x="95040" y="347142"/>
                  </a:lnTo>
                  <a:lnTo>
                    <a:pt x="119310" y="332631"/>
                  </a:lnTo>
                  <a:lnTo>
                    <a:pt x="145411" y="317004"/>
                  </a:lnTo>
                  <a:lnTo>
                    <a:pt x="175710" y="301625"/>
                  </a:lnTo>
                  <a:lnTo>
                    <a:pt x="208809" y="286412"/>
                  </a:lnTo>
                  <a:lnTo>
                    <a:pt x="243772" y="271308"/>
                  </a:lnTo>
                  <a:lnTo>
                    <a:pt x="280973" y="255286"/>
                  </a:lnTo>
                  <a:lnTo>
                    <a:pt x="319663" y="238652"/>
                  </a:lnTo>
                  <a:lnTo>
                    <a:pt x="359347" y="221609"/>
                  </a:lnTo>
                  <a:lnTo>
                    <a:pt x="399694" y="206279"/>
                  </a:lnTo>
                  <a:lnTo>
                    <a:pt x="440482" y="192090"/>
                  </a:lnTo>
                  <a:lnTo>
                    <a:pt x="481566" y="178661"/>
                  </a:lnTo>
                  <a:lnTo>
                    <a:pt x="523837" y="165741"/>
                  </a:lnTo>
                  <a:lnTo>
                    <a:pt x="566901" y="153158"/>
                  </a:lnTo>
                  <a:lnTo>
                    <a:pt x="610493" y="140801"/>
                  </a:lnTo>
                  <a:lnTo>
                    <a:pt x="652453" y="128594"/>
                  </a:lnTo>
                  <a:lnTo>
                    <a:pt x="693324" y="116487"/>
                  </a:lnTo>
                  <a:lnTo>
                    <a:pt x="733471" y="104447"/>
                  </a:lnTo>
                  <a:lnTo>
                    <a:pt x="772140" y="94436"/>
                  </a:lnTo>
                  <a:lnTo>
                    <a:pt x="809827" y="85778"/>
                  </a:lnTo>
                  <a:lnTo>
                    <a:pt x="846857" y="78021"/>
                  </a:lnTo>
                  <a:lnTo>
                    <a:pt x="880474" y="69874"/>
                  </a:lnTo>
                  <a:lnTo>
                    <a:pt x="911815" y="61465"/>
                  </a:lnTo>
                  <a:lnTo>
                    <a:pt x="941639" y="52883"/>
                  </a:lnTo>
                  <a:lnTo>
                    <a:pt x="968466" y="46170"/>
                  </a:lnTo>
                  <a:lnTo>
                    <a:pt x="993297" y="40702"/>
                  </a:lnTo>
                  <a:lnTo>
                    <a:pt x="1036431" y="30988"/>
                  </a:lnTo>
                  <a:lnTo>
                    <a:pt x="1081042" y="16348"/>
                  </a:lnTo>
                  <a:lnTo>
                    <a:pt x="1099902" y="12227"/>
                  </a:lnTo>
                  <a:lnTo>
                    <a:pt x="1102749" y="10136"/>
                  </a:lnTo>
                  <a:lnTo>
                    <a:pt x="1101671" y="7749"/>
                  </a:lnTo>
                  <a:lnTo>
                    <a:pt x="1097975" y="5166"/>
                  </a:lnTo>
                  <a:lnTo>
                    <a:pt x="105486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4734"/>
            <p:cNvSpPr/>
            <p:nvPr/>
          </p:nvSpPr>
          <p:spPr bwMode="auto">
            <a:xfrm>
              <a:off x="6951407" y="276820"/>
              <a:ext cx="1143122" cy="444735"/>
            </a:xfrm>
            <a:custGeom>
              <a:avLst/>
              <a:gdLst/>
              <a:ahLst/>
              <a:cxnLst/>
              <a:rect l="0" t="0" r="0" b="0"/>
              <a:pathLst>
                <a:path w="1143122" h="444735">
                  <a:moveTo>
                    <a:pt x="58398" y="410766"/>
                  </a:moveTo>
                  <a:lnTo>
                    <a:pt x="19569" y="428858"/>
                  </a:lnTo>
                  <a:lnTo>
                    <a:pt x="6413" y="434682"/>
                  </a:lnTo>
                  <a:lnTo>
                    <a:pt x="567" y="440577"/>
                  </a:lnTo>
                  <a:lnTo>
                    <a:pt x="0" y="442547"/>
                  </a:lnTo>
                  <a:lnTo>
                    <a:pt x="614" y="443859"/>
                  </a:lnTo>
                  <a:lnTo>
                    <a:pt x="2017" y="444734"/>
                  </a:lnTo>
                  <a:lnTo>
                    <a:pt x="35759" y="424752"/>
                  </a:lnTo>
                  <a:lnTo>
                    <a:pt x="68510" y="409044"/>
                  </a:lnTo>
                  <a:lnTo>
                    <a:pt x="90937" y="398704"/>
                  </a:lnTo>
                  <a:lnTo>
                    <a:pt x="116801" y="386850"/>
                  </a:lnTo>
                  <a:lnTo>
                    <a:pt x="144958" y="373986"/>
                  </a:lnTo>
                  <a:lnTo>
                    <a:pt x="176628" y="358465"/>
                  </a:lnTo>
                  <a:lnTo>
                    <a:pt x="210640" y="341172"/>
                  </a:lnTo>
                  <a:lnTo>
                    <a:pt x="246213" y="322698"/>
                  </a:lnTo>
                  <a:lnTo>
                    <a:pt x="284810" y="304429"/>
                  </a:lnTo>
                  <a:lnTo>
                    <a:pt x="325426" y="286297"/>
                  </a:lnTo>
                  <a:lnTo>
                    <a:pt x="367385" y="268255"/>
                  </a:lnTo>
                  <a:lnTo>
                    <a:pt x="410241" y="250274"/>
                  </a:lnTo>
                  <a:lnTo>
                    <a:pt x="453694" y="232334"/>
                  </a:lnTo>
                  <a:lnTo>
                    <a:pt x="497546" y="214421"/>
                  </a:lnTo>
                  <a:lnTo>
                    <a:pt x="542655" y="196525"/>
                  </a:lnTo>
                  <a:lnTo>
                    <a:pt x="588603" y="178642"/>
                  </a:lnTo>
                  <a:lnTo>
                    <a:pt x="635110" y="160767"/>
                  </a:lnTo>
                  <a:lnTo>
                    <a:pt x="680998" y="144881"/>
                  </a:lnTo>
                  <a:lnTo>
                    <a:pt x="726472" y="130322"/>
                  </a:lnTo>
                  <a:lnTo>
                    <a:pt x="771672" y="116647"/>
                  </a:lnTo>
                  <a:lnTo>
                    <a:pt x="814703" y="104554"/>
                  </a:lnTo>
                  <a:lnTo>
                    <a:pt x="856289" y="93515"/>
                  </a:lnTo>
                  <a:lnTo>
                    <a:pt x="896911" y="83179"/>
                  </a:lnTo>
                  <a:lnTo>
                    <a:pt x="933914" y="73312"/>
                  </a:lnTo>
                  <a:lnTo>
                    <a:pt x="968505" y="63758"/>
                  </a:lnTo>
                  <a:lnTo>
                    <a:pt x="1001487" y="54412"/>
                  </a:lnTo>
                  <a:lnTo>
                    <a:pt x="1029429" y="47189"/>
                  </a:lnTo>
                  <a:lnTo>
                    <a:pt x="1054010" y="41381"/>
                  </a:lnTo>
                  <a:lnTo>
                    <a:pt x="1095212" y="33275"/>
                  </a:lnTo>
                  <a:lnTo>
                    <a:pt x="1135760" y="28711"/>
                  </a:lnTo>
                  <a:lnTo>
                    <a:pt x="1143121" y="27643"/>
                  </a:lnTo>
                  <a:lnTo>
                    <a:pt x="1107476" y="39261"/>
                  </a:lnTo>
                  <a:lnTo>
                    <a:pt x="1071351" y="49200"/>
                  </a:lnTo>
                  <a:lnTo>
                    <a:pt x="1049215" y="54628"/>
                  </a:lnTo>
                  <a:lnTo>
                    <a:pt x="1025529" y="60231"/>
                  </a:lnTo>
                  <a:lnTo>
                    <a:pt x="999816" y="66943"/>
                  </a:lnTo>
                  <a:lnTo>
                    <a:pt x="972752" y="74395"/>
                  </a:lnTo>
                  <a:lnTo>
                    <a:pt x="944787" y="82339"/>
                  </a:lnTo>
                  <a:lnTo>
                    <a:pt x="914238" y="90611"/>
                  </a:lnTo>
                  <a:lnTo>
                    <a:pt x="881965" y="99103"/>
                  </a:lnTo>
                  <a:lnTo>
                    <a:pt x="848545" y="107741"/>
                  </a:lnTo>
                  <a:lnTo>
                    <a:pt x="814358" y="116476"/>
                  </a:lnTo>
                  <a:lnTo>
                    <a:pt x="779660" y="125276"/>
                  </a:lnTo>
                  <a:lnTo>
                    <a:pt x="744622" y="134119"/>
                  </a:lnTo>
                  <a:lnTo>
                    <a:pt x="709357" y="142991"/>
                  </a:lnTo>
                  <a:lnTo>
                    <a:pt x="673941" y="151882"/>
                  </a:lnTo>
                  <a:lnTo>
                    <a:pt x="638424" y="160786"/>
                  </a:lnTo>
                  <a:lnTo>
                    <a:pt x="603832" y="169699"/>
                  </a:lnTo>
                  <a:lnTo>
                    <a:pt x="569856" y="178617"/>
                  </a:lnTo>
                  <a:lnTo>
                    <a:pt x="536292" y="187539"/>
                  </a:lnTo>
                  <a:lnTo>
                    <a:pt x="503994" y="197456"/>
                  </a:lnTo>
                  <a:lnTo>
                    <a:pt x="472540" y="208036"/>
                  </a:lnTo>
                  <a:lnTo>
                    <a:pt x="441649" y="219058"/>
                  </a:lnTo>
                  <a:lnTo>
                    <a:pt x="412125" y="229382"/>
                  </a:lnTo>
                  <a:lnTo>
                    <a:pt x="383513" y="239242"/>
                  </a:lnTo>
                  <a:lnTo>
                    <a:pt x="355508" y="248792"/>
                  </a:lnTo>
                  <a:lnTo>
                    <a:pt x="329894" y="258135"/>
                  </a:lnTo>
                  <a:lnTo>
                    <a:pt x="305872" y="267340"/>
                  </a:lnTo>
                  <a:lnTo>
                    <a:pt x="263636" y="284513"/>
                  </a:lnTo>
                  <a:lnTo>
                    <a:pt x="219530" y="304346"/>
                  </a:lnTo>
                  <a:lnTo>
                    <a:pt x="195989" y="315954"/>
                  </a:lnTo>
                  <a:lnTo>
                    <a:pt x="193782" y="317793"/>
                  </a:lnTo>
                  <a:lnTo>
                    <a:pt x="193302" y="319018"/>
                  </a:lnTo>
                  <a:lnTo>
                    <a:pt x="206848" y="316002"/>
                  </a:lnTo>
                  <a:lnTo>
                    <a:pt x="234840" y="303495"/>
                  </a:lnTo>
                  <a:lnTo>
                    <a:pt x="274730" y="284707"/>
                  </a:lnTo>
                  <a:lnTo>
                    <a:pt x="297870" y="274141"/>
                  </a:lnTo>
                  <a:lnTo>
                    <a:pt x="322225" y="263128"/>
                  </a:lnTo>
                  <a:lnTo>
                    <a:pt x="351360" y="250825"/>
                  </a:lnTo>
                  <a:lnTo>
                    <a:pt x="383683" y="237662"/>
                  </a:lnTo>
                  <a:lnTo>
                    <a:pt x="418130" y="223926"/>
                  </a:lnTo>
                  <a:lnTo>
                    <a:pt x="455977" y="209807"/>
                  </a:lnTo>
                  <a:lnTo>
                    <a:pt x="496090" y="195434"/>
                  </a:lnTo>
                  <a:lnTo>
                    <a:pt x="537716" y="180891"/>
                  </a:lnTo>
                  <a:lnTo>
                    <a:pt x="580350" y="166235"/>
                  </a:lnTo>
                  <a:lnTo>
                    <a:pt x="623655" y="151503"/>
                  </a:lnTo>
                  <a:lnTo>
                    <a:pt x="667408" y="136721"/>
                  </a:lnTo>
                  <a:lnTo>
                    <a:pt x="708482" y="122897"/>
                  </a:lnTo>
                  <a:lnTo>
                    <a:pt x="747772" y="109713"/>
                  </a:lnTo>
                  <a:lnTo>
                    <a:pt x="785871" y="96955"/>
                  </a:lnTo>
                  <a:lnTo>
                    <a:pt x="819209" y="86465"/>
                  </a:lnTo>
                  <a:lnTo>
                    <a:pt x="849370" y="77487"/>
                  </a:lnTo>
                  <a:lnTo>
                    <a:pt x="877416" y="69517"/>
                  </a:lnTo>
                  <a:lnTo>
                    <a:pt x="903059" y="62220"/>
                  </a:lnTo>
                  <a:lnTo>
                    <a:pt x="927099" y="55371"/>
                  </a:lnTo>
                  <a:lnTo>
                    <a:pt x="970346" y="42469"/>
                  </a:lnTo>
                  <a:lnTo>
                    <a:pt x="1006104" y="30120"/>
                  </a:lnTo>
                  <a:lnTo>
                    <a:pt x="1046470" y="18017"/>
                  </a:lnTo>
                  <a:lnTo>
                    <a:pt x="1082932" y="8008"/>
                  </a:lnTo>
                  <a:lnTo>
                    <a:pt x="11121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4735"/>
            <p:cNvSpPr/>
            <p:nvPr/>
          </p:nvSpPr>
          <p:spPr bwMode="auto">
            <a:xfrm>
              <a:off x="6751731" y="54520"/>
              <a:ext cx="115200" cy="838878"/>
            </a:xfrm>
            <a:custGeom>
              <a:avLst/>
              <a:gdLst/>
              <a:ahLst/>
              <a:cxnLst/>
              <a:rect l="0" t="0" r="0" b="0"/>
              <a:pathLst>
                <a:path w="115200" h="838878">
                  <a:moveTo>
                    <a:pt x="61621" y="52636"/>
                  </a:moveTo>
                  <a:lnTo>
                    <a:pt x="60628" y="33233"/>
                  </a:lnTo>
                  <a:lnTo>
                    <a:pt x="45370" y="2235"/>
                  </a:lnTo>
                  <a:lnTo>
                    <a:pt x="43842" y="1176"/>
                  </a:lnTo>
                  <a:lnTo>
                    <a:pt x="39498" y="0"/>
                  </a:lnTo>
                  <a:lnTo>
                    <a:pt x="34259" y="10060"/>
                  </a:lnTo>
                  <a:lnTo>
                    <a:pt x="25732" y="48620"/>
                  </a:lnTo>
                  <a:lnTo>
                    <a:pt x="22812" y="67818"/>
                  </a:lnTo>
                  <a:lnTo>
                    <a:pt x="18881" y="94507"/>
                  </a:lnTo>
                  <a:lnTo>
                    <a:pt x="14276" y="126191"/>
                  </a:lnTo>
                  <a:lnTo>
                    <a:pt x="9221" y="161204"/>
                  </a:lnTo>
                  <a:lnTo>
                    <a:pt x="5852" y="203398"/>
                  </a:lnTo>
                  <a:lnTo>
                    <a:pt x="3605" y="250378"/>
                  </a:lnTo>
                  <a:lnTo>
                    <a:pt x="2108" y="300550"/>
                  </a:lnTo>
                  <a:lnTo>
                    <a:pt x="1110" y="349873"/>
                  </a:lnTo>
                  <a:lnTo>
                    <a:pt x="444" y="398630"/>
                  </a:lnTo>
                  <a:lnTo>
                    <a:pt x="0" y="447010"/>
                  </a:lnTo>
                  <a:lnTo>
                    <a:pt x="1689" y="494146"/>
                  </a:lnTo>
                  <a:lnTo>
                    <a:pt x="4799" y="540452"/>
                  </a:lnTo>
                  <a:lnTo>
                    <a:pt x="8857" y="586206"/>
                  </a:lnTo>
                  <a:lnTo>
                    <a:pt x="13546" y="626631"/>
                  </a:lnTo>
                  <a:lnTo>
                    <a:pt x="18657" y="663502"/>
                  </a:lnTo>
                  <a:lnTo>
                    <a:pt x="24048" y="698005"/>
                  </a:lnTo>
                  <a:lnTo>
                    <a:pt x="30619" y="727953"/>
                  </a:lnTo>
                  <a:lnTo>
                    <a:pt x="37977" y="754863"/>
                  </a:lnTo>
                  <a:lnTo>
                    <a:pt x="53097" y="799315"/>
                  </a:lnTo>
                  <a:lnTo>
                    <a:pt x="66431" y="828994"/>
                  </a:lnTo>
                  <a:lnTo>
                    <a:pt x="72766" y="836114"/>
                  </a:lnTo>
                  <a:lnTo>
                    <a:pt x="78972" y="838877"/>
                  </a:lnTo>
                  <a:lnTo>
                    <a:pt x="85095" y="838734"/>
                  </a:lnTo>
                  <a:lnTo>
                    <a:pt x="90168" y="832686"/>
                  </a:lnTo>
                  <a:lnTo>
                    <a:pt x="102049" y="791762"/>
                  </a:lnTo>
                  <a:lnTo>
                    <a:pt x="105440" y="769621"/>
                  </a:lnTo>
                  <a:lnTo>
                    <a:pt x="110862" y="728484"/>
                  </a:lnTo>
                  <a:lnTo>
                    <a:pt x="115199" y="6955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4736"/>
            <p:cNvSpPr/>
            <p:nvPr/>
          </p:nvSpPr>
          <p:spPr bwMode="auto">
            <a:xfrm>
              <a:off x="6834956" y="24270"/>
              <a:ext cx="479912" cy="82401"/>
            </a:xfrm>
            <a:custGeom>
              <a:avLst/>
              <a:gdLst/>
              <a:ahLst/>
              <a:cxnLst/>
              <a:rect l="0" t="0" r="0" b="0"/>
              <a:pathLst>
                <a:path w="479912" h="82401">
                  <a:moveTo>
                    <a:pt x="85552" y="56097"/>
                  </a:moveTo>
                  <a:lnTo>
                    <a:pt x="42275" y="56097"/>
                  </a:lnTo>
                  <a:lnTo>
                    <a:pt x="17167" y="58743"/>
                  </a:lnTo>
                  <a:lnTo>
                    <a:pt x="386" y="63786"/>
                  </a:lnTo>
                  <a:lnTo>
                    <a:pt x="0" y="65192"/>
                  </a:lnTo>
                  <a:lnTo>
                    <a:pt x="2219" y="69400"/>
                  </a:lnTo>
                  <a:lnTo>
                    <a:pt x="13787" y="77347"/>
                  </a:lnTo>
                  <a:lnTo>
                    <a:pt x="51716" y="81792"/>
                  </a:lnTo>
                  <a:lnTo>
                    <a:pt x="81428" y="82400"/>
                  </a:lnTo>
                  <a:lnTo>
                    <a:pt x="117123" y="80024"/>
                  </a:lnTo>
                  <a:lnTo>
                    <a:pt x="157130" y="74669"/>
                  </a:lnTo>
                  <a:lnTo>
                    <a:pt x="201370" y="65674"/>
                  </a:lnTo>
                  <a:lnTo>
                    <a:pt x="226263" y="60498"/>
                  </a:lnTo>
                  <a:lnTo>
                    <a:pt x="252781" y="55062"/>
                  </a:lnTo>
                  <a:lnTo>
                    <a:pt x="280382" y="49454"/>
                  </a:lnTo>
                  <a:lnTo>
                    <a:pt x="309696" y="42739"/>
                  </a:lnTo>
                  <a:lnTo>
                    <a:pt x="340153" y="35285"/>
                  </a:lnTo>
                  <a:lnTo>
                    <a:pt x="371372" y="27340"/>
                  </a:lnTo>
                  <a:lnTo>
                    <a:pt x="404091" y="19066"/>
                  </a:lnTo>
                  <a:lnTo>
                    <a:pt x="437810" y="10574"/>
                  </a:lnTo>
                  <a:lnTo>
                    <a:pt x="479911" y="0"/>
                  </a:lnTo>
                  <a:lnTo>
                    <a:pt x="404091" y="190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2" name="SMARTInkShape-4737"/>
          <p:cNvSpPr/>
          <p:nvPr/>
        </p:nvSpPr>
        <p:spPr bwMode="auto">
          <a:xfrm>
            <a:off x="4214813" y="4045148"/>
            <a:ext cx="3295055" cy="62458"/>
          </a:xfrm>
          <a:custGeom>
            <a:avLst/>
            <a:gdLst/>
            <a:ahLst/>
            <a:cxnLst/>
            <a:rect l="0" t="0" r="0" b="0"/>
            <a:pathLst>
              <a:path w="3295055" h="62458">
                <a:moveTo>
                  <a:pt x="0" y="0"/>
                </a:moveTo>
                <a:lnTo>
                  <a:pt x="8561" y="0"/>
                </a:lnTo>
                <a:lnTo>
                  <a:pt x="17481" y="8562"/>
                </a:lnTo>
                <a:lnTo>
                  <a:pt x="47668" y="8927"/>
                </a:lnTo>
                <a:lnTo>
                  <a:pt x="85109" y="552"/>
                </a:lnTo>
                <a:lnTo>
                  <a:pt x="128656" y="1014"/>
                </a:lnTo>
                <a:lnTo>
                  <a:pt x="169702" y="18093"/>
                </a:lnTo>
                <a:lnTo>
                  <a:pt x="182579" y="22925"/>
                </a:lnTo>
                <a:lnTo>
                  <a:pt x="223766" y="26281"/>
                </a:lnTo>
                <a:lnTo>
                  <a:pt x="265201" y="26689"/>
                </a:lnTo>
                <a:lnTo>
                  <a:pt x="300432" y="24124"/>
                </a:lnTo>
                <a:lnTo>
                  <a:pt x="339093" y="17692"/>
                </a:lnTo>
                <a:lnTo>
                  <a:pt x="371647" y="10280"/>
                </a:lnTo>
                <a:lnTo>
                  <a:pt x="415257" y="20007"/>
                </a:lnTo>
                <a:lnTo>
                  <a:pt x="457670" y="35908"/>
                </a:lnTo>
                <a:lnTo>
                  <a:pt x="500359" y="49635"/>
                </a:lnTo>
                <a:lnTo>
                  <a:pt x="544749" y="53059"/>
                </a:lnTo>
                <a:lnTo>
                  <a:pt x="586574" y="53476"/>
                </a:lnTo>
                <a:lnTo>
                  <a:pt x="624527" y="53558"/>
                </a:lnTo>
                <a:lnTo>
                  <a:pt x="660688" y="53575"/>
                </a:lnTo>
                <a:lnTo>
                  <a:pt x="697486" y="48433"/>
                </a:lnTo>
                <a:lnTo>
                  <a:pt x="739297" y="52268"/>
                </a:lnTo>
                <a:lnTo>
                  <a:pt x="776514" y="58060"/>
                </a:lnTo>
                <a:lnTo>
                  <a:pt x="813520" y="61630"/>
                </a:lnTo>
                <a:lnTo>
                  <a:pt x="858018" y="62335"/>
                </a:lnTo>
                <a:lnTo>
                  <a:pt x="893196" y="62457"/>
                </a:lnTo>
                <a:lnTo>
                  <a:pt x="928755" y="59847"/>
                </a:lnTo>
                <a:lnTo>
                  <a:pt x="971585" y="54817"/>
                </a:lnTo>
                <a:lnTo>
                  <a:pt x="1014845" y="46694"/>
                </a:lnTo>
                <a:lnTo>
                  <a:pt x="1053083" y="35535"/>
                </a:lnTo>
                <a:lnTo>
                  <a:pt x="1082954" y="29381"/>
                </a:lnTo>
                <a:lnTo>
                  <a:pt x="1123862" y="27301"/>
                </a:lnTo>
                <a:lnTo>
                  <a:pt x="1167736" y="34020"/>
                </a:lnTo>
                <a:lnTo>
                  <a:pt x="1211973" y="42255"/>
                </a:lnTo>
                <a:lnTo>
                  <a:pt x="1254410" y="44176"/>
                </a:lnTo>
                <a:lnTo>
                  <a:pt x="1289229" y="44509"/>
                </a:lnTo>
                <a:lnTo>
                  <a:pt x="1324682" y="39867"/>
                </a:lnTo>
                <a:lnTo>
                  <a:pt x="1360322" y="36948"/>
                </a:lnTo>
                <a:lnTo>
                  <a:pt x="1400757" y="36083"/>
                </a:lnTo>
                <a:lnTo>
                  <a:pt x="1439417" y="35827"/>
                </a:lnTo>
                <a:lnTo>
                  <a:pt x="1476008" y="35751"/>
                </a:lnTo>
                <a:lnTo>
                  <a:pt x="1511985" y="35728"/>
                </a:lnTo>
                <a:lnTo>
                  <a:pt x="1547779" y="35722"/>
                </a:lnTo>
                <a:lnTo>
                  <a:pt x="1583521" y="35720"/>
                </a:lnTo>
                <a:lnTo>
                  <a:pt x="1619246" y="40460"/>
                </a:lnTo>
                <a:lnTo>
                  <a:pt x="1654967" y="43408"/>
                </a:lnTo>
                <a:lnTo>
                  <a:pt x="1695427" y="44281"/>
                </a:lnTo>
                <a:lnTo>
                  <a:pt x="1734094" y="39800"/>
                </a:lnTo>
                <a:lnTo>
                  <a:pt x="1770686" y="36928"/>
                </a:lnTo>
                <a:lnTo>
                  <a:pt x="1806664" y="31337"/>
                </a:lnTo>
                <a:lnTo>
                  <a:pt x="1842459" y="23397"/>
                </a:lnTo>
                <a:lnTo>
                  <a:pt x="1883974" y="18954"/>
                </a:lnTo>
                <a:lnTo>
                  <a:pt x="1917731" y="18184"/>
                </a:lnTo>
                <a:lnTo>
                  <a:pt x="1952869" y="17956"/>
                </a:lnTo>
                <a:lnTo>
                  <a:pt x="1988416" y="17888"/>
                </a:lnTo>
                <a:lnTo>
                  <a:pt x="2024084" y="18861"/>
                </a:lnTo>
                <a:lnTo>
                  <a:pt x="2059787" y="23999"/>
                </a:lnTo>
                <a:lnTo>
                  <a:pt x="2095501" y="25963"/>
                </a:lnTo>
                <a:lnTo>
                  <a:pt x="2130226" y="26545"/>
                </a:lnTo>
                <a:lnTo>
                  <a:pt x="2171775" y="24095"/>
                </a:lnTo>
                <a:lnTo>
                  <a:pt x="2213166" y="19092"/>
                </a:lnTo>
                <a:lnTo>
                  <a:pt x="2250005" y="19095"/>
                </a:lnTo>
                <a:lnTo>
                  <a:pt x="2285945" y="24976"/>
                </a:lnTo>
                <a:lnTo>
                  <a:pt x="2321707" y="26431"/>
                </a:lnTo>
                <a:lnTo>
                  <a:pt x="2357435" y="32856"/>
                </a:lnTo>
                <a:lnTo>
                  <a:pt x="2395801" y="35154"/>
                </a:lnTo>
                <a:lnTo>
                  <a:pt x="2436562" y="40348"/>
                </a:lnTo>
                <a:lnTo>
                  <a:pt x="2479414" y="43799"/>
                </a:lnTo>
                <a:lnTo>
                  <a:pt x="2520217" y="41835"/>
                </a:lnTo>
                <a:lnTo>
                  <a:pt x="2561460" y="36927"/>
                </a:lnTo>
                <a:lnTo>
                  <a:pt x="2599263" y="29821"/>
                </a:lnTo>
                <a:lnTo>
                  <a:pt x="2641272" y="27388"/>
                </a:lnTo>
                <a:lnTo>
                  <a:pt x="2683267" y="26908"/>
                </a:lnTo>
                <a:lnTo>
                  <a:pt x="2722652" y="26813"/>
                </a:lnTo>
                <a:lnTo>
                  <a:pt x="2759095" y="26794"/>
                </a:lnTo>
                <a:lnTo>
                  <a:pt x="2786009" y="29437"/>
                </a:lnTo>
                <a:lnTo>
                  <a:pt x="2826511" y="34478"/>
                </a:lnTo>
                <a:lnTo>
                  <a:pt x="2866592" y="29337"/>
                </a:lnTo>
                <a:lnTo>
                  <a:pt x="2900102" y="27544"/>
                </a:lnTo>
                <a:lnTo>
                  <a:pt x="2944335" y="24293"/>
                </a:lnTo>
                <a:lnTo>
                  <a:pt x="2982028" y="19131"/>
                </a:lnTo>
                <a:lnTo>
                  <a:pt x="3018138" y="18111"/>
                </a:lnTo>
                <a:lnTo>
                  <a:pt x="3056579" y="20555"/>
                </a:lnTo>
                <a:lnTo>
                  <a:pt x="3090450" y="27588"/>
                </a:lnTo>
                <a:lnTo>
                  <a:pt x="3125621" y="35956"/>
                </a:lnTo>
                <a:lnTo>
                  <a:pt x="3161177" y="44719"/>
                </a:lnTo>
                <a:lnTo>
                  <a:pt x="3199494" y="50954"/>
                </a:lnTo>
                <a:lnTo>
                  <a:pt x="3228771" y="50428"/>
                </a:lnTo>
                <a:lnTo>
                  <a:pt x="3272769" y="40959"/>
                </a:lnTo>
                <a:lnTo>
                  <a:pt x="3295054" y="357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5" name="SMARTInkShape-Group854"/>
          <p:cNvGrpSpPr/>
          <p:nvPr/>
        </p:nvGrpSpPr>
        <p:grpSpPr>
          <a:xfrm>
            <a:off x="517922" y="2314063"/>
            <a:ext cx="1907894" cy="954204"/>
            <a:chOff x="517922" y="2314063"/>
            <a:chExt cx="1907894" cy="954204"/>
          </a:xfrm>
        </p:grpSpPr>
        <p:sp>
          <p:nvSpPr>
            <p:cNvPr id="83" name="SMARTInkShape-4738"/>
            <p:cNvSpPr/>
            <p:nvPr/>
          </p:nvSpPr>
          <p:spPr bwMode="auto">
            <a:xfrm>
              <a:off x="760383" y="2314063"/>
              <a:ext cx="1266657" cy="954204"/>
            </a:xfrm>
            <a:custGeom>
              <a:avLst/>
              <a:gdLst/>
              <a:ahLst/>
              <a:cxnLst/>
              <a:rect l="0" t="0" r="0" b="0"/>
              <a:pathLst>
                <a:path w="1266657" h="954204">
                  <a:moveTo>
                    <a:pt x="25430" y="16585"/>
                  </a:moveTo>
                  <a:lnTo>
                    <a:pt x="12127" y="16585"/>
                  </a:lnTo>
                  <a:lnTo>
                    <a:pt x="10608" y="15593"/>
                  </a:lnTo>
                  <a:lnTo>
                    <a:pt x="9595" y="13939"/>
                  </a:lnTo>
                  <a:lnTo>
                    <a:pt x="8920" y="11845"/>
                  </a:lnTo>
                  <a:lnTo>
                    <a:pt x="7478" y="10449"/>
                  </a:lnTo>
                  <a:lnTo>
                    <a:pt x="0" y="8024"/>
                  </a:lnTo>
                  <a:lnTo>
                    <a:pt x="1891" y="5173"/>
                  </a:lnTo>
                  <a:lnTo>
                    <a:pt x="3784" y="3024"/>
                  </a:lnTo>
                  <a:lnTo>
                    <a:pt x="8533" y="636"/>
                  </a:lnTo>
                  <a:lnTo>
                    <a:pt x="11189" y="0"/>
                  </a:lnTo>
                  <a:lnTo>
                    <a:pt x="13951" y="567"/>
                  </a:lnTo>
                  <a:lnTo>
                    <a:pt x="56457" y="19513"/>
                  </a:lnTo>
                  <a:lnTo>
                    <a:pt x="97131" y="43250"/>
                  </a:lnTo>
                  <a:lnTo>
                    <a:pt x="134687" y="70108"/>
                  </a:lnTo>
                  <a:lnTo>
                    <a:pt x="177837" y="105196"/>
                  </a:lnTo>
                  <a:lnTo>
                    <a:pt x="203433" y="125269"/>
                  </a:lnTo>
                  <a:lnTo>
                    <a:pt x="231411" y="146588"/>
                  </a:lnTo>
                  <a:lnTo>
                    <a:pt x="260977" y="168738"/>
                  </a:lnTo>
                  <a:lnTo>
                    <a:pt x="293586" y="193427"/>
                  </a:lnTo>
                  <a:lnTo>
                    <a:pt x="328224" y="219808"/>
                  </a:lnTo>
                  <a:lnTo>
                    <a:pt x="364214" y="247317"/>
                  </a:lnTo>
                  <a:lnTo>
                    <a:pt x="400114" y="275578"/>
                  </a:lnTo>
                  <a:lnTo>
                    <a:pt x="435954" y="304341"/>
                  </a:lnTo>
                  <a:lnTo>
                    <a:pt x="471753" y="333438"/>
                  </a:lnTo>
                  <a:lnTo>
                    <a:pt x="509510" y="362758"/>
                  </a:lnTo>
                  <a:lnTo>
                    <a:pt x="548572" y="392226"/>
                  </a:lnTo>
                  <a:lnTo>
                    <a:pt x="588503" y="421794"/>
                  </a:lnTo>
                  <a:lnTo>
                    <a:pt x="627031" y="451428"/>
                  </a:lnTo>
                  <a:lnTo>
                    <a:pt x="664622" y="481105"/>
                  </a:lnTo>
                  <a:lnTo>
                    <a:pt x="701589" y="510812"/>
                  </a:lnTo>
                  <a:lnTo>
                    <a:pt x="737148" y="538554"/>
                  </a:lnTo>
                  <a:lnTo>
                    <a:pt x="771768" y="564986"/>
                  </a:lnTo>
                  <a:lnTo>
                    <a:pt x="805762" y="590545"/>
                  </a:lnTo>
                  <a:lnTo>
                    <a:pt x="839339" y="615523"/>
                  </a:lnTo>
                  <a:lnTo>
                    <a:pt x="872637" y="640111"/>
                  </a:lnTo>
                  <a:lnTo>
                    <a:pt x="905750" y="664441"/>
                  </a:lnTo>
                  <a:lnTo>
                    <a:pt x="935763" y="687606"/>
                  </a:lnTo>
                  <a:lnTo>
                    <a:pt x="963709" y="709995"/>
                  </a:lnTo>
                  <a:lnTo>
                    <a:pt x="990277" y="731867"/>
                  </a:lnTo>
                  <a:lnTo>
                    <a:pt x="1014935" y="752400"/>
                  </a:lnTo>
                  <a:lnTo>
                    <a:pt x="1038318" y="772043"/>
                  </a:lnTo>
                  <a:lnTo>
                    <a:pt x="1081829" y="808750"/>
                  </a:lnTo>
                  <a:lnTo>
                    <a:pt x="1121011" y="841601"/>
                  </a:lnTo>
                  <a:lnTo>
                    <a:pt x="1155623" y="867447"/>
                  </a:lnTo>
                  <a:lnTo>
                    <a:pt x="1186550" y="888855"/>
                  </a:lnTo>
                  <a:lnTo>
                    <a:pt x="1224290" y="917643"/>
                  </a:lnTo>
                  <a:lnTo>
                    <a:pt x="1253180" y="946099"/>
                  </a:lnTo>
                  <a:lnTo>
                    <a:pt x="1266656" y="954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4739"/>
            <p:cNvSpPr/>
            <p:nvPr/>
          </p:nvSpPr>
          <p:spPr bwMode="auto">
            <a:xfrm>
              <a:off x="517922" y="2603291"/>
              <a:ext cx="1907894" cy="280336"/>
            </a:xfrm>
            <a:custGeom>
              <a:avLst/>
              <a:gdLst/>
              <a:ahLst/>
              <a:cxnLst/>
              <a:rect l="0" t="0" r="0" b="0"/>
              <a:pathLst>
                <a:path w="1907894" h="280336">
                  <a:moveTo>
                    <a:pt x="0" y="218490"/>
                  </a:moveTo>
                  <a:lnTo>
                    <a:pt x="0" y="244222"/>
                  </a:lnTo>
                  <a:lnTo>
                    <a:pt x="5292" y="255062"/>
                  </a:lnTo>
                  <a:lnTo>
                    <a:pt x="14258" y="265502"/>
                  </a:lnTo>
                  <a:lnTo>
                    <a:pt x="24858" y="273449"/>
                  </a:lnTo>
                  <a:lnTo>
                    <a:pt x="56203" y="278762"/>
                  </a:lnTo>
                  <a:lnTo>
                    <a:pt x="90794" y="280004"/>
                  </a:lnTo>
                  <a:lnTo>
                    <a:pt x="111131" y="280335"/>
                  </a:lnTo>
                  <a:lnTo>
                    <a:pt x="136595" y="279564"/>
                  </a:lnTo>
                  <a:lnTo>
                    <a:pt x="165477" y="278058"/>
                  </a:lnTo>
                  <a:lnTo>
                    <a:pt x="196639" y="276061"/>
                  </a:lnTo>
                  <a:lnTo>
                    <a:pt x="233288" y="272746"/>
                  </a:lnTo>
                  <a:lnTo>
                    <a:pt x="273595" y="268552"/>
                  </a:lnTo>
                  <a:lnTo>
                    <a:pt x="316342" y="263771"/>
                  </a:lnTo>
                  <a:lnTo>
                    <a:pt x="364684" y="256615"/>
                  </a:lnTo>
                  <a:lnTo>
                    <a:pt x="416755" y="247875"/>
                  </a:lnTo>
                  <a:lnTo>
                    <a:pt x="471313" y="238080"/>
                  </a:lnTo>
                  <a:lnTo>
                    <a:pt x="528521" y="228574"/>
                  </a:lnTo>
                  <a:lnTo>
                    <a:pt x="587496" y="219259"/>
                  </a:lnTo>
                  <a:lnTo>
                    <a:pt x="647648" y="210073"/>
                  </a:lnTo>
                  <a:lnTo>
                    <a:pt x="709578" y="198988"/>
                  </a:lnTo>
                  <a:lnTo>
                    <a:pt x="772693" y="186637"/>
                  </a:lnTo>
                  <a:lnTo>
                    <a:pt x="836597" y="173442"/>
                  </a:lnTo>
                  <a:lnTo>
                    <a:pt x="901028" y="158693"/>
                  </a:lnTo>
                  <a:lnTo>
                    <a:pt x="965810" y="142906"/>
                  </a:lnTo>
                  <a:lnTo>
                    <a:pt x="1030827" y="126429"/>
                  </a:lnTo>
                  <a:lnTo>
                    <a:pt x="1093022" y="110483"/>
                  </a:lnTo>
                  <a:lnTo>
                    <a:pt x="1153338" y="94892"/>
                  </a:lnTo>
                  <a:lnTo>
                    <a:pt x="1212400" y="79537"/>
                  </a:lnTo>
                  <a:lnTo>
                    <a:pt x="1268641" y="65331"/>
                  </a:lnTo>
                  <a:lnTo>
                    <a:pt x="1323003" y="51892"/>
                  </a:lnTo>
                  <a:lnTo>
                    <a:pt x="1376111" y="38964"/>
                  </a:lnTo>
                  <a:lnTo>
                    <a:pt x="1426400" y="28361"/>
                  </a:lnTo>
                  <a:lnTo>
                    <a:pt x="1474808" y="19307"/>
                  </a:lnTo>
                  <a:lnTo>
                    <a:pt x="1521963" y="11287"/>
                  </a:lnTo>
                  <a:lnTo>
                    <a:pt x="1564314" y="5941"/>
                  </a:lnTo>
                  <a:lnTo>
                    <a:pt x="1603462" y="2377"/>
                  </a:lnTo>
                  <a:lnTo>
                    <a:pt x="1640475" y="0"/>
                  </a:lnTo>
                  <a:lnTo>
                    <a:pt x="1673087" y="401"/>
                  </a:lnTo>
                  <a:lnTo>
                    <a:pt x="1702766" y="2652"/>
                  </a:lnTo>
                  <a:lnTo>
                    <a:pt x="1730490" y="6137"/>
                  </a:lnTo>
                  <a:lnTo>
                    <a:pt x="1754926" y="12429"/>
                  </a:lnTo>
                  <a:lnTo>
                    <a:pt x="1797951" y="30004"/>
                  </a:lnTo>
                  <a:lnTo>
                    <a:pt x="1831626" y="48398"/>
                  </a:lnTo>
                  <a:lnTo>
                    <a:pt x="1870251" y="75488"/>
                  </a:lnTo>
                  <a:lnTo>
                    <a:pt x="1903976" y="105989"/>
                  </a:lnTo>
                  <a:lnTo>
                    <a:pt x="1907852" y="113258"/>
                  </a:lnTo>
                  <a:lnTo>
                    <a:pt x="1907893" y="115593"/>
                  </a:lnTo>
                  <a:lnTo>
                    <a:pt x="1906929" y="117150"/>
                  </a:lnTo>
                  <a:lnTo>
                    <a:pt x="1905294" y="118188"/>
                  </a:lnTo>
                  <a:lnTo>
                    <a:pt x="1866305" y="1024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5" name="SMARTInkShape-Group855"/>
          <p:cNvGrpSpPr/>
          <p:nvPr/>
        </p:nvGrpSpPr>
        <p:grpSpPr>
          <a:xfrm>
            <a:off x="1456684" y="2759273"/>
            <a:ext cx="3637187" cy="2803923"/>
            <a:chOff x="1456684" y="2759273"/>
            <a:chExt cx="3637187" cy="2803923"/>
          </a:xfrm>
        </p:grpSpPr>
        <p:sp>
          <p:nvSpPr>
            <p:cNvPr id="86" name="SMARTInkShape-4740"/>
            <p:cNvSpPr/>
            <p:nvPr/>
          </p:nvSpPr>
          <p:spPr bwMode="auto">
            <a:xfrm>
              <a:off x="1456684" y="3334469"/>
              <a:ext cx="627035" cy="1239874"/>
            </a:xfrm>
            <a:custGeom>
              <a:avLst/>
              <a:gdLst/>
              <a:ahLst/>
              <a:cxnLst/>
              <a:rect l="0" t="0" r="0" b="0"/>
              <a:pathLst>
                <a:path w="627035" h="1239874">
                  <a:moveTo>
                    <a:pt x="25644" y="282054"/>
                  </a:moveTo>
                  <a:lnTo>
                    <a:pt x="25644" y="277314"/>
                  </a:lnTo>
                  <a:lnTo>
                    <a:pt x="22998" y="272341"/>
                  </a:lnTo>
                  <a:lnTo>
                    <a:pt x="18515" y="264839"/>
                  </a:lnTo>
                  <a:lnTo>
                    <a:pt x="4653" y="222645"/>
                  </a:lnTo>
                  <a:lnTo>
                    <a:pt x="0" y="184440"/>
                  </a:lnTo>
                  <a:lnTo>
                    <a:pt x="187" y="158212"/>
                  </a:lnTo>
                  <a:lnTo>
                    <a:pt x="6085" y="138425"/>
                  </a:lnTo>
                  <a:lnTo>
                    <a:pt x="11329" y="129584"/>
                  </a:lnTo>
                  <a:lnTo>
                    <a:pt x="14116" y="128813"/>
                  </a:lnTo>
                  <a:lnTo>
                    <a:pt x="16967" y="130284"/>
                  </a:lnTo>
                  <a:lnTo>
                    <a:pt x="23772" y="139195"/>
                  </a:lnTo>
                  <a:lnTo>
                    <a:pt x="37767" y="169501"/>
                  </a:lnTo>
                  <a:lnTo>
                    <a:pt x="45254" y="202596"/>
                  </a:lnTo>
                  <a:lnTo>
                    <a:pt x="54534" y="245747"/>
                  </a:lnTo>
                  <a:lnTo>
                    <a:pt x="59787" y="269756"/>
                  </a:lnTo>
                  <a:lnTo>
                    <a:pt x="65273" y="297668"/>
                  </a:lnTo>
                  <a:lnTo>
                    <a:pt x="70915" y="328182"/>
                  </a:lnTo>
                  <a:lnTo>
                    <a:pt x="76661" y="360431"/>
                  </a:lnTo>
                  <a:lnTo>
                    <a:pt x="81483" y="394829"/>
                  </a:lnTo>
                  <a:lnTo>
                    <a:pt x="85690" y="430659"/>
                  </a:lnTo>
                  <a:lnTo>
                    <a:pt x="89488" y="467445"/>
                  </a:lnTo>
                  <a:lnTo>
                    <a:pt x="94003" y="507843"/>
                  </a:lnTo>
                  <a:lnTo>
                    <a:pt x="98998" y="550651"/>
                  </a:lnTo>
                  <a:lnTo>
                    <a:pt x="104312" y="595064"/>
                  </a:lnTo>
                  <a:lnTo>
                    <a:pt x="109840" y="640548"/>
                  </a:lnTo>
                  <a:lnTo>
                    <a:pt x="115509" y="686745"/>
                  </a:lnTo>
                  <a:lnTo>
                    <a:pt x="121273" y="733419"/>
                  </a:lnTo>
                  <a:lnTo>
                    <a:pt x="126107" y="780409"/>
                  </a:lnTo>
                  <a:lnTo>
                    <a:pt x="130323" y="827611"/>
                  </a:lnTo>
                  <a:lnTo>
                    <a:pt x="134125" y="874954"/>
                  </a:lnTo>
                  <a:lnTo>
                    <a:pt x="138644" y="920407"/>
                  </a:lnTo>
                  <a:lnTo>
                    <a:pt x="143642" y="964600"/>
                  </a:lnTo>
                  <a:lnTo>
                    <a:pt x="148958" y="1007952"/>
                  </a:lnTo>
                  <a:lnTo>
                    <a:pt x="153494" y="1046775"/>
                  </a:lnTo>
                  <a:lnTo>
                    <a:pt x="157510" y="1082579"/>
                  </a:lnTo>
                  <a:lnTo>
                    <a:pt x="161180" y="1116370"/>
                  </a:lnTo>
                  <a:lnTo>
                    <a:pt x="164618" y="1145843"/>
                  </a:lnTo>
                  <a:lnTo>
                    <a:pt x="167903" y="1172437"/>
                  </a:lnTo>
                  <a:lnTo>
                    <a:pt x="173206" y="1214554"/>
                  </a:lnTo>
                  <a:lnTo>
                    <a:pt x="176192" y="1239873"/>
                  </a:lnTo>
                  <a:lnTo>
                    <a:pt x="176611" y="1239093"/>
                  </a:lnTo>
                  <a:lnTo>
                    <a:pt x="177283" y="1197490"/>
                  </a:lnTo>
                  <a:lnTo>
                    <a:pt x="175354" y="1176111"/>
                  </a:lnTo>
                  <a:lnTo>
                    <a:pt x="172084" y="1150944"/>
                  </a:lnTo>
                  <a:lnTo>
                    <a:pt x="167919" y="1123251"/>
                  </a:lnTo>
                  <a:lnTo>
                    <a:pt x="162166" y="1090899"/>
                  </a:lnTo>
                  <a:lnTo>
                    <a:pt x="155354" y="1055441"/>
                  </a:lnTo>
                  <a:lnTo>
                    <a:pt x="147836" y="1017911"/>
                  </a:lnTo>
                  <a:lnTo>
                    <a:pt x="140840" y="976024"/>
                  </a:lnTo>
                  <a:lnTo>
                    <a:pt x="134191" y="931232"/>
                  </a:lnTo>
                  <a:lnTo>
                    <a:pt x="127775" y="884503"/>
                  </a:lnTo>
                  <a:lnTo>
                    <a:pt x="119528" y="837476"/>
                  </a:lnTo>
                  <a:lnTo>
                    <a:pt x="110061" y="790250"/>
                  </a:lnTo>
                  <a:lnTo>
                    <a:pt x="99782" y="742890"/>
                  </a:lnTo>
                  <a:lnTo>
                    <a:pt x="90944" y="694450"/>
                  </a:lnTo>
                  <a:lnTo>
                    <a:pt x="83068" y="645290"/>
                  </a:lnTo>
                  <a:lnTo>
                    <a:pt x="75833" y="595649"/>
                  </a:lnTo>
                  <a:lnTo>
                    <a:pt x="69025" y="549656"/>
                  </a:lnTo>
                  <a:lnTo>
                    <a:pt x="62502" y="506097"/>
                  </a:lnTo>
                  <a:lnTo>
                    <a:pt x="56169" y="464158"/>
                  </a:lnTo>
                  <a:lnTo>
                    <a:pt x="50955" y="426277"/>
                  </a:lnTo>
                  <a:lnTo>
                    <a:pt x="46487" y="391101"/>
                  </a:lnTo>
                  <a:lnTo>
                    <a:pt x="42516" y="357729"/>
                  </a:lnTo>
                  <a:lnTo>
                    <a:pt x="38876" y="329528"/>
                  </a:lnTo>
                  <a:lnTo>
                    <a:pt x="35458" y="304773"/>
                  </a:lnTo>
                  <a:lnTo>
                    <a:pt x="30006" y="264371"/>
                  </a:lnTo>
                  <a:lnTo>
                    <a:pt x="26936" y="226875"/>
                  </a:lnTo>
                  <a:lnTo>
                    <a:pt x="26219" y="213543"/>
                  </a:lnTo>
                  <a:lnTo>
                    <a:pt x="28011" y="211576"/>
                  </a:lnTo>
                  <a:lnTo>
                    <a:pt x="31191" y="212248"/>
                  </a:lnTo>
                  <a:lnTo>
                    <a:pt x="35295" y="214681"/>
                  </a:lnTo>
                  <a:lnTo>
                    <a:pt x="58125" y="249086"/>
                  </a:lnTo>
                  <a:lnTo>
                    <a:pt x="77122" y="278316"/>
                  </a:lnTo>
                  <a:lnTo>
                    <a:pt x="104085" y="319088"/>
                  </a:lnTo>
                  <a:lnTo>
                    <a:pt x="119610" y="342462"/>
                  </a:lnTo>
                  <a:lnTo>
                    <a:pt x="137898" y="368959"/>
                  </a:lnTo>
                  <a:lnTo>
                    <a:pt x="158027" y="397538"/>
                  </a:lnTo>
                  <a:lnTo>
                    <a:pt x="179384" y="427504"/>
                  </a:lnTo>
                  <a:lnTo>
                    <a:pt x="202551" y="460380"/>
                  </a:lnTo>
                  <a:lnTo>
                    <a:pt x="226926" y="495196"/>
                  </a:lnTo>
                  <a:lnTo>
                    <a:pt x="252105" y="531305"/>
                  </a:lnTo>
                  <a:lnTo>
                    <a:pt x="278814" y="568276"/>
                  </a:lnTo>
                  <a:lnTo>
                    <a:pt x="306541" y="605822"/>
                  </a:lnTo>
                  <a:lnTo>
                    <a:pt x="334948" y="643751"/>
                  </a:lnTo>
                  <a:lnTo>
                    <a:pt x="363808" y="680943"/>
                  </a:lnTo>
                  <a:lnTo>
                    <a:pt x="392969" y="717645"/>
                  </a:lnTo>
                  <a:lnTo>
                    <a:pt x="422332" y="754018"/>
                  </a:lnTo>
                  <a:lnTo>
                    <a:pt x="449845" y="787197"/>
                  </a:lnTo>
                  <a:lnTo>
                    <a:pt x="476124" y="818246"/>
                  </a:lnTo>
                  <a:lnTo>
                    <a:pt x="501582" y="847875"/>
                  </a:lnTo>
                  <a:lnTo>
                    <a:pt x="524506" y="872588"/>
                  </a:lnTo>
                  <a:lnTo>
                    <a:pt x="565853" y="913277"/>
                  </a:lnTo>
                  <a:lnTo>
                    <a:pt x="608378" y="954594"/>
                  </a:lnTo>
                  <a:lnTo>
                    <a:pt x="621981" y="965268"/>
                  </a:lnTo>
                  <a:lnTo>
                    <a:pt x="625608" y="966725"/>
                  </a:lnTo>
                  <a:lnTo>
                    <a:pt x="627034" y="963728"/>
                  </a:lnTo>
                  <a:lnTo>
                    <a:pt x="625973" y="949815"/>
                  </a:lnTo>
                  <a:lnTo>
                    <a:pt x="616902" y="917173"/>
                  </a:lnTo>
                  <a:lnTo>
                    <a:pt x="610316" y="895967"/>
                  </a:lnTo>
                  <a:lnTo>
                    <a:pt x="602949" y="868931"/>
                  </a:lnTo>
                  <a:lnTo>
                    <a:pt x="595061" y="838008"/>
                  </a:lnTo>
                  <a:lnTo>
                    <a:pt x="586826" y="804495"/>
                  </a:lnTo>
                  <a:lnTo>
                    <a:pt x="577367" y="765286"/>
                  </a:lnTo>
                  <a:lnTo>
                    <a:pt x="567092" y="722279"/>
                  </a:lnTo>
                  <a:lnTo>
                    <a:pt x="556273" y="676740"/>
                  </a:lnTo>
                  <a:lnTo>
                    <a:pt x="546084" y="627530"/>
                  </a:lnTo>
                  <a:lnTo>
                    <a:pt x="536315" y="575871"/>
                  </a:lnTo>
                  <a:lnTo>
                    <a:pt x="526826" y="522581"/>
                  </a:lnTo>
                  <a:lnTo>
                    <a:pt x="518515" y="470186"/>
                  </a:lnTo>
                  <a:lnTo>
                    <a:pt x="510991" y="418390"/>
                  </a:lnTo>
                  <a:lnTo>
                    <a:pt x="503990" y="366992"/>
                  </a:lnTo>
                  <a:lnTo>
                    <a:pt x="499323" y="317843"/>
                  </a:lnTo>
                  <a:lnTo>
                    <a:pt x="496211" y="270195"/>
                  </a:lnTo>
                  <a:lnTo>
                    <a:pt x="494136" y="223547"/>
                  </a:lnTo>
                  <a:lnTo>
                    <a:pt x="492754" y="182526"/>
                  </a:lnTo>
                  <a:lnTo>
                    <a:pt x="491832" y="145257"/>
                  </a:lnTo>
                  <a:lnTo>
                    <a:pt x="491217" y="110489"/>
                  </a:lnTo>
                  <a:lnTo>
                    <a:pt x="491800" y="82349"/>
                  </a:lnTo>
                  <a:lnTo>
                    <a:pt x="495093" y="37854"/>
                  </a:lnTo>
                  <a:lnTo>
                    <a:pt x="502525" y="3875"/>
                  </a:lnTo>
                  <a:lnTo>
                    <a:pt x="504299" y="359"/>
                  </a:lnTo>
                  <a:lnTo>
                    <a:pt x="505482" y="0"/>
                  </a:lnTo>
                  <a:lnTo>
                    <a:pt x="506270" y="1744"/>
                  </a:lnTo>
                  <a:lnTo>
                    <a:pt x="506543" y="41182"/>
                  </a:lnTo>
                  <a:lnTo>
                    <a:pt x="502968" y="71813"/>
                  </a:lnTo>
                  <a:lnTo>
                    <a:pt x="500718" y="105270"/>
                  </a:lnTo>
                  <a:lnTo>
                    <a:pt x="499718" y="140976"/>
                  </a:lnTo>
                  <a:lnTo>
                    <a:pt x="499273" y="179996"/>
                  </a:lnTo>
                  <a:lnTo>
                    <a:pt x="499076" y="217844"/>
                  </a:lnTo>
                  <a:lnTo>
                    <a:pt x="498918" y="2731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4741"/>
            <p:cNvSpPr/>
            <p:nvPr/>
          </p:nvSpPr>
          <p:spPr bwMode="auto">
            <a:xfrm>
              <a:off x="2179371" y="3934279"/>
              <a:ext cx="205686" cy="491711"/>
            </a:xfrm>
            <a:custGeom>
              <a:avLst/>
              <a:gdLst/>
              <a:ahLst/>
              <a:cxnLst/>
              <a:rect l="0" t="0" r="0" b="0"/>
              <a:pathLst>
                <a:path w="205686" h="491711">
                  <a:moveTo>
                    <a:pt x="61981" y="253744"/>
                  </a:moveTo>
                  <a:lnTo>
                    <a:pt x="69110" y="285237"/>
                  </a:lnTo>
                  <a:lnTo>
                    <a:pt x="74409" y="317682"/>
                  </a:lnTo>
                  <a:lnTo>
                    <a:pt x="82718" y="355252"/>
                  </a:lnTo>
                  <a:lnTo>
                    <a:pt x="93025" y="395101"/>
                  </a:lnTo>
                  <a:lnTo>
                    <a:pt x="104221" y="435963"/>
                  </a:lnTo>
                  <a:lnTo>
                    <a:pt x="121680" y="479053"/>
                  </a:lnTo>
                  <a:lnTo>
                    <a:pt x="127577" y="486302"/>
                  </a:lnTo>
                  <a:lnTo>
                    <a:pt x="133493" y="490142"/>
                  </a:lnTo>
                  <a:lnTo>
                    <a:pt x="139421" y="491710"/>
                  </a:lnTo>
                  <a:lnTo>
                    <a:pt x="146350" y="488787"/>
                  </a:lnTo>
                  <a:lnTo>
                    <a:pt x="161986" y="474955"/>
                  </a:lnTo>
                  <a:lnTo>
                    <a:pt x="176211" y="444995"/>
                  </a:lnTo>
                  <a:lnTo>
                    <a:pt x="189148" y="402245"/>
                  </a:lnTo>
                  <a:lnTo>
                    <a:pt x="195376" y="375565"/>
                  </a:lnTo>
                  <a:lnTo>
                    <a:pt x="201513" y="346864"/>
                  </a:lnTo>
                  <a:lnTo>
                    <a:pt x="204611" y="315824"/>
                  </a:lnTo>
                  <a:lnTo>
                    <a:pt x="205685" y="283225"/>
                  </a:lnTo>
                  <a:lnTo>
                    <a:pt x="205408" y="249585"/>
                  </a:lnTo>
                  <a:lnTo>
                    <a:pt x="202248" y="215253"/>
                  </a:lnTo>
                  <a:lnTo>
                    <a:pt x="197164" y="180459"/>
                  </a:lnTo>
                  <a:lnTo>
                    <a:pt x="190798" y="145356"/>
                  </a:lnTo>
                  <a:lnTo>
                    <a:pt x="181593" y="114017"/>
                  </a:lnTo>
                  <a:lnTo>
                    <a:pt x="170496" y="85187"/>
                  </a:lnTo>
                  <a:lnTo>
                    <a:pt x="158137" y="58029"/>
                  </a:lnTo>
                  <a:lnTo>
                    <a:pt x="131175" y="19916"/>
                  </a:lnTo>
                  <a:lnTo>
                    <a:pt x="117040" y="5586"/>
                  </a:lnTo>
                  <a:lnTo>
                    <a:pt x="102656" y="0"/>
                  </a:lnTo>
                  <a:lnTo>
                    <a:pt x="88105" y="246"/>
                  </a:lnTo>
                  <a:lnTo>
                    <a:pt x="73444" y="4378"/>
                  </a:lnTo>
                  <a:lnTo>
                    <a:pt x="46570" y="32782"/>
                  </a:lnTo>
                  <a:lnTo>
                    <a:pt x="23381" y="77156"/>
                  </a:lnTo>
                  <a:lnTo>
                    <a:pt x="14420" y="104269"/>
                  </a:lnTo>
                  <a:lnTo>
                    <a:pt x="6461" y="133258"/>
                  </a:lnTo>
                  <a:lnTo>
                    <a:pt x="2147" y="164491"/>
                  </a:lnTo>
                  <a:lnTo>
                    <a:pt x="263" y="197218"/>
                  </a:lnTo>
                  <a:lnTo>
                    <a:pt x="0" y="230943"/>
                  </a:lnTo>
                  <a:lnTo>
                    <a:pt x="1808" y="263348"/>
                  </a:lnTo>
                  <a:lnTo>
                    <a:pt x="4999" y="294874"/>
                  </a:lnTo>
                  <a:lnTo>
                    <a:pt x="9110" y="325813"/>
                  </a:lnTo>
                  <a:lnTo>
                    <a:pt x="14827" y="352391"/>
                  </a:lnTo>
                  <a:lnTo>
                    <a:pt x="21615" y="376063"/>
                  </a:lnTo>
                  <a:lnTo>
                    <a:pt x="38087" y="414273"/>
                  </a:lnTo>
                  <a:lnTo>
                    <a:pt x="58637" y="437869"/>
                  </a:lnTo>
                  <a:lnTo>
                    <a:pt x="70666" y="442971"/>
                  </a:lnTo>
                  <a:lnTo>
                    <a:pt x="97260" y="443348"/>
                  </a:lnTo>
                  <a:lnTo>
                    <a:pt x="109313" y="436701"/>
                  </a:lnTo>
                  <a:lnTo>
                    <a:pt x="130642" y="413441"/>
                  </a:lnTo>
                  <a:lnTo>
                    <a:pt x="147398" y="370031"/>
                  </a:lnTo>
                  <a:lnTo>
                    <a:pt x="154644" y="343175"/>
                  </a:lnTo>
                  <a:lnTo>
                    <a:pt x="158483" y="311380"/>
                  </a:lnTo>
                  <a:lnTo>
                    <a:pt x="160050" y="276293"/>
                  </a:lnTo>
                  <a:lnTo>
                    <a:pt x="160102" y="239012"/>
                  </a:lnTo>
                  <a:lnTo>
                    <a:pt x="158153" y="198282"/>
                  </a:lnTo>
                  <a:lnTo>
                    <a:pt x="154869" y="155254"/>
                  </a:lnTo>
                  <a:lnTo>
                    <a:pt x="150695" y="110693"/>
                  </a:lnTo>
                  <a:lnTo>
                    <a:pt x="147913" y="80986"/>
                  </a:lnTo>
                  <a:lnTo>
                    <a:pt x="142348" y="215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4742"/>
            <p:cNvSpPr/>
            <p:nvPr/>
          </p:nvSpPr>
          <p:spPr bwMode="auto">
            <a:xfrm>
              <a:off x="2411048" y="3394522"/>
              <a:ext cx="451870" cy="767575"/>
            </a:xfrm>
            <a:custGeom>
              <a:avLst/>
              <a:gdLst/>
              <a:ahLst/>
              <a:cxnLst/>
              <a:rect l="0" t="0" r="0" b="0"/>
              <a:pathLst>
                <a:path w="451870" h="767575">
                  <a:moveTo>
                    <a:pt x="8897" y="7689"/>
                  </a:moveTo>
                  <a:lnTo>
                    <a:pt x="8897" y="2949"/>
                  </a:lnTo>
                  <a:lnTo>
                    <a:pt x="7905" y="1552"/>
                  </a:lnTo>
                  <a:lnTo>
                    <a:pt x="6251" y="621"/>
                  </a:lnTo>
                  <a:lnTo>
                    <a:pt x="4157" y="0"/>
                  </a:lnTo>
                  <a:lnTo>
                    <a:pt x="2760" y="1571"/>
                  </a:lnTo>
                  <a:lnTo>
                    <a:pt x="1209" y="8608"/>
                  </a:lnTo>
                  <a:lnTo>
                    <a:pt x="213" y="47521"/>
                  </a:lnTo>
                  <a:lnTo>
                    <a:pt x="77" y="84593"/>
                  </a:lnTo>
                  <a:lnTo>
                    <a:pt x="40" y="108567"/>
                  </a:lnTo>
                  <a:lnTo>
                    <a:pt x="16" y="135465"/>
                  </a:lnTo>
                  <a:lnTo>
                    <a:pt x="0" y="164310"/>
                  </a:lnTo>
                  <a:lnTo>
                    <a:pt x="981" y="198423"/>
                  </a:lnTo>
                  <a:lnTo>
                    <a:pt x="2628" y="236049"/>
                  </a:lnTo>
                  <a:lnTo>
                    <a:pt x="4718" y="276015"/>
                  </a:lnTo>
                  <a:lnTo>
                    <a:pt x="9087" y="317541"/>
                  </a:lnTo>
                  <a:lnTo>
                    <a:pt x="14977" y="360109"/>
                  </a:lnTo>
                  <a:lnTo>
                    <a:pt x="21880" y="403370"/>
                  </a:lnTo>
                  <a:lnTo>
                    <a:pt x="30451" y="445109"/>
                  </a:lnTo>
                  <a:lnTo>
                    <a:pt x="40133" y="485833"/>
                  </a:lnTo>
                  <a:lnTo>
                    <a:pt x="50557" y="525882"/>
                  </a:lnTo>
                  <a:lnTo>
                    <a:pt x="62468" y="562502"/>
                  </a:lnTo>
                  <a:lnTo>
                    <a:pt x="75368" y="596838"/>
                  </a:lnTo>
                  <a:lnTo>
                    <a:pt x="88930" y="629650"/>
                  </a:lnTo>
                  <a:lnTo>
                    <a:pt x="104917" y="657478"/>
                  </a:lnTo>
                  <a:lnTo>
                    <a:pt x="122519" y="681983"/>
                  </a:lnTo>
                  <a:lnTo>
                    <a:pt x="160599" y="722110"/>
                  </a:lnTo>
                  <a:lnTo>
                    <a:pt x="200675" y="749865"/>
                  </a:lnTo>
                  <a:lnTo>
                    <a:pt x="241637" y="764186"/>
                  </a:lnTo>
                  <a:lnTo>
                    <a:pt x="282993" y="767574"/>
                  </a:lnTo>
                  <a:lnTo>
                    <a:pt x="324525" y="759158"/>
                  </a:lnTo>
                  <a:lnTo>
                    <a:pt x="363489" y="742849"/>
                  </a:lnTo>
                  <a:lnTo>
                    <a:pt x="398665" y="720388"/>
                  </a:lnTo>
                  <a:lnTo>
                    <a:pt x="427528" y="690561"/>
                  </a:lnTo>
                  <a:lnTo>
                    <a:pt x="445648" y="654815"/>
                  </a:lnTo>
                  <a:lnTo>
                    <a:pt x="451869" y="635560"/>
                  </a:lnTo>
                  <a:lnTo>
                    <a:pt x="450844" y="595644"/>
                  </a:lnTo>
                  <a:lnTo>
                    <a:pt x="437490" y="555745"/>
                  </a:lnTo>
                  <a:lnTo>
                    <a:pt x="411711" y="518167"/>
                  </a:lnTo>
                  <a:lnTo>
                    <a:pt x="390549" y="502789"/>
                  </a:lnTo>
                  <a:lnTo>
                    <a:pt x="364535" y="489560"/>
                  </a:lnTo>
                  <a:lnTo>
                    <a:pt x="335286" y="477765"/>
                  </a:lnTo>
                  <a:lnTo>
                    <a:pt x="302888" y="470893"/>
                  </a:lnTo>
                  <a:lnTo>
                    <a:pt x="268391" y="467304"/>
                  </a:lnTo>
                  <a:lnTo>
                    <a:pt x="232495" y="465904"/>
                  </a:lnTo>
                  <a:lnTo>
                    <a:pt x="160702" y="4631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4743"/>
            <p:cNvSpPr/>
            <p:nvPr/>
          </p:nvSpPr>
          <p:spPr bwMode="auto">
            <a:xfrm>
              <a:off x="2169914" y="3616523"/>
              <a:ext cx="821532" cy="562572"/>
            </a:xfrm>
            <a:custGeom>
              <a:avLst/>
              <a:gdLst/>
              <a:ahLst/>
              <a:cxnLst/>
              <a:rect l="0" t="0" r="0" b="0"/>
              <a:pathLst>
                <a:path w="821532" h="562572">
                  <a:moveTo>
                    <a:pt x="0" y="562571"/>
                  </a:moveTo>
                  <a:lnTo>
                    <a:pt x="9481" y="562571"/>
                  </a:lnTo>
                  <a:lnTo>
                    <a:pt x="34339" y="548350"/>
                  </a:lnTo>
                  <a:lnTo>
                    <a:pt x="63548" y="525492"/>
                  </a:lnTo>
                  <a:lnTo>
                    <a:pt x="102658" y="493506"/>
                  </a:lnTo>
                  <a:lnTo>
                    <a:pt x="126978" y="473863"/>
                  </a:lnTo>
                  <a:lnTo>
                    <a:pt x="153113" y="452831"/>
                  </a:lnTo>
                  <a:lnTo>
                    <a:pt x="183435" y="428887"/>
                  </a:lnTo>
                  <a:lnTo>
                    <a:pt x="216548" y="403003"/>
                  </a:lnTo>
                  <a:lnTo>
                    <a:pt x="251521" y="375825"/>
                  </a:lnTo>
                  <a:lnTo>
                    <a:pt x="287735" y="348777"/>
                  </a:lnTo>
                  <a:lnTo>
                    <a:pt x="324777" y="321815"/>
                  </a:lnTo>
                  <a:lnTo>
                    <a:pt x="362369" y="294911"/>
                  </a:lnTo>
                  <a:lnTo>
                    <a:pt x="401322" y="267052"/>
                  </a:lnTo>
                  <a:lnTo>
                    <a:pt x="441181" y="238559"/>
                  </a:lnTo>
                  <a:lnTo>
                    <a:pt x="481644" y="209641"/>
                  </a:lnTo>
                  <a:lnTo>
                    <a:pt x="520526" y="183417"/>
                  </a:lnTo>
                  <a:lnTo>
                    <a:pt x="558353" y="158989"/>
                  </a:lnTo>
                  <a:lnTo>
                    <a:pt x="595478" y="135758"/>
                  </a:lnTo>
                  <a:lnTo>
                    <a:pt x="630149" y="114318"/>
                  </a:lnTo>
                  <a:lnTo>
                    <a:pt x="663186" y="94072"/>
                  </a:lnTo>
                  <a:lnTo>
                    <a:pt x="695131" y="74621"/>
                  </a:lnTo>
                  <a:lnTo>
                    <a:pt x="723374" y="57685"/>
                  </a:lnTo>
                  <a:lnTo>
                    <a:pt x="749148" y="42425"/>
                  </a:lnTo>
                  <a:lnTo>
                    <a:pt x="789361" y="18856"/>
                  </a:lnTo>
                  <a:lnTo>
                    <a:pt x="8215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4744"/>
            <p:cNvSpPr/>
            <p:nvPr/>
          </p:nvSpPr>
          <p:spPr bwMode="auto">
            <a:xfrm>
              <a:off x="3038830" y="3232547"/>
              <a:ext cx="316371" cy="782826"/>
            </a:xfrm>
            <a:custGeom>
              <a:avLst/>
              <a:gdLst/>
              <a:ahLst/>
              <a:cxnLst/>
              <a:rect l="0" t="0" r="0" b="0"/>
              <a:pathLst>
                <a:path w="316371" h="782826">
                  <a:moveTo>
                    <a:pt x="77631" y="0"/>
                  </a:moveTo>
                  <a:lnTo>
                    <a:pt x="62381" y="992"/>
                  </a:lnTo>
                  <a:lnTo>
                    <a:pt x="23221" y="12429"/>
                  </a:lnTo>
                  <a:lnTo>
                    <a:pt x="16553" y="17215"/>
                  </a:lnTo>
                  <a:lnTo>
                    <a:pt x="6498" y="30472"/>
                  </a:lnTo>
                  <a:lnTo>
                    <a:pt x="0" y="64150"/>
                  </a:lnTo>
                  <a:lnTo>
                    <a:pt x="3771" y="99287"/>
                  </a:lnTo>
                  <a:lnTo>
                    <a:pt x="14047" y="143346"/>
                  </a:lnTo>
                  <a:lnTo>
                    <a:pt x="22343" y="168986"/>
                  </a:lnTo>
                  <a:lnTo>
                    <a:pt x="31842" y="196001"/>
                  </a:lnTo>
                  <a:lnTo>
                    <a:pt x="44129" y="226910"/>
                  </a:lnTo>
                  <a:lnTo>
                    <a:pt x="58272" y="260413"/>
                  </a:lnTo>
                  <a:lnTo>
                    <a:pt x="73655" y="295648"/>
                  </a:lnTo>
                  <a:lnTo>
                    <a:pt x="88871" y="332036"/>
                  </a:lnTo>
                  <a:lnTo>
                    <a:pt x="103976" y="369193"/>
                  </a:lnTo>
                  <a:lnTo>
                    <a:pt x="119007" y="406863"/>
                  </a:lnTo>
                  <a:lnTo>
                    <a:pt x="134980" y="444875"/>
                  </a:lnTo>
                  <a:lnTo>
                    <a:pt x="151583" y="483115"/>
                  </a:lnTo>
                  <a:lnTo>
                    <a:pt x="168604" y="521506"/>
                  </a:lnTo>
                  <a:lnTo>
                    <a:pt x="184912" y="557022"/>
                  </a:lnTo>
                  <a:lnTo>
                    <a:pt x="200746" y="590621"/>
                  </a:lnTo>
                  <a:lnTo>
                    <a:pt x="216262" y="622943"/>
                  </a:lnTo>
                  <a:lnTo>
                    <a:pt x="229583" y="651436"/>
                  </a:lnTo>
                  <a:lnTo>
                    <a:pt x="241440" y="677376"/>
                  </a:lnTo>
                  <a:lnTo>
                    <a:pt x="261560" y="721743"/>
                  </a:lnTo>
                  <a:lnTo>
                    <a:pt x="284043" y="766057"/>
                  </a:lnTo>
                  <a:lnTo>
                    <a:pt x="297031" y="781332"/>
                  </a:lnTo>
                  <a:lnTo>
                    <a:pt x="302281" y="782825"/>
                  </a:lnTo>
                  <a:lnTo>
                    <a:pt x="306772" y="780844"/>
                  </a:lnTo>
                  <a:lnTo>
                    <a:pt x="310759" y="776547"/>
                  </a:lnTo>
                  <a:lnTo>
                    <a:pt x="316370" y="737316"/>
                  </a:lnTo>
                  <a:lnTo>
                    <a:pt x="316166" y="715779"/>
                  </a:lnTo>
                  <a:lnTo>
                    <a:pt x="315037" y="690506"/>
                  </a:lnTo>
                  <a:lnTo>
                    <a:pt x="313292" y="662744"/>
                  </a:lnTo>
                  <a:lnTo>
                    <a:pt x="311137" y="630344"/>
                  </a:lnTo>
                  <a:lnTo>
                    <a:pt x="308708" y="594855"/>
                  </a:lnTo>
                  <a:lnTo>
                    <a:pt x="306096" y="557304"/>
                  </a:lnTo>
                  <a:lnTo>
                    <a:pt x="303363" y="514411"/>
                  </a:lnTo>
                  <a:lnTo>
                    <a:pt x="300548" y="467956"/>
                  </a:lnTo>
                  <a:lnTo>
                    <a:pt x="297680" y="419127"/>
                  </a:lnTo>
                  <a:lnTo>
                    <a:pt x="295768" y="386574"/>
                  </a:lnTo>
                  <a:lnTo>
                    <a:pt x="291943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4745"/>
            <p:cNvSpPr/>
            <p:nvPr/>
          </p:nvSpPr>
          <p:spPr bwMode="auto">
            <a:xfrm>
              <a:off x="3214688" y="3036094"/>
              <a:ext cx="448532" cy="877139"/>
            </a:xfrm>
            <a:custGeom>
              <a:avLst/>
              <a:gdLst/>
              <a:ahLst/>
              <a:cxnLst/>
              <a:rect l="0" t="0" r="0" b="0"/>
              <a:pathLst>
                <a:path w="448532" h="877139">
                  <a:moveTo>
                    <a:pt x="258960" y="0"/>
                  </a:moveTo>
                  <a:lnTo>
                    <a:pt x="244702" y="16242"/>
                  </a:lnTo>
                  <a:lnTo>
                    <a:pt x="227506" y="46705"/>
                  </a:lnTo>
                  <a:lnTo>
                    <a:pt x="212238" y="76320"/>
                  </a:lnTo>
                  <a:lnTo>
                    <a:pt x="195531" y="114618"/>
                  </a:lnTo>
                  <a:lnTo>
                    <a:pt x="186908" y="135943"/>
                  </a:lnTo>
                  <a:lnTo>
                    <a:pt x="180168" y="160082"/>
                  </a:lnTo>
                  <a:lnTo>
                    <a:pt x="174682" y="186096"/>
                  </a:lnTo>
                  <a:lnTo>
                    <a:pt x="170033" y="213361"/>
                  </a:lnTo>
                  <a:lnTo>
                    <a:pt x="167925" y="242451"/>
                  </a:lnTo>
                  <a:lnTo>
                    <a:pt x="167513" y="272759"/>
                  </a:lnTo>
                  <a:lnTo>
                    <a:pt x="168230" y="303878"/>
                  </a:lnTo>
                  <a:lnTo>
                    <a:pt x="170692" y="336531"/>
                  </a:lnTo>
                  <a:lnTo>
                    <a:pt x="174318" y="370205"/>
                  </a:lnTo>
                  <a:lnTo>
                    <a:pt x="178720" y="404561"/>
                  </a:lnTo>
                  <a:lnTo>
                    <a:pt x="186615" y="439371"/>
                  </a:lnTo>
                  <a:lnTo>
                    <a:pt x="196839" y="474485"/>
                  </a:lnTo>
                  <a:lnTo>
                    <a:pt x="208617" y="509800"/>
                  </a:lnTo>
                  <a:lnTo>
                    <a:pt x="221429" y="543265"/>
                  </a:lnTo>
                  <a:lnTo>
                    <a:pt x="234932" y="575496"/>
                  </a:lnTo>
                  <a:lnTo>
                    <a:pt x="248894" y="606907"/>
                  </a:lnTo>
                  <a:lnTo>
                    <a:pt x="264156" y="636776"/>
                  </a:lnTo>
                  <a:lnTo>
                    <a:pt x="280284" y="665619"/>
                  </a:lnTo>
                  <a:lnTo>
                    <a:pt x="296988" y="693777"/>
                  </a:lnTo>
                  <a:lnTo>
                    <a:pt x="314078" y="718502"/>
                  </a:lnTo>
                  <a:lnTo>
                    <a:pt x="348942" y="761850"/>
                  </a:lnTo>
                  <a:lnTo>
                    <a:pt x="378989" y="795667"/>
                  </a:lnTo>
                  <a:lnTo>
                    <a:pt x="418217" y="834373"/>
                  </a:lnTo>
                  <a:lnTo>
                    <a:pt x="444393" y="859401"/>
                  </a:lnTo>
                  <a:lnTo>
                    <a:pt x="448066" y="864637"/>
                  </a:lnTo>
                  <a:lnTo>
                    <a:pt x="448531" y="869120"/>
                  </a:lnTo>
                  <a:lnTo>
                    <a:pt x="446857" y="873101"/>
                  </a:lnTo>
                  <a:lnTo>
                    <a:pt x="443755" y="876747"/>
                  </a:lnTo>
                  <a:lnTo>
                    <a:pt x="406208" y="877138"/>
                  </a:lnTo>
                  <a:lnTo>
                    <a:pt x="362438" y="868073"/>
                  </a:lnTo>
                  <a:lnTo>
                    <a:pt x="336875" y="861489"/>
                  </a:lnTo>
                  <a:lnTo>
                    <a:pt x="304950" y="853131"/>
                  </a:lnTo>
                  <a:lnTo>
                    <a:pt x="268785" y="843589"/>
                  </a:lnTo>
                  <a:lnTo>
                    <a:pt x="229791" y="833260"/>
                  </a:lnTo>
                  <a:lnTo>
                    <a:pt x="186928" y="823397"/>
                  </a:lnTo>
                  <a:lnTo>
                    <a:pt x="141485" y="813845"/>
                  </a:lnTo>
                  <a:lnTo>
                    <a:pt x="94324" y="804501"/>
                  </a:lnTo>
                  <a:lnTo>
                    <a:pt x="62882" y="798271"/>
                  </a:lnTo>
                  <a:lnTo>
                    <a:pt x="0" y="7858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4746"/>
            <p:cNvSpPr/>
            <p:nvPr/>
          </p:nvSpPr>
          <p:spPr bwMode="auto">
            <a:xfrm>
              <a:off x="2928938" y="2759273"/>
              <a:ext cx="1321594" cy="1151931"/>
            </a:xfrm>
            <a:custGeom>
              <a:avLst/>
              <a:gdLst/>
              <a:ahLst/>
              <a:cxnLst/>
              <a:rect l="0" t="0" r="0" b="0"/>
              <a:pathLst>
                <a:path w="1321594" h="1151931">
                  <a:moveTo>
                    <a:pt x="0" y="1151930"/>
                  </a:moveTo>
                  <a:lnTo>
                    <a:pt x="4740" y="1151930"/>
                  </a:lnTo>
                  <a:lnTo>
                    <a:pt x="45456" y="1129857"/>
                  </a:lnTo>
                  <a:lnTo>
                    <a:pt x="78742" y="1113346"/>
                  </a:lnTo>
                  <a:lnTo>
                    <a:pt x="123301" y="1092779"/>
                  </a:lnTo>
                  <a:lnTo>
                    <a:pt x="148677" y="1078762"/>
                  </a:lnTo>
                  <a:lnTo>
                    <a:pt x="175516" y="1062471"/>
                  </a:lnTo>
                  <a:lnTo>
                    <a:pt x="203331" y="1044666"/>
                  </a:lnTo>
                  <a:lnTo>
                    <a:pt x="232788" y="1025850"/>
                  </a:lnTo>
                  <a:lnTo>
                    <a:pt x="263340" y="1006361"/>
                  </a:lnTo>
                  <a:lnTo>
                    <a:pt x="294623" y="986423"/>
                  </a:lnTo>
                  <a:lnTo>
                    <a:pt x="326392" y="964201"/>
                  </a:lnTo>
                  <a:lnTo>
                    <a:pt x="358485" y="940458"/>
                  </a:lnTo>
                  <a:lnTo>
                    <a:pt x="390794" y="915698"/>
                  </a:lnTo>
                  <a:lnTo>
                    <a:pt x="422256" y="891255"/>
                  </a:lnTo>
                  <a:lnTo>
                    <a:pt x="453152" y="867022"/>
                  </a:lnTo>
                  <a:lnTo>
                    <a:pt x="483672" y="842929"/>
                  </a:lnTo>
                  <a:lnTo>
                    <a:pt x="510963" y="818929"/>
                  </a:lnTo>
                  <a:lnTo>
                    <a:pt x="536103" y="794992"/>
                  </a:lnTo>
                  <a:lnTo>
                    <a:pt x="559808" y="771096"/>
                  </a:lnTo>
                  <a:lnTo>
                    <a:pt x="602022" y="728671"/>
                  </a:lnTo>
                  <a:lnTo>
                    <a:pt x="637651" y="691955"/>
                  </a:lnTo>
                  <a:lnTo>
                    <a:pt x="672459" y="651949"/>
                  </a:lnTo>
                  <a:lnTo>
                    <a:pt x="685162" y="637683"/>
                  </a:lnTo>
                  <a:lnTo>
                    <a:pt x="687954" y="637450"/>
                  </a:lnTo>
                  <a:lnTo>
                    <a:pt x="688823" y="641264"/>
                  </a:lnTo>
                  <a:lnTo>
                    <a:pt x="682661" y="673530"/>
                  </a:lnTo>
                  <a:lnTo>
                    <a:pt x="675475" y="711105"/>
                  </a:lnTo>
                  <a:lnTo>
                    <a:pt x="673558" y="735015"/>
                  </a:lnTo>
                  <a:lnTo>
                    <a:pt x="672281" y="760878"/>
                  </a:lnTo>
                  <a:lnTo>
                    <a:pt x="671429" y="788041"/>
                  </a:lnTo>
                  <a:lnTo>
                    <a:pt x="670862" y="816072"/>
                  </a:lnTo>
                  <a:lnTo>
                    <a:pt x="670483" y="844681"/>
                  </a:lnTo>
                  <a:lnTo>
                    <a:pt x="672215" y="873675"/>
                  </a:lnTo>
                  <a:lnTo>
                    <a:pt x="675354" y="902927"/>
                  </a:lnTo>
                  <a:lnTo>
                    <a:pt x="679431" y="932350"/>
                  </a:lnTo>
                  <a:lnTo>
                    <a:pt x="685126" y="958911"/>
                  </a:lnTo>
                  <a:lnTo>
                    <a:pt x="691899" y="983563"/>
                  </a:lnTo>
                  <a:lnTo>
                    <a:pt x="708354" y="1027491"/>
                  </a:lnTo>
                  <a:lnTo>
                    <a:pt x="728896" y="1063551"/>
                  </a:lnTo>
                  <a:lnTo>
                    <a:pt x="753902" y="1088177"/>
                  </a:lnTo>
                  <a:lnTo>
                    <a:pt x="767515" y="1097521"/>
                  </a:lnTo>
                  <a:lnTo>
                    <a:pt x="781551" y="1101767"/>
                  </a:lnTo>
                  <a:lnTo>
                    <a:pt x="810377" y="1101193"/>
                  </a:lnTo>
                  <a:lnTo>
                    <a:pt x="837079" y="1089031"/>
                  </a:lnTo>
                  <a:lnTo>
                    <a:pt x="863167" y="1066428"/>
                  </a:lnTo>
                  <a:lnTo>
                    <a:pt x="891299" y="1029924"/>
                  </a:lnTo>
                  <a:lnTo>
                    <a:pt x="904754" y="1006101"/>
                  </a:lnTo>
                  <a:lnTo>
                    <a:pt x="917693" y="979304"/>
                  </a:lnTo>
                  <a:lnTo>
                    <a:pt x="930287" y="950526"/>
                  </a:lnTo>
                  <a:lnTo>
                    <a:pt x="941660" y="918442"/>
                  </a:lnTo>
                  <a:lnTo>
                    <a:pt x="952219" y="884154"/>
                  </a:lnTo>
                  <a:lnTo>
                    <a:pt x="962234" y="848397"/>
                  </a:lnTo>
                  <a:lnTo>
                    <a:pt x="969903" y="810669"/>
                  </a:lnTo>
                  <a:lnTo>
                    <a:pt x="976008" y="771625"/>
                  </a:lnTo>
                  <a:lnTo>
                    <a:pt x="981071" y="731706"/>
                  </a:lnTo>
                  <a:lnTo>
                    <a:pt x="984445" y="693187"/>
                  </a:lnTo>
                  <a:lnTo>
                    <a:pt x="986695" y="655602"/>
                  </a:lnTo>
                  <a:lnTo>
                    <a:pt x="988195" y="618638"/>
                  </a:lnTo>
                  <a:lnTo>
                    <a:pt x="989195" y="586058"/>
                  </a:lnTo>
                  <a:lnTo>
                    <a:pt x="989862" y="556401"/>
                  </a:lnTo>
                  <a:lnTo>
                    <a:pt x="990306" y="528692"/>
                  </a:lnTo>
                  <a:lnTo>
                    <a:pt x="990800" y="492613"/>
                  </a:lnTo>
                  <a:lnTo>
                    <a:pt x="991078" y="474373"/>
                  </a:lnTo>
                  <a:lnTo>
                    <a:pt x="991172" y="509100"/>
                  </a:lnTo>
                  <a:lnTo>
                    <a:pt x="993830" y="547735"/>
                  </a:lnTo>
                  <a:lnTo>
                    <a:pt x="995928" y="570540"/>
                  </a:lnTo>
                  <a:lnTo>
                    <a:pt x="997327" y="596657"/>
                  </a:lnTo>
                  <a:lnTo>
                    <a:pt x="998259" y="624982"/>
                  </a:lnTo>
                  <a:lnTo>
                    <a:pt x="998881" y="654780"/>
                  </a:lnTo>
                  <a:lnTo>
                    <a:pt x="1001280" y="683575"/>
                  </a:lnTo>
                  <a:lnTo>
                    <a:pt x="1004863" y="711701"/>
                  </a:lnTo>
                  <a:lnTo>
                    <a:pt x="1009237" y="739382"/>
                  </a:lnTo>
                  <a:lnTo>
                    <a:pt x="1014137" y="766765"/>
                  </a:lnTo>
                  <a:lnTo>
                    <a:pt x="1019388" y="793950"/>
                  </a:lnTo>
                  <a:lnTo>
                    <a:pt x="1024873" y="821003"/>
                  </a:lnTo>
                  <a:lnTo>
                    <a:pt x="1038905" y="864291"/>
                  </a:lnTo>
                  <a:lnTo>
                    <a:pt x="1055063" y="898083"/>
                  </a:lnTo>
                  <a:lnTo>
                    <a:pt x="1072167" y="923023"/>
                  </a:lnTo>
                  <a:lnTo>
                    <a:pt x="1092336" y="938738"/>
                  </a:lnTo>
                  <a:lnTo>
                    <a:pt x="1103271" y="944318"/>
                  </a:lnTo>
                  <a:lnTo>
                    <a:pt x="1115521" y="945061"/>
                  </a:lnTo>
                  <a:lnTo>
                    <a:pt x="1142363" y="937949"/>
                  </a:lnTo>
                  <a:lnTo>
                    <a:pt x="1180624" y="907730"/>
                  </a:lnTo>
                  <a:lnTo>
                    <a:pt x="1205031" y="873402"/>
                  </a:lnTo>
                  <a:lnTo>
                    <a:pt x="1228116" y="831686"/>
                  </a:lnTo>
                  <a:lnTo>
                    <a:pt x="1238439" y="809450"/>
                  </a:lnTo>
                  <a:lnTo>
                    <a:pt x="1248298" y="786688"/>
                  </a:lnTo>
                  <a:lnTo>
                    <a:pt x="1256855" y="760600"/>
                  </a:lnTo>
                  <a:lnTo>
                    <a:pt x="1264544" y="732293"/>
                  </a:lnTo>
                  <a:lnTo>
                    <a:pt x="1271654" y="702508"/>
                  </a:lnTo>
                  <a:lnTo>
                    <a:pt x="1277386" y="671737"/>
                  </a:lnTo>
                  <a:lnTo>
                    <a:pt x="1282200" y="640309"/>
                  </a:lnTo>
                  <a:lnTo>
                    <a:pt x="1286401" y="608444"/>
                  </a:lnTo>
                  <a:lnTo>
                    <a:pt x="1289202" y="576285"/>
                  </a:lnTo>
                  <a:lnTo>
                    <a:pt x="1291070" y="543933"/>
                  </a:lnTo>
                  <a:lnTo>
                    <a:pt x="1292314" y="511450"/>
                  </a:lnTo>
                  <a:lnTo>
                    <a:pt x="1292152" y="477889"/>
                  </a:lnTo>
                  <a:lnTo>
                    <a:pt x="1291052" y="443608"/>
                  </a:lnTo>
                  <a:lnTo>
                    <a:pt x="1289326" y="408848"/>
                  </a:lnTo>
                  <a:lnTo>
                    <a:pt x="1285199" y="376745"/>
                  </a:lnTo>
                  <a:lnTo>
                    <a:pt x="1279471" y="346414"/>
                  </a:lnTo>
                  <a:lnTo>
                    <a:pt x="1272676" y="317263"/>
                  </a:lnTo>
                  <a:lnTo>
                    <a:pt x="1266161" y="290884"/>
                  </a:lnTo>
                  <a:lnTo>
                    <a:pt x="1259834" y="266352"/>
                  </a:lnTo>
                  <a:lnTo>
                    <a:pt x="1248504" y="224543"/>
                  </a:lnTo>
                  <a:lnTo>
                    <a:pt x="1236547" y="186256"/>
                  </a:lnTo>
                  <a:lnTo>
                    <a:pt x="1228705" y="168737"/>
                  </a:lnTo>
                  <a:lnTo>
                    <a:pt x="1228910" y="166070"/>
                  </a:lnTo>
                  <a:lnTo>
                    <a:pt x="1230039" y="164292"/>
                  </a:lnTo>
                  <a:lnTo>
                    <a:pt x="1236585" y="162316"/>
                  </a:lnTo>
                  <a:lnTo>
                    <a:pt x="1268764" y="153814"/>
                  </a:lnTo>
                  <a:lnTo>
                    <a:pt x="1281908" y="148399"/>
                  </a:lnTo>
                  <a:lnTo>
                    <a:pt x="1291718" y="134747"/>
                  </a:lnTo>
                  <a:lnTo>
                    <a:pt x="1305466" y="102102"/>
                  </a:lnTo>
                  <a:lnTo>
                    <a:pt x="1314425" y="73161"/>
                  </a:lnTo>
                  <a:lnTo>
                    <a:pt x="1318407" y="37146"/>
                  </a:lnTo>
                  <a:lnTo>
                    <a:pt x="1321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4747"/>
            <p:cNvSpPr/>
            <p:nvPr/>
          </p:nvSpPr>
          <p:spPr bwMode="auto">
            <a:xfrm>
              <a:off x="1902023" y="3680008"/>
              <a:ext cx="3191848" cy="1574520"/>
            </a:xfrm>
            <a:custGeom>
              <a:avLst/>
              <a:gdLst/>
              <a:ahLst/>
              <a:cxnLst/>
              <a:rect l="0" t="0" r="0" b="0"/>
              <a:pathLst>
                <a:path w="3191848" h="1574520">
                  <a:moveTo>
                    <a:pt x="0" y="1561719"/>
                  </a:moveTo>
                  <a:lnTo>
                    <a:pt x="0" y="1566459"/>
                  </a:lnTo>
                  <a:lnTo>
                    <a:pt x="5292" y="1571432"/>
                  </a:lnTo>
                  <a:lnTo>
                    <a:pt x="9481" y="1574147"/>
                  </a:lnTo>
                  <a:lnTo>
                    <a:pt x="22074" y="1574519"/>
                  </a:lnTo>
                  <a:lnTo>
                    <a:pt x="56481" y="1566503"/>
                  </a:lnTo>
                  <a:lnTo>
                    <a:pt x="93564" y="1552931"/>
                  </a:lnTo>
                  <a:lnTo>
                    <a:pt x="115954" y="1540977"/>
                  </a:lnTo>
                  <a:lnTo>
                    <a:pt x="139811" y="1527056"/>
                  </a:lnTo>
                  <a:lnTo>
                    <a:pt x="169606" y="1508844"/>
                  </a:lnTo>
                  <a:lnTo>
                    <a:pt x="203360" y="1487773"/>
                  </a:lnTo>
                  <a:lnTo>
                    <a:pt x="239753" y="1464797"/>
                  </a:lnTo>
                  <a:lnTo>
                    <a:pt x="279890" y="1438565"/>
                  </a:lnTo>
                  <a:lnTo>
                    <a:pt x="322523" y="1410163"/>
                  </a:lnTo>
                  <a:lnTo>
                    <a:pt x="366820" y="1380315"/>
                  </a:lnTo>
                  <a:lnTo>
                    <a:pt x="416195" y="1346525"/>
                  </a:lnTo>
                  <a:lnTo>
                    <a:pt x="468956" y="1310107"/>
                  </a:lnTo>
                  <a:lnTo>
                    <a:pt x="523973" y="1271939"/>
                  </a:lnTo>
                  <a:lnTo>
                    <a:pt x="584464" y="1231610"/>
                  </a:lnTo>
                  <a:lnTo>
                    <a:pt x="648604" y="1189842"/>
                  </a:lnTo>
                  <a:lnTo>
                    <a:pt x="715176" y="1147113"/>
                  </a:lnTo>
                  <a:lnTo>
                    <a:pt x="784362" y="1102752"/>
                  </a:lnTo>
                  <a:lnTo>
                    <a:pt x="855291" y="1057304"/>
                  </a:lnTo>
                  <a:lnTo>
                    <a:pt x="927382" y="1011130"/>
                  </a:lnTo>
                  <a:lnTo>
                    <a:pt x="1003224" y="965464"/>
                  </a:lnTo>
                  <a:lnTo>
                    <a:pt x="1081566" y="920137"/>
                  </a:lnTo>
                  <a:lnTo>
                    <a:pt x="1161575" y="875036"/>
                  </a:lnTo>
                  <a:lnTo>
                    <a:pt x="1242696" y="830087"/>
                  </a:lnTo>
                  <a:lnTo>
                    <a:pt x="1324558" y="785237"/>
                  </a:lnTo>
                  <a:lnTo>
                    <a:pt x="1406914" y="740455"/>
                  </a:lnTo>
                  <a:lnTo>
                    <a:pt x="1491583" y="696709"/>
                  </a:lnTo>
                  <a:lnTo>
                    <a:pt x="1577796" y="653655"/>
                  </a:lnTo>
                  <a:lnTo>
                    <a:pt x="1665036" y="611062"/>
                  </a:lnTo>
                  <a:lnTo>
                    <a:pt x="1751969" y="568775"/>
                  </a:lnTo>
                  <a:lnTo>
                    <a:pt x="1838698" y="526694"/>
                  </a:lnTo>
                  <a:lnTo>
                    <a:pt x="1925291" y="484749"/>
                  </a:lnTo>
                  <a:lnTo>
                    <a:pt x="2011793" y="443888"/>
                  </a:lnTo>
                  <a:lnTo>
                    <a:pt x="2098235" y="403748"/>
                  </a:lnTo>
                  <a:lnTo>
                    <a:pt x="2184636" y="364089"/>
                  </a:lnTo>
                  <a:lnTo>
                    <a:pt x="2269026" y="326737"/>
                  </a:lnTo>
                  <a:lnTo>
                    <a:pt x="2352074" y="290921"/>
                  </a:lnTo>
                  <a:lnTo>
                    <a:pt x="2434229" y="256129"/>
                  </a:lnTo>
                  <a:lnTo>
                    <a:pt x="2513804" y="224006"/>
                  </a:lnTo>
                  <a:lnTo>
                    <a:pt x="2591659" y="193660"/>
                  </a:lnTo>
                  <a:lnTo>
                    <a:pt x="2668366" y="164500"/>
                  </a:lnTo>
                  <a:lnTo>
                    <a:pt x="2739349" y="138114"/>
                  </a:lnTo>
                  <a:lnTo>
                    <a:pt x="2806514" y="113579"/>
                  </a:lnTo>
                  <a:lnTo>
                    <a:pt x="2871134" y="90277"/>
                  </a:lnTo>
                  <a:lnTo>
                    <a:pt x="2928105" y="70773"/>
                  </a:lnTo>
                  <a:lnTo>
                    <a:pt x="2979977" y="53802"/>
                  </a:lnTo>
                  <a:lnTo>
                    <a:pt x="3028448" y="38519"/>
                  </a:lnTo>
                  <a:lnTo>
                    <a:pt x="3068700" y="26346"/>
                  </a:lnTo>
                  <a:lnTo>
                    <a:pt x="3103472" y="16246"/>
                  </a:lnTo>
                  <a:lnTo>
                    <a:pt x="3134591" y="7529"/>
                  </a:lnTo>
                  <a:lnTo>
                    <a:pt x="3174459" y="488"/>
                  </a:lnTo>
                  <a:lnTo>
                    <a:pt x="3187869" y="0"/>
                  </a:lnTo>
                  <a:lnTo>
                    <a:pt x="3191847" y="1659"/>
                  </a:lnTo>
                  <a:lnTo>
                    <a:pt x="3189539" y="4749"/>
                  </a:lnTo>
                  <a:lnTo>
                    <a:pt x="3146713" y="26517"/>
                  </a:lnTo>
                  <a:lnTo>
                    <a:pt x="3121746" y="38188"/>
                  </a:lnTo>
                  <a:lnTo>
                    <a:pt x="3089227" y="52915"/>
                  </a:lnTo>
                  <a:lnTo>
                    <a:pt x="3051672" y="69677"/>
                  </a:lnTo>
                  <a:lnTo>
                    <a:pt x="3010761" y="87798"/>
                  </a:lnTo>
                  <a:lnTo>
                    <a:pt x="2962651" y="107816"/>
                  </a:lnTo>
                  <a:lnTo>
                    <a:pt x="2909741" y="129098"/>
                  </a:lnTo>
                  <a:lnTo>
                    <a:pt x="2853632" y="151224"/>
                  </a:lnTo>
                  <a:lnTo>
                    <a:pt x="2816226" y="165975"/>
                  </a:lnTo>
                  <a:lnTo>
                    <a:pt x="2741415" y="195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4748"/>
            <p:cNvSpPr/>
            <p:nvPr/>
          </p:nvSpPr>
          <p:spPr bwMode="auto">
            <a:xfrm>
              <a:off x="2241352" y="3980408"/>
              <a:ext cx="2792231" cy="1582788"/>
            </a:xfrm>
            <a:custGeom>
              <a:avLst/>
              <a:gdLst/>
              <a:ahLst/>
              <a:cxnLst/>
              <a:rect l="0" t="0" r="0" b="0"/>
              <a:pathLst>
                <a:path w="2792231" h="1582788">
                  <a:moveTo>
                    <a:pt x="0" y="1582787"/>
                  </a:moveTo>
                  <a:lnTo>
                    <a:pt x="42369" y="1543063"/>
                  </a:lnTo>
                  <a:lnTo>
                    <a:pt x="85307" y="1505601"/>
                  </a:lnTo>
                  <a:lnTo>
                    <a:pt x="113426" y="1481720"/>
                  </a:lnTo>
                  <a:lnTo>
                    <a:pt x="144078" y="1455878"/>
                  </a:lnTo>
                  <a:lnTo>
                    <a:pt x="181380" y="1424759"/>
                  </a:lnTo>
                  <a:lnTo>
                    <a:pt x="223115" y="1390123"/>
                  </a:lnTo>
                  <a:lnTo>
                    <a:pt x="267806" y="1353141"/>
                  </a:lnTo>
                  <a:lnTo>
                    <a:pt x="319428" y="1312612"/>
                  </a:lnTo>
                  <a:lnTo>
                    <a:pt x="375670" y="1269717"/>
                  </a:lnTo>
                  <a:lnTo>
                    <a:pt x="434994" y="1225246"/>
                  </a:lnTo>
                  <a:lnTo>
                    <a:pt x="499347" y="1178731"/>
                  </a:lnTo>
                  <a:lnTo>
                    <a:pt x="567054" y="1130854"/>
                  </a:lnTo>
                  <a:lnTo>
                    <a:pt x="636997" y="1082069"/>
                  </a:lnTo>
                  <a:lnTo>
                    <a:pt x="710415" y="1032678"/>
                  </a:lnTo>
                  <a:lnTo>
                    <a:pt x="786149" y="982884"/>
                  </a:lnTo>
                  <a:lnTo>
                    <a:pt x="863427" y="932821"/>
                  </a:lnTo>
                  <a:lnTo>
                    <a:pt x="941735" y="882578"/>
                  </a:lnTo>
                  <a:lnTo>
                    <a:pt x="1020730" y="832215"/>
                  </a:lnTo>
                  <a:lnTo>
                    <a:pt x="1100182" y="781773"/>
                  </a:lnTo>
                  <a:lnTo>
                    <a:pt x="1179938" y="732270"/>
                  </a:lnTo>
                  <a:lnTo>
                    <a:pt x="1259899" y="683393"/>
                  </a:lnTo>
                  <a:lnTo>
                    <a:pt x="1339995" y="634933"/>
                  </a:lnTo>
                  <a:lnTo>
                    <a:pt x="1419189" y="588736"/>
                  </a:lnTo>
                  <a:lnTo>
                    <a:pt x="1497782" y="544048"/>
                  </a:lnTo>
                  <a:lnTo>
                    <a:pt x="1575974" y="500364"/>
                  </a:lnTo>
                  <a:lnTo>
                    <a:pt x="1651915" y="459336"/>
                  </a:lnTo>
                  <a:lnTo>
                    <a:pt x="1726355" y="420078"/>
                  </a:lnTo>
                  <a:lnTo>
                    <a:pt x="1799794" y="381999"/>
                  </a:lnTo>
                  <a:lnTo>
                    <a:pt x="1870581" y="346691"/>
                  </a:lnTo>
                  <a:lnTo>
                    <a:pt x="1939601" y="313231"/>
                  </a:lnTo>
                  <a:lnTo>
                    <a:pt x="2007442" y="281002"/>
                  </a:lnTo>
                  <a:lnTo>
                    <a:pt x="2071521" y="251579"/>
                  </a:lnTo>
                  <a:lnTo>
                    <a:pt x="2133092" y="224026"/>
                  </a:lnTo>
                  <a:lnTo>
                    <a:pt x="2192991" y="197720"/>
                  </a:lnTo>
                  <a:lnTo>
                    <a:pt x="2248799" y="173237"/>
                  </a:lnTo>
                  <a:lnTo>
                    <a:pt x="2301878" y="149970"/>
                  </a:lnTo>
                  <a:lnTo>
                    <a:pt x="2353140" y="127513"/>
                  </a:lnTo>
                  <a:lnTo>
                    <a:pt x="2400213" y="108573"/>
                  </a:lnTo>
                  <a:lnTo>
                    <a:pt x="2444493" y="91978"/>
                  </a:lnTo>
                  <a:lnTo>
                    <a:pt x="2486912" y="76946"/>
                  </a:lnTo>
                  <a:lnTo>
                    <a:pt x="2525113" y="63948"/>
                  </a:lnTo>
                  <a:lnTo>
                    <a:pt x="2560502" y="52306"/>
                  </a:lnTo>
                  <a:lnTo>
                    <a:pt x="2594017" y="41568"/>
                  </a:lnTo>
                  <a:lnTo>
                    <a:pt x="2624298" y="32425"/>
                  </a:lnTo>
                  <a:lnTo>
                    <a:pt x="2652423" y="24345"/>
                  </a:lnTo>
                  <a:lnTo>
                    <a:pt x="2679110" y="16974"/>
                  </a:lnTo>
                  <a:lnTo>
                    <a:pt x="2721992" y="6139"/>
                  </a:lnTo>
                  <a:lnTo>
                    <a:pt x="2755602" y="0"/>
                  </a:lnTo>
                  <a:lnTo>
                    <a:pt x="2792230" y="1743"/>
                  </a:lnTo>
                  <a:lnTo>
                    <a:pt x="2775212" y="6828"/>
                  </a:lnTo>
                  <a:lnTo>
                    <a:pt x="2735553" y="9878"/>
                  </a:lnTo>
                  <a:lnTo>
                    <a:pt x="2695152" y="13237"/>
                  </a:lnTo>
                  <a:lnTo>
                    <a:pt x="2671878" y="15522"/>
                  </a:lnTo>
                  <a:lnTo>
                    <a:pt x="2646439" y="16053"/>
                  </a:lnTo>
                  <a:lnTo>
                    <a:pt x="2619558" y="15415"/>
                  </a:lnTo>
                  <a:lnTo>
                    <a:pt x="2591716" y="13998"/>
                  </a:lnTo>
                  <a:lnTo>
                    <a:pt x="2536031" y="11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737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1" y="1752600"/>
            <a:ext cx="9048955" cy="3352800"/>
          </a:xfrm>
          <a:prstGeom prst="rect">
            <a:avLst/>
          </a:prstGeom>
        </p:spPr>
      </p:pic>
      <p:grpSp>
        <p:nvGrpSpPr>
          <p:cNvPr id="12" name="SMARTInkShape-Group856"/>
          <p:cNvGrpSpPr/>
          <p:nvPr/>
        </p:nvGrpSpPr>
        <p:grpSpPr>
          <a:xfrm>
            <a:off x="930507" y="479820"/>
            <a:ext cx="1560877" cy="1419748"/>
            <a:chOff x="930507" y="479820"/>
            <a:chExt cx="1560877" cy="1419748"/>
          </a:xfrm>
        </p:grpSpPr>
        <p:sp>
          <p:nvSpPr>
            <p:cNvPr id="5" name="SMARTInkShape-4749"/>
            <p:cNvSpPr/>
            <p:nvPr/>
          </p:nvSpPr>
          <p:spPr bwMode="auto">
            <a:xfrm>
              <a:off x="1785938" y="479820"/>
              <a:ext cx="705446" cy="702399"/>
            </a:xfrm>
            <a:custGeom>
              <a:avLst/>
              <a:gdLst/>
              <a:ahLst/>
              <a:cxnLst/>
              <a:rect l="0" t="0" r="0" b="0"/>
              <a:pathLst>
                <a:path w="705446" h="702399">
                  <a:moveTo>
                    <a:pt x="0" y="689969"/>
                  </a:moveTo>
                  <a:lnTo>
                    <a:pt x="29598" y="702398"/>
                  </a:lnTo>
                  <a:lnTo>
                    <a:pt x="59150" y="701479"/>
                  </a:lnTo>
                  <a:lnTo>
                    <a:pt x="97783" y="690182"/>
                  </a:lnTo>
                  <a:lnTo>
                    <a:pt x="128787" y="677165"/>
                  </a:lnTo>
                  <a:lnTo>
                    <a:pt x="162410" y="659474"/>
                  </a:lnTo>
                  <a:lnTo>
                    <a:pt x="197198" y="635074"/>
                  </a:lnTo>
                  <a:lnTo>
                    <a:pt x="232502" y="607694"/>
                  </a:lnTo>
                  <a:lnTo>
                    <a:pt x="266053" y="577996"/>
                  </a:lnTo>
                  <a:lnTo>
                    <a:pt x="294194" y="544953"/>
                  </a:lnTo>
                  <a:lnTo>
                    <a:pt x="317284" y="510424"/>
                  </a:lnTo>
                  <a:lnTo>
                    <a:pt x="337468" y="474242"/>
                  </a:lnTo>
                  <a:lnTo>
                    <a:pt x="356360" y="435009"/>
                  </a:lnTo>
                  <a:lnTo>
                    <a:pt x="369387" y="394422"/>
                  </a:lnTo>
                  <a:lnTo>
                    <a:pt x="377492" y="355216"/>
                  </a:lnTo>
                  <a:lnTo>
                    <a:pt x="381094" y="321255"/>
                  </a:lnTo>
                  <a:lnTo>
                    <a:pt x="382695" y="289625"/>
                  </a:lnTo>
                  <a:lnTo>
                    <a:pt x="383807" y="245408"/>
                  </a:lnTo>
                  <a:lnTo>
                    <a:pt x="383961" y="281046"/>
                  </a:lnTo>
                  <a:lnTo>
                    <a:pt x="383972" y="322193"/>
                  </a:lnTo>
                  <a:lnTo>
                    <a:pt x="383974" y="358172"/>
                  </a:lnTo>
                  <a:lnTo>
                    <a:pt x="383975" y="394668"/>
                  </a:lnTo>
                  <a:lnTo>
                    <a:pt x="384968" y="429740"/>
                  </a:lnTo>
                  <a:lnTo>
                    <a:pt x="388716" y="461864"/>
                  </a:lnTo>
                  <a:lnTo>
                    <a:pt x="401145" y="503099"/>
                  </a:lnTo>
                  <a:lnTo>
                    <a:pt x="416986" y="543475"/>
                  </a:lnTo>
                  <a:lnTo>
                    <a:pt x="427090" y="554746"/>
                  </a:lnTo>
                  <a:lnTo>
                    <a:pt x="432562" y="557156"/>
                  </a:lnTo>
                  <a:lnTo>
                    <a:pt x="443935" y="557189"/>
                  </a:lnTo>
                  <a:lnTo>
                    <a:pt x="455603" y="548604"/>
                  </a:lnTo>
                  <a:lnTo>
                    <a:pt x="467404" y="532882"/>
                  </a:lnTo>
                  <a:lnTo>
                    <a:pt x="485204" y="495148"/>
                  </a:lnTo>
                  <a:lnTo>
                    <a:pt x="497097" y="463483"/>
                  </a:lnTo>
                  <a:lnTo>
                    <a:pt x="508997" y="424275"/>
                  </a:lnTo>
                  <a:lnTo>
                    <a:pt x="518916" y="382375"/>
                  </a:lnTo>
                  <a:lnTo>
                    <a:pt x="523324" y="343909"/>
                  </a:lnTo>
                  <a:lnTo>
                    <a:pt x="527929" y="309615"/>
                  </a:lnTo>
                  <a:lnTo>
                    <a:pt x="533454" y="270355"/>
                  </a:lnTo>
                  <a:lnTo>
                    <a:pt x="534747" y="257411"/>
                  </a:lnTo>
                  <a:lnTo>
                    <a:pt x="535091" y="256738"/>
                  </a:lnTo>
                  <a:lnTo>
                    <a:pt x="535690" y="291238"/>
                  </a:lnTo>
                  <a:lnTo>
                    <a:pt x="535740" y="320271"/>
                  </a:lnTo>
                  <a:lnTo>
                    <a:pt x="538409" y="353018"/>
                  </a:lnTo>
                  <a:lnTo>
                    <a:pt x="542902" y="386424"/>
                  </a:lnTo>
                  <a:lnTo>
                    <a:pt x="548206" y="417808"/>
                  </a:lnTo>
                  <a:lnTo>
                    <a:pt x="553871" y="448292"/>
                  </a:lnTo>
                  <a:lnTo>
                    <a:pt x="560688" y="475401"/>
                  </a:lnTo>
                  <a:lnTo>
                    <a:pt x="570333" y="494064"/>
                  </a:lnTo>
                  <a:lnTo>
                    <a:pt x="583879" y="506327"/>
                  </a:lnTo>
                  <a:lnTo>
                    <a:pt x="591659" y="510986"/>
                  </a:lnTo>
                  <a:lnTo>
                    <a:pt x="598830" y="513100"/>
                  </a:lnTo>
                  <a:lnTo>
                    <a:pt x="612089" y="512804"/>
                  </a:lnTo>
                  <a:lnTo>
                    <a:pt x="627242" y="501427"/>
                  </a:lnTo>
                  <a:lnTo>
                    <a:pt x="642907" y="482149"/>
                  </a:lnTo>
                  <a:lnTo>
                    <a:pt x="662882" y="442413"/>
                  </a:lnTo>
                  <a:lnTo>
                    <a:pt x="675283" y="410280"/>
                  </a:lnTo>
                  <a:lnTo>
                    <a:pt x="687409" y="368217"/>
                  </a:lnTo>
                  <a:lnTo>
                    <a:pt x="693421" y="344499"/>
                  </a:lnTo>
                  <a:lnTo>
                    <a:pt x="697429" y="319757"/>
                  </a:lnTo>
                  <a:lnTo>
                    <a:pt x="700101" y="294333"/>
                  </a:lnTo>
                  <a:lnTo>
                    <a:pt x="701882" y="268454"/>
                  </a:lnTo>
                  <a:lnTo>
                    <a:pt x="703070" y="242272"/>
                  </a:lnTo>
                  <a:lnTo>
                    <a:pt x="703861" y="215887"/>
                  </a:lnTo>
                  <a:lnTo>
                    <a:pt x="704389" y="189367"/>
                  </a:lnTo>
                  <a:lnTo>
                    <a:pt x="703749" y="163750"/>
                  </a:lnTo>
                  <a:lnTo>
                    <a:pt x="702329" y="138735"/>
                  </a:lnTo>
                  <a:lnTo>
                    <a:pt x="700392" y="114120"/>
                  </a:lnTo>
                  <a:lnTo>
                    <a:pt x="692946" y="73541"/>
                  </a:lnTo>
                  <a:lnTo>
                    <a:pt x="684015" y="40954"/>
                  </a:lnTo>
                  <a:lnTo>
                    <a:pt x="673409" y="8851"/>
                  </a:lnTo>
                  <a:lnTo>
                    <a:pt x="667063" y="297"/>
                  </a:lnTo>
                  <a:lnTo>
                    <a:pt x="663982" y="0"/>
                  </a:lnTo>
                  <a:lnTo>
                    <a:pt x="660936" y="1787"/>
                  </a:lnTo>
                  <a:lnTo>
                    <a:pt x="657913" y="4962"/>
                  </a:lnTo>
                  <a:lnTo>
                    <a:pt x="654554" y="16428"/>
                  </a:lnTo>
                  <a:lnTo>
                    <a:pt x="654053" y="31445"/>
                  </a:lnTo>
                  <a:lnTo>
                    <a:pt x="664453" y="74120"/>
                  </a:lnTo>
                  <a:lnTo>
                    <a:pt x="672674" y="86521"/>
                  </a:lnTo>
                  <a:lnTo>
                    <a:pt x="682942" y="94348"/>
                  </a:lnTo>
                  <a:lnTo>
                    <a:pt x="705445" y="1006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4750"/>
            <p:cNvSpPr/>
            <p:nvPr/>
          </p:nvSpPr>
          <p:spPr bwMode="auto">
            <a:xfrm>
              <a:off x="1928813" y="660797"/>
              <a:ext cx="211505" cy="550253"/>
            </a:xfrm>
            <a:custGeom>
              <a:avLst/>
              <a:gdLst/>
              <a:ahLst/>
              <a:cxnLst/>
              <a:rect l="0" t="0" r="0" b="0"/>
              <a:pathLst>
                <a:path w="211505" h="550253">
                  <a:moveTo>
                    <a:pt x="35718" y="0"/>
                  </a:moveTo>
                  <a:lnTo>
                    <a:pt x="38364" y="40165"/>
                  </a:lnTo>
                  <a:lnTo>
                    <a:pt x="42786" y="75401"/>
                  </a:lnTo>
                  <a:lnTo>
                    <a:pt x="44813" y="104949"/>
                  </a:lnTo>
                  <a:lnTo>
                    <a:pt x="49021" y="141232"/>
                  </a:lnTo>
                  <a:lnTo>
                    <a:pt x="56844" y="183155"/>
                  </a:lnTo>
                  <a:lnTo>
                    <a:pt x="61708" y="205447"/>
                  </a:lnTo>
                  <a:lnTo>
                    <a:pt x="67928" y="229238"/>
                  </a:lnTo>
                  <a:lnTo>
                    <a:pt x="75051" y="254029"/>
                  </a:lnTo>
                  <a:lnTo>
                    <a:pt x="82776" y="279485"/>
                  </a:lnTo>
                  <a:lnTo>
                    <a:pt x="90902" y="304394"/>
                  </a:lnTo>
                  <a:lnTo>
                    <a:pt x="99297" y="328937"/>
                  </a:lnTo>
                  <a:lnTo>
                    <a:pt x="107869" y="353237"/>
                  </a:lnTo>
                  <a:lnTo>
                    <a:pt x="116561" y="376382"/>
                  </a:lnTo>
                  <a:lnTo>
                    <a:pt x="134156" y="420619"/>
                  </a:lnTo>
                  <a:lnTo>
                    <a:pt x="151898" y="458140"/>
                  </a:lnTo>
                  <a:lnTo>
                    <a:pt x="169705" y="490360"/>
                  </a:lnTo>
                  <a:lnTo>
                    <a:pt x="194481" y="527835"/>
                  </a:lnTo>
                  <a:lnTo>
                    <a:pt x="211504" y="550046"/>
                  </a:lnTo>
                  <a:lnTo>
                    <a:pt x="211448" y="550252"/>
                  </a:lnTo>
                  <a:lnTo>
                    <a:pt x="182674" y="531070"/>
                  </a:lnTo>
                  <a:lnTo>
                    <a:pt x="143643" y="513439"/>
                  </a:lnTo>
                  <a:lnTo>
                    <a:pt x="108159" y="498070"/>
                  </a:lnTo>
                  <a:lnTo>
                    <a:pt x="66591" y="481317"/>
                  </a:lnTo>
                  <a:lnTo>
                    <a:pt x="29596" y="466927"/>
                  </a:lnTo>
                  <a:lnTo>
                    <a:pt x="0" y="4554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4751"/>
            <p:cNvSpPr/>
            <p:nvPr/>
          </p:nvSpPr>
          <p:spPr bwMode="auto">
            <a:xfrm>
              <a:off x="1857375" y="839391"/>
              <a:ext cx="96345" cy="501674"/>
            </a:xfrm>
            <a:custGeom>
              <a:avLst/>
              <a:gdLst/>
              <a:ahLst/>
              <a:cxnLst/>
              <a:rect l="0" t="0" r="0" b="0"/>
              <a:pathLst>
                <a:path w="96345" h="501674">
                  <a:moveTo>
                    <a:pt x="0" y="0"/>
                  </a:moveTo>
                  <a:lnTo>
                    <a:pt x="0" y="39576"/>
                  </a:lnTo>
                  <a:lnTo>
                    <a:pt x="0" y="79305"/>
                  </a:lnTo>
                  <a:lnTo>
                    <a:pt x="0" y="114952"/>
                  </a:lnTo>
                  <a:lnTo>
                    <a:pt x="2646" y="159238"/>
                  </a:lnTo>
                  <a:lnTo>
                    <a:pt x="4740" y="183549"/>
                  </a:lnTo>
                  <a:lnTo>
                    <a:pt x="7129" y="207694"/>
                  </a:lnTo>
                  <a:lnTo>
                    <a:pt x="9714" y="231728"/>
                  </a:lnTo>
                  <a:lnTo>
                    <a:pt x="12429" y="255688"/>
                  </a:lnTo>
                  <a:lnTo>
                    <a:pt x="15231" y="279600"/>
                  </a:lnTo>
                  <a:lnTo>
                    <a:pt x="18092" y="303478"/>
                  </a:lnTo>
                  <a:lnTo>
                    <a:pt x="20991" y="327334"/>
                  </a:lnTo>
                  <a:lnTo>
                    <a:pt x="23916" y="350183"/>
                  </a:lnTo>
                  <a:lnTo>
                    <a:pt x="29812" y="394093"/>
                  </a:lnTo>
                  <a:lnTo>
                    <a:pt x="38385" y="428821"/>
                  </a:lnTo>
                  <a:lnTo>
                    <a:pt x="51722" y="468040"/>
                  </a:lnTo>
                  <a:lnTo>
                    <a:pt x="59698" y="486822"/>
                  </a:lnTo>
                  <a:lnTo>
                    <a:pt x="69858" y="498477"/>
                  </a:lnTo>
                  <a:lnTo>
                    <a:pt x="74353" y="500990"/>
                  </a:lnTo>
                  <a:lnTo>
                    <a:pt x="78342" y="501673"/>
                  </a:lnTo>
                  <a:lnTo>
                    <a:pt x="81994" y="501136"/>
                  </a:lnTo>
                  <a:lnTo>
                    <a:pt x="85420" y="497802"/>
                  </a:lnTo>
                  <a:lnTo>
                    <a:pt x="91873" y="486159"/>
                  </a:lnTo>
                  <a:lnTo>
                    <a:pt x="96344" y="453389"/>
                  </a:lnTo>
                  <a:lnTo>
                    <a:pt x="94744" y="421110"/>
                  </a:lnTo>
                  <a:lnTo>
                    <a:pt x="89733" y="381628"/>
                  </a:lnTo>
                  <a:lnTo>
                    <a:pt x="85619" y="358599"/>
                  </a:lnTo>
                  <a:lnTo>
                    <a:pt x="80892" y="334316"/>
                  </a:lnTo>
                  <a:lnTo>
                    <a:pt x="76748" y="308205"/>
                  </a:lnTo>
                  <a:lnTo>
                    <a:pt x="72994" y="280876"/>
                  </a:lnTo>
                  <a:lnTo>
                    <a:pt x="69498" y="252735"/>
                  </a:lnTo>
                  <a:lnTo>
                    <a:pt x="62508" y="1964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752"/>
            <p:cNvSpPr/>
            <p:nvPr/>
          </p:nvSpPr>
          <p:spPr bwMode="auto">
            <a:xfrm>
              <a:off x="1437680" y="1026914"/>
              <a:ext cx="411670" cy="364877"/>
            </a:xfrm>
            <a:custGeom>
              <a:avLst/>
              <a:gdLst/>
              <a:ahLst/>
              <a:cxnLst/>
              <a:rect l="0" t="0" r="0" b="0"/>
              <a:pathLst>
                <a:path w="411670" h="364877">
                  <a:moveTo>
                    <a:pt x="0" y="357188"/>
                  </a:moveTo>
                  <a:lnTo>
                    <a:pt x="0" y="361928"/>
                  </a:lnTo>
                  <a:lnTo>
                    <a:pt x="992" y="363324"/>
                  </a:lnTo>
                  <a:lnTo>
                    <a:pt x="2645" y="364255"/>
                  </a:lnTo>
                  <a:lnTo>
                    <a:pt x="4740" y="364876"/>
                  </a:lnTo>
                  <a:lnTo>
                    <a:pt x="21909" y="356269"/>
                  </a:lnTo>
                  <a:lnTo>
                    <a:pt x="64484" y="327461"/>
                  </a:lnTo>
                  <a:lnTo>
                    <a:pt x="98443" y="306934"/>
                  </a:lnTo>
                  <a:lnTo>
                    <a:pt x="136687" y="279290"/>
                  </a:lnTo>
                  <a:lnTo>
                    <a:pt x="177828" y="247160"/>
                  </a:lnTo>
                  <a:lnTo>
                    <a:pt x="199911" y="230258"/>
                  </a:lnTo>
                  <a:lnTo>
                    <a:pt x="222571" y="213037"/>
                  </a:lnTo>
                  <a:lnTo>
                    <a:pt x="266269" y="180673"/>
                  </a:lnTo>
                  <a:lnTo>
                    <a:pt x="306857" y="149752"/>
                  </a:lnTo>
                  <a:lnTo>
                    <a:pt x="341433" y="119473"/>
                  </a:lnTo>
                  <a:lnTo>
                    <a:pt x="384049" y="79276"/>
                  </a:lnTo>
                  <a:lnTo>
                    <a:pt x="407590" y="42231"/>
                  </a:lnTo>
                  <a:lnTo>
                    <a:pt x="411669" y="23399"/>
                  </a:lnTo>
                  <a:lnTo>
                    <a:pt x="41076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4753"/>
            <p:cNvSpPr/>
            <p:nvPr/>
          </p:nvSpPr>
          <p:spPr bwMode="auto">
            <a:xfrm>
              <a:off x="1526977" y="910828"/>
              <a:ext cx="264444" cy="586169"/>
            </a:xfrm>
            <a:custGeom>
              <a:avLst/>
              <a:gdLst/>
              <a:ahLst/>
              <a:cxnLst/>
              <a:rect l="0" t="0" r="0" b="0"/>
              <a:pathLst>
                <a:path w="264444" h="586169">
                  <a:moveTo>
                    <a:pt x="0" y="0"/>
                  </a:moveTo>
                  <a:lnTo>
                    <a:pt x="0" y="38174"/>
                  </a:lnTo>
                  <a:lnTo>
                    <a:pt x="0" y="77214"/>
                  </a:lnTo>
                  <a:lnTo>
                    <a:pt x="992" y="105755"/>
                  </a:lnTo>
                  <a:lnTo>
                    <a:pt x="4740" y="141591"/>
                  </a:lnTo>
                  <a:lnTo>
                    <a:pt x="12359" y="180669"/>
                  </a:lnTo>
                  <a:lnTo>
                    <a:pt x="22360" y="222180"/>
                  </a:lnTo>
                  <a:lnTo>
                    <a:pt x="27805" y="244362"/>
                  </a:lnTo>
                  <a:lnTo>
                    <a:pt x="33419" y="267088"/>
                  </a:lnTo>
                  <a:lnTo>
                    <a:pt x="40139" y="290176"/>
                  </a:lnTo>
                  <a:lnTo>
                    <a:pt x="47595" y="313505"/>
                  </a:lnTo>
                  <a:lnTo>
                    <a:pt x="55542" y="336996"/>
                  </a:lnTo>
                  <a:lnTo>
                    <a:pt x="63817" y="360594"/>
                  </a:lnTo>
                  <a:lnTo>
                    <a:pt x="72310" y="384263"/>
                  </a:lnTo>
                  <a:lnTo>
                    <a:pt x="80949" y="407980"/>
                  </a:lnTo>
                  <a:lnTo>
                    <a:pt x="98485" y="450207"/>
                  </a:lnTo>
                  <a:lnTo>
                    <a:pt x="116200" y="487827"/>
                  </a:lnTo>
                  <a:lnTo>
                    <a:pt x="133996" y="521083"/>
                  </a:lnTo>
                  <a:lnTo>
                    <a:pt x="160749" y="558215"/>
                  </a:lnTo>
                  <a:lnTo>
                    <a:pt x="187527" y="578588"/>
                  </a:lnTo>
                  <a:lnTo>
                    <a:pt x="214313" y="586168"/>
                  </a:lnTo>
                  <a:lnTo>
                    <a:pt x="222251" y="584255"/>
                  </a:lnTo>
                  <a:lnTo>
                    <a:pt x="236361" y="574193"/>
                  </a:lnTo>
                  <a:lnTo>
                    <a:pt x="255461" y="551793"/>
                  </a:lnTo>
                  <a:lnTo>
                    <a:pt x="262366" y="532314"/>
                  </a:lnTo>
                  <a:lnTo>
                    <a:pt x="264443" y="510428"/>
                  </a:lnTo>
                  <a:lnTo>
                    <a:pt x="262059" y="487472"/>
                  </a:lnTo>
                  <a:lnTo>
                    <a:pt x="245657" y="452235"/>
                  </a:lnTo>
                  <a:lnTo>
                    <a:pt x="224936" y="433827"/>
                  </a:lnTo>
                  <a:lnTo>
                    <a:pt x="182733" y="412307"/>
                  </a:lnTo>
                  <a:lnTo>
                    <a:pt x="133945" y="392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4754"/>
            <p:cNvSpPr/>
            <p:nvPr/>
          </p:nvSpPr>
          <p:spPr bwMode="auto">
            <a:xfrm>
              <a:off x="1323563" y="1419820"/>
              <a:ext cx="136694" cy="228934"/>
            </a:xfrm>
            <a:custGeom>
              <a:avLst/>
              <a:gdLst/>
              <a:ahLst/>
              <a:cxnLst/>
              <a:rect l="0" t="0" r="0" b="0"/>
              <a:pathLst>
                <a:path w="136694" h="228934">
                  <a:moveTo>
                    <a:pt x="42679" y="8930"/>
                  </a:moveTo>
                  <a:lnTo>
                    <a:pt x="42679" y="43269"/>
                  </a:lnTo>
                  <a:lnTo>
                    <a:pt x="52160" y="80510"/>
                  </a:lnTo>
                  <a:lnTo>
                    <a:pt x="62797" y="122963"/>
                  </a:lnTo>
                  <a:lnTo>
                    <a:pt x="72232" y="162221"/>
                  </a:lnTo>
                  <a:lnTo>
                    <a:pt x="86052" y="198988"/>
                  </a:lnTo>
                  <a:lnTo>
                    <a:pt x="97974" y="220797"/>
                  </a:lnTo>
                  <a:lnTo>
                    <a:pt x="102363" y="224589"/>
                  </a:lnTo>
                  <a:lnTo>
                    <a:pt x="112531" y="228802"/>
                  </a:lnTo>
                  <a:lnTo>
                    <a:pt x="117028" y="228933"/>
                  </a:lnTo>
                  <a:lnTo>
                    <a:pt x="124671" y="226433"/>
                  </a:lnTo>
                  <a:lnTo>
                    <a:pt x="127106" y="221401"/>
                  </a:lnTo>
                  <a:lnTo>
                    <a:pt x="133660" y="184808"/>
                  </a:lnTo>
                  <a:lnTo>
                    <a:pt x="136693" y="161512"/>
                  </a:lnTo>
                  <a:lnTo>
                    <a:pt x="131830" y="120506"/>
                  </a:lnTo>
                  <a:lnTo>
                    <a:pt x="118263" y="78921"/>
                  </a:lnTo>
                  <a:lnTo>
                    <a:pt x="107360" y="56904"/>
                  </a:lnTo>
                  <a:lnTo>
                    <a:pt x="90609" y="39843"/>
                  </a:lnTo>
                  <a:lnTo>
                    <a:pt x="80585" y="32515"/>
                  </a:lnTo>
                  <a:lnTo>
                    <a:pt x="61511" y="27019"/>
                  </a:lnTo>
                  <a:lnTo>
                    <a:pt x="52257" y="26943"/>
                  </a:lnTo>
                  <a:lnTo>
                    <a:pt x="36683" y="32149"/>
                  </a:lnTo>
                  <a:lnTo>
                    <a:pt x="29752" y="36316"/>
                  </a:lnTo>
                  <a:lnTo>
                    <a:pt x="19405" y="48883"/>
                  </a:lnTo>
                  <a:lnTo>
                    <a:pt x="0" y="85495"/>
                  </a:lnTo>
                  <a:lnTo>
                    <a:pt x="336" y="85770"/>
                  </a:lnTo>
                  <a:lnTo>
                    <a:pt x="3355" y="83430"/>
                  </a:lnTo>
                  <a:lnTo>
                    <a:pt x="25913" y="39270"/>
                  </a:lnTo>
                  <a:lnTo>
                    <a:pt x="4267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4755"/>
            <p:cNvSpPr/>
            <p:nvPr/>
          </p:nvSpPr>
          <p:spPr bwMode="auto">
            <a:xfrm>
              <a:off x="930507" y="1157038"/>
              <a:ext cx="380179" cy="742530"/>
            </a:xfrm>
            <a:custGeom>
              <a:avLst/>
              <a:gdLst/>
              <a:ahLst/>
              <a:cxnLst/>
              <a:rect l="0" t="0" r="0" b="0"/>
              <a:pathLst>
                <a:path w="380179" h="742530">
                  <a:moveTo>
                    <a:pt x="7110" y="253853"/>
                  </a:moveTo>
                  <a:lnTo>
                    <a:pt x="7110" y="261541"/>
                  </a:lnTo>
                  <a:lnTo>
                    <a:pt x="2370" y="267155"/>
                  </a:lnTo>
                  <a:lnTo>
                    <a:pt x="42" y="274978"/>
                  </a:lnTo>
                  <a:lnTo>
                    <a:pt x="0" y="287054"/>
                  </a:lnTo>
                  <a:lnTo>
                    <a:pt x="8058" y="329791"/>
                  </a:lnTo>
                  <a:lnTo>
                    <a:pt x="14477" y="360032"/>
                  </a:lnTo>
                  <a:lnTo>
                    <a:pt x="23944" y="399932"/>
                  </a:lnTo>
                  <a:lnTo>
                    <a:pt x="34766" y="444123"/>
                  </a:lnTo>
                  <a:lnTo>
                    <a:pt x="40430" y="467020"/>
                  </a:lnTo>
                  <a:lnTo>
                    <a:pt x="47183" y="491214"/>
                  </a:lnTo>
                  <a:lnTo>
                    <a:pt x="54661" y="516273"/>
                  </a:lnTo>
                  <a:lnTo>
                    <a:pt x="62623" y="541909"/>
                  </a:lnTo>
                  <a:lnTo>
                    <a:pt x="69916" y="566937"/>
                  </a:lnTo>
                  <a:lnTo>
                    <a:pt x="76762" y="591560"/>
                  </a:lnTo>
                  <a:lnTo>
                    <a:pt x="83310" y="615913"/>
                  </a:lnTo>
                  <a:lnTo>
                    <a:pt x="95878" y="658846"/>
                  </a:lnTo>
                  <a:lnTo>
                    <a:pt x="107086" y="694795"/>
                  </a:lnTo>
                  <a:lnTo>
                    <a:pt x="119720" y="736835"/>
                  </a:lnTo>
                  <a:lnTo>
                    <a:pt x="120879" y="742529"/>
                  </a:lnTo>
                  <a:lnTo>
                    <a:pt x="120659" y="742355"/>
                  </a:lnTo>
                  <a:lnTo>
                    <a:pt x="110531" y="708269"/>
                  </a:lnTo>
                  <a:lnTo>
                    <a:pt x="99708" y="673105"/>
                  </a:lnTo>
                  <a:lnTo>
                    <a:pt x="92655" y="648448"/>
                  </a:lnTo>
                  <a:lnTo>
                    <a:pt x="84976" y="621096"/>
                  </a:lnTo>
                  <a:lnTo>
                    <a:pt x="76880" y="589963"/>
                  </a:lnTo>
                  <a:lnTo>
                    <a:pt x="68506" y="556309"/>
                  </a:lnTo>
                  <a:lnTo>
                    <a:pt x="59947" y="520974"/>
                  </a:lnTo>
                  <a:lnTo>
                    <a:pt x="52257" y="482535"/>
                  </a:lnTo>
                  <a:lnTo>
                    <a:pt x="45145" y="442027"/>
                  </a:lnTo>
                  <a:lnTo>
                    <a:pt x="38420" y="400138"/>
                  </a:lnTo>
                  <a:lnTo>
                    <a:pt x="31952" y="359314"/>
                  </a:lnTo>
                  <a:lnTo>
                    <a:pt x="25656" y="319199"/>
                  </a:lnTo>
                  <a:lnTo>
                    <a:pt x="19474" y="279558"/>
                  </a:lnTo>
                  <a:lnTo>
                    <a:pt x="14361" y="242216"/>
                  </a:lnTo>
                  <a:lnTo>
                    <a:pt x="9959" y="206407"/>
                  </a:lnTo>
                  <a:lnTo>
                    <a:pt x="6033" y="171621"/>
                  </a:lnTo>
                  <a:lnTo>
                    <a:pt x="3416" y="140492"/>
                  </a:lnTo>
                  <a:lnTo>
                    <a:pt x="1671" y="111803"/>
                  </a:lnTo>
                  <a:lnTo>
                    <a:pt x="507" y="84739"/>
                  </a:lnTo>
                  <a:lnTo>
                    <a:pt x="1860" y="44084"/>
                  </a:lnTo>
                  <a:lnTo>
                    <a:pt x="6073" y="4609"/>
                  </a:lnTo>
                  <a:lnTo>
                    <a:pt x="8403" y="4346"/>
                  </a:lnTo>
                  <a:lnTo>
                    <a:pt x="16284" y="11992"/>
                  </a:lnTo>
                  <a:lnTo>
                    <a:pt x="31877" y="42512"/>
                  </a:lnTo>
                  <a:lnTo>
                    <a:pt x="43253" y="74265"/>
                  </a:lnTo>
                  <a:lnTo>
                    <a:pt x="55916" y="112520"/>
                  </a:lnTo>
                  <a:lnTo>
                    <a:pt x="71466" y="155981"/>
                  </a:lnTo>
                  <a:lnTo>
                    <a:pt x="80772" y="179675"/>
                  </a:lnTo>
                  <a:lnTo>
                    <a:pt x="90944" y="204401"/>
                  </a:lnTo>
                  <a:lnTo>
                    <a:pt x="101695" y="229815"/>
                  </a:lnTo>
                  <a:lnTo>
                    <a:pt x="112831" y="254694"/>
                  </a:lnTo>
                  <a:lnTo>
                    <a:pt x="124223" y="279219"/>
                  </a:lnTo>
                  <a:lnTo>
                    <a:pt x="135787" y="303505"/>
                  </a:lnTo>
                  <a:lnTo>
                    <a:pt x="148457" y="327634"/>
                  </a:lnTo>
                  <a:lnTo>
                    <a:pt x="161865" y="351657"/>
                  </a:lnTo>
                  <a:lnTo>
                    <a:pt x="175764" y="375611"/>
                  </a:lnTo>
                  <a:lnTo>
                    <a:pt x="204437" y="418100"/>
                  </a:lnTo>
                  <a:lnTo>
                    <a:pt x="232725" y="454844"/>
                  </a:lnTo>
                  <a:lnTo>
                    <a:pt x="270963" y="496850"/>
                  </a:lnTo>
                  <a:lnTo>
                    <a:pt x="306436" y="527597"/>
                  </a:lnTo>
                  <a:lnTo>
                    <a:pt x="350063" y="557877"/>
                  </a:lnTo>
                  <a:lnTo>
                    <a:pt x="364821" y="568609"/>
                  </a:lnTo>
                  <a:lnTo>
                    <a:pt x="368615" y="569855"/>
                  </a:lnTo>
                  <a:lnTo>
                    <a:pt x="372137" y="569692"/>
                  </a:lnTo>
                  <a:lnTo>
                    <a:pt x="375477" y="568592"/>
                  </a:lnTo>
                  <a:lnTo>
                    <a:pt x="377704" y="564882"/>
                  </a:lnTo>
                  <a:lnTo>
                    <a:pt x="380178" y="552822"/>
                  </a:lnTo>
                  <a:lnTo>
                    <a:pt x="367508" y="510721"/>
                  </a:lnTo>
                  <a:lnTo>
                    <a:pt x="357126" y="476826"/>
                  </a:lnTo>
                  <a:lnTo>
                    <a:pt x="345896" y="433319"/>
                  </a:lnTo>
                  <a:lnTo>
                    <a:pt x="340124" y="409216"/>
                  </a:lnTo>
                  <a:lnTo>
                    <a:pt x="333299" y="383225"/>
                  </a:lnTo>
                  <a:lnTo>
                    <a:pt x="325773" y="355976"/>
                  </a:lnTo>
                  <a:lnTo>
                    <a:pt x="317778" y="327888"/>
                  </a:lnTo>
                  <a:lnTo>
                    <a:pt x="308480" y="299241"/>
                  </a:lnTo>
                  <a:lnTo>
                    <a:pt x="298312" y="270221"/>
                  </a:lnTo>
                  <a:lnTo>
                    <a:pt x="287565" y="240952"/>
                  </a:lnTo>
                  <a:lnTo>
                    <a:pt x="277424" y="213502"/>
                  </a:lnTo>
                  <a:lnTo>
                    <a:pt x="267687" y="187265"/>
                  </a:lnTo>
                  <a:lnTo>
                    <a:pt x="258218" y="161836"/>
                  </a:lnTo>
                  <a:lnTo>
                    <a:pt x="249922" y="137938"/>
                  </a:lnTo>
                  <a:lnTo>
                    <a:pt x="242406" y="115061"/>
                  </a:lnTo>
                  <a:lnTo>
                    <a:pt x="229757" y="74097"/>
                  </a:lnTo>
                  <a:lnTo>
                    <a:pt x="218049" y="30707"/>
                  </a:lnTo>
                  <a:lnTo>
                    <a:pt x="215131" y="6386"/>
                  </a:lnTo>
                  <a:lnTo>
                    <a:pt x="216236" y="2554"/>
                  </a:lnTo>
                  <a:lnTo>
                    <a:pt x="217965" y="0"/>
                  </a:lnTo>
                  <a:lnTo>
                    <a:pt x="221102" y="282"/>
                  </a:lnTo>
                  <a:lnTo>
                    <a:pt x="229879" y="5886"/>
                  </a:lnTo>
                  <a:lnTo>
                    <a:pt x="250403" y="43634"/>
                  </a:lnTo>
                  <a:lnTo>
                    <a:pt x="272457" y="83233"/>
                  </a:lnTo>
                  <a:lnTo>
                    <a:pt x="301790" y="128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4756"/>
          <p:cNvSpPr/>
          <p:nvPr/>
        </p:nvSpPr>
        <p:spPr bwMode="auto">
          <a:xfrm>
            <a:off x="1473398" y="2759273"/>
            <a:ext cx="3268267" cy="98183"/>
          </a:xfrm>
          <a:custGeom>
            <a:avLst/>
            <a:gdLst/>
            <a:ahLst/>
            <a:cxnLst/>
            <a:rect l="0" t="0" r="0" b="0"/>
            <a:pathLst>
              <a:path w="3268267" h="98183">
                <a:moveTo>
                  <a:pt x="0" y="80368"/>
                </a:moveTo>
                <a:lnTo>
                  <a:pt x="20991" y="80368"/>
                </a:lnTo>
                <a:lnTo>
                  <a:pt x="34552" y="75627"/>
                </a:lnTo>
                <a:lnTo>
                  <a:pt x="69414" y="56156"/>
                </a:lnTo>
                <a:lnTo>
                  <a:pt x="104266" y="53679"/>
                </a:lnTo>
                <a:lnTo>
                  <a:pt x="119970" y="54601"/>
                </a:lnTo>
                <a:lnTo>
                  <a:pt x="160788" y="64604"/>
                </a:lnTo>
                <a:lnTo>
                  <a:pt x="173657" y="68401"/>
                </a:lnTo>
                <a:lnTo>
                  <a:pt x="214839" y="71038"/>
                </a:lnTo>
                <a:lnTo>
                  <a:pt x="257265" y="71359"/>
                </a:lnTo>
                <a:lnTo>
                  <a:pt x="301217" y="71422"/>
                </a:lnTo>
                <a:lnTo>
                  <a:pt x="343596" y="71435"/>
                </a:lnTo>
                <a:lnTo>
                  <a:pt x="378406" y="71437"/>
                </a:lnTo>
                <a:lnTo>
                  <a:pt x="413856" y="71438"/>
                </a:lnTo>
                <a:lnTo>
                  <a:pt x="449495" y="76178"/>
                </a:lnTo>
                <a:lnTo>
                  <a:pt x="485190" y="83867"/>
                </a:lnTo>
                <a:lnTo>
                  <a:pt x="520902" y="92429"/>
                </a:lnTo>
                <a:lnTo>
                  <a:pt x="561359" y="96509"/>
                </a:lnTo>
                <a:lnTo>
                  <a:pt x="604765" y="97718"/>
                </a:lnTo>
                <a:lnTo>
                  <a:pt x="636886" y="98001"/>
                </a:lnTo>
                <a:lnTo>
                  <a:pt x="670014" y="98126"/>
                </a:lnTo>
                <a:lnTo>
                  <a:pt x="701274" y="98182"/>
                </a:lnTo>
                <a:lnTo>
                  <a:pt x="731704" y="95561"/>
                </a:lnTo>
                <a:lnTo>
                  <a:pt x="761764" y="91089"/>
                </a:lnTo>
                <a:lnTo>
                  <a:pt x="791661" y="85794"/>
                </a:lnTo>
                <a:lnTo>
                  <a:pt x="821485" y="82779"/>
                </a:lnTo>
                <a:lnTo>
                  <a:pt x="852269" y="81439"/>
                </a:lnTo>
                <a:lnTo>
                  <a:pt x="885794" y="80844"/>
                </a:lnTo>
                <a:lnTo>
                  <a:pt x="917892" y="77933"/>
                </a:lnTo>
                <a:lnTo>
                  <a:pt x="949687" y="74325"/>
                </a:lnTo>
                <a:lnTo>
                  <a:pt x="983661" y="72721"/>
                </a:lnTo>
                <a:lnTo>
                  <a:pt x="1018605" y="74654"/>
                </a:lnTo>
                <a:lnTo>
                  <a:pt x="1052987" y="77828"/>
                </a:lnTo>
                <a:lnTo>
                  <a:pt x="1084804" y="79239"/>
                </a:lnTo>
                <a:lnTo>
                  <a:pt x="1118128" y="82512"/>
                </a:lnTo>
                <a:lnTo>
                  <a:pt x="1152782" y="87274"/>
                </a:lnTo>
                <a:lnTo>
                  <a:pt x="1188027" y="92697"/>
                </a:lnTo>
                <a:lnTo>
                  <a:pt x="1223536" y="95770"/>
                </a:lnTo>
                <a:lnTo>
                  <a:pt x="1259161" y="97135"/>
                </a:lnTo>
                <a:lnTo>
                  <a:pt x="1294838" y="97742"/>
                </a:lnTo>
                <a:lnTo>
                  <a:pt x="1327893" y="98011"/>
                </a:lnTo>
                <a:lnTo>
                  <a:pt x="1359120" y="97139"/>
                </a:lnTo>
                <a:lnTo>
                  <a:pt x="1389535" y="93444"/>
                </a:lnTo>
                <a:lnTo>
                  <a:pt x="1419590" y="88494"/>
                </a:lnTo>
                <a:lnTo>
                  <a:pt x="1449484" y="82987"/>
                </a:lnTo>
                <a:lnTo>
                  <a:pt x="1479306" y="77232"/>
                </a:lnTo>
                <a:lnTo>
                  <a:pt x="1509097" y="74013"/>
                </a:lnTo>
                <a:lnTo>
                  <a:pt x="1551114" y="72201"/>
                </a:lnTo>
                <a:lnTo>
                  <a:pt x="1591345" y="69018"/>
                </a:lnTo>
                <a:lnTo>
                  <a:pt x="1632039" y="64437"/>
                </a:lnTo>
                <a:lnTo>
                  <a:pt x="1669231" y="63080"/>
                </a:lnTo>
                <a:lnTo>
                  <a:pt x="1708033" y="65324"/>
                </a:lnTo>
                <a:lnTo>
                  <a:pt x="1750949" y="66980"/>
                </a:lnTo>
                <a:lnTo>
                  <a:pt x="1795084" y="63833"/>
                </a:lnTo>
                <a:lnTo>
                  <a:pt x="1839580" y="60255"/>
                </a:lnTo>
                <a:lnTo>
                  <a:pt x="1884183" y="55557"/>
                </a:lnTo>
                <a:lnTo>
                  <a:pt x="1926173" y="51519"/>
                </a:lnTo>
                <a:lnTo>
                  <a:pt x="1966395" y="44039"/>
                </a:lnTo>
                <a:lnTo>
                  <a:pt x="2009732" y="38184"/>
                </a:lnTo>
                <a:lnTo>
                  <a:pt x="2051347" y="36449"/>
                </a:lnTo>
                <a:lnTo>
                  <a:pt x="2091458" y="35935"/>
                </a:lnTo>
                <a:lnTo>
                  <a:pt x="2132116" y="38429"/>
                </a:lnTo>
                <a:lnTo>
                  <a:pt x="2171944" y="45452"/>
                </a:lnTo>
                <a:lnTo>
                  <a:pt x="2215164" y="51171"/>
                </a:lnTo>
                <a:lnTo>
                  <a:pt x="2259390" y="55511"/>
                </a:lnTo>
                <a:lnTo>
                  <a:pt x="2303913" y="60435"/>
                </a:lnTo>
                <a:lnTo>
                  <a:pt x="2334641" y="60595"/>
                </a:lnTo>
                <a:lnTo>
                  <a:pt x="2368142" y="57358"/>
                </a:lnTo>
                <a:lnTo>
                  <a:pt x="2402875" y="55258"/>
                </a:lnTo>
                <a:lnTo>
                  <a:pt x="2437163" y="53333"/>
                </a:lnTo>
                <a:lnTo>
                  <a:pt x="2468939" y="49170"/>
                </a:lnTo>
                <a:lnTo>
                  <a:pt x="2502244" y="44012"/>
                </a:lnTo>
                <a:lnTo>
                  <a:pt x="2535898" y="39405"/>
                </a:lnTo>
                <a:lnTo>
                  <a:pt x="2567391" y="37357"/>
                </a:lnTo>
                <a:lnTo>
                  <a:pt x="2600571" y="36447"/>
                </a:lnTo>
                <a:lnTo>
                  <a:pt x="2634169" y="36043"/>
                </a:lnTo>
                <a:lnTo>
                  <a:pt x="2665638" y="35863"/>
                </a:lnTo>
                <a:lnTo>
                  <a:pt x="2696161" y="35783"/>
                </a:lnTo>
                <a:lnTo>
                  <a:pt x="2726263" y="35748"/>
                </a:lnTo>
                <a:lnTo>
                  <a:pt x="2756178" y="35732"/>
                </a:lnTo>
                <a:lnTo>
                  <a:pt x="2788656" y="38371"/>
                </a:lnTo>
                <a:lnTo>
                  <a:pt x="2822934" y="42851"/>
                </a:lnTo>
                <a:lnTo>
                  <a:pt x="2858013" y="48149"/>
                </a:lnTo>
                <a:lnTo>
                  <a:pt x="2893447" y="51165"/>
                </a:lnTo>
                <a:lnTo>
                  <a:pt x="2930031" y="52506"/>
                </a:lnTo>
                <a:lnTo>
                  <a:pt x="2969442" y="53102"/>
                </a:lnTo>
                <a:lnTo>
                  <a:pt x="3007463" y="50721"/>
                </a:lnTo>
                <a:lnTo>
                  <a:pt x="3045198" y="46355"/>
                </a:lnTo>
                <a:lnTo>
                  <a:pt x="3085119" y="41108"/>
                </a:lnTo>
                <a:lnTo>
                  <a:pt x="3120722" y="35468"/>
                </a:lnTo>
                <a:lnTo>
                  <a:pt x="3153082" y="29654"/>
                </a:lnTo>
                <a:lnTo>
                  <a:pt x="3184000" y="23763"/>
                </a:lnTo>
                <a:lnTo>
                  <a:pt x="3224557" y="10128"/>
                </a:lnTo>
                <a:lnTo>
                  <a:pt x="326826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4" name="SMARTInkShape-4757"/>
          <p:cNvSpPr/>
          <p:nvPr/>
        </p:nvSpPr>
        <p:spPr bwMode="auto">
          <a:xfrm>
            <a:off x="5125641" y="3861634"/>
            <a:ext cx="2074631" cy="790307"/>
          </a:xfrm>
          <a:custGeom>
            <a:avLst/>
            <a:gdLst/>
            <a:ahLst/>
            <a:cxnLst/>
            <a:rect l="0" t="0" r="0" b="0"/>
            <a:pathLst>
              <a:path w="2074631" h="790307">
                <a:moveTo>
                  <a:pt x="1276945" y="192444"/>
                </a:moveTo>
                <a:lnTo>
                  <a:pt x="1276945" y="171195"/>
                </a:lnTo>
                <a:lnTo>
                  <a:pt x="1274299" y="165471"/>
                </a:lnTo>
                <a:lnTo>
                  <a:pt x="1251213" y="140068"/>
                </a:lnTo>
                <a:lnTo>
                  <a:pt x="1213401" y="118911"/>
                </a:lnTo>
                <a:lnTo>
                  <a:pt x="1173773" y="96780"/>
                </a:lnTo>
                <a:lnTo>
                  <a:pt x="1139440" y="83952"/>
                </a:lnTo>
                <a:lnTo>
                  <a:pt x="1104131" y="73868"/>
                </a:lnTo>
                <a:lnTo>
                  <a:pt x="1063794" y="64596"/>
                </a:lnTo>
                <a:lnTo>
                  <a:pt x="1025163" y="60305"/>
                </a:lnTo>
                <a:lnTo>
                  <a:pt x="995378" y="59302"/>
                </a:lnTo>
                <a:lnTo>
                  <a:pt x="962296" y="58856"/>
                </a:lnTo>
                <a:lnTo>
                  <a:pt x="927749" y="58658"/>
                </a:lnTo>
                <a:lnTo>
                  <a:pt x="892551" y="61215"/>
                </a:lnTo>
                <a:lnTo>
                  <a:pt x="856072" y="65659"/>
                </a:lnTo>
                <a:lnTo>
                  <a:pt x="816708" y="70941"/>
                </a:lnTo>
                <a:lnTo>
                  <a:pt x="776062" y="79243"/>
                </a:lnTo>
                <a:lnTo>
                  <a:pt x="733854" y="89547"/>
                </a:lnTo>
                <a:lnTo>
                  <a:pt x="711486" y="95072"/>
                </a:lnTo>
                <a:lnTo>
                  <a:pt x="688636" y="100740"/>
                </a:lnTo>
                <a:lnTo>
                  <a:pt x="644727" y="112330"/>
                </a:lnTo>
                <a:lnTo>
                  <a:pt x="601069" y="126080"/>
                </a:lnTo>
                <a:lnTo>
                  <a:pt x="578314" y="135303"/>
                </a:lnTo>
                <a:lnTo>
                  <a:pt x="533848" y="156134"/>
                </a:lnTo>
                <a:lnTo>
                  <a:pt x="494242" y="178621"/>
                </a:lnTo>
                <a:lnTo>
                  <a:pt x="454150" y="201845"/>
                </a:lnTo>
                <a:lnTo>
                  <a:pt x="415164" y="227380"/>
                </a:lnTo>
                <a:lnTo>
                  <a:pt x="381301" y="258573"/>
                </a:lnTo>
                <a:lnTo>
                  <a:pt x="349714" y="292280"/>
                </a:lnTo>
                <a:lnTo>
                  <a:pt x="320131" y="326112"/>
                </a:lnTo>
                <a:lnTo>
                  <a:pt x="293755" y="357686"/>
                </a:lnTo>
                <a:lnTo>
                  <a:pt x="271447" y="393546"/>
                </a:lnTo>
                <a:lnTo>
                  <a:pt x="253597" y="431643"/>
                </a:lnTo>
                <a:lnTo>
                  <a:pt x="242355" y="468419"/>
                </a:lnTo>
                <a:lnTo>
                  <a:pt x="239344" y="504607"/>
                </a:lnTo>
                <a:lnTo>
                  <a:pt x="242305" y="540535"/>
                </a:lnTo>
                <a:lnTo>
                  <a:pt x="250235" y="576346"/>
                </a:lnTo>
                <a:lnTo>
                  <a:pt x="268312" y="609461"/>
                </a:lnTo>
                <a:lnTo>
                  <a:pt x="295859" y="639722"/>
                </a:lnTo>
                <a:lnTo>
                  <a:pt x="334560" y="666401"/>
                </a:lnTo>
                <a:lnTo>
                  <a:pt x="356986" y="678079"/>
                </a:lnTo>
                <a:lnTo>
                  <a:pt x="380865" y="688842"/>
                </a:lnTo>
                <a:lnTo>
                  <a:pt x="405714" y="698993"/>
                </a:lnTo>
                <a:lnTo>
                  <a:pt x="433195" y="707745"/>
                </a:lnTo>
                <a:lnTo>
                  <a:pt x="462430" y="715564"/>
                </a:lnTo>
                <a:lnTo>
                  <a:pt x="492833" y="722761"/>
                </a:lnTo>
                <a:lnTo>
                  <a:pt x="524016" y="729543"/>
                </a:lnTo>
                <a:lnTo>
                  <a:pt x="555719" y="736050"/>
                </a:lnTo>
                <a:lnTo>
                  <a:pt x="587768" y="742371"/>
                </a:lnTo>
                <a:lnTo>
                  <a:pt x="622033" y="748570"/>
                </a:lnTo>
                <a:lnTo>
                  <a:pt x="657775" y="754687"/>
                </a:lnTo>
                <a:lnTo>
                  <a:pt x="694500" y="760749"/>
                </a:lnTo>
                <a:lnTo>
                  <a:pt x="732875" y="765783"/>
                </a:lnTo>
                <a:lnTo>
                  <a:pt x="772349" y="770131"/>
                </a:lnTo>
                <a:lnTo>
                  <a:pt x="812555" y="774022"/>
                </a:lnTo>
                <a:lnTo>
                  <a:pt x="854242" y="776616"/>
                </a:lnTo>
                <a:lnTo>
                  <a:pt x="896917" y="778345"/>
                </a:lnTo>
                <a:lnTo>
                  <a:pt x="940249" y="779498"/>
                </a:lnTo>
                <a:lnTo>
                  <a:pt x="984020" y="781259"/>
                </a:lnTo>
                <a:lnTo>
                  <a:pt x="1028083" y="783425"/>
                </a:lnTo>
                <a:lnTo>
                  <a:pt x="1072342" y="785861"/>
                </a:lnTo>
                <a:lnTo>
                  <a:pt x="1116730" y="787485"/>
                </a:lnTo>
                <a:lnTo>
                  <a:pt x="1161206" y="788567"/>
                </a:lnTo>
                <a:lnTo>
                  <a:pt x="1205739" y="789289"/>
                </a:lnTo>
                <a:lnTo>
                  <a:pt x="1249318" y="789771"/>
                </a:lnTo>
                <a:lnTo>
                  <a:pt x="1292261" y="790092"/>
                </a:lnTo>
                <a:lnTo>
                  <a:pt x="1334781" y="790306"/>
                </a:lnTo>
                <a:lnTo>
                  <a:pt x="1377018" y="788464"/>
                </a:lnTo>
                <a:lnTo>
                  <a:pt x="1419066" y="785251"/>
                </a:lnTo>
                <a:lnTo>
                  <a:pt x="1460990" y="781126"/>
                </a:lnTo>
                <a:lnTo>
                  <a:pt x="1501837" y="775398"/>
                </a:lnTo>
                <a:lnTo>
                  <a:pt x="1541967" y="768604"/>
                </a:lnTo>
                <a:lnTo>
                  <a:pt x="1581618" y="761097"/>
                </a:lnTo>
                <a:lnTo>
                  <a:pt x="1620951" y="752125"/>
                </a:lnTo>
                <a:lnTo>
                  <a:pt x="1660072" y="742174"/>
                </a:lnTo>
                <a:lnTo>
                  <a:pt x="1699050" y="731571"/>
                </a:lnTo>
                <a:lnTo>
                  <a:pt x="1735950" y="718550"/>
                </a:lnTo>
                <a:lnTo>
                  <a:pt x="1771464" y="703915"/>
                </a:lnTo>
                <a:lnTo>
                  <a:pt x="1806054" y="688206"/>
                </a:lnTo>
                <a:lnTo>
                  <a:pt x="1839035" y="669796"/>
                </a:lnTo>
                <a:lnTo>
                  <a:pt x="1870945" y="649585"/>
                </a:lnTo>
                <a:lnTo>
                  <a:pt x="1902141" y="628173"/>
                </a:lnTo>
                <a:lnTo>
                  <a:pt x="1930875" y="604969"/>
                </a:lnTo>
                <a:lnTo>
                  <a:pt x="1957968" y="580570"/>
                </a:lnTo>
                <a:lnTo>
                  <a:pt x="1983968" y="555375"/>
                </a:lnTo>
                <a:lnTo>
                  <a:pt x="2005271" y="529648"/>
                </a:lnTo>
                <a:lnTo>
                  <a:pt x="2023440" y="503567"/>
                </a:lnTo>
                <a:lnTo>
                  <a:pt x="2039523" y="477250"/>
                </a:lnTo>
                <a:lnTo>
                  <a:pt x="2052229" y="449783"/>
                </a:lnTo>
                <a:lnTo>
                  <a:pt x="2062683" y="421550"/>
                </a:lnTo>
                <a:lnTo>
                  <a:pt x="2071638" y="392807"/>
                </a:lnTo>
                <a:lnTo>
                  <a:pt x="2074630" y="363722"/>
                </a:lnTo>
                <a:lnTo>
                  <a:pt x="2073650" y="334411"/>
                </a:lnTo>
                <a:lnTo>
                  <a:pt x="2070019" y="304948"/>
                </a:lnTo>
                <a:lnTo>
                  <a:pt x="2061645" y="276376"/>
                </a:lnTo>
                <a:lnTo>
                  <a:pt x="2050110" y="248399"/>
                </a:lnTo>
                <a:lnTo>
                  <a:pt x="2036467" y="220818"/>
                </a:lnTo>
                <a:lnTo>
                  <a:pt x="2016456" y="194492"/>
                </a:lnTo>
                <a:lnTo>
                  <a:pt x="1992202" y="169005"/>
                </a:lnTo>
                <a:lnTo>
                  <a:pt x="1965119" y="144076"/>
                </a:lnTo>
                <a:lnTo>
                  <a:pt x="1932181" y="122496"/>
                </a:lnTo>
                <a:lnTo>
                  <a:pt x="1895339" y="103148"/>
                </a:lnTo>
                <a:lnTo>
                  <a:pt x="1855896" y="85288"/>
                </a:lnTo>
                <a:lnTo>
                  <a:pt x="1810748" y="68421"/>
                </a:lnTo>
                <a:lnTo>
                  <a:pt x="1761798" y="52215"/>
                </a:lnTo>
                <a:lnTo>
                  <a:pt x="1710313" y="36450"/>
                </a:lnTo>
                <a:lnTo>
                  <a:pt x="1652177" y="24948"/>
                </a:lnTo>
                <a:lnTo>
                  <a:pt x="1589607" y="16288"/>
                </a:lnTo>
                <a:lnTo>
                  <a:pt x="1524082" y="9522"/>
                </a:lnTo>
                <a:lnTo>
                  <a:pt x="1454602" y="5012"/>
                </a:lnTo>
                <a:lnTo>
                  <a:pt x="1382484" y="2005"/>
                </a:lnTo>
                <a:lnTo>
                  <a:pt x="1308609" y="0"/>
                </a:lnTo>
                <a:lnTo>
                  <a:pt x="1232570" y="1640"/>
                </a:lnTo>
                <a:lnTo>
                  <a:pt x="1155088" y="5711"/>
                </a:lnTo>
                <a:lnTo>
                  <a:pt x="1076644" y="11400"/>
                </a:lnTo>
                <a:lnTo>
                  <a:pt x="998552" y="19162"/>
                </a:lnTo>
                <a:lnTo>
                  <a:pt x="920693" y="28306"/>
                </a:lnTo>
                <a:lnTo>
                  <a:pt x="842991" y="38370"/>
                </a:lnTo>
                <a:lnTo>
                  <a:pt x="767377" y="51033"/>
                </a:lnTo>
                <a:lnTo>
                  <a:pt x="693154" y="65428"/>
                </a:lnTo>
                <a:lnTo>
                  <a:pt x="619861" y="80977"/>
                </a:lnTo>
                <a:lnTo>
                  <a:pt x="552147" y="99282"/>
                </a:lnTo>
                <a:lnTo>
                  <a:pt x="488152" y="119422"/>
                </a:lnTo>
                <a:lnTo>
                  <a:pt x="426638" y="140786"/>
                </a:lnTo>
                <a:lnTo>
                  <a:pt x="369753" y="164951"/>
                </a:lnTo>
                <a:lnTo>
                  <a:pt x="315956" y="190982"/>
                </a:lnTo>
                <a:lnTo>
                  <a:pt x="264215" y="218258"/>
                </a:lnTo>
                <a:lnTo>
                  <a:pt x="218807" y="248349"/>
                </a:lnTo>
                <a:lnTo>
                  <a:pt x="177621" y="280316"/>
                </a:lnTo>
                <a:lnTo>
                  <a:pt x="139250" y="313533"/>
                </a:lnTo>
                <a:lnTo>
                  <a:pt x="106724" y="347584"/>
                </a:lnTo>
                <a:lnTo>
                  <a:pt x="78094" y="382191"/>
                </a:lnTo>
                <a:lnTo>
                  <a:pt x="52063" y="417169"/>
                </a:lnTo>
                <a:lnTo>
                  <a:pt x="0" y="48712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105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Recall - Model of an LR Parser</a:t>
            </a:r>
          </a:p>
        </p:txBody>
      </p:sp>
      <p:sp>
        <p:nvSpPr>
          <p:cNvPr id="251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aphicFrame>
        <p:nvGraphicFramePr>
          <p:cNvPr id="2512961" name="Group 65"/>
          <p:cNvGraphicFramePr>
            <a:graphicFrameLocks noGrp="1"/>
          </p:cNvGraphicFramePr>
          <p:nvPr/>
        </p:nvGraphicFramePr>
        <p:xfrm>
          <a:off x="2438400" y="1754188"/>
          <a:ext cx="3519488" cy="455613"/>
        </p:xfrm>
        <a:graphic>
          <a:graphicData uri="http://schemas.openxmlformats.org/drawingml/2006/table">
            <a:tbl>
              <a:tblPr/>
              <a:tblGrid>
                <a:gridCol w="704850"/>
                <a:gridCol w="703263"/>
                <a:gridCol w="703262"/>
                <a:gridCol w="703263"/>
                <a:gridCol w="704850"/>
              </a:tblGrid>
              <a:tr h="4556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…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i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…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$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12914" name="Rectangle 18"/>
          <p:cNvSpPr>
            <a:spLocks noChangeArrowheads="1"/>
          </p:cNvSpPr>
          <p:nvPr/>
        </p:nvSpPr>
        <p:spPr bwMode="auto">
          <a:xfrm>
            <a:off x="3352800" y="2667000"/>
            <a:ext cx="1981200" cy="13716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2915" name="Rectangle 19"/>
          <p:cNvSpPr>
            <a:spLocks noChangeArrowheads="1"/>
          </p:cNvSpPr>
          <p:nvPr/>
        </p:nvSpPr>
        <p:spPr bwMode="auto">
          <a:xfrm>
            <a:off x="3352800" y="4648200"/>
            <a:ext cx="1981200" cy="9144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2944" name="Group 48"/>
          <p:cNvGraphicFramePr>
            <a:graphicFrameLocks noGrp="1"/>
          </p:cNvGraphicFramePr>
          <p:nvPr/>
        </p:nvGraphicFramePr>
        <p:xfrm>
          <a:off x="1447800" y="3125788"/>
          <a:ext cx="609600" cy="2589214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318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m-1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m-1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…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12932" name="Text Box 36"/>
          <p:cNvSpPr txBox="1">
            <a:spLocks noChangeArrowheads="1"/>
          </p:cNvSpPr>
          <p:nvPr/>
        </p:nvSpPr>
        <p:spPr bwMode="auto">
          <a:xfrm>
            <a:off x="258763" y="3106738"/>
            <a:ext cx="701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Stack</a:t>
            </a:r>
          </a:p>
        </p:txBody>
      </p:sp>
      <p:sp>
        <p:nvSpPr>
          <p:cNvPr id="2512933" name="Text Box 37"/>
          <p:cNvSpPr txBox="1">
            <a:spLocks noChangeArrowheads="1"/>
          </p:cNvSpPr>
          <p:nvPr/>
        </p:nvSpPr>
        <p:spPr bwMode="auto">
          <a:xfrm>
            <a:off x="3865563" y="1277938"/>
            <a:ext cx="650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input</a:t>
            </a:r>
          </a:p>
        </p:txBody>
      </p:sp>
      <p:sp>
        <p:nvSpPr>
          <p:cNvPr id="2512934" name="Text Box 38"/>
          <p:cNvSpPr txBox="1">
            <a:spLocks noChangeArrowheads="1"/>
          </p:cNvSpPr>
          <p:nvPr/>
        </p:nvSpPr>
        <p:spPr bwMode="auto">
          <a:xfrm>
            <a:off x="6837363" y="3030538"/>
            <a:ext cx="8032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output</a:t>
            </a:r>
          </a:p>
        </p:txBody>
      </p:sp>
      <p:sp>
        <p:nvSpPr>
          <p:cNvPr id="2512935" name="Text Box 39"/>
          <p:cNvSpPr txBox="1">
            <a:spLocks noChangeArrowheads="1"/>
          </p:cNvSpPr>
          <p:nvPr/>
        </p:nvSpPr>
        <p:spPr bwMode="auto">
          <a:xfrm>
            <a:off x="3668713" y="3070225"/>
            <a:ext cx="12985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LR Parsing</a:t>
            </a:r>
          </a:p>
          <a:p>
            <a:r>
              <a:rPr lang="en-US" altLang="en-US"/>
              <a:t>Program</a:t>
            </a:r>
          </a:p>
        </p:txBody>
      </p:sp>
      <p:sp>
        <p:nvSpPr>
          <p:cNvPr id="2512936" name="Text Box 40"/>
          <p:cNvSpPr txBox="1">
            <a:spLocks noChangeArrowheads="1"/>
          </p:cNvSpPr>
          <p:nvPr/>
        </p:nvSpPr>
        <p:spPr bwMode="auto">
          <a:xfrm>
            <a:off x="3581400" y="4724400"/>
            <a:ext cx="15906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/>
          <a:p>
            <a:r>
              <a:rPr lang="en-US" altLang="en-US"/>
              <a:t>Parsing Table</a:t>
            </a:r>
          </a:p>
          <a:p>
            <a:endParaRPr lang="en-US" altLang="en-US"/>
          </a:p>
          <a:p>
            <a:r>
              <a:rPr lang="en-US" altLang="en-US"/>
              <a:t>Action    goto</a:t>
            </a:r>
          </a:p>
        </p:txBody>
      </p:sp>
      <p:sp>
        <p:nvSpPr>
          <p:cNvPr id="2512937" name="Line 41"/>
          <p:cNvSpPr>
            <a:spLocks noChangeShapeType="1"/>
          </p:cNvSpPr>
          <p:nvPr/>
        </p:nvSpPr>
        <p:spPr bwMode="auto">
          <a:xfrm>
            <a:off x="4343400" y="4038600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2938" name="Line 42"/>
          <p:cNvSpPr>
            <a:spLocks noChangeShapeType="1"/>
          </p:cNvSpPr>
          <p:nvPr/>
        </p:nvSpPr>
        <p:spPr bwMode="auto">
          <a:xfrm>
            <a:off x="4267200" y="2209800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2939" name="Line 43"/>
          <p:cNvSpPr>
            <a:spLocks noChangeShapeType="1"/>
          </p:cNvSpPr>
          <p:nvPr/>
        </p:nvSpPr>
        <p:spPr bwMode="auto">
          <a:xfrm flipH="1">
            <a:off x="5334000" y="3276600"/>
            <a:ext cx="990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2940" name="Line 44"/>
          <p:cNvSpPr>
            <a:spLocks noChangeShapeType="1"/>
          </p:cNvSpPr>
          <p:nvPr/>
        </p:nvSpPr>
        <p:spPr bwMode="auto">
          <a:xfrm flipH="1">
            <a:off x="2057400" y="3276600"/>
            <a:ext cx="1295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2962" name="Line 66"/>
          <p:cNvSpPr>
            <a:spLocks noChangeShapeType="1"/>
          </p:cNvSpPr>
          <p:nvPr/>
        </p:nvSpPr>
        <p:spPr bwMode="auto">
          <a:xfrm>
            <a:off x="3352800" y="5105400"/>
            <a:ext cx="1981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2963" name="Line 67"/>
          <p:cNvSpPr>
            <a:spLocks noChangeShapeType="1"/>
          </p:cNvSpPr>
          <p:nvPr/>
        </p:nvSpPr>
        <p:spPr bwMode="auto">
          <a:xfrm>
            <a:off x="4419600" y="51054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5" name="SMARTInkShape-Group859"/>
          <p:cNvGrpSpPr/>
          <p:nvPr/>
        </p:nvGrpSpPr>
        <p:grpSpPr>
          <a:xfrm>
            <a:off x="5484530" y="4512053"/>
            <a:ext cx="1444909" cy="687016"/>
            <a:chOff x="5484530" y="4512053"/>
            <a:chExt cx="1444909" cy="687016"/>
          </a:xfrm>
        </p:grpSpPr>
        <p:sp>
          <p:nvSpPr>
            <p:cNvPr id="2" name="SMARTInkShape-4758"/>
            <p:cNvSpPr/>
            <p:nvPr/>
          </p:nvSpPr>
          <p:spPr bwMode="auto">
            <a:xfrm>
              <a:off x="5619101" y="4512053"/>
              <a:ext cx="1150939" cy="536925"/>
            </a:xfrm>
            <a:custGeom>
              <a:avLst/>
              <a:gdLst/>
              <a:ahLst/>
              <a:cxnLst/>
              <a:rect l="0" t="0" r="0" b="0"/>
              <a:pathLst>
                <a:path w="1150939" h="536925">
                  <a:moveTo>
                    <a:pt x="140547" y="461783"/>
                  </a:moveTo>
                  <a:lnTo>
                    <a:pt x="135807" y="461783"/>
                  </a:lnTo>
                  <a:lnTo>
                    <a:pt x="92952" y="472807"/>
                  </a:lnTo>
                  <a:lnTo>
                    <a:pt x="68237" y="482908"/>
                  </a:lnTo>
                  <a:lnTo>
                    <a:pt x="25169" y="508580"/>
                  </a:lnTo>
                  <a:lnTo>
                    <a:pt x="2910" y="529351"/>
                  </a:lnTo>
                  <a:lnTo>
                    <a:pt x="0" y="535800"/>
                  </a:lnTo>
                  <a:lnTo>
                    <a:pt x="2201" y="536924"/>
                  </a:lnTo>
                  <a:lnTo>
                    <a:pt x="12584" y="535528"/>
                  </a:lnTo>
                  <a:lnTo>
                    <a:pt x="44645" y="524423"/>
                  </a:lnTo>
                  <a:lnTo>
                    <a:pt x="82049" y="508805"/>
                  </a:lnTo>
                  <a:lnTo>
                    <a:pt x="104525" y="499084"/>
                  </a:lnTo>
                  <a:lnTo>
                    <a:pt x="130423" y="486650"/>
                  </a:lnTo>
                  <a:lnTo>
                    <a:pt x="158603" y="472409"/>
                  </a:lnTo>
                  <a:lnTo>
                    <a:pt x="188303" y="456960"/>
                  </a:lnTo>
                  <a:lnTo>
                    <a:pt x="221994" y="439716"/>
                  </a:lnTo>
                  <a:lnTo>
                    <a:pt x="258345" y="421275"/>
                  </a:lnTo>
                  <a:lnTo>
                    <a:pt x="296470" y="402035"/>
                  </a:lnTo>
                  <a:lnTo>
                    <a:pt x="337762" y="381272"/>
                  </a:lnTo>
                  <a:lnTo>
                    <a:pt x="381164" y="359491"/>
                  </a:lnTo>
                  <a:lnTo>
                    <a:pt x="425974" y="337034"/>
                  </a:lnTo>
                  <a:lnTo>
                    <a:pt x="471723" y="314125"/>
                  </a:lnTo>
                  <a:lnTo>
                    <a:pt x="518096" y="290915"/>
                  </a:lnTo>
                  <a:lnTo>
                    <a:pt x="564887" y="267503"/>
                  </a:lnTo>
                  <a:lnTo>
                    <a:pt x="611957" y="244951"/>
                  </a:lnTo>
                  <a:lnTo>
                    <a:pt x="659210" y="222970"/>
                  </a:lnTo>
                  <a:lnTo>
                    <a:pt x="706588" y="201372"/>
                  </a:lnTo>
                  <a:lnTo>
                    <a:pt x="751072" y="180027"/>
                  </a:lnTo>
                  <a:lnTo>
                    <a:pt x="793626" y="158852"/>
                  </a:lnTo>
                  <a:lnTo>
                    <a:pt x="834894" y="137790"/>
                  </a:lnTo>
                  <a:lnTo>
                    <a:pt x="872328" y="118788"/>
                  </a:lnTo>
                  <a:lnTo>
                    <a:pt x="907206" y="101158"/>
                  </a:lnTo>
                  <a:lnTo>
                    <a:pt x="940380" y="84445"/>
                  </a:lnTo>
                  <a:lnTo>
                    <a:pt x="970433" y="70325"/>
                  </a:lnTo>
                  <a:lnTo>
                    <a:pt x="998406" y="57936"/>
                  </a:lnTo>
                  <a:lnTo>
                    <a:pt x="1024993" y="46701"/>
                  </a:lnTo>
                  <a:lnTo>
                    <a:pt x="1067762" y="28924"/>
                  </a:lnTo>
                  <a:lnTo>
                    <a:pt x="1101323" y="15401"/>
                  </a:lnTo>
                  <a:lnTo>
                    <a:pt x="1141829" y="1281"/>
                  </a:lnTo>
                  <a:lnTo>
                    <a:pt x="1147397" y="0"/>
                  </a:lnTo>
                  <a:lnTo>
                    <a:pt x="1150116" y="1131"/>
                  </a:lnTo>
                  <a:lnTo>
                    <a:pt x="1150938" y="3869"/>
                  </a:lnTo>
                  <a:lnTo>
                    <a:pt x="1150492" y="7679"/>
                  </a:lnTo>
                  <a:lnTo>
                    <a:pt x="1146227" y="11211"/>
                  </a:lnTo>
                  <a:lnTo>
                    <a:pt x="1113883" y="242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759"/>
            <p:cNvSpPr/>
            <p:nvPr/>
          </p:nvSpPr>
          <p:spPr bwMode="auto">
            <a:xfrm>
              <a:off x="5650919" y="4563070"/>
              <a:ext cx="1278520" cy="606743"/>
            </a:xfrm>
            <a:custGeom>
              <a:avLst/>
              <a:gdLst/>
              <a:ahLst/>
              <a:cxnLst/>
              <a:rect l="0" t="0" r="0" b="0"/>
              <a:pathLst>
                <a:path w="1278520" h="606743">
                  <a:moveTo>
                    <a:pt x="81940" y="589360"/>
                  </a:moveTo>
                  <a:lnTo>
                    <a:pt x="67682" y="590352"/>
                  </a:lnTo>
                  <a:lnTo>
                    <a:pt x="27972" y="603599"/>
                  </a:lnTo>
                  <a:lnTo>
                    <a:pt x="701" y="606742"/>
                  </a:lnTo>
                  <a:lnTo>
                    <a:pt x="0" y="605909"/>
                  </a:lnTo>
                  <a:lnTo>
                    <a:pt x="18209" y="590008"/>
                  </a:lnTo>
                  <a:lnTo>
                    <a:pt x="53796" y="573787"/>
                  </a:lnTo>
                  <a:lnTo>
                    <a:pt x="93244" y="556972"/>
                  </a:lnTo>
                  <a:lnTo>
                    <a:pt x="116265" y="546932"/>
                  </a:lnTo>
                  <a:lnTo>
                    <a:pt x="141535" y="534286"/>
                  </a:lnTo>
                  <a:lnTo>
                    <a:pt x="168303" y="519901"/>
                  </a:lnTo>
                  <a:lnTo>
                    <a:pt x="196070" y="504359"/>
                  </a:lnTo>
                  <a:lnTo>
                    <a:pt x="227480" y="489036"/>
                  </a:lnTo>
                  <a:lnTo>
                    <a:pt x="261319" y="473860"/>
                  </a:lnTo>
                  <a:lnTo>
                    <a:pt x="296775" y="458782"/>
                  </a:lnTo>
                  <a:lnTo>
                    <a:pt x="335297" y="441784"/>
                  </a:lnTo>
                  <a:lnTo>
                    <a:pt x="375860" y="423508"/>
                  </a:lnTo>
                  <a:lnTo>
                    <a:pt x="417786" y="404377"/>
                  </a:lnTo>
                  <a:lnTo>
                    <a:pt x="461611" y="385671"/>
                  </a:lnTo>
                  <a:lnTo>
                    <a:pt x="506702" y="367247"/>
                  </a:lnTo>
                  <a:lnTo>
                    <a:pt x="552638" y="349011"/>
                  </a:lnTo>
                  <a:lnTo>
                    <a:pt x="599137" y="329909"/>
                  </a:lnTo>
                  <a:lnTo>
                    <a:pt x="646012" y="310228"/>
                  </a:lnTo>
                  <a:lnTo>
                    <a:pt x="693137" y="290162"/>
                  </a:lnTo>
                  <a:lnTo>
                    <a:pt x="741420" y="269840"/>
                  </a:lnTo>
                  <a:lnTo>
                    <a:pt x="790477" y="249346"/>
                  </a:lnTo>
                  <a:lnTo>
                    <a:pt x="840048" y="228739"/>
                  </a:lnTo>
                  <a:lnTo>
                    <a:pt x="885994" y="209047"/>
                  </a:lnTo>
                  <a:lnTo>
                    <a:pt x="929523" y="189966"/>
                  </a:lnTo>
                  <a:lnTo>
                    <a:pt x="971441" y="171293"/>
                  </a:lnTo>
                  <a:lnTo>
                    <a:pt x="1011292" y="152891"/>
                  </a:lnTo>
                  <a:lnTo>
                    <a:pt x="1049767" y="134670"/>
                  </a:lnTo>
                  <a:lnTo>
                    <a:pt x="1087322" y="116569"/>
                  </a:lnTo>
                  <a:lnTo>
                    <a:pt x="1120296" y="100533"/>
                  </a:lnTo>
                  <a:lnTo>
                    <a:pt x="1150217" y="85873"/>
                  </a:lnTo>
                  <a:lnTo>
                    <a:pt x="1178101" y="72132"/>
                  </a:lnTo>
                  <a:lnTo>
                    <a:pt x="1222313" y="48926"/>
                  </a:lnTo>
                  <a:lnTo>
                    <a:pt x="1264512" y="21773"/>
                  </a:lnTo>
                  <a:lnTo>
                    <a:pt x="1276261" y="9677"/>
                  </a:lnTo>
                  <a:lnTo>
                    <a:pt x="1278006" y="6451"/>
                  </a:lnTo>
                  <a:lnTo>
                    <a:pt x="12785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4760"/>
            <p:cNvSpPr/>
            <p:nvPr/>
          </p:nvSpPr>
          <p:spPr bwMode="auto">
            <a:xfrm>
              <a:off x="5484530" y="4638293"/>
              <a:ext cx="855549" cy="560776"/>
            </a:xfrm>
            <a:custGeom>
              <a:avLst/>
              <a:gdLst/>
              <a:ahLst/>
              <a:cxnLst/>
              <a:rect l="0" t="0" r="0" b="0"/>
              <a:pathLst>
                <a:path w="855549" h="560776">
                  <a:moveTo>
                    <a:pt x="498361" y="5145"/>
                  </a:moveTo>
                  <a:lnTo>
                    <a:pt x="503101" y="5145"/>
                  </a:lnTo>
                  <a:lnTo>
                    <a:pt x="508074" y="2499"/>
                  </a:lnTo>
                  <a:lnTo>
                    <a:pt x="510789" y="404"/>
                  </a:lnTo>
                  <a:lnTo>
                    <a:pt x="513591" y="0"/>
                  </a:lnTo>
                  <a:lnTo>
                    <a:pt x="519351" y="2197"/>
                  </a:lnTo>
                  <a:lnTo>
                    <a:pt x="520292" y="4172"/>
                  </a:lnTo>
                  <a:lnTo>
                    <a:pt x="519927" y="6480"/>
                  </a:lnTo>
                  <a:lnTo>
                    <a:pt x="515883" y="12684"/>
                  </a:lnTo>
                  <a:lnTo>
                    <a:pt x="477358" y="52709"/>
                  </a:lnTo>
                  <a:lnTo>
                    <a:pt x="448346" y="81847"/>
                  </a:lnTo>
                  <a:lnTo>
                    <a:pt x="413624" y="115633"/>
                  </a:lnTo>
                  <a:lnTo>
                    <a:pt x="371734" y="153800"/>
                  </a:lnTo>
                  <a:lnTo>
                    <a:pt x="348459" y="175686"/>
                  </a:lnTo>
                  <a:lnTo>
                    <a:pt x="324012" y="199206"/>
                  </a:lnTo>
                  <a:lnTo>
                    <a:pt x="298784" y="223816"/>
                  </a:lnTo>
                  <a:lnTo>
                    <a:pt x="271052" y="250144"/>
                  </a:lnTo>
                  <a:lnTo>
                    <a:pt x="241650" y="277618"/>
                  </a:lnTo>
                  <a:lnTo>
                    <a:pt x="211134" y="305856"/>
                  </a:lnTo>
                  <a:lnTo>
                    <a:pt x="181861" y="332619"/>
                  </a:lnTo>
                  <a:lnTo>
                    <a:pt x="153415" y="358398"/>
                  </a:lnTo>
                  <a:lnTo>
                    <a:pt x="125522" y="383522"/>
                  </a:lnTo>
                  <a:lnTo>
                    <a:pt x="99981" y="407216"/>
                  </a:lnTo>
                  <a:lnTo>
                    <a:pt x="76008" y="429958"/>
                  </a:lnTo>
                  <a:lnTo>
                    <a:pt x="34820" y="471763"/>
                  </a:lnTo>
                  <a:lnTo>
                    <a:pt x="6593" y="506880"/>
                  </a:lnTo>
                  <a:lnTo>
                    <a:pt x="851" y="520212"/>
                  </a:lnTo>
                  <a:lnTo>
                    <a:pt x="0" y="531086"/>
                  </a:lnTo>
                  <a:lnTo>
                    <a:pt x="2410" y="540319"/>
                  </a:lnTo>
                  <a:lnTo>
                    <a:pt x="11953" y="547466"/>
                  </a:lnTo>
                  <a:lnTo>
                    <a:pt x="43724" y="558054"/>
                  </a:lnTo>
                  <a:lnTo>
                    <a:pt x="69261" y="560282"/>
                  </a:lnTo>
                  <a:lnTo>
                    <a:pt x="100177" y="560775"/>
                  </a:lnTo>
                  <a:lnTo>
                    <a:pt x="134679" y="560112"/>
                  </a:lnTo>
                  <a:lnTo>
                    <a:pt x="173554" y="557685"/>
                  </a:lnTo>
                  <a:lnTo>
                    <a:pt x="215347" y="554083"/>
                  </a:lnTo>
                  <a:lnTo>
                    <a:pt x="259083" y="549697"/>
                  </a:lnTo>
                  <a:lnTo>
                    <a:pt x="306099" y="544789"/>
                  </a:lnTo>
                  <a:lnTo>
                    <a:pt x="355304" y="539532"/>
                  </a:lnTo>
                  <a:lnTo>
                    <a:pt x="405966" y="534044"/>
                  </a:lnTo>
                  <a:lnTo>
                    <a:pt x="455616" y="528400"/>
                  </a:lnTo>
                  <a:lnTo>
                    <a:pt x="504591" y="522654"/>
                  </a:lnTo>
                  <a:lnTo>
                    <a:pt x="553115" y="516838"/>
                  </a:lnTo>
                  <a:lnTo>
                    <a:pt x="597372" y="511969"/>
                  </a:lnTo>
                  <a:lnTo>
                    <a:pt x="638782" y="507731"/>
                  </a:lnTo>
                  <a:lnTo>
                    <a:pt x="678295" y="503913"/>
                  </a:lnTo>
                  <a:lnTo>
                    <a:pt x="712575" y="500376"/>
                  </a:lnTo>
                  <a:lnTo>
                    <a:pt x="743365" y="497025"/>
                  </a:lnTo>
                  <a:lnTo>
                    <a:pt x="771830" y="493799"/>
                  </a:lnTo>
                  <a:lnTo>
                    <a:pt x="811395" y="490215"/>
                  </a:lnTo>
                  <a:lnTo>
                    <a:pt x="855548" y="4873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Fig 4.36  LR </a:t>
            </a:r>
            <a:r>
              <a:rPr lang="en-US" altLang="en-US" dirty="0"/>
              <a:t>Parsing Algorithm</a:t>
            </a:r>
          </a:p>
        </p:txBody>
      </p:sp>
      <p:sp>
        <p:nvSpPr>
          <p:cNvPr id="251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44" y="1509712"/>
            <a:ext cx="7715605" cy="4935538"/>
          </a:xfrm>
          <a:prstGeom prst="rect">
            <a:avLst/>
          </a:prstGeom>
        </p:spPr>
      </p:pic>
      <p:sp>
        <p:nvSpPr>
          <p:cNvPr id="3" name="SMARTInkShape-4761"/>
          <p:cNvSpPr/>
          <p:nvPr/>
        </p:nvSpPr>
        <p:spPr bwMode="auto">
          <a:xfrm>
            <a:off x="2127116" y="5663344"/>
            <a:ext cx="1603629" cy="1176595"/>
          </a:xfrm>
          <a:custGeom>
            <a:avLst/>
            <a:gdLst/>
            <a:ahLst/>
            <a:cxnLst/>
            <a:rect l="0" t="0" r="0" b="0"/>
            <a:pathLst>
              <a:path w="1603629" h="1176595">
                <a:moveTo>
                  <a:pt x="1525126" y="355265"/>
                </a:moveTo>
                <a:lnTo>
                  <a:pt x="1525126" y="346704"/>
                </a:lnTo>
                <a:lnTo>
                  <a:pt x="1510887" y="331126"/>
                </a:lnTo>
                <a:lnTo>
                  <a:pt x="1506355" y="321434"/>
                </a:lnTo>
                <a:lnTo>
                  <a:pt x="1478214" y="280944"/>
                </a:lnTo>
                <a:lnTo>
                  <a:pt x="1451478" y="247539"/>
                </a:lnTo>
                <a:lnTo>
                  <a:pt x="1410404" y="211286"/>
                </a:lnTo>
                <a:lnTo>
                  <a:pt x="1374828" y="179431"/>
                </a:lnTo>
                <a:lnTo>
                  <a:pt x="1333308" y="150700"/>
                </a:lnTo>
                <a:lnTo>
                  <a:pt x="1304275" y="132387"/>
                </a:lnTo>
                <a:lnTo>
                  <a:pt x="1272189" y="116971"/>
                </a:lnTo>
                <a:lnTo>
                  <a:pt x="1238085" y="102513"/>
                </a:lnTo>
                <a:lnTo>
                  <a:pt x="1203083" y="86166"/>
                </a:lnTo>
                <a:lnTo>
                  <a:pt x="1167684" y="71624"/>
                </a:lnTo>
                <a:lnTo>
                  <a:pt x="1131115" y="58546"/>
                </a:lnTo>
                <a:lnTo>
                  <a:pt x="1091710" y="46119"/>
                </a:lnTo>
                <a:lnTo>
                  <a:pt x="1053692" y="33981"/>
                </a:lnTo>
                <a:lnTo>
                  <a:pt x="1015959" y="22965"/>
                </a:lnTo>
                <a:lnTo>
                  <a:pt x="976038" y="14761"/>
                </a:lnTo>
                <a:lnTo>
                  <a:pt x="935144" y="7808"/>
                </a:lnTo>
                <a:lnTo>
                  <a:pt x="891834" y="2402"/>
                </a:lnTo>
                <a:lnTo>
                  <a:pt x="867783" y="961"/>
                </a:lnTo>
                <a:lnTo>
                  <a:pt x="842819" y="0"/>
                </a:lnTo>
                <a:lnTo>
                  <a:pt x="818239" y="351"/>
                </a:lnTo>
                <a:lnTo>
                  <a:pt x="793915" y="1578"/>
                </a:lnTo>
                <a:lnTo>
                  <a:pt x="769761" y="3388"/>
                </a:lnTo>
                <a:lnTo>
                  <a:pt x="744729" y="5587"/>
                </a:lnTo>
                <a:lnTo>
                  <a:pt x="719112" y="8045"/>
                </a:lnTo>
                <a:lnTo>
                  <a:pt x="693103" y="10676"/>
                </a:lnTo>
                <a:lnTo>
                  <a:pt x="665843" y="15406"/>
                </a:lnTo>
                <a:lnTo>
                  <a:pt x="637747" y="21536"/>
                </a:lnTo>
                <a:lnTo>
                  <a:pt x="609095" y="28600"/>
                </a:lnTo>
                <a:lnTo>
                  <a:pt x="581064" y="35293"/>
                </a:lnTo>
                <a:lnTo>
                  <a:pt x="553447" y="41739"/>
                </a:lnTo>
                <a:lnTo>
                  <a:pt x="526105" y="48021"/>
                </a:lnTo>
                <a:lnTo>
                  <a:pt x="498948" y="55186"/>
                </a:lnTo>
                <a:lnTo>
                  <a:pt x="471914" y="62939"/>
                </a:lnTo>
                <a:lnTo>
                  <a:pt x="444961" y="71084"/>
                </a:lnTo>
                <a:lnTo>
                  <a:pt x="418063" y="79491"/>
                </a:lnTo>
                <a:lnTo>
                  <a:pt x="391201" y="88072"/>
                </a:lnTo>
                <a:lnTo>
                  <a:pt x="364364" y="96769"/>
                </a:lnTo>
                <a:lnTo>
                  <a:pt x="339527" y="105544"/>
                </a:lnTo>
                <a:lnTo>
                  <a:pt x="316023" y="114370"/>
                </a:lnTo>
                <a:lnTo>
                  <a:pt x="271388" y="132115"/>
                </a:lnTo>
                <a:lnTo>
                  <a:pt x="228399" y="149923"/>
                </a:lnTo>
                <a:lnTo>
                  <a:pt x="191433" y="167760"/>
                </a:lnTo>
                <a:lnTo>
                  <a:pt x="159460" y="186601"/>
                </a:lnTo>
                <a:lnTo>
                  <a:pt x="119147" y="219522"/>
                </a:lnTo>
                <a:lnTo>
                  <a:pt x="84051" y="255403"/>
                </a:lnTo>
                <a:lnTo>
                  <a:pt x="59210" y="297014"/>
                </a:lnTo>
                <a:lnTo>
                  <a:pt x="42155" y="326068"/>
                </a:lnTo>
                <a:lnTo>
                  <a:pt x="29945" y="358164"/>
                </a:lnTo>
                <a:lnTo>
                  <a:pt x="21210" y="393265"/>
                </a:lnTo>
                <a:lnTo>
                  <a:pt x="14021" y="432016"/>
                </a:lnTo>
                <a:lnTo>
                  <a:pt x="7519" y="472390"/>
                </a:lnTo>
                <a:lnTo>
                  <a:pt x="2314" y="512492"/>
                </a:lnTo>
                <a:lnTo>
                  <a:pt x="0" y="550160"/>
                </a:lnTo>
                <a:lnTo>
                  <a:pt x="1618" y="586744"/>
                </a:lnTo>
                <a:lnTo>
                  <a:pt x="5644" y="623840"/>
                </a:lnTo>
                <a:lnTo>
                  <a:pt x="10741" y="663478"/>
                </a:lnTo>
                <a:lnTo>
                  <a:pt x="18959" y="698955"/>
                </a:lnTo>
                <a:lnTo>
                  <a:pt x="29226" y="730267"/>
                </a:lnTo>
                <a:lnTo>
                  <a:pt x="47155" y="770207"/>
                </a:lnTo>
                <a:lnTo>
                  <a:pt x="69886" y="806184"/>
                </a:lnTo>
                <a:lnTo>
                  <a:pt x="101139" y="850802"/>
                </a:lnTo>
                <a:lnTo>
                  <a:pt x="136152" y="894998"/>
                </a:lnTo>
                <a:lnTo>
                  <a:pt x="164656" y="928521"/>
                </a:lnTo>
                <a:lnTo>
                  <a:pt x="197168" y="963264"/>
                </a:lnTo>
                <a:lnTo>
                  <a:pt x="231462" y="998550"/>
                </a:lnTo>
                <a:lnTo>
                  <a:pt x="268531" y="1033084"/>
                </a:lnTo>
                <a:lnTo>
                  <a:pt x="311465" y="1064969"/>
                </a:lnTo>
                <a:lnTo>
                  <a:pt x="334026" y="1080416"/>
                </a:lnTo>
                <a:lnTo>
                  <a:pt x="357005" y="1095676"/>
                </a:lnTo>
                <a:lnTo>
                  <a:pt x="399735" y="1121891"/>
                </a:lnTo>
                <a:lnTo>
                  <a:pt x="431955" y="1136850"/>
                </a:lnTo>
                <a:lnTo>
                  <a:pt x="462150" y="1149451"/>
                </a:lnTo>
                <a:lnTo>
                  <a:pt x="493098" y="1160674"/>
                </a:lnTo>
                <a:lnTo>
                  <a:pt x="526697" y="1168970"/>
                </a:lnTo>
                <a:lnTo>
                  <a:pt x="564120" y="1173319"/>
                </a:lnTo>
                <a:lnTo>
                  <a:pt x="604895" y="1175251"/>
                </a:lnTo>
                <a:lnTo>
                  <a:pt x="649476" y="1176110"/>
                </a:lnTo>
                <a:lnTo>
                  <a:pt x="673468" y="1176339"/>
                </a:lnTo>
                <a:lnTo>
                  <a:pt x="698394" y="1176491"/>
                </a:lnTo>
                <a:lnTo>
                  <a:pt x="723940" y="1176594"/>
                </a:lnTo>
                <a:lnTo>
                  <a:pt x="749900" y="1175669"/>
                </a:lnTo>
                <a:lnTo>
                  <a:pt x="776137" y="1174060"/>
                </a:lnTo>
                <a:lnTo>
                  <a:pt x="802558" y="1171995"/>
                </a:lnTo>
                <a:lnTo>
                  <a:pt x="829102" y="1168635"/>
                </a:lnTo>
                <a:lnTo>
                  <a:pt x="855727" y="1164410"/>
                </a:lnTo>
                <a:lnTo>
                  <a:pt x="882407" y="1159609"/>
                </a:lnTo>
                <a:lnTo>
                  <a:pt x="909123" y="1154424"/>
                </a:lnTo>
                <a:lnTo>
                  <a:pt x="935864" y="1148983"/>
                </a:lnTo>
                <a:lnTo>
                  <a:pt x="962620" y="1143372"/>
                </a:lnTo>
                <a:lnTo>
                  <a:pt x="1001294" y="1132685"/>
                </a:lnTo>
                <a:lnTo>
                  <a:pt x="1047913" y="1118616"/>
                </a:lnTo>
                <a:lnTo>
                  <a:pt x="1099828" y="1102291"/>
                </a:lnTo>
                <a:lnTo>
                  <a:pt x="1150313" y="1083470"/>
                </a:lnTo>
                <a:lnTo>
                  <a:pt x="1199844" y="1062985"/>
                </a:lnTo>
                <a:lnTo>
                  <a:pt x="1248740" y="1041391"/>
                </a:lnTo>
                <a:lnTo>
                  <a:pt x="1294236" y="1017073"/>
                </a:lnTo>
                <a:lnTo>
                  <a:pt x="1337465" y="990940"/>
                </a:lnTo>
                <a:lnTo>
                  <a:pt x="1379183" y="963595"/>
                </a:lnTo>
                <a:lnTo>
                  <a:pt x="1416917" y="933460"/>
                </a:lnTo>
                <a:lnTo>
                  <a:pt x="1451994" y="901462"/>
                </a:lnTo>
                <a:lnTo>
                  <a:pt x="1485301" y="868225"/>
                </a:lnTo>
                <a:lnTo>
                  <a:pt x="1512467" y="835152"/>
                </a:lnTo>
                <a:lnTo>
                  <a:pt x="1535538" y="802190"/>
                </a:lnTo>
                <a:lnTo>
                  <a:pt x="1555880" y="769301"/>
                </a:lnTo>
                <a:lnTo>
                  <a:pt x="1571426" y="737453"/>
                </a:lnTo>
                <a:lnTo>
                  <a:pt x="1583774" y="706300"/>
                </a:lnTo>
                <a:lnTo>
                  <a:pt x="1593990" y="675609"/>
                </a:lnTo>
                <a:lnTo>
                  <a:pt x="1599809" y="644234"/>
                </a:lnTo>
                <a:lnTo>
                  <a:pt x="1602696" y="612403"/>
                </a:lnTo>
                <a:lnTo>
                  <a:pt x="1603628" y="580269"/>
                </a:lnTo>
                <a:lnTo>
                  <a:pt x="1601273" y="547932"/>
                </a:lnTo>
                <a:lnTo>
                  <a:pt x="1596727" y="515459"/>
                </a:lnTo>
                <a:lnTo>
                  <a:pt x="1590719" y="482898"/>
                </a:lnTo>
                <a:lnTo>
                  <a:pt x="1582746" y="452259"/>
                </a:lnTo>
                <a:lnTo>
                  <a:pt x="1573461" y="422905"/>
                </a:lnTo>
                <a:lnTo>
                  <a:pt x="1563302" y="394405"/>
                </a:lnTo>
                <a:lnTo>
                  <a:pt x="1551570" y="366476"/>
                </a:lnTo>
                <a:lnTo>
                  <a:pt x="1538786" y="338926"/>
                </a:lnTo>
                <a:lnTo>
                  <a:pt x="1525303" y="311630"/>
                </a:lnTo>
                <a:lnTo>
                  <a:pt x="1510361" y="286488"/>
                </a:lnTo>
                <a:lnTo>
                  <a:pt x="1494447" y="262781"/>
                </a:lnTo>
                <a:lnTo>
                  <a:pt x="1460889" y="218911"/>
                </a:lnTo>
                <a:lnTo>
                  <a:pt x="1426131" y="179570"/>
                </a:lnTo>
                <a:lnTo>
                  <a:pt x="1385548" y="147533"/>
                </a:lnTo>
                <a:lnTo>
                  <a:pt x="1342044" y="122049"/>
                </a:lnTo>
                <a:lnTo>
                  <a:pt x="1299559" y="104109"/>
                </a:lnTo>
                <a:lnTo>
                  <a:pt x="1277513" y="97538"/>
                </a:lnTo>
                <a:lnTo>
                  <a:pt x="1254879" y="92166"/>
                </a:lnTo>
                <a:lnTo>
                  <a:pt x="1231852" y="87592"/>
                </a:lnTo>
                <a:lnTo>
                  <a:pt x="1187746" y="85156"/>
                </a:lnTo>
                <a:lnTo>
                  <a:pt x="1166260" y="85896"/>
                </a:lnTo>
                <a:lnTo>
                  <a:pt x="1143007" y="87381"/>
                </a:lnTo>
                <a:lnTo>
                  <a:pt x="1118576" y="89364"/>
                </a:lnTo>
                <a:lnTo>
                  <a:pt x="1093358" y="91678"/>
                </a:lnTo>
                <a:lnTo>
                  <a:pt x="1067617" y="95204"/>
                </a:lnTo>
                <a:lnTo>
                  <a:pt x="1041526" y="99540"/>
                </a:lnTo>
                <a:lnTo>
                  <a:pt x="1015203" y="104414"/>
                </a:lnTo>
                <a:lnTo>
                  <a:pt x="987732" y="108656"/>
                </a:lnTo>
                <a:lnTo>
                  <a:pt x="959496" y="112477"/>
                </a:lnTo>
                <a:lnTo>
                  <a:pt x="930750" y="116016"/>
                </a:lnTo>
                <a:lnTo>
                  <a:pt x="873259" y="12309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" name="SMARTInkShape-Group861"/>
          <p:cNvGrpSpPr/>
          <p:nvPr/>
        </p:nvGrpSpPr>
        <p:grpSpPr>
          <a:xfrm>
            <a:off x="4071970" y="3536156"/>
            <a:ext cx="1616242" cy="71375"/>
            <a:chOff x="4071970" y="3536156"/>
            <a:chExt cx="1616242" cy="71375"/>
          </a:xfrm>
        </p:grpSpPr>
        <p:sp>
          <p:nvSpPr>
            <p:cNvPr id="4" name="SMARTInkShape-4762"/>
            <p:cNvSpPr/>
            <p:nvPr/>
          </p:nvSpPr>
          <p:spPr bwMode="auto">
            <a:xfrm>
              <a:off x="4429125" y="3536156"/>
              <a:ext cx="1259087" cy="71375"/>
            </a:xfrm>
            <a:custGeom>
              <a:avLst/>
              <a:gdLst/>
              <a:ahLst/>
              <a:cxnLst/>
              <a:rect l="0" t="0" r="0" b="0"/>
              <a:pathLst>
                <a:path w="1259087" h="71375">
                  <a:moveTo>
                    <a:pt x="0" y="53578"/>
                  </a:moveTo>
                  <a:lnTo>
                    <a:pt x="42027" y="53578"/>
                  </a:lnTo>
                  <a:lnTo>
                    <a:pt x="75402" y="53578"/>
                  </a:lnTo>
                  <a:lnTo>
                    <a:pt x="110425" y="53578"/>
                  </a:lnTo>
                  <a:lnTo>
                    <a:pt x="145938" y="48838"/>
                  </a:lnTo>
                  <a:lnTo>
                    <a:pt x="187357" y="45476"/>
                  </a:lnTo>
                  <a:lnTo>
                    <a:pt x="230081" y="44812"/>
                  </a:lnTo>
                  <a:lnTo>
                    <a:pt x="267477" y="44681"/>
                  </a:lnTo>
                  <a:lnTo>
                    <a:pt x="309664" y="44655"/>
                  </a:lnTo>
                  <a:lnTo>
                    <a:pt x="347690" y="47296"/>
                  </a:lnTo>
                  <a:lnTo>
                    <a:pt x="383864" y="52337"/>
                  </a:lnTo>
                  <a:lnTo>
                    <a:pt x="419673" y="53333"/>
                  </a:lnTo>
                  <a:lnTo>
                    <a:pt x="445486" y="52514"/>
                  </a:lnTo>
                  <a:lnTo>
                    <a:pt x="483443" y="45880"/>
                  </a:lnTo>
                  <a:lnTo>
                    <a:pt x="517175" y="45884"/>
                  </a:lnTo>
                  <a:lnTo>
                    <a:pt x="554914" y="52369"/>
                  </a:lnTo>
                  <a:lnTo>
                    <a:pt x="591389" y="56065"/>
                  </a:lnTo>
                  <a:lnTo>
                    <a:pt x="628138" y="67796"/>
                  </a:lnTo>
                  <a:lnTo>
                    <a:pt x="670130" y="70958"/>
                  </a:lnTo>
                  <a:lnTo>
                    <a:pt x="707360" y="71374"/>
                  </a:lnTo>
                  <a:lnTo>
                    <a:pt x="732802" y="68773"/>
                  </a:lnTo>
                  <a:lnTo>
                    <a:pt x="776958" y="56204"/>
                  </a:lnTo>
                  <a:lnTo>
                    <a:pt x="815263" y="47225"/>
                  </a:lnTo>
                  <a:lnTo>
                    <a:pt x="856012" y="40417"/>
                  </a:lnTo>
                  <a:lnTo>
                    <a:pt x="892724" y="36647"/>
                  </a:lnTo>
                  <a:lnTo>
                    <a:pt x="928639" y="35902"/>
                  </a:lnTo>
                  <a:lnTo>
                    <a:pt x="969137" y="35755"/>
                  </a:lnTo>
                  <a:lnTo>
                    <a:pt x="1008225" y="35726"/>
                  </a:lnTo>
                  <a:lnTo>
                    <a:pt x="1047255" y="35721"/>
                  </a:lnTo>
                  <a:lnTo>
                    <a:pt x="1088148" y="30979"/>
                  </a:lnTo>
                  <a:lnTo>
                    <a:pt x="1131026" y="26625"/>
                  </a:lnTo>
                  <a:lnTo>
                    <a:pt x="1169188" y="17240"/>
                  </a:lnTo>
                  <a:lnTo>
                    <a:pt x="1213601" y="7014"/>
                  </a:lnTo>
                  <a:lnTo>
                    <a:pt x="1233344" y="1385"/>
                  </a:lnTo>
                  <a:lnTo>
                    <a:pt x="125908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763"/>
            <p:cNvSpPr/>
            <p:nvPr/>
          </p:nvSpPr>
          <p:spPr bwMode="auto">
            <a:xfrm>
              <a:off x="4071970" y="3581182"/>
              <a:ext cx="303578" cy="17483"/>
            </a:xfrm>
            <a:custGeom>
              <a:avLst/>
              <a:gdLst/>
              <a:ahLst/>
              <a:cxnLst/>
              <a:rect l="0" t="0" r="0" b="0"/>
              <a:pathLst>
                <a:path w="303578" h="17483">
                  <a:moveTo>
                    <a:pt x="8897" y="17482"/>
                  </a:moveTo>
                  <a:lnTo>
                    <a:pt x="8897" y="9793"/>
                  </a:lnTo>
                  <a:lnTo>
                    <a:pt x="7905" y="9380"/>
                  </a:lnTo>
                  <a:lnTo>
                    <a:pt x="4157" y="8920"/>
                  </a:lnTo>
                  <a:lnTo>
                    <a:pt x="2760" y="7805"/>
                  </a:lnTo>
                  <a:lnTo>
                    <a:pt x="76" y="0"/>
                  </a:lnTo>
                  <a:lnTo>
                    <a:pt x="0" y="4475"/>
                  </a:lnTo>
                  <a:lnTo>
                    <a:pt x="981" y="5834"/>
                  </a:lnTo>
                  <a:lnTo>
                    <a:pt x="9064" y="9306"/>
                  </a:lnTo>
                  <a:lnTo>
                    <a:pt x="15782" y="14619"/>
                  </a:lnTo>
                  <a:lnTo>
                    <a:pt x="24056" y="16634"/>
                  </a:lnTo>
                  <a:lnTo>
                    <a:pt x="64214" y="17472"/>
                  </a:lnTo>
                  <a:lnTo>
                    <a:pt x="107308" y="9104"/>
                  </a:lnTo>
                  <a:lnTo>
                    <a:pt x="148806" y="8585"/>
                  </a:lnTo>
                  <a:lnTo>
                    <a:pt x="191460" y="8554"/>
                  </a:lnTo>
                  <a:lnTo>
                    <a:pt x="232662" y="8553"/>
                  </a:lnTo>
                  <a:lnTo>
                    <a:pt x="276857" y="8552"/>
                  </a:lnTo>
                  <a:lnTo>
                    <a:pt x="303577" y="85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" name="SMARTInkShape-Group862"/>
          <p:cNvGrpSpPr/>
          <p:nvPr/>
        </p:nvGrpSpPr>
        <p:grpSpPr>
          <a:xfrm>
            <a:off x="3464719" y="4464844"/>
            <a:ext cx="8930" cy="8930"/>
            <a:chOff x="3464719" y="4464844"/>
            <a:chExt cx="8930" cy="8930"/>
          </a:xfrm>
        </p:grpSpPr>
        <p:sp>
          <p:nvSpPr>
            <p:cNvPr id="7" name="SMARTInkShape-4764"/>
            <p:cNvSpPr/>
            <p:nvPr/>
          </p:nvSpPr>
          <p:spPr bwMode="auto">
            <a:xfrm>
              <a:off x="3464719" y="4464844"/>
              <a:ext cx="8930" cy="1"/>
            </a:xfrm>
            <a:custGeom>
              <a:avLst/>
              <a:gdLst/>
              <a:ahLst/>
              <a:cxnLst/>
              <a:rect l="0" t="0" r="0" b="0"/>
              <a:pathLst>
                <a:path w="8930" h="1">
                  <a:moveTo>
                    <a:pt x="0" y="0"/>
                  </a:moveTo>
                  <a:lnTo>
                    <a:pt x="892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765"/>
            <p:cNvSpPr/>
            <p:nvPr/>
          </p:nvSpPr>
          <p:spPr bwMode="auto">
            <a:xfrm>
              <a:off x="3464719" y="4464844"/>
              <a:ext cx="8930" cy="8930"/>
            </a:xfrm>
            <a:custGeom>
              <a:avLst/>
              <a:gdLst/>
              <a:ahLst/>
              <a:cxnLst/>
              <a:rect l="0" t="0" r="0" b="0"/>
              <a:pathLst>
                <a:path w="8930" h="8930">
                  <a:moveTo>
                    <a:pt x="0" y="8929"/>
                  </a:moveTo>
                  <a:lnTo>
                    <a:pt x="892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" name="SMARTInkShape-4766"/>
          <p:cNvSpPr/>
          <p:nvPr/>
        </p:nvSpPr>
        <p:spPr bwMode="auto">
          <a:xfrm>
            <a:off x="3286125" y="4911328"/>
            <a:ext cx="107157" cy="44650"/>
          </a:xfrm>
          <a:custGeom>
            <a:avLst/>
            <a:gdLst/>
            <a:ahLst/>
            <a:cxnLst/>
            <a:rect l="0" t="0" r="0" b="0"/>
            <a:pathLst>
              <a:path w="107157" h="44650">
                <a:moveTo>
                  <a:pt x="107156" y="0"/>
                </a:moveTo>
                <a:lnTo>
                  <a:pt x="68077" y="17170"/>
                </a:lnTo>
                <a:lnTo>
                  <a:pt x="27888" y="33420"/>
                </a:lnTo>
                <a:lnTo>
                  <a:pt x="0" y="4464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" name="SMARTInkShape-4767"/>
          <p:cNvSpPr/>
          <p:nvPr/>
        </p:nvSpPr>
        <p:spPr bwMode="auto">
          <a:xfrm>
            <a:off x="4362372" y="2330648"/>
            <a:ext cx="307856" cy="107158"/>
          </a:xfrm>
          <a:custGeom>
            <a:avLst/>
            <a:gdLst/>
            <a:ahLst/>
            <a:cxnLst/>
            <a:rect l="0" t="0" r="0" b="0"/>
            <a:pathLst>
              <a:path w="307856" h="107158">
                <a:moveTo>
                  <a:pt x="22105" y="107157"/>
                </a:moveTo>
                <a:lnTo>
                  <a:pt x="855" y="107157"/>
                </a:lnTo>
                <a:lnTo>
                  <a:pt x="0" y="106165"/>
                </a:lnTo>
                <a:lnTo>
                  <a:pt x="423" y="104511"/>
                </a:lnTo>
                <a:lnTo>
                  <a:pt x="1697" y="102416"/>
                </a:lnTo>
                <a:lnTo>
                  <a:pt x="17712" y="94728"/>
                </a:lnTo>
                <a:lnTo>
                  <a:pt x="60270" y="81426"/>
                </a:lnTo>
                <a:lnTo>
                  <a:pt x="82275" y="74128"/>
                </a:lnTo>
                <a:lnTo>
                  <a:pt x="107859" y="65293"/>
                </a:lnTo>
                <a:lnTo>
                  <a:pt x="135829" y="55435"/>
                </a:lnTo>
                <a:lnTo>
                  <a:pt x="167374" y="44895"/>
                </a:lnTo>
                <a:lnTo>
                  <a:pt x="201302" y="33899"/>
                </a:lnTo>
                <a:lnTo>
                  <a:pt x="236820" y="22599"/>
                </a:lnTo>
                <a:lnTo>
                  <a:pt x="30785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2" name="SMARTInkShape-4768"/>
          <p:cNvSpPr/>
          <p:nvPr/>
        </p:nvSpPr>
        <p:spPr bwMode="auto">
          <a:xfrm>
            <a:off x="5897379" y="3036094"/>
            <a:ext cx="862395" cy="321470"/>
          </a:xfrm>
          <a:custGeom>
            <a:avLst/>
            <a:gdLst/>
            <a:ahLst/>
            <a:cxnLst/>
            <a:rect l="0" t="0" r="0" b="0"/>
            <a:pathLst>
              <a:path w="862395" h="321470">
                <a:moveTo>
                  <a:pt x="5144" y="321469"/>
                </a:moveTo>
                <a:lnTo>
                  <a:pt x="404" y="316728"/>
                </a:lnTo>
                <a:lnTo>
                  <a:pt x="0" y="315332"/>
                </a:lnTo>
                <a:lnTo>
                  <a:pt x="723" y="314401"/>
                </a:lnTo>
                <a:lnTo>
                  <a:pt x="2197" y="313780"/>
                </a:lnTo>
                <a:lnTo>
                  <a:pt x="24773" y="297534"/>
                </a:lnTo>
                <a:lnTo>
                  <a:pt x="58186" y="283050"/>
                </a:lnTo>
                <a:lnTo>
                  <a:pt x="83169" y="274028"/>
                </a:lnTo>
                <a:lnTo>
                  <a:pt x="112724" y="264044"/>
                </a:lnTo>
                <a:lnTo>
                  <a:pt x="145325" y="253420"/>
                </a:lnTo>
                <a:lnTo>
                  <a:pt x="184918" y="239392"/>
                </a:lnTo>
                <a:lnTo>
                  <a:pt x="229173" y="223095"/>
                </a:lnTo>
                <a:lnTo>
                  <a:pt x="276536" y="205284"/>
                </a:lnTo>
                <a:lnTo>
                  <a:pt x="328947" y="187458"/>
                </a:lnTo>
                <a:lnTo>
                  <a:pt x="384724" y="169620"/>
                </a:lnTo>
                <a:lnTo>
                  <a:pt x="442744" y="151775"/>
                </a:lnTo>
                <a:lnTo>
                  <a:pt x="500276" y="132933"/>
                </a:lnTo>
                <a:lnTo>
                  <a:pt x="557482" y="113427"/>
                </a:lnTo>
                <a:lnTo>
                  <a:pt x="614472" y="93477"/>
                </a:lnTo>
                <a:lnTo>
                  <a:pt x="667347" y="74224"/>
                </a:lnTo>
                <a:lnTo>
                  <a:pt x="717480" y="55436"/>
                </a:lnTo>
                <a:lnTo>
                  <a:pt x="765785" y="36957"/>
                </a:lnTo>
                <a:lnTo>
                  <a:pt x="797988" y="24638"/>
                </a:lnTo>
                <a:lnTo>
                  <a:pt x="8623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3" name="SMARTInkShape-4769"/>
          <p:cNvSpPr/>
          <p:nvPr/>
        </p:nvSpPr>
        <p:spPr bwMode="auto">
          <a:xfrm>
            <a:off x="4973836" y="4446984"/>
            <a:ext cx="794743" cy="348259"/>
          </a:xfrm>
          <a:custGeom>
            <a:avLst/>
            <a:gdLst/>
            <a:ahLst/>
            <a:cxnLst/>
            <a:rect l="0" t="0" r="0" b="0"/>
            <a:pathLst>
              <a:path w="794743" h="348259">
                <a:moveTo>
                  <a:pt x="0" y="348258"/>
                </a:moveTo>
                <a:lnTo>
                  <a:pt x="39079" y="313920"/>
                </a:lnTo>
                <a:lnTo>
                  <a:pt x="78553" y="287356"/>
                </a:lnTo>
                <a:lnTo>
                  <a:pt x="102970" y="271938"/>
                </a:lnTo>
                <a:lnTo>
                  <a:pt x="134131" y="253722"/>
                </a:lnTo>
                <a:lnTo>
                  <a:pt x="169788" y="233640"/>
                </a:lnTo>
                <a:lnTo>
                  <a:pt x="208442" y="212315"/>
                </a:lnTo>
                <a:lnTo>
                  <a:pt x="252071" y="192145"/>
                </a:lnTo>
                <a:lnTo>
                  <a:pt x="299016" y="172745"/>
                </a:lnTo>
                <a:lnTo>
                  <a:pt x="348172" y="153859"/>
                </a:lnTo>
                <a:lnTo>
                  <a:pt x="400786" y="135315"/>
                </a:lnTo>
                <a:lnTo>
                  <a:pt x="455706" y="116999"/>
                </a:lnTo>
                <a:lnTo>
                  <a:pt x="512164" y="98835"/>
                </a:lnTo>
                <a:lnTo>
                  <a:pt x="568654" y="79781"/>
                </a:lnTo>
                <a:lnTo>
                  <a:pt x="625165" y="60133"/>
                </a:lnTo>
                <a:lnTo>
                  <a:pt x="681690" y="40089"/>
                </a:lnTo>
                <a:lnTo>
                  <a:pt x="719375" y="26726"/>
                </a:lnTo>
                <a:lnTo>
                  <a:pt x="79474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Expression LR-Parsing Table fig 4.31</a:t>
            </a:r>
          </a:p>
        </p:txBody>
      </p:sp>
      <p:graphicFrame>
        <p:nvGraphicFramePr>
          <p:cNvPr id="2515120" name="Group 176"/>
          <p:cNvGraphicFramePr>
            <a:graphicFrameLocks noGrp="1"/>
          </p:cNvGraphicFramePr>
          <p:nvPr>
            <p:ph sz="half" idx="1"/>
          </p:nvPr>
        </p:nvGraphicFramePr>
        <p:xfrm>
          <a:off x="290513" y="1220788"/>
          <a:ext cx="8320087" cy="381000"/>
        </p:xfrm>
        <a:graphic>
          <a:graphicData uri="http://schemas.openxmlformats.org/drawingml/2006/table">
            <a:tbl>
              <a:tblPr/>
              <a:tblGrid>
                <a:gridCol w="852487"/>
                <a:gridCol w="4953000"/>
                <a:gridCol w="2514600"/>
              </a:tblGrid>
              <a:tr h="3794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State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Action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goto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5123" name="Group 179"/>
          <p:cNvGraphicFramePr>
            <a:graphicFrameLocks noGrp="1"/>
          </p:cNvGraphicFramePr>
          <p:nvPr>
            <p:ph sz="half" idx="2"/>
          </p:nvPr>
        </p:nvGraphicFramePr>
        <p:xfrm>
          <a:off x="304800" y="1600200"/>
          <a:ext cx="8293100" cy="4953000"/>
        </p:xfrm>
        <a:graphic>
          <a:graphicData uri="http://schemas.openxmlformats.org/drawingml/2006/table">
            <a:tbl>
              <a:tblPr/>
              <a:tblGrid>
                <a:gridCol w="828675"/>
                <a:gridCol w="830263"/>
                <a:gridCol w="828675"/>
                <a:gridCol w="830262"/>
                <a:gridCol w="828675"/>
                <a:gridCol w="828675"/>
                <a:gridCol w="830263"/>
                <a:gridCol w="828675"/>
                <a:gridCol w="830262"/>
                <a:gridCol w="828675"/>
              </a:tblGrid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Id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+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*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(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$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accept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S11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S7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15124" name="Line 180"/>
          <p:cNvSpPr>
            <a:spLocks noChangeShapeType="1"/>
          </p:cNvSpPr>
          <p:nvPr/>
        </p:nvSpPr>
        <p:spPr bwMode="auto">
          <a:xfrm>
            <a:off x="1143000" y="1219200"/>
            <a:ext cx="0" cy="533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15125" name="Line 181"/>
          <p:cNvSpPr>
            <a:spLocks noChangeShapeType="1"/>
          </p:cNvSpPr>
          <p:nvPr/>
        </p:nvSpPr>
        <p:spPr bwMode="auto">
          <a:xfrm>
            <a:off x="6096000" y="1219200"/>
            <a:ext cx="0" cy="533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" name="SMARTInkShape-4770"/>
          <p:cNvSpPr/>
          <p:nvPr/>
        </p:nvSpPr>
        <p:spPr bwMode="auto">
          <a:xfrm>
            <a:off x="75301" y="46676"/>
            <a:ext cx="1083232" cy="939559"/>
          </a:xfrm>
          <a:custGeom>
            <a:avLst/>
            <a:gdLst/>
            <a:ahLst/>
            <a:cxnLst/>
            <a:rect l="0" t="0" r="0" b="0"/>
            <a:pathLst>
              <a:path w="1083232" h="939559">
                <a:moveTo>
                  <a:pt x="228308" y="801644"/>
                </a:moveTo>
                <a:lnTo>
                  <a:pt x="215879" y="821762"/>
                </a:lnTo>
                <a:lnTo>
                  <a:pt x="174478" y="853333"/>
                </a:lnTo>
                <a:lnTo>
                  <a:pt x="136343" y="879984"/>
                </a:lnTo>
                <a:lnTo>
                  <a:pt x="112247" y="893517"/>
                </a:lnTo>
                <a:lnTo>
                  <a:pt x="68160" y="926655"/>
                </a:lnTo>
                <a:lnTo>
                  <a:pt x="62874" y="932611"/>
                </a:lnTo>
                <a:lnTo>
                  <a:pt x="59897" y="939558"/>
                </a:lnTo>
                <a:lnTo>
                  <a:pt x="59480" y="939227"/>
                </a:lnTo>
                <a:lnTo>
                  <a:pt x="59201" y="938015"/>
                </a:lnTo>
                <a:lnTo>
                  <a:pt x="61538" y="934022"/>
                </a:lnTo>
                <a:lnTo>
                  <a:pt x="94824" y="904412"/>
                </a:lnTo>
                <a:lnTo>
                  <a:pt x="127972" y="870801"/>
                </a:lnTo>
                <a:lnTo>
                  <a:pt x="168832" y="826427"/>
                </a:lnTo>
                <a:lnTo>
                  <a:pt x="193618" y="799315"/>
                </a:lnTo>
                <a:lnTo>
                  <a:pt x="220064" y="770326"/>
                </a:lnTo>
                <a:lnTo>
                  <a:pt x="249601" y="739093"/>
                </a:lnTo>
                <a:lnTo>
                  <a:pt x="281199" y="706366"/>
                </a:lnTo>
                <a:lnTo>
                  <a:pt x="314170" y="672641"/>
                </a:lnTo>
                <a:lnTo>
                  <a:pt x="348058" y="639244"/>
                </a:lnTo>
                <a:lnTo>
                  <a:pt x="382555" y="606065"/>
                </a:lnTo>
                <a:lnTo>
                  <a:pt x="417460" y="573031"/>
                </a:lnTo>
                <a:lnTo>
                  <a:pt x="449659" y="544064"/>
                </a:lnTo>
                <a:lnTo>
                  <a:pt x="480055" y="517807"/>
                </a:lnTo>
                <a:lnTo>
                  <a:pt x="509249" y="493357"/>
                </a:lnTo>
                <a:lnTo>
                  <a:pt x="534665" y="472096"/>
                </a:lnTo>
                <a:lnTo>
                  <a:pt x="578779" y="435243"/>
                </a:lnTo>
                <a:lnTo>
                  <a:pt x="618229" y="402328"/>
                </a:lnTo>
                <a:lnTo>
                  <a:pt x="654614" y="372155"/>
                </a:lnTo>
                <a:lnTo>
                  <a:pt x="687322" y="345515"/>
                </a:lnTo>
                <a:lnTo>
                  <a:pt x="726333" y="317801"/>
                </a:lnTo>
                <a:lnTo>
                  <a:pt x="769137" y="287954"/>
                </a:lnTo>
                <a:lnTo>
                  <a:pt x="811312" y="254845"/>
                </a:lnTo>
                <a:lnTo>
                  <a:pt x="855853" y="220287"/>
                </a:lnTo>
                <a:lnTo>
                  <a:pt x="900124" y="185083"/>
                </a:lnTo>
                <a:lnTo>
                  <a:pt x="939643" y="149594"/>
                </a:lnTo>
                <a:lnTo>
                  <a:pt x="977051" y="116623"/>
                </a:lnTo>
                <a:lnTo>
                  <a:pt x="1011536" y="86425"/>
                </a:lnTo>
                <a:lnTo>
                  <a:pt x="1050286" y="49095"/>
                </a:lnTo>
                <a:lnTo>
                  <a:pt x="1080322" y="11884"/>
                </a:lnTo>
                <a:lnTo>
                  <a:pt x="1083231" y="4817"/>
                </a:lnTo>
                <a:lnTo>
                  <a:pt x="1083015" y="2535"/>
                </a:lnTo>
                <a:lnTo>
                  <a:pt x="1081878" y="1014"/>
                </a:lnTo>
                <a:lnTo>
                  <a:pt x="1080128" y="0"/>
                </a:lnTo>
                <a:lnTo>
                  <a:pt x="1049223" y="22276"/>
                </a:lnTo>
                <a:lnTo>
                  <a:pt x="1008224" y="54745"/>
                </a:lnTo>
                <a:lnTo>
                  <a:pt x="983401" y="74516"/>
                </a:lnTo>
                <a:lnTo>
                  <a:pt x="952961" y="99603"/>
                </a:lnTo>
                <a:lnTo>
                  <a:pt x="918777" y="128234"/>
                </a:lnTo>
                <a:lnTo>
                  <a:pt x="882098" y="159228"/>
                </a:lnTo>
                <a:lnTo>
                  <a:pt x="842762" y="193781"/>
                </a:lnTo>
                <a:lnTo>
                  <a:pt x="801655" y="230707"/>
                </a:lnTo>
                <a:lnTo>
                  <a:pt x="759367" y="269214"/>
                </a:lnTo>
                <a:lnTo>
                  <a:pt x="719270" y="304808"/>
                </a:lnTo>
                <a:lnTo>
                  <a:pt x="680631" y="338459"/>
                </a:lnTo>
                <a:lnTo>
                  <a:pt x="642966" y="370815"/>
                </a:lnTo>
                <a:lnTo>
                  <a:pt x="608927" y="400323"/>
                </a:lnTo>
                <a:lnTo>
                  <a:pt x="577304" y="427933"/>
                </a:lnTo>
                <a:lnTo>
                  <a:pt x="547292" y="454277"/>
                </a:lnTo>
                <a:lnTo>
                  <a:pt x="520339" y="478785"/>
                </a:lnTo>
                <a:lnTo>
                  <a:pt x="495425" y="502069"/>
                </a:lnTo>
                <a:lnTo>
                  <a:pt x="471871" y="524537"/>
                </a:lnTo>
                <a:lnTo>
                  <a:pt x="449222" y="545468"/>
                </a:lnTo>
                <a:lnTo>
                  <a:pt x="405537" y="584601"/>
                </a:lnTo>
                <a:lnTo>
                  <a:pt x="381187" y="604363"/>
                </a:lnTo>
                <a:lnTo>
                  <a:pt x="355032" y="624483"/>
                </a:lnTo>
                <a:lnTo>
                  <a:pt x="327674" y="644841"/>
                </a:lnTo>
                <a:lnTo>
                  <a:pt x="299513" y="666351"/>
                </a:lnTo>
                <a:lnTo>
                  <a:pt x="270817" y="688629"/>
                </a:lnTo>
                <a:lnTo>
                  <a:pt x="241765" y="711418"/>
                </a:lnTo>
                <a:lnTo>
                  <a:pt x="212475" y="734548"/>
                </a:lnTo>
                <a:lnTo>
                  <a:pt x="183026" y="757906"/>
                </a:lnTo>
                <a:lnTo>
                  <a:pt x="153472" y="781415"/>
                </a:lnTo>
                <a:lnTo>
                  <a:pt x="125831" y="804033"/>
                </a:lnTo>
                <a:lnTo>
                  <a:pt x="99467" y="826057"/>
                </a:lnTo>
                <a:lnTo>
                  <a:pt x="73953" y="847685"/>
                </a:lnTo>
                <a:lnTo>
                  <a:pt x="49999" y="867065"/>
                </a:lnTo>
                <a:lnTo>
                  <a:pt x="27084" y="884945"/>
                </a:lnTo>
                <a:lnTo>
                  <a:pt x="0" y="905467"/>
                </a:lnTo>
                <a:lnTo>
                  <a:pt x="49999" y="86706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Constructing SLR Parse Tables</a:t>
            </a:r>
            <a:br>
              <a:rPr lang="en-US" altLang="en-US" sz="3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altLang="en-US" sz="3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32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As with LL(1) or Predictive Parsing table construction we will use  FIRST and FOLLOW.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We will construct an automata for recognizing handles.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This will be similar to subset construction, NFA </a:t>
            </a:r>
            <a:r>
              <a:rPr lang="en-US" altLang="en-US">
                <a:sym typeface="Wingdings" panose="05000000000000000000" pitchFamily="2" charset="2"/>
              </a:rPr>
              <a:t>DFA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>
                <a:sym typeface="Wingdings" panose="05000000000000000000" pitchFamily="2" charset="2"/>
              </a:rPr>
              <a:t>We use “items” to represent partially matched productions.</a:t>
            </a: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The sets of items are sort of the collection of productions we are working on matching.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Grammars </a:t>
            </a:r>
          </a:p>
          <a:p>
            <a:pPr lvl="1"/>
            <a:r>
              <a:rPr lang="en-US" altLang="en-US"/>
              <a:t>For top-down we avoid left recursion and left factor</a:t>
            </a:r>
          </a:p>
          <a:p>
            <a:pPr lvl="1"/>
            <a:r>
              <a:rPr lang="en-US" altLang="en-US"/>
              <a:t>For LR we avoid right recursion (in some cases we will ignore)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47142</TotalTime>
  <Pages>35</Pages>
  <Words>1535</Words>
  <Application>Microsoft Office PowerPoint</Application>
  <PresentationFormat>Letter Paper (8.5x11 in)</PresentationFormat>
  <Paragraphs>413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white212</vt:lpstr>
      <vt:lpstr>Lecture 9  SLR Parse Table Construction </vt:lpstr>
      <vt:lpstr>PowerPoint Presentation</vt:lpstr>
      <vt:lpstr>Slides in Lecture</vt:lpstr>
      <vt:lpstr>Chomsky Normal form CNF</vt:lpstr>
      <vt:lpstr>PowerPoint Presentation</vt:lpstr>
      <vt:lpstr>Recall - Model of an LR Parser</vt:lpstr>
      <vt:lpstr>Fig 4.36  LR Parsing Algorithm</vt:lpstr>
      <vt:lpstr>Expression LR-Parsing Table fig 4.31</vt:lpstr>
      <vt:lpstr>Constructing SLR Parse Tables </vt:lpstr>
      <vt:lpstr>Items</vt:lpstr>
      <vt:lpstr>Sets of Items: Closure  fig 4.33</vt:lpstr>
      <vt:lpstr>Sets-of-items GOTO(J, X)</vt:lpstr>
      <vt:lpstr>Augmentation and Kernel Items</vt:lpstr>
      <vt:lpstr>LR(0) Sets-of-Items Construction</vt:lpstr>
      <vt:lpstr>Examples LR(0) sets-of-items</vt:lpstr>
      <vt:lpstr>Valid Items/Viable prefixes</vt:lpstr>
      <vt:lpstr>Valid Items  Parsing Actions</vt:lpstr>
      <vt:lpstr>SLR table construction Alg 4.8</vt:lpstr>
      <vt:lpstr>Examples of SLR Parse Table Construction</vt:lpstr>
      <vt:lpstr>PowerPoint Presentation</vt:lpstr>
      <vt:lpstr>LR(1) Parsers</vt:lpstr>
      <vt:lpstr>YACC/Bison</vt:lpstr>
      <vt:lpstr>YACC Format and Usage</vt:lpstr>
      <vt:lpstr>Example  (grammar &amp; sets)</vt:lpstr>
      <vt:lpstr>Simple0.y in web/Examples/SimpleYacc</vt:lpstr>
      <vt:lpstr>PowerPoint Presentation</vt:lpstr>
      <vt:lpstr>PowerPoint Presentation</vt:lpstr>
      <vt:lpstr>PowerPoint Presentation</vt:lpstr>
      <vt:lpstr>PowerPoint Presentation</vt:lpstr>
      <vt:lpstr>.output</vt:lpstr>
      <vt:lpstr>PowerPoint Presentation</vt:lpstr>
      <vt:lpstr>PowerPoint Presentation</vt:lpstr>
      <vt:lpstr>PowerPoint Presentation</vt:lpstr>
      <vt:lpstr>PowerPoint Presentation</vt:lpstr>
      <vt:lpstr>Conflicts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258</cp:revision>
  <cp:lastPrinted>1998-08-31T18:34:23Z</cp:lastPrinted>
  <dcterms:created xsi:type="dcterms:W3CDTF">1998-08-11T09:19:24Z</dcterms:created>
  <dcterms:modified xsi:type="dcterms:W3CDTF">2018-02-15T21:13:10Z</dcterms:modified>
</cp:coreProperties>
</file>