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6"/>
  </p:notesMasterIdLst>
  <p:handoutMasterIdLst>
    <p:handoutMasterId r:id="rId47"/>
  </p:handoutMasterIdLst>
  <p:sldIdLst>
    <p:sldId id="453" r:id="rId2"/>
    <p:sldId id="458" r:id="rId3"/>
    <p:sldId id="594" r:id="rId4"/>
    <p:sldId id="595" r:id="rId5"/>
    <p:sldId id="554" r:id="rId6"/>
    <p:sldId id="560" r:id="rId7"/>
    <p:sldId id="572" r:id="rId8"/>
    <p:sldId id="561" r:id="rId9"/>
    <p:sldId id="559" r:id="rId10"/>
    <p:sldId id="562" r:id="rId11"/>
    <p:sldId id="558" r:id="rId12"/>
    <p:sldId id="563" r:id="rId13"/>
    <p:sldId id="564" r:id="rId14"/>
    <p:sldId id="565" r:id="rId15"/>
    <p:sldId id="574" r:id="rId16"/>
    <p:sldId id="575" r:id="rId17"/>
    <p:sldId id="576" r:id="rId18"/>
    <p:sldId id="596" r:id="rId19"/>
    <p:sldId id="577" r:id="rId20"/>
    <p:sldId id="597" r:id="rId21"/>
    <p:sldId id="579" r:id="rId22"/>
    <p:sldId id="599" r:id="rId23"/>
    <p:sldId id="598" r:id="rId24"/>
    <p:sldId id="600" r:id="rId25"/>
    <p:sldId id="590" r:id="rId26"/>
    <p:sldId id="591" r:id="rId27"/>
    <p:sldId id="566" r:id="rId28"/>
    <p:sldId id="567" r:id="rId29"/>
    <p:sldId id="568" r:id="rId30"/>
    <p:sldId id="569" r:id="rId31"/>
    <p:sldId id="570" r:id="rId32"/>
    <p:sldId id="571" r:id="rId33"/>
    <p:sldId id="602" r:id="rId34"/>
    <p:sldId id="604" r:id="rId35"/>
    <p:sldId id="606" r:id="rId36"/>
    <p:sldId id="605" r:id="rId37"/>
    <p:sldId id="608" r:id="rId38"/>
    <p:sldId id="603" r:id="rId39"/>
    <p:sldId id="607" r:id="rId40"/>
    <p:sldId id="609" r:id="rId41"/>
    <p:sldId id="610" r:id="rId42"/>
    <p:sldId id="601" r:id="rId43"/>
    <p:sldId id="611" r:id="rId44"/>
    <p:sldId id="612" r:id="rId45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105" d="100"/>
          <a:sy n="105" d="100"/>
        </p:scale>
        <p:origin x="-90" y="-30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A93808B8-CED8-4A0F-802D-A55ADFDA7F15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628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2-13T19:46:51.29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9806A6D0-D396-4A45-8A34-ADEC707A018B}" emma:medium="tactile" emma:mode="ink">
          <msink:context xmlns:msink="http://schemas.microsoft.com/ink/2010/main" type="writingRegion" rotatedBoundingBox="4702,1659 4777,1659 4777,1674 4702,1674"/>
        </emma:interpretation>
      </emma:emma>
    </inkml:annotationXML>
    <inkml:traceGroup>
      <inkml:annotationXML>
        <emma:emma xmlns:emma="http://www.w3.org/2003/04/emma" version="1.0">
          <emma:interpretation id="{2662F82B-DCDC-4B1F-AE78-945857EBCEC5}" emma:medium="tactile" emma:mode="ink">
            <msink:context xmlns:msink="http://schemas.microsoft.com/ink/2010/main" type="paragraph" rotatedBoundingBox="4702,1659 4777,1659 4777,1674 4702,167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A359C56-7973-4A18-AF38-CBEF68717CAE}" emma:medium="tactile" emma:mode="ink">
              <msink:context xmlns:msink="http://schemas.microsoft.com/ink/2010/main" type="line" rotatedBoundingBox="4702,1659 4777,1659 4777,1674 4702,1674"/>
            </emma:interpretation>
          </emma:emma>
        </inkml:annotationXML>
        <inkml:traceGroup>
          <inkml:annotationXML>
            <emma:emma xmlns:emma="http://www.w3.org/2003/04/emma" version="1.0">
              <emma:interpretation id="{7C68ABE1-9D2D-4E24-91CF-237384B58836}" emma:medium="tactile" emma:mode="ink">
                <msink:context xmlns:msink="http://schemas.microsoft.com/ink/2010/main" type="inkWord" rotatedBoundingBox="4702,1659 4777,1659 4777,1674 4702,1674"/>
              </emma:interpretation>
              <emma:one-of disjunction-type="recognition" id="oneOf0">
                <emma:interpretation id="interp0" emma:lang="en-US" emma:confidence="0">
                  <emma:literal>_</emma:literal>
                </emma:interpretation>
                <emma:interpretation id="interp1" emma:lang="en-US" emma:confidence="0">
                  <emma:literal>-</emma:literal>
                </emma:interpretation>
                <emma:interpretation id="interp2" emma:lang="en-US" emma:confidence="0">
                  <emma:literal>.</emma:literal>
                </emma:interpretation>
                <emma:interpretation id="interp3" emma:lang="en-US" emma:confidence="0">
                  <emma:literal>•</emma:literal>
                </emma:interpretation>
                <emma:interpretation id="interp4" emma:lang="en-US" emma:confidence="0">
                  <emma:literal>b</emma:literal>
                </emma:interpretation>
              </emma:one-of>
            </emma:emma>
          </inkml:annotationXML>
          <inkml:trace contextRef="#ctx0" brushRef="#br0">75 0,'-25'0,"0"0,25 0,-25 0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A53A4851-B129-4F1B-B7C7-6CFE5AEAC478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727689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883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533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2826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03780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112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1086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1584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932759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99504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324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6A8B2FC1-5D5D-4A55-B961-DB1373950FF8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086600" y="6495578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/>
              <a:t>Lecture 8 </a:t>
            </a:r>
            <a:br>
              <a:rPr lang="en-US" altLang="en-US" sz="3400"/>
            </a:br>
            <a:r>
              <a:rPr lang="en-US" altLang="en-US" sz="3400"/>
              <a:t> Bottom Up Parsing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Nullable,  First, Follow</a:t>
            </a:r>
          </a:p>
          <a:p>
            <a:pPr lvl="1"/>
            <a:r>
              <a:rPr lang="en-US" altLang="en-US"/>
              <a:t>LL (1) Table construction</a:t>
            </a:r>
          </a:p>
          <a:p>
            <a:pPr lvl="1"/>
            <a:r>
              <a:rPr lang="en-US" altLang="en-US"/>
              <a:t>Bottom-up parsing</a:t>
            </a:r>
          </a:p>
          <a:p>
            <a:pPr lvl="1"/>
            <a:r>
              <a:rPr lang="en-US" altLang="en-US"/>
              <a:t>handles</a:t>
            </a:r>
          </a:p>
          <a:p>
            <a:r>
              <a:rPr lang="en-US" altLang="en-US"/>
              <a:t>Readings: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2008562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February 13,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692998" y="597447"/>
              <a:ext cx="27360" cy="36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81118" y="585567"/>
                <a:ext cx="51120" cy="24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LL(1) Table</a:t>
            </a:r>
          </a:p>
        </p:txBody>
      </p:sp>
      <p:sp>
        <p:nvSpPr>
          <p:cNvPr id="232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700" i="1"/>
              <a:t>LL(1)</a:t>
            </a:r>
            <a:r>
              <a:rPr lang="en-US" altLang="en-US"/>
              <a:t> Skeleton Parser</a:t>
            </a:r>
          </a:p>
        </p:txBody>
      </p:sp>
      <p:grpSp>
        <p:nvGrpSpPr>
          <p:cNvPr id="2312195" name="Group 3"/>
          <p:cNvGrpSpPr>
            <a:grpSpLocks/>
          </p:cNvGrpSpPr>
          <p:nvPr/>
        </p:nvGrpSpPr>
        <p:grpSpPr bwMode="auto">
          <a:xfrm>
            <a:off x="990600" y="990600"/>
            <a:ext cx="7848600" cy="4511675"/>
            <a:chOff x="432" y="624"/>
            <a:chExt cx="4080" cy="2842"/>
          </a:xfrm>
        </p:grpSpPr>
        <p:sp>
          <p:nvSpPr>
            <p:cNvPr id="2312196" name="Text Box 4"/>
            <p:cNvSpPr txBox="1">
              <a:spLocks noChangeArrowheads="1"/>
            </p:cNvSpPr>
            <p:nvPr/>
          </p:nvSpPr>
          <p:spPr bwMode="auto">
            <a:xfrm>
              <a:off x="432" y="624"/>
              <a:ext cx="4080" cy="2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token 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 next_token()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push EOF onto Stack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push the start symbol, </a:t>
              </a:r>
              <a:r>
                <a:rPr lang="en-US" altLang="en-US" sz="1600" b="0" i="1">
                  <a:latin typeface="Comic Sans MS" panose="030F0702030302020204" pitchFamily="66" charset="0"/>
                </a:rPr>
                <a:t>S</a:t>
              </a:r>
              <a:r>
                <a:rPr lang="en-US" altLang="en-US" sz="1600" b="0">
                  <a:latin typeface="Comic Sans MS" panose="030F0702030302020204" pitchFamily="66" charset="0"/>
                </a:rPr>
                <a:t>, onto Stack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TOS 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 top of Stack</a:t>
              </a:r>
            </a:p>
            <a:p>
              <a:pPr algn="l">
                <a:lnSpc>
                  <a:spcPct val="95000"/>
                </a:lnSpc>
                <a:spcBef>
                  <a:spcPct val="25000"/>
                </a:spcBef>
              </a:pPr>
              <a:r>
                <a:rPr lang="en-US" altLang="en-US" sz="1600" b="0" i="1">
                  <a:latin typeface="Comic Sans MS" panose="030F0702030302020204" pitchFamily="66" charset="0"/>
                  <a:sym typeface="Symbol" panose="05050102010706020507" pitchFamily="18" charset="2"/>
                </a:rPr>
                <a:t>loop forever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if TOS = EOF and token = EOF then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break &amp; report success</a:t>
              </a:r>
            </a:p>
            <a:p>
              <a:pPr algn="l">
                <a:lnSpc>
                  <a:spcPct val="95000"/>
                </a:lnSpc>
                <a:spcBef>
                  <a:spcPct val="25000"/>
                </a:spcBef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else if TOS is a terminal then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if TOS matches token then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    pop Stack			</a:t>
              </a:r>
              <a:r>
                <a:rPr lang="en-US" altLang="en-US" sz="1600" b="0">
                  <a:solidFill>
                    <a:srgbClr val="ED181E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// recognized TOS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    token  next_token()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else report error looking for TOS</a:t>
              </a:r>
            </a:p>
            <a:p>
              <a:pPr algn="l">
                <a:lnSpc>
                  <a:spcPct val="95000"/>
                </a:lnSpc>
                <a:spcBef>
                  <a:spcPct val="25000"/>
                </a:spcBef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else   				</a:t>
              </a:r>
              <a:r>
                <a:rPr lang="en-US" altLang="en-US" sz="1600" b="0">
                  <a:solidFill>
                    <a:srgbClr val="ED181E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// TOS is a non-terminal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if TABLE[TOS,token] is A 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1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2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…B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k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then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    pop Stack	           		</a:t>
              </a:r>
              <a:r>
                <a:rPr lang="en-US" altLang="en-US" sz="1600" b="0">
                  <a:solidFill>
                    <a:srgbClr val="ED181E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// get rid of A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    push 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k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, 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k-1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, …, 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1 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		</a:t>
              </a:r>
              <a:r>
                <a:rPr lang="en-US" altLang="en-US" sz="1600" b="0">
                  <a:solidFill>
                    <a:srgbClr val="ED181E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// in that order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else report error expanding TOS</a:t>
              </a:r>
            </a:p>
            <a:p>
              <a:pPr algn="l">
                <a:lnSpc>
                  <a:spcPct val="95000"/>
                </a:lnSpc>
                <a:spcBef>
                  <a:spcPct val="25000"/>
                </a:spcBef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TOS  top of Stack</a:t>
              </a:r>
            </a:p>
          </p:txBody>
        </p:sp>
        <p:sp>
          <p:nvSpPr>
            <p:cNvPr id="2312197" name="AutoShape 5"/>
            <p:cNvSpPr>
              <a:spLocks/>
            </p:cNvSpPr>
            <p:nvPr/>
          </p:nvSpPr>
          <p:spPr bwMode="auto">
            <a:xfrm>
              <a:off x="3216" y="1745"/>
              <a:ext cx="1192" cy="243"/>
            </a:xfrm>
            <a:prstGeom prst="accentBorderCallout1">
              <a:avLst>
                <a:gd name="adj1" fmla="val 26569"/>
                <a:gd name="adj2" fmla="val -4028"/>
                <a:gd name="adj3" fmla="val 25093"/>
                <a:gd name="adj4" fmla="val -88593"/>
              </a:avLst>
            </a:prstGeom>
            <a:noFill/>
            <a:ln w="19050">
              <a:solidFill>
                <a:srgbClr val="ED181E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altLang="en-US" b="0">
                  <a:solidFill>
                    <a:srgbClr val="ED181E"/>
                  </a:solidFill>
                  <a:latin typeface="Comic Sans MS" panose="030F0702030302020204" pitchFamily="66" charset="0"/>
                </a:rPr>
                <a:t>exit on success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Parse Trace</a:t>
            </a:r>
          </a:p>
        </p:txBody>
      </p:sp>
      <p:sp>
        <p:nvSpPr>
          <p:cNvPr id="232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2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2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8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21775" cy="66675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400">
                <a:sym typeface="Symbol" panose="05050102010706020507" pitchFamily="18" charset="2"/>
              </a:rPr>
              <a:t>Recall Two Classes of Parsing Techniques</a:t>
            </a:r>
          </a:p>
        </p:txBody>
      </p:sp>
      <p:sp>
        <p:nvSpPr>
          <p:cNvPr id="2338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r>
              <a:rPr lang="en-US" altLang="en-US" sz="2000" i="1">
                <a:sym typeface="Symbol" panose="05050102010706020507" pitchFamily="18" charset="2"/>
              </a:rPr>
              <a:t>Top-down parsers     </a:t>
            </a:r>
            <a:r>
              <a:rPr lang="en-US" altLang="en-US" sz="1800" i="1">
                <a:solidFill>
                  <a:srgbClr val="0000CC"/>
                </a:solidFill>
                <a:sym typeface="Symbol" panose="05050102010706020507" pitchFamily="18" charset="2"/>
              </a:rPr>
              <a:t>(LL(1), recursive descent)</a:t>
            </a:r>
            <a:endParaRPr lang="en-US" altLang="en-US" sz="2000">
              <a:solidFill>
                <a:srgbClr val="0000CC"/>
              </a:solidFill>
              <a:sym typeface="Symbol" panose="05050102010706020507" pitchFamily="18" charset="2"/>
            </a:endParaRPr>
          </a:p>
          <a:p>
            <a:r>
              <a:rPr lang="en-US" altLang="en-US" sz="2000">
                <a:sym typeface="Symbol" panose="05050102010706020507" pitchFamily="18" charset="2"/>
              </a:rPr>
              <a:t>Start at the root of the parse tree and grow toward leaves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Pick a production &amp; try to match the input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Bad “pick”  may need to backtrack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Some grammars are backtrack-free           </a:t>
            </a:r>
            <a:r>
              <a:rPr lang="en-US" altLang="en-US" sz="1800" i="1">
                <a:solidFill>
                  <a:srgbClr val="FF0000"/>
                </a:solidFill>
                <a:sym typeface="Symbol" panose="05050102010706020507" pitchFamily="18" charset="2"/>
              </a:rPr>
              <a:t>(predictive parsing)</a:t>
            </a:r>
            <a:endParaRPr lang="en-US" altLang="en-US" sz="2000">
              <a:sym typeface="Symbol" panose="05050102010706020507" pitchFamily="18" charset="2"/>
            </a:endParaRPr>
          </a:p>
          <a:p>
            <a:pPr>
              <a:spcBef>
                <a:spcPct val="150000"/>
              </a:spcBef>
            </a:pPr>
            <a:r>
              <a:rPr lang="en-US" altLang="en-US" sz="2000" i="1">
                <a:sym typeface="Symbol" panose="05050102010706020507" pitchFamily="18" charset="2"/>
              </a:rPr>
              <a:t>Bottom-up parsers     </a:t>
            </a:r>
            <a:r>
              <a:rPr lang="en-US" altLang="en-US" sz="1800" i="1">
                <a:solidFill>
                  <a:srgbClr val="0000CC"/>
                </a:solidFill>
                <a:sym typeface="Symbol" panose="05050102010706020507" pitchFamily="18" charset="2"/>
              </a:rPr>
              <a:t>(LR(1), operator precedence)</a:t>
            </a:r>
            <a:endParaRPr lang="en-US" altLang="en-US" sz="2000" i="1">
              <a:sym typeface="Symbol" panose="05050102010706020507" pitchFamily="18" charset="2"/>
            </a:endParaRPr>
          </a:p>
          <a:p>
            <a:r>
              <a:rPr lang="en-US" altLang="en-US" sz="2000">
                <a:sym typeface="Symbol" panose="05050102010706020507" pitchFamily="18" charset="2"/>
              </a:rPr>
              <a:t>Start at the leaves and grow toward root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As input is consumed, encode possibilities in an internal state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Start in a state valid for legal first tokens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Bottom-up parsers handle a large class of grammars</a:t>
            </a:r>
          </a:p>
        </p:txBody>
      </p:sp>
      <p:grpSp>
        <p:nvGrpSpPr>
          <p:cNvPr id="2338868" name="SMARTInkShape-Group719"/>
          <p:cNvGrpSpPr/>
          <p:nvPr/>
        </p:nvGrpSpPr>
        <p:grpSpPr>
          <a:xfrm>
            <a:off x="3834731" y="3104426"/>
            <a:ext cx="1437358" cy="366566"/>
            <a:chOff x="3834731" y="3104426"/>
            <a:chExt cx="1437358" cy="366566"/>
          </a:xfrm>
        </p:grpSpPr>
        <p:sp>
          <p:nvSpPr>
            <p:cNvPr id="2338854" name="SMARTInkShape-2444"/>
            <p:cNvSpPr/>
            <p:nvPr/>
          </p:nvSpPr>
          <p:spPr bwMode="auto">
            <a:xfrm>
              <a:off x="5076038" y="3207544"/>
              <a:ext cx="81751" cy="138402"/>
            </a:xfrm>
            <a:custGeom>
              <a:avLst/>
              <a:gdLst/>
              <a:ahLst/>
              <a:cxnLst/>
              <a:rect l="0" t="0" r="0" b="0"/>
              <a:pathLst>
                <a:path w="81751" h="138402">
                  <a:moveTo>
                    <a:pt x="67462" y="0"/>
                  </a:moveTo>
                  <a:lnTo>
                    <a:pt x="60965" y="5703"/>
                  </a:lnTo>
                  <a:lnTo>
                    <a:pt x="40726" y="20585"/>
                  </a:lnTo>
                  <a:lnTo>
                    <a:pt x="17384" y="50835"/>
                  </a:lnTo>
                  <a:lnTo>
                    <a:pt x="9486" y="64662"/>
                  </a:lnTo>
                  <a:lnTo>
                    <a:pt x="208" y="100061"/>
                  </a:lnTo>
                  <a:lnTo>
                    <a:pt x="0" y="112205"/>
                  </a:lnTo>
                  <a:lnTo>
                    <a:pt x="2554" y="122100"/>
                  </a:lnTo>
                  <a:lnTo>
                    <a:pt x="6335" y="129144"/>
                  </a:lnTo>
                  <a:lnTo>
                    <a:pt x="14894" y="134920"/>
                  </a:lnTo>
                  <a:lnTo>
                    <a:pt x="20511" y="137572"/>
                  </a:lnTo>
                  <a:lnTo>
                    <a:pt x="30984" y="138401"/>
                  </a:lnTo>
                  <a:lnTo>
                    <a:pt x="54436" y="132466"/>
                  </a:lnTo>
                  <a:lnTo>
                    <a:pt x="65906" y="123961"/>
                  </a:lnTo>
                  <a:lnTo>
                    <a:pt x="8175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55" name="SMARTInkShape-2445"/>
            <p:cNvSpPr/>
            <p:nvPr/>
          </p:nvSpPr>
          <p:spPr bwMode="auto">
            <a:xfrm>
              <a:off x="5157788" y="3222543"/>
              <a:ext cx="114301" cy="110648"/>
            </a:xfrm>
            <a:custGeom>
              <a:avLst/>
              <a:gdLst/>
              <a:ahLst/>
              <a:cxnLst/>
              <a:rect l="0" t="0" r="0" b="0"/>
              <a:pathLst>
                <a:path w="114301" h="110648">
                  <a:moveTo>
                    <a:pt x="0" y="56438"/>
                  </a:moveTo>
                  <a:lnTo>
                    <a:pt x="14434" y="56438"/>
                  </a:lnTo>
                  <a:lnTo>
                    <a:pt x="20439" y="54322"/>
                  </a:lnTo>
                  <a:lnTo>
                    <a:pt x="55193" y="34952"/>
                  </a:lnTo>
                  <a:lnTo>
                    <a:pt x="72914" y="23093"/>
                  </a:lnTo>
                  <a:lnTo>
                    <a:pt x="76062" y="18335"/>
                  </a:lnTo>
                  <a:lnTo>
                    <a:pt x="78360" y="1692"/>
                  </a:lnTo>
                  <a:lnTo>
                    <a:pt x="76846" y="891"/>
                  </a:lnTo>
                  <a:lnTo>
                    <a:pt x="70931" y="0"/>
                  </a:lnTo>
                  <a:lnTo>
                    <a:pt x="65127" y="1721"/>
                  </a:lnTo>
                  <a:lnTo>
                    <a:pt x="41884" y="18012"/>
                  </a:lnTo>
                  <a:lnTo>
                    <a:pt x="27403" y="36322"/>
                  </a:lnTo>
                  <a:lnTo>
                    <a:pt x="18526" y="56828"/>
                  </a:lnTo>
                  <a:lnTo>
                    <a:pt x="16171" y="70899"/>
                  </a:lnTo>
                  <a:lnTo>
                    <a:pt x="17241" y="82973"/>
                  </a:lnTo>
                  <a:lnTo>
                    <a:pt x="21156" y="93632"/>
                  </a:lnTo>
                  <a:lnTo>
                    <a:pt x="28188" y="103660"/>
                  </a:lnTo>
                  <a:lnTo>
                    <a:pt x="38722" y="109176"/>
                  </a:lnTo>
                  <a:lnTo>
                    <a:pt x="44863" y="110647"/>
                  </a:lnTo>
                  <a:lnTo>
                    <a:pt x="60156" y="108048"/>
                  </a:lnTo>
                  <a:lnTo>
                    <a:pt x="95843" y="93444"/>
                  </a:lnTo>
                  <a:lnTo>
                    <a:pt x="114300" y="85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56" name="SMARTInkShape-2446"/>
            <p:cNvSpPr/>
            <p:nvPr/>
          </p:nvSpPr>
          <p:spPr bwMode="auto">
            <a:xfrm>
              <a:off x="4001936" y="3178969"/>
              <a:ext cx="120009" cy="280173"/>
            </a:xfrm>
            <a:custGeom>
              <a:avLst/>
              <a:gdLst/>
              <a:ahLst/>
              <a:cxnLst/>
              <a:rect l="0" t="0" r="0" b="0"/>
              <a:pathLst>
                <a:path w="120009" h="280173">
                  <a:moveTo>
                    <a:pt x="55714" y="0"/>
                  </a:moveTo>
                  <a:lnTo>
                    <a:pt x="43529" y="30073"/>
                  </a:lnTo>
                  <a:lnTo>
                    <a:pt x="32111" y="61679"/>
                  </a:lnTo>
                  <a:lnTo>
                    <a:pt x="21468" y="94211"/>
                  </a:lnTo>
                  <a:lnTo>
                    <a:pt x="13288" y="126868"/>
                  </a:lnTo>
                  <a:lnTo>
                    <a:pt x="5837" y="156653"/>
                  </a:lnTo>
                  <a:lnTo>
                    <a:pt x="0" y="191369"/>
                  </a:lnTo>
                  <a:lnTo>
                    <a:pt x="2782" y="210072"/>
                  </a:lnTo>
                  <a:lnTo>
                    <a:pt x="4551" y="213867"/>
                  </a:lnTo>
                  <a:lnTo>
                    <a:pt x="6524" y="216396"/>
                  </a:lnTo>
                  <a:lnTo>
                    <a:pt x="8633" y="218083"/>
                  </a:lnTo>
                  <a:lnTo>
                    <a:pt x="10833" y="218414"/>
                  </a:lnTo>
                  <a:lnTo>
                    <a:pt x="13093" y="217840"/>
                  </a:lnTo>
                  <a:lnTo>
                    <a:pt x="15394" y="216664"/>
                  </a:lnTo>
                  <a:lnTo>
                    <a:pt x="33327" y="184690"/>
                  </a:lnTo>
                  <a:lnTo>
                    <a:pt x="53785" y="149881"/>
                  </a:lnTo>
                  <a:lnTo>
                    <a:pt x="64858" y="129001"/>
                  </a:lnTo>
                  <a:lnTo>
                    <a:pt x="67366" y="127275"/>
                  </a:lnTo>
                  <a:lnTo>
                    <a:pt x="69832" y="126919"/>
                  </a:lnTo>
                  <a:lnTo>
                    <a:pt x="72270" y="127475"/>
                  </a:lnTo>
                  <a:lnTo>
                    <a:pt x="73895" y="129433"/>
                  </a:lnTo>
                  <a:lnTo>
                    <a:pt x="75700" y="135842"/>
                  </a:lnTo>
                  <a:lnTo>
                    <a:pt x="76860" y="164299"/>
                  </a:lnTo>
                  <a:lnTo>
                    <a:pt x="77061" y="191997"/>
                  </a:lnTo>
                  <a:lnTo>
                    <a:pt x="77120" y="223399"/>
                  </a:lnTo>
                  <a:lnTo>
                    <a:pt x="77140" y="256147"/>
                  </a:lnTo>
                  <a:lnTo>
                    <a:pt x="77937" y="269418"/>
                  </a:lnTo>
                  <a:lnTo>
                    <a:pt x="80936" y="277962"/>
                  </a:lnTo>
                  <a:lnTo>
                    <a:pt x="83641" y="279764"/>
                  </a:lnTo>
                  <a:lnTo>
                    <a:pt x="87032" y="280172"/>
                  </a:lnTo>
                  <a:lnTo>
                    <a:pt x="90880" y="279650"/>
                  </a:lnTo>
                  <a:lnTo>
                    <a:pt x="94240" y="277715"/>
                  </a:lnTo>
                  <a:lnTo>
                    <a:pt x="102760" y="267406"/>
                  </a:lnTo>
                  <a:lnTo>
                    <a:pt x="110311" y="251916"/>
                  </a:lnTo>
                  <a:lnTo>
                    <a:pt x="120008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57" name="SMARTInkShape-2447"/>
            <p:cNvSpPr/>
            <p:nvPr/>
          </p:nvSpPr>
          <p:spPr bwMode="auto">
            <a:xfrm>
              <a:off x="4115888" y="3350419"/>
              <a:ext cx="27488" cy="91310"/>
            </a:xfrm>
            <a:custGeom>
              <a:avLst/>
              <a:gdLst/>
              <a:ahLst/>
              <a:cxnLst/>
              <a:rect l="0" t="0" r="0" b="0"/>
              <a:pathLst>
                <a:path w="27488" h="91310">
                  <a:moveTo>
                    <a:pt x="20343" y="0"/>
                  </a:moveTo>
                  <a:lnTo>
                    <a:pt x="20343" y="3792"/>
                  </a:lnTo>
                  <a:lnTo>
                    <a:pt x="18227" y="7771"/>
                  </a:lnTo>
                  <a:lnTo>
                    <a:pt x="16551" y="9943"/>
                  </a:lnTo>
                  <a:lnTo>
                    <a:pt x="14689" y="16590"/>
                  </a:lnTo>
                  <a:lnTo>
                    <a:pt x="11524" y="29257"/>
                  </a:lnTo>
                  <a:lnTo>
                    <a:pt x="8486" y="39197"/>
                  </a:lnTo>
                  <a:lnTo>
                    <a:pt x="1360" y="72389"/>
                  </a:lnTo>
                  <a:lnTo>
                    <a:pt x="0" y="79269"/>
                  </a:lnTo>
                  <a:lnTo>
                    <a:pt x="431" y="82214"/>
                  </a:lnTo>
                  <a:lnTo>
                    <a:pt x="5159" y="91309"/>
                  </a:lnTo>
                  <a:lnTo>
                    <a:pt x="9890" y="90059"/>
                  </a:lnTo>
                  <a:lnTo>
                    <a:pt x="13375" y="88614"/>
                  </a:lnTo>
                  <a:lnTo>
                    <a:pt x="19363" y="82776"/>
                  </a:lnTo>
                  <a:lnTo>
                    <a:pt x="2748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58" name="SMARTInkShape-2448"/>
            <p:cNvSpPr/>
            <p:nvPr/>
          </p:nvSpPr>
          <p:spPr bwMode="auto">
            <a:xfrm>
              <a:off x="4125226" y="3236119"/>
              <a:ext cx="32438" cy="11243"/>
            </a:xfrm>
            <a:custGeom>
              <a:avLst/>
              <a:gdLst/>
              <a:ahLst/>
              <a:cxnLst/>
              <a:rect l="0" t="0" r="0" b="0"/>
              <a:pathLst>
                <a:path w="32438" h="11243">
                  <a:moveTo>
                    <a:pt x="18149" y="0"/>
                  </a:moveTo>
                  <a:lnTo>
                    <a:pt x="18149" y="3792"/>
                  </a:lnTo>
                  <a:lnTo>
                    <a:pt x="17355" y="4909"/>
                  </a:lnTo>
                  <a:lnTo>
                    <a:pt x="16032" y="5654"/>
                  </a:lnTo>
                  <a:lnTo>
                    <a:pt x="5149" y="7056"/>
                  </a:lnTo>
                  <a:lnTo>
                    <a:pt x="0" y="11242"/>
                  </a:lnTo>
                  <a:lnTo>
                    <a:pt x="1616" y="9494"/>
                  </a:lnTo>
                  <a:lnTo>
                    <a:pt x="4980" y="8188"/>
                  </a:lnTo>
                  <a:lnTo>
                    <a:pt x="3243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59" name="SMARTInkShape-2449"/>
            <p:cNvSpPr/>
            <p:nvPr/>
          </p:nvSpPr>
          <p:spPr bwMode="auto">
            <a:xfrm>
              <a:off x="4193381" y="3186494"/>
              <a:ext cx="107158" cy="254891"/>
            </a:xfrm>
            <a:custGeom>
              <a:avLst/>
              <a:gdLst/>
              <a:ahLst/>
              <a:cxnLst/>
              <a:rect l="0" t="0" r="0" b="0"/>
              <a:pathLst>
                <a:path w="107158" h="254891">
                  <a:moveTo>
                    <a:pt x="107157" y="13906"/>
                  </a:moveTo>
                  <a:lnTo>
                    <a:pt x="103364" y="13906"/>
                  </a:lnTo>
                  <a:lnTo>
                    <a:pt x="99386" y="11789"/>
                  </a:lnTo>
                  <a:lnTo>
                    <a:pt x="88024" y="2515"/>
                  </a:lnTo>
                  <a:lnTo>
                    <a:pt x="80938" y="477"/>
                  </a:lnTo>
                  <a:lnTo>
                    <a:pt x="76189" y="0"/>
                  </a:lnTo>
                  <a:lnTo>
                    <a:pt x="73812" y="1460"/>
                  </a:lnTo>
                  <a:lnTo>
                    <a:pt x="69053" y="7316"/>
                  </a:lnTo>
                  <a:lnTo>
                    <a:pt x="57150" y="38468"/>
                  </a:lnTo>
                  <a:lnTo>
                    <a:pt x="52123" y="66957"/>
                  </a:lnTo>
                  <a:lnTo>
                    <a:pt x="50634" y="100533"/>
                  </a:lnTo>
                  <a:lnTo>
                    <a:pt x="50192" y="133500"/>
                  </a:lnTo>
                  <a:lnTo>
                    <a:pt x="50062" y="163377"/>
                  </a:lnTo>
                  <a:lnTo>
                    <a:pt x="50023" y="192337"/>
                  </a:lnTo>
                  <a:lnTo>
                    <a:pt x="50010" y="222983"/>
                  </a:lnTo>
                  <a:lnTo>
                    <a:pt x="49214" y="243530"/>
                  </a:lnTo>
                  <a:lnTo>
                    <a:pt x="46214" y="250369"/>
                  </a:lnTo>
                  <a:lnTo>
                    <a:pt x="43510" y="252511"/>
                  </a:lnTo>
                  <a:lnTo>
                    <a:pt x="36271" y="254890"/>
                  </a:lnTo>
                  <a:lnTo>
                    <a:pt x="27763" y="253831"/>
                  </a:lnTo>
                  <a:lnTo>
                    <a:pt x="0" y="2425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60" name="SMARTInkShape-2450"/>
            <p:cNvSpPr/>
            <p:nvPr/>
          </p:nvSpPr>
          <p:spPr bwMode="auto">
            <a:xfrm>
              <a:off x="4143375" y="3328988"/>
              <a:ext cx="157164" cy="41870"/>
            </a:xfrm>
            <a:custGeom>
              <a:avLst/>
              <a:gdLst/>
              <a:ahLst/>
              <a:cxnLst/>
              <a:rect l="0" t="0" r="0" b="0"/>
              <a:pathLst>
                <a:path w="157164" h="41870">
                  <a:moveTo>
                    <a:pt x="0" y="35718"/>
                  </a:moveTo>
                  <a:lnTo>
                    <a:pt x="3792" y="39510"/>
                  </a:lnTo>
                  <a:lnTo>
                    <a:pt x="9887" y="41373"/>
                  </a:lnTo>
                  <a:lnTo>
                    <a:pt x="13735" y="41869"/>
                  </a:lnTo>
                  <a:lnTo>
                    <a:pt x="48227" y="36624"/>
                  </a:lnTo>
                  <a:lnTo>
                    <a:pt x="79023" y="30194"/>
                  </a:lnTo>
                  <a:lnTo>
                    <a:pt x="105611" y="23586"/>
                  </a:lnTo>
                  <a:lnTo>
                    <a:pt x="132010" y="15807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61" name="SMARTInkShape-2451"/>
            <p:cNvSpPr/>
            <p:nvPr/>
          </p:nvSpPr>
          <p:spPr bwMode="auto">
            <a:xfrm>
              <a:off x="4271963" y="3293269"/>
              <a:ext cx="128588" cy="42863"/>
            </a:xfrm>
            <a:custGeom>
              <a:avLst/>
              <a:gdLst/>
              <a:ahLst/>
              <a:cxnLst/>
              <a:rect l="0" t="0" r="0" b="0"/>
              <a:pathLst>
                <a:path w="128588" h="42863">
                  <a:moveTo>
                    <a:pt x="0" y="42862"/>
                  </a:moveTo>
                  <a:lnTo>
                    <a:pt x="0" y="36711"/>
                  </a:lnTo>
                  <a:lnTo>
                    <a:pt x="793" y="36380"/>
                  </a:lnTo>
                  <a:lnTo>
                    <a:pt x="16590" y="33641"/>
                  </a:lnTo>
                  <a:lnTo>
                    <a:pt x="44900" y="23539"/>
                  </a:lnTo>
                  <a:lnTo>
                    <a:pt x="79454" y="14233"/>
                  </a:lnTo>
                  <a:lnTo>
                    <a:pt x="113061" y="4752"/>
                  </a:lnTo>
                  <a:lnTo>
                    <a:pt x="1285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62" name="SMARTInkShape-2452"/>
            <p:cNvSpPr/>
            <p:nvPr/>
          </p:nvSpPr>
          <p:spPr bwMode="auto">
            <a:xfrm>
              <a:off x="4464844" y="3300413"/>
              <a:ext cx="107157" cy="34726"/>
            </a:xfrm>
            <a:custGeom>
              <a:avLst/>
              <a:gdLst/>
              <a:ahLst/>
              <a:cxnLst/>
              <a:rect l="0" t="0" r="0" b="0"/>
              <a:pathLst>
                <a:path w="107157" h="34726">
                  <a:moveTo>
                    <a:pt x="0" y="28575"/>
                  </a:moveTo>
                  <a:lnTo>
                    <a:pt x="0" y="32367"/>
                  </a:lnTo>
                  <a:lnTo>
                    <a:pt x="794" y="33484"/>
                  </a:lnTo>
                  <a:lnTo>
                    <a:pt x="2116" y="34229"/>
                  </a:lnTo>
                  <a:lnTo>
                    <a:pt x="3792" y="34725"/>
                  </a:lnTo>
                  <a:lnTo>
                    <a:pt x="37020" y="27591"/>
                  </a:lnTo>
                  <a:lnTo>
                    <a:pt x="71609" y="12560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63" name="SMARTInkShape-2453"/>
            <p:cNvSpPr/>
            <p:nvPr/>
          </p:nvSpPr>
          <p:spPr bwMode="auto">
            <a:xfrm>
              <a:off x="4322005" y="3186113"/>
              <a:ext cx="57115" cy="228969"/>
            </a:xfrm>
            <a:custGeom>
              <a:avLst/>
              <a:gdLst/>
              <a:ahLst/>
              <a:cxnLst/>
              <a:rect l="0" t="0" r="0" b="0"/>
              <a:pathLst>
                <a:path w="57115" h="228969">
                  <a:moveTo>
                    <a:pt x="35683" y="0"/>
                  </a:moveTo>
                  <a:lnTo>
                    <a:pt x="18890" y="0"/>
                  </a:lnTo>
                  <a:lnTo>
                    <a:pt x="16550" y="1587"/>
                  </a:lnTo>
                  <a:lnTo>
                    <a:pt x="11834" y="7584"/>
                  </a:lnTo>
                  <a:lnTo>
                    <a:pt x="4715" y="23678"/>
                  </a:lnTo>
                  <a:lnTo>
                    <a:pt x="1372" y="51113"/>
                  </a:lnTo>
                  <a:lnTo>
                    <a:pt x="381" y="84377"/>
                  </a:lnTo>
                  <a:lnTo>
                    <a:pt x="88" y="119368"/>
                  </a:lnTo>
                  <a:lnTo>
                    <a:pt x="0" y="154871"/>
                  </a:lnTo>
                  <a:lnTo>
                    <a:pt x="3767" y="186734"/>
                  </a:lnTo>
                  <a:lnTo>
                    <a:pt x="9856" y="202320"/>
                  </a:lnTo>
                  <a:lnTo>
                    <a:pt x="22908" y="225261"/>
                  </a:lnTo>
                  <a:lnTo>
                    <a:pt x="26373" y="227961"/>
                  </a:lnTo>
                  <a:lnTo>
                    <a:pt x="30270" y="228968"/>
                  </a:lnTo>
                  <a:lnTo>
                    <a:pt x="38039" y="227969"/>
                  </a:lnTo>
                  <a:lnTo>
                    <a:pt x="44139" y="224880"/>
                  </a:lnTo>
                  <a:lnTo>
                    <a:pt x="49495" y="216628"/>
                  </a:lnTo>
                  <a:lnTo>
                    <a:pt x="57114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64" name="SMARTInkShape-2454"/>
            <p:cNvSpPr/>
            <p:nvPr/>
          </p:nvSpPr>
          <p:spPr bwMode="auto">
            <a:xfrm>
              <a:off x="4822347" y="3104426"/>
              <a:ext cx="249717" cy="271812"/>
            </a:xfrm>
            <a:custGeom>
              <a:avLst/>
              <a:gdLst/>
              <a:ahLst/>
              <a:cxnLst/>
              <a:rect l="0" t="0" r="0" b="0"/>
              <a:pathLst>
                <a:path w="249717" h="271812">
                  <a:moveTo>
                    <a:pt x="42547" y="131693"/>
                  </a:moveTo>
                  <a:lnTo>
                    <a:pt x="36396" y="131693"/>
                  </a:lnTo>
                  <a:lnTo>
                    <a:pt x="23276" y="156856"/>
                  </a:lnTo>
                  <a:lnTo>
                    <a:pt x="7769" y="189334"/>
                  </a:lnTo>
                  <a:lnTo>
                    <a:pt x="2080" y="210420"/>
                  </a:lnTo>
                  <a:lnTo>
                    <a:pt x="0" y="243895"/>
                  </a:lnTo>
                  <a:lnTo>
                    <a:pt x="618" y="254586"/>
                  </a:lnTo>
                  <a:lnTo>
                    <a:pt x="3539" y="264628"/>
                  </a:lnTo>
                  <a:lnTo>
                    <a:pt x="5429" y="267941"/>
                  </a:lnTo>
                  <a:lnTo>
                    <a:pt x="9646" y="271623"/>
                  </a:lnTo>
                  <a:lnTo>
                    <a:pt x="12675" y="271811"/>
                  </a:lnTo>
                  <a:lnTo>
                    <a:pt x="20275" y="269903"/>
                  </a:lnTo>
                  <a:lnTo>
                    <a:pt x="26827" y="264292"/>
                  </a:lnTo>
                  <a:lnTo>
                    <a:pt x="49796" y="231792"/>
                  </a:lnTo>
                  <a:lnTo>
                    <a:pt x="61012" y="204832"/>
                  </a:lnTo>
                  <a:lnTo>
                    <a:pt x="73241" y="175147"/>
                  </a:lnTo>
                  <a:lnTo>
                    <a:pt x="79472" y="150212"/>
                  </a:lnTo>
                  <a:lnTo>
                    <a:pt x="87004" y="125371"/>
                  </a:lnTo>
                  <a:lnTo>
                    <a:pt x="95643" y="100308"/>
                  </a:lnTo>
                  <a:lnTo>
                    <a:pt x="104774" y="73294"/>
                  </a:lnTo>
                  <a:lnTo>
                    <a:pt x="115048" y="38895"/>
                  </a:lnTo>
                  <a:lnTo>
                    <a:pt x="120327" y="3261"/>
                  </a:lnTo>
                  <a:lnTo>
                    <a:pt x="120594" y="828"/>
                  </a:lnTo>
                  <a:lnTo>
                    <a:pt x="119185" y="0"/>
                  </a:lnTo>
                  <a:lnTo>
                    <a:pt x="113385" y="1196"/>
                  </a:lnTo>
                  <a:lnTo>
                    <a:pt x="101195" y="13917"/>
                  </a:lnTo>
                  <a:lnTo>
                    <a:pt x="87529" y="44144"/>
                  </a:lnTo>
                  <a:lnTo>
                    <a:pt x="78148" y="69764"/>
                  </a:lnTo>
                  <a:lnTo>
                    <a:pt x="69482" y="97025"/>
                  </a:lnTo>
                  <a:lnTo>
                    <a:pt x="62985" y="125016"/>
                  </a:lnTo>
                  <a:lnTo>
                    <a:pt x="57451" y="153332"/>
                  </a:lnTo>
                  <a:lnTo>
                    <a:pt x="53140" y="180204"/>
                  </a:lnTo>
                  <a:lnTo>
                    <a:pt x="51506" y="212389"/>
                  </a:lnTo>
                  <a:lnTo>
                    <a:pt x="55696" y="235771"/>
                  </a:lnTo>
                  <a:lnTo>
                    <a:pt x="59768" y="244889"/>
                  </a:lnTo>
                  <a:lnTo>
                    <a:pt x="62759" y="247638"/>
                  </a:lnTo>
                  <a:lnTo>
                    <a:pt x="70316" y="250693"/>
                  </a:lnTo>
                  <a:lnTo>
                    <a:pt x="74553" y="249920"/>
                  </a:lnTo>
                  <a:lnTo>
                    <a:pt x="83495" y="244828"/>
                  </a:lnTo>
                  <a:lnTo>
                    <a:pt x="114673" y="214207"/>
                  </a:lnTo>
                  <a:lnTo>
                    <a:pt x="133503" y="185775"/>
                  </a:lnTo>
                  <a:lnTo>
                    <a:pt x="151253" y="154332"/>
                  </a:lnTo>
                  <a:lnTo>
                    <a:pt x="167360" y="124907"/>
                  </a:lnTo>
                  <a:lnTo>
                    <a:pt x="176121" y="94104"/>
                  </a:lnTo>
                  <a:lnTo>
                    <a:pt x="176046" y="91553"/>
                  </a:lnTo>
                  <a:lnTo>
                    <a:pt x="175203" y="91439"/>
                  </a:lnTo>
                  <a:lnTo>
                    <a:pt x="171355" y="97134"/>
                  </a:lnTo>
                  <a:lnTo>
                    <a:pt x="155950" y="126659"/>
                  </a:lnTo>
                  <a:lnTo>
                    <a:pt x="144410" y="155866"/>
                  </a:lnTo>
                  <a:lnTo>
                    <a:pt x="135964" y="187539"/>
                  </a:lnTo>
                  <a:lnTo>
                    <a:pt x="129791" y="222893"/>
                  </a:lnTo>
                  <a:lnTo>
                    <a:pt x="128722" y="237913"/>
                  </a:lnTo>
                  <a:lnTo>
                    <a:pt x="130589" y="244519"/>
                  </a:lnTo>
                  <a:lnTo>
                    <a:pt x="132198" y="247392"/>
                  </a:lnTo>
                  <a:lnTo>
                    <a:pt x="134064" y="247719"/>
                  </a:lnTo>
                  <a:lnTo>
                    <a:pt x="136102" y="246350"/>
                  </a:lnTo>
                  <a:lnTo>
                    <a:pt x="141277" y="241389"/>
                  </a:lnTo>
                  <a:lnTo>
                    <a:pt x="165860" y="221760"/>
                  </a:lnTo>
                  <a:lnTo>
                    <a:pt x="188025" y="189730"/>
                  </a:lnTo>
                  <a:lnTo>
                    <a:pt x="212394" y="154946"/>
                  </a:lnTo>
                  <a:lnTo>
                    <a:pt x="231101" y="124142"/>
                  </a:lnTo>
                  <a:lnTo>
                    <a:pt x="233505" y="116960"/>
                  </a:lnTo>
                  <a:lnTo>
                    <a:pt x="232558" y="116315"/>
                  </a:lnTo>
                  <a:lnTo>
                    <a:pt x="227273" y="119831"/>
                  </a:lnTo>
                  <a:lnTo>
                    <a:pt x="219165" y="134528"/>
                  </a:lnTo>
                  <a:lnTo>
                    <a:pt x="208521" y="162415"/>
                  </a:lnTo>
                  <a:lnTo>
                    <a:pt x="197206" y="191684"/>
                  </a:lnTo>
                  <a:lnTo>
                    <a:pt x="187984" y="223712"/>
                  </a:lnTo>
                  <a:lnTo>
                    <a:pt x="185928" y="249176"/>
                  </a:lnTo>
                  <a:lnTo>
                    <a:pt x="186553" y="252878"/>
                  </a:lnTo>
                  <a:lnTo>
                    <a:pt x="187763" y="255345"/>
                  </a:lnTo>
                  <a:lnTo>
                    <a:pt x="189364" y="256991"/>
                  </a:lnTo>
                  <a:lnTo>
                    <a:pt x="202994" y="259305"/>
                  </a:lnTo>
                  <a:lnTo>
                    <a:pt x="213340" y="255613"/>
                  </a:lnTo>
                  <a:lnTo>
                    <a:pt x="249716" y="2245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65" name="SMARTInkShape-2455"/>
            <p:cNvSpPr/>
            <p:nvPr/>
          </p:nvSpPr>
          <p:spPr bwMode="auto">
            <a:xfrm>
              <a:off x="4672013" y="3245186"/>
              <a:ext cx="119900" cy="153191"/>
            </a:xfrm>
            <a:custGeom>
              <a:avLst/>
              <a:gdLst/>
              <a:ahLst/>
              <a:cxnLst/>
              <a:rect l="0" t="0" r="0" b="0"/>
              <a:pathLst>
                <a:path w="119900" h="153191">
                  <a:moveTo>
                    <a:pt x="0" y="112377"/>
                  </a:moveTo>
                  <a:lnTo>
                    <a:pt x="20792" y="112377"/>
                  </a:lnTo>
                  <a:lnTo>
                    <a:pt x="24180" y="110789"/>
                  </a:lnTo>
                  <a:lnTo>
                    <a:pt x="39554" y="98951"/>
                  </a:lnTo>
                  <a:lnTo>
                    <a:pt x="65051" y="84942"/>
                  </a:lnTo>
                  <a:lnTo>
                    <a:pt x="97279" y="51348"/>
                  </a:lnTo>
                  <a:lnTo>
                    <a:pt x="116232" y="15816"/>
                  </a:lnTo>
                  <a:lnTo>
                    <a:pt x="119899" y="4567"/>
                  </a:lnTo>
                  <a:lnTo>
                    <a:pt x="119620" y="2404"/>
                  </a:lnTo>
                  <a:lnTo>
                    <a:pt x="118640" y="961"/>
                  </a:lnTo>
                  <a:lnTo>
                    <a:pt x="117194" y="0"/>
                  </a:lnTo>
                  <a:lnTo>
                    <a:pt x="109236" y="3165"/>
                  </a:lnTo>
                  <a:lnTo>
                    <a:pt x="88517" y="18132"/>
                  </a:lnTo>
                  <a:lnTo>
                    <a:pt x="69137" y="47782"/>
                  </a:lnTo>
                  <a:lnTo>
                    <a:pt x="52139" y="82096"/>
                  </a:lnTo>
                  <a:lnTo>
                    <a:pt x="46985" y="98125"/>
                  </a:lnTo>
                  <a:lnTo>
                    <a:pt x="43676" y="130052"/>
                  </a:lnTo>
                  <a:lnTo>
                    <a:pt x="43405" y="136067"/>
                  </a:lnTo>
                  <a:lnTo>
                    <a:pt x="45605" y="140870"/>
                  </a:lnTo>
                  <a:lnTo>
                    <a:pt x="54400" y="148324"/>
                  </a:lnTo>
                  <a:lnTo>
                    <a:pt x="64130" y="152166"/>
                  </a:lnTo>
                  <a:lnTo>
                    <a:pt x="68947" y="153190"/>
                  </a:lnTo>
                  <a:lnTo>
                    <a:pt x="107156" y="1480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66" name="SMARTInkShape-2456"/>
            <p:cNvSpPr/>
            <p:nvPr/>
          </p:nvSpPr>
          <p:spPr bwMode="auto">
            <a:xfrm>
              <a:off x="4600869" y="3228975"/>
              <a:ext cx="85432" cy="142326"/>
            </a:xfrm>
            <a:custGeom>
              <a:avLst/>
              <a:gdLst/>
              <a:ahLst/>
              <a:cxnLst/>
              <a:rect l="0" t="0" r="0" b="0"/>
              <a:pathLst>
                <a:path w="85432" h="142326">
                  <a:moveTo>
                    <a:pt x="6850" y="28575"/>
                  </a:moveTo>
                  <a:lnTo>
                    <a:pt x="6850" y="32367"/>
                  </a:lnTo>
                  <a:lnTo>
                    <a:pt x="6056" y="33484"/>
                  </a:lnTo>
                  <a:lnTo>
                    <a:pt x="4733" y="34229"/>
                  </a:lnTo>
                  <a:lnTo>
                    <a:pt x="3058" y="34726"/>
                  </a:lnTo>
                  <a:lnTo>
                    <a:pt x="1940" y="36644"/>
                  </a:lnTo>
                  <a:lnTo>
                    <a:pt x="0" y="51726"/>
                  </a:lnTo>
                  <a:lnTo>
                    <a:pt x="517" y="81996"/>
                  </a:lnTo>
                  <a:lnTo>
                    <a:pt x="6189" y="116040"/>
                  </a:lnTo>
                  <a:lnTo>
                    <a:pt x="7448" y="129985"/>
                  </a:lnTo>
                  <a:lnTo>
                    <a:pt x="13692" y="142325"/>
                  </a:lnTo>
                  <a:lnTo>
                    <a:pt x="17778" y="112333"/>
                  </a:lnTo>
                  <a:lnTo>
                    <a:pt x="26971" y="80427"/>
                  </a:lnTo>
                  <a:lnTo>
                    <a:pt x="41134" y="48254"/>
                  </a:lnTo>
                  <a:lnTo>
                    <a:pt x="47487" y="31765"/>
                  </a:lnTo>
                  <a:lnTo>
                    <a:pt x="59989" y="14351"/>
                  </a:lnTo>
                  <a:lnTo>
                    <a:pt x="72954" y="4605"/>
                  </a:lnTo>
                  <a:lnTo>
                    <a:pt x="85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67" name="SMARTInkShape-2457"/>
            <p:cNvSpPr/>
            <p:nvPr/>
          </p:nvSpPr>
          <p:spPr bwMode="auto">
            <a:xfrm>
              <a:off x="3834731" y="3286220"/>
              <a:ext cx="162621" cy="184772"/>
            </a:xfrm>
            <a:custGeom>
              <a:avLst/>
              <a:gdLst/>
              <a:ahLst/>
              <a:cxnLst/>
              <a:rect l="0" t="0" r="0" b="0"/>
              <a:pathLst>
                <a:path w="162621" h="184772">
                  <a:moveTo>
                    <a:pt x="130050" y="14193"/>
                  </a:moveTo>
                  <a:lnTo>
                    <a:pt x="130050" y="10400"/>
                  </a:lnTo>
                  <a:lnTo>
                    <a:pt x="129257" y="9283"/>
                  </a:lnTo>
                  <a:lnTo>
                    <a:pt x="127934" y="8538"/>
                  </a:lnTo>
                  <a:lnTo>
                    <a:pt x="126258" y="8042"/>
                  </a:lnTo>
                  <a:lnTo>
                    <a:pt x="117072" y="2335"/>
                  </a:lnTo>
                  <a:lnTo>
                    <a:pt x="88441" y="0"/>
                  </a:lnTo>
                  <a:lnTo>
                    <a:pt x="74947" y="3725"/>
                  </a:lnTo>
                  <a:lnTo>
                    <a:pt x="61869" y="12096"/>
                  </a:lnTo>
                  <a:lnTo>
                    <a:pt x="52995" y="19963"/>
                  </a:lnTo>
                  <a:lnTo>
                    <a:pt x="52147" y="22842"/>
                  </a:lnTo>
                  <a:lnTo>
                    <a:pt x="51921" y="24721"/>
                  </a:lnTo>
                  <a:lnTo>
                    <a:pt x="53787" y="28926"/>
                  </a:lnTo>
                  <a:lnTo>
                    <a:pt x="55396" y="31159"/>
                  </a:lnTo>
                  <a:lnTo>
                    <a:pt x="65244" y="38093"/>
                  </a:lnTo>
                  <a:lnTo>
                    <a:pt x="95205" y="44269"/>
                  </a:lnTo>
                  <a:lnTo>
                    <a:pt x="125256" y="49962"/>
                  </a:lnTo>
                  <a:lnTo>
                    <a:pt x="155143" y="59756"/>
                  </a:lnTo>
                  <a:lnTo>
                    <a:pt x="158685" y="62825"/>
                  </a:lnTo>
                  <a:lnTo>
                    <a:pt x="162620" y="70467"/>
                  </a:lnTo>
                  <a:lnTo>
                    <a:pt x="162253" y="79156"/>
                  </a:lnTo>
                  <a:lnTo>
                    <a:pt x="158650" y="89103"/>
                  </a:lnTo>
                  <a:lnTo>
                    <a:pt x="146109" y="108090"/>
                  </a:lnTo>
                  <a:lnTo>
                    <a:pt x="112115" y="135839"/>
                  </a:lnTo>
                  <a:lnTo>
                    <a:pt x="81080" y="155011"/>
                  </a:lnTo>
                  <a:lnTo>
                    <a:pt x="51776" y="170746"/>
                  </a:lnTo>
                  <a:lnTo>
                    <a:pt x="25102" y="181229"/>
                  </a:lnTo>
                  <a:lnTo>
                    <a:pt x="2340" y="184771"/>
                  </a:lnTo>
                  <a:lnTo>
                    <a:pt x="460" y="184267"/>
                  </a:lnTo>
                  <a:lnTo>
                    <a:pt x="0" y="183138"/>
                  </a:lnTo>
                  <a:lnTo>
                    <a:pt x="488" y="181592"/>
                  </a:lnTo>
                  <a:lnTo>
                    <a:pt x="30038" y="1499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38869" name="SMARTInkShape-2458"/>
          <p:cNvSpPr/>
          <p:nvPr/>
        </p:nvSpPr>
        <p:spPr bwMode="auto">
          <a:xfrm>
            <a:off x="3036094" y="3721945"/>
            <a:ext cx="592892" cy="71387"/>
          </a:xfrm>
          <a:custGeom>
            <a:avLst/>
            <a:gdLst/>
            <a:ahLst/>
            <a:cxnLst/>
            <a:rect l="0" t="0" r="0" b="0"/>
            <a:pathLst>
              <a:path w="592892" h="71387">
                <a:moveTo>
                  <a:pt x="0" y="71386"/>
                </a:moveTo>
                <a:lnTo>
                  <a:pt x="0" y="54593"/>
                </a:lnTo>
                <a:lnTo>
                  <a:pt x="794" y="53047"/>
                </a:lnTo>
                <a:lnTo>
                  <a:pt x="2116" y="52017"/>
                </a:lnTo>
                <a:lnTo>
                  <a:pt x="5703" y="50871"/>
                </a:lnTo>
                <a:lnTo>
                  <a:pt x="27174" y="49965"/>
                </a:lnTo>
                <a:lnTo>
                  <a:pt x="35388" y="43106"/>
                </a:lnTo>
                <a:lnTo>
                  <a:pt x="42150" y="42076"/>
                </a:lnTo>
                <a:lnTo>
                  <a:pt x="58653" y="36668"/>
                </a:lnTo>
                <a:lnTo>
                  <a:pt x="92449" y="34932"/>
                </a:lnTo>
                <a:lnTo>
                  <a:pt x="110366" y="30025"/>
                </a:lnTo>
                <a:lnTo>
                  <a:pt x="127422" y="26852"/>
                </a:lnTo>
                <a:lnTo>
                  <a:pt x="142529" y="23001"/>
                </a:lnTo>
                <a:lnTo>
                  <a:pt x="173536" y="21522"/>
                </a:lnTo>
                <a:lnTo>
                  <a:pt x="193499" y="19305"/>
                </a:lnTo>
                <a:lnTo>
                  <a:pt x="206650" y="17283"/>
                </a:lnTo>
                <a:lnTo>
                  <a:pt x="240565" y="20684"/>
                </a:lnTo>
                <a:lnTo>
                  <a:pt x="276184" y="21288"/>
                </a:lnTo>
                <a:lnTo>
                  <a:pt x="304762" y="21362"/>
                </a:lnTo>
                <a:lnTo>
                  <a:pt x="335278" y="20583"/>
                </a:lnTo>
                <a:lnTo>
                  <a:pt x="364236" y="15725"/>
                </a:lnTo>
                <a:lnTo>
                  <a:pt x="392887" y="10738"/>
                </a:lnTo>
                <a:lnTo>
                  <a:pt x="425709" y="4380"/>
                </a:lnTo>
                <a:lnTo>
                  <a:pt x="454219" y="1262"/>
                </a:lnTo>
                <a:lnTo>
                  <a:pt x="485186" y="208"/>
                </a:lnTo>
                <a:lnTo>
                  <a:pt x="514233" y="0"/>
                </a:lnTo>
                <a:lnTo>
                  <a:pt x="533630" y="2080"/>
                </a:lnTo>
                <a:lnTo>
                  <a:pt x="568993" y="12950"/>
                </a:lnTo>
                <a:lnTo>
                  <a:pt x="576471" y="15781"/>
                </a:lnTo>
                <a:lnTo>
                  <a:pt x="582440" y="18891"/>
                </a:lnTo>
                <a:lnTo>
                  <a:pt x="591393" y="21053"/>
                </a:lnTo>
                <a:lnTo>
                  <a:pt x="591905" y="21955"/>
                </a:lnTo>
                <a:lnTo>
                  <a:pt x="592891" y="28221"/>
                </a:lnTo>
                <a:lnTo>
                  <a:pt x="589127" y="28434"/>
                </a:lnTo>
                <a:lnTo>
                  <a:pt x="585155" y="30601"/>
                </a:lnTo>
                <a:lnTo>
                  <a:pt x="578644" y="356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38873" name="SMARTInkShape-Group721"/>
          <p:cNvGrpSpPr/>
          <p:nvPr/>
        </p:nvGrpSpPr>
        <p:grpSpPr>
          <a:xfrm>
            <a:off x="4786313" y="2696499"/>
            <a:ext cx="590968" cy="261015"/>
            <a:chOff x="4786313" y="2696499"/>
            <a:chExt cx="590968" cy="261015"/>
          </a:xfrm>
        </p:grpSpPr>
        <p:sp>
          <p:nvSpPr>
            <p:cNvPr id="2338870" name="SMARTInkShape-2459"/>
            <p:cNvSpPr/>
            <p:nvPr/>
          </p:nvSpPr>
          <p:spPr bwMode="auto">
            <a:xfrm>
              <a:off x="4786313" y="2764728"/>
              <a:ext cx="464343" cy="57054"/>
            </a:xfrm>
            <a:custGeom>
              <a:avLst/>
              <a:gdLst/>
              <a:ahLst/>
              <a:cxnLst/>
              <a:rect l="0" t="0" r="0" b="0"/>
              <a:pathLst>
                <a:path w="464343" h="57054">
                  <a:moveTo>
                    <a:pt x="14287" y="57053"/>
                  </a:moveTo>
                  <a:lnTo>
                    <a:pt x="14287" y="53261"/>
                  </a:lnTo>
                  <a:lnTo>
                    <a:pt x="13493" y="52144"/>
                  </a:lnTo>
                  <a:lnTo>
                    <a:pt x="12170" y="51399"/>
                  </a:lnTo>
                  <a:lnTo>
                    <a:pt x="10495" y="50902"/>
                  </a:lnTo>
                  <a:lnTo>
                    <a:pt x="9378" y="49778"/>
                  </a:lnTo>
                  <a:lnTo>
                    <a:pt x="5468" y="42270"/>
                  </a:lnTo>
                  <a:lnTo>
                    <a:pt x="1080" y="36935"/>
                  </a:lnTo>
                  <a:lnTo>
                    <a:pt x="320" y="32219"/>
                  </a:lnTo>
                  <a:lnTo>
                    <a:pt x="0" y="21369"/>
                  </a:lnTo>
                  <a:lnTo>
                    <a:pt x="30015" y="21336"/>
                  </a:lnTo>
                  <a:lnTo>
                    <a:pt x="65019" y="21335"/>
                  </a:lnTo>
                  <a:lnTo>
                    <a:pt x="98552" y="21335"/>
                  </a:lnTo>
                  <a:lnTo>
                    <a:pt x="123969" y="21335"/>
                  </a:lnTo>
                  <a:lnTo>
                    <a:pt x="151934" y="20541"/>
                  </a:lnTo>
                  <a:lnTo>
                    <a:pt x="182884" y="17542"/>
                  </a:lnTo>
                  <a:lnTo>
                    <a:pt x="213044" y="13564"/>
                  </a:lnTo>
                  <a:lnTo>
                    <a:pt x="241530" y="9943"/>
                  </a:lnTo>
                  <a:lnTo>
                    <a:pt x="267419" y="8334"/>
                  </a:lnTo>
                  <a:lnTo>
                    <a:pt x="294271" y="5503"/>
                  </a:lnTo>
                  <a:lnTo>
                    <a:pt x="321287" y="2392"/>
                  </a:lnTo>
                  <a:lnTo>
                    <a:pt x="346523" y="1009"/>
                  </a:lnTo>
                  <a:lnTo>
                    <a:pt x="379252" y="231"/>
                  </a:lnTo>
                  <a:lnTo>
                    <a:pt x="409057" y="0"/>
                  </a:lnTo>
                  <a:lnTo>
                    <a:pt x="441590" y="5570"/>
                  </a:lnTo>
                  <a:lnTo>
                    <a:pt x="451056" y="7185"/>
                  </a:lnTo>
                  <a:lnTo>
                    <a:pt x="462436" y="13111"/>
                  </a:lnTo>
                  <a:lnTo>
                    <a:pt x="463072" y="14265"/>
                  </a:lnTo>
                  <a:lnTo>
                    <a:pt x="464342" y="213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71" name="SMARTInkShape-2460"/>
            <p:cNvSpPr/>
            <p:nvPr/>
          </p:nvSpPr>
          <p:spPr bwMode="auto">
            <a:xfrm>
              <a:off x="4879180" y="2836069"/>
              <a:ext cx="350046" cy="35694"/>
            </a:xfrm>
            <a:custGeom>
              <a:avLst/>
              <a:gdLst/>
              <a:ahLst/>
              <a:cxnLst/>
              <a:rect l="0" t="0" r="0" b="0"/>
              <a:pathLst>
                <a:path w="350046" h="35694">
                  <a:moveTo>
                    <a:pt x="0" y="28575"/>
                  </a:moveTo>
                  <a:lnTo>
                    <a:pt x="11408" y="29369"/>
                  </a:lnTo>
                  <a:lnTo>
                    <a:pt x="33181" y="34229"/>
                  </a:lnTo>
                  <a:lnTo>
                    <a:pt x="67585" y="35424"/>
                  </a:lnTo>
                  <a:lnTo>
                    <a:pt x="95521" y="35631"/>
                  </a:lnTo>
                  <a:lnTo>
                    <a:pt x="127698" y="35693"/>
                  </a:lnTo>
                  <a:lnTo>
                    <a:pt x="162368" y="31918"/>
                  </a:lnTo>
                  <a:lnTo>
                    <a:pt x="193984" y="29565"/>
                  </a:lnTo>
                  <a:lnTo>
                    <a:pt x="223460" y="25076"/>
                  </a:lnTo>
                  <a:lnTo>
                    <a:pt x="256954" y="17241"/>
                  </a:lnTo>
                  <a:lnTo>
                    <a:pt x="291205" y="12754"/>
                  </a:lnTo>
                  <a:lnTo>
                    <a:pt x="323482" y="2973"/>
                  </a:lnTo>
                  <a:lnTo>
                    <a:pt x="3500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72" name="SMARTInkShape-2461"/>
            <p:cNvSpPr/>
            <p:nvPr/>
          </p:nvSpPr>
          <p:spPr bwMode="auto">
            <a:xfrm>
              <a:off x="5075949" y="2696499"/>
              <a:ext cx="301332" cy="261015"/>
            </a:xfrm>
            <a:custGeom>
              <a:avLst/>
              <a:gdLst/>
              <a:ahLst/>
              <a:cxnLst/>
              <a:rect l="0" t="0" r="0" b="0"/>
              <a:pathLst>
                <a:path w="301332" h="261015">
                  <a:moveTo>
                    <a:pt x="17546" y="32414"/>
                  </a:moveTo>
                  <a:lnTo>
                    <a:pt x="752" y="15621"/>
                  </a:lnTo>
                  <a:lnTo>
                    <a:pt x="0" y="13281"/>
                  </a:lnTo>
                  <a:lnTo>
                    <a:pt x="292" y="10927"/>
                  </a:lnTo>
                  <a:lnTo>
                    <a:pt x="2670" y="5239"/>
                  </a:lnTo>
                  <a:lnTo>
                    <a:pt x="10668" y="461"/>
                  </a:lnTo>
                  <a:lnTo>
                    <a:pt x="13754" y="0"/>
                  </a:lnTo>
                  <a:lnTo>
                    <a:pt x="16604" y="486"/>
                  </a:lnTo>
                  <a:lnTo>
                    <a:pt x="23477" y="2348"/>
                  </a:lnTo>
                  <a:lnTo>
                    <a:pt x="54045" y="7435"/>
                  </a:lnTo>
                  <a:lnTo>
                    <a:pt x="87696" y="15985"/>
                  </a:lnTo>
                  <a:lnTo>
                    <a:pt x="115500" y="22959"/>
                  </a:lnTo>
                  <a:lnTo>
                    <a:pt x="143847" y="30847"/>
                  </a:lnTo>
                  <a:lnTo>
                    <a:pt x="172355" y="42092"/>
                  </a:lnTo>
                  <a:lnTo>
                    <a:pt x="200910" y="50803"/>
                  </a:lnTo>
                  <a:lnTo>
                    <a:pt x="228685" y="57618"/>
                  </a:lnTo>
                  <a:lnTo>
                    <a:pt x="259806" y="62439"/>
                  </a:lnTo>
                  <a:lnTo>
                    <a:pt x="293352" y="73287"/>
                  </a:lnTo>
                  <a:lnTo>
                    <a:pt x="296666" y="73950"/>
                  </a:lnTo>
                  <a:lnTo>
                    <a:pt x="298876" y="75186"/>
                  </a:lnTo>
                  <a:lnTo>
                    <a:pt x="300349" y="76803"/>
                  </a:lnTo>
                  <a:lnTo>
                    <a:pt x="301331" y="78675"/>
                  </a:lnTo>
                  <a:lnTo>
                    <a:pt x="300398" y="80717"/>
                  </a:lnTo>
                  <a:lnTo>
                    <a:pt x="295128" y="85103"/>
                  </a:lnTo>
                  <a:lnTo>
                    <a:pt x="264384" y="100980"/>
                  </a:lnTo>
                  <a:lnTo>
                    <a:pt x="233821" y="119404"/>
                  </a:lnTo>
                  <a:lnTo>
                    <a:pt x="208918" y="133782"/>
                  </a:lnTo>
                  <a:lnTo>
                    <a:pt x="173378" y="158933"/>
                  </a:lnTo>
                  <a:lnTo>
                    <a:pt x="143180" y="181819"/>
                  </a:lnTo>
                  <a:lnTo>
                    <a:pt x="120387" y="203682"/>
                  </a:lnTo>
                  <a:lnTo>
                    <a:pt x="101888" y="235766"/>
                  </a:lnTo>
                  <a:lnTo>
                    <a:pt x="100804" y="246088"/>
                  </a:lnTo>
                  <a:lnTo>
                    <a:pt x="103271" y="2610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8876" name="SMARTInkShape-Group722"/>
          <p:cNvGrpSpPr/>
          <p:nvPr/>
        </p:nvGrpSpPr>
        <p:grpSpPr>
          <a:xfrm>
            <a:off x="378645" y="2950369"/>
            <a:ext cx="4014762" cy="71438"/>
            <a:chOff x="378645" y="2950369"/>
            <a:chExt cx="4014762" cy="71438"/>
          </a:xfrm>
        </p:grpSpPr>
        <p:sp>
          <p:nvSpPr>
            <p:cNvPr id="2338874" name="SMARTInkShape-2462"/>
            <p:cNvSpPr/>
            <p:nvPr/>
          </p:nvSpPr>
          <p:spPr bwMode="auto">
            <a:xfrm>
              <a:off x="2864644" y="2978972"/>
              <a:ext cx="1528763" cy="42835"/>
            </a:xfrm>
            <a:custGeom>
              <a:avLst/>
              <a:gdLst/>
              <a:ahLst/>
              <a:cxnLst/>
              <a:rect l="0" t="0" r="0" b="0"/>
              <a:pathLst>
                <a:path w="1528763" h="42835">
                  <a:moveTo>
                    <a:pt x="0" y="7116"/>
                  </a:moveTo>
                  <a:lnTo>
                    <a:pt x="30339" y="7116"/>
                  </a:lnTo>
                  <a:lnTo>
                    <a:pt x="62167" y="9232"/>
                  </a:lnTo>
                  <a:lnTo>
                    <a:pt x="97479" y="12025"/>
                  </a:lnTo>
                  <a:lnTo>
                    <a:pt x="115786" y="12770"/>
                  </a:lnTo>
                  <a:lnTo>
                    <a:pt x="134341" y="13266"/>
                  </a:lnTo>
                  <a:lnTo>
                    <a:pt x="153854" y="13597"/>
                  </a:lnTo>
                  <a:lnTo>
                    <a:pt x="174007" y="13818"/>
                  </a:lnTo>
                  <a:lnTo>
                    <a:pt x="194586" y="13965"/>
                  </a:lnTo>
                  <a:lnTo>
                    <a:pt x="214655" y="14063"/>
                  </a:lnTo>
                  <a:lnTo>
                    <a:pt x="234385" y="14128"/>
                  </a:lnTo>
                  <a:lnTo>
                    <a:pt x="253887" y="14172"/>
                  </a:lnTo>
                  <a:lnTo>
                    <a:pt x="273239" y="14201"/>
                  </a:lnTo>
                  <a:lnTo>
                    <a:pt x="292491" y="14220"/>
                  </a:lnTo>
                  <a:lnTo>
                    <a:pt x="311675" y="14233"/>
                  </a:lnTo>
                  <a:lnTo>
                    <a:pt x="330814" y="14242"/>
                  </a:lnTo>
                  <a:lnTo>
                    <a:pt x="349924" y="14248"/>
                  </a:lnTo>
                  <a:lnTo>
                    <a:pt x="369014" y="14252"/>
                  </a:lnTo>
                  <a:lnTo>
                    <a:pt x="388090" y="14254"/>
                  </a:lnTo>
                  <a:lnTo>
                    <a:pt x="407158" y="14256"/>
                  </a:lnTo>
                  <a:lnTo>
                    <a:pt x="426220" y="14257"/>
                  </a:lnTo>
                  <a:lnTo>
                    <a:pt x="445278" y="14258"/>
                  </a:lnTo>
                  <a:lnTo>
                    <a:pt x="464333" y="14258"/>
                  </a:lnTo>
                  <a:lnTo>
                    <a:pt x="483387" y="14259"/>
                  </a:lnTo>
                  <a:lnTo>
                    <a:pt x="502439" y="15053"/>
                  </a:lnTo>
                  <a:lnTo>
                    <a:pt x="521490" y="16376"/>
                  </a:lnTo>
                  <a:lnTo>
                    <a:pt x="540542" y="18051"/>
                  </a:lnTo>
                  <a:lnTo>
                    <a:pt x="560386" y="19169"/>
                  </a:lnTo>
                  <a:lnTo>
                    <a:pt x="580759" y="19913"/>
                  </a:lnTo>
                  <a:lnTo>
                    <a:pt x="601485" y="20410"/>
                  </a:lnTo>
                  <a:lnTo>
                    <a:pt x="622446" y="20741"/>
                  </a:lnTo>
                  <a:lnTo>
                    <a:pt x="643564" y="20962"/>
                  </a:lnTo>
                  <a:lnTo>
                    <a:pt x="664786" y="21109"/>
                  </a:lnTo>
                  <a:lnTo>
                    <a:pt x="685285" y="21207"/>
                  </a:lnTo>
                  <a:lnTo>
                    <a:pt x="705300" y="21272"/>
                  </a:lnTo>
                  <a:lnTo>
                    <a:pt x="724994" y="21316"/>
                  </a:lnTo>
                  <a:lnTo>
                    <a:pt x="745267" y="22139"/>
                  </a:lnTo>
                  <a:lnTo>
                    <a:pt x="765925" y="23481"/>
                  </a:lnTo>
                  <a:lnTo>
                    <a:pt x="786842" y="25170"/>
                  </a:lnTo>
                  <a:lnTo>
                    <a:pt x="807136" y="25502"/>
                  </a:lnTo>
                  <a:lnTo>
                    <a:pt x="827016" y="24929"/>
                  </a:lnTo>
                  <a:lnTo>
                    <a:pt x="846619" y="23754"/>
                  </a:lnTo>
                  <a:lnTo>
                    <a:pt x="866037" y="22970"/>
                  </a:lnTo>
                  <a:lnTo>
                    <a:pt x="885333" y="22448"/>
                  </a:lnTo>
                  <a:lnTo>
                    <a:pt x="904547" y="22099"/>
                  </a:lnTo>
                  <a:lnTo>
                    <a:pt x="924500" y="21867"/>
                  </a:lnTo>
                  <a:lnTo>
                    <a:pt x="944946" y="21713"/>
                  </a:lnTo>
                  <a:lnTo>
                    <a:pt x="965720" y="21609"/>
                  </a:lnTo>
                  <a:lnTo>
                    <a:pt x="985919" y="21541"/>
                  </a:lnTo>
                  <a:lnTo>
                    <a:pt x="1005736" y="21494"/>
                  </a:lnTo>
                  <a:lnTo>
                    <a:pt x="1025297" y="21464"/>
                  </a:lnTo>
                  <a:lnTo>
                    <a:pt x="1045481" y="20650"/>
                  </a:lnTo>
                  <a:lnTo>
                    <a:pt x="1066081" y="19313"/>
                  </a:lnTo>
                  <a:lnTo>
                    <a:pt x="1086958" y="17629"/>
                  </a:lnTo>
                  <a:lnTo>
                    <a:pt x="1107226" y="16506"/>
                  </a:lnTo>
                  <a:lnTo>
                    <a:pt x="1127088" y="15757"/>
                  </a:lnTo>
                  <a:lnTo>
                    <a:pt x="1146680" y="15258"/>
                  </a:lnTo>
                  <a:lnTo>
                    <a:pt x="1166091" y="14131"/>
                  </a:lnTo>
                  <a:lnTo>
                    <a:pt x="1185381" y="12586"/>
                  </a:lnTo>
                  <a:lnTo>
                    <a:pt x="1204592" y="10763"/>
                  </a:lnTo>
                  <a:lnTo>
                    <a:pt x="1223749" y="9547"/>
                  </a:lnTo>
                  <a:lnTo>
                    <a:pt x="1242870" y="8737"/>
                  </a:lnTo>
                  <a:lnTo>
                    <a:pt x="1261967" y="8196"/>
                  </a:lnTo>
                  <a:lnTo>
                    <a:pt x="1295887" y="5479"/>
                  </a:lnTo>
                  <a:lnTo>
                    <a:pt x="1326837" y="2420"/>
                  </a:lnTo>
                  <a:lnTo>
                    <a:pt x="1356467" y="1060"/>
                  </a:lnTo>
                  <a:lnTo>
                    <a:pt x="1381279" y="455"/>
                  </a:lnTo>
                  <a:lnTo>
                    <a:pt x="1413097" y="115"/>
                  </a:lnTo>
                  <a:lnTo>
                    <a:pt x="1444708" y="0"/>
                  </a:lnTo>
                  <a:lnTo>
                    <a:pt x="1466239" y="771"/>
                  </a:lnTo>
                  <a:lnTo>
                    <a:pt x="1480163" y="5677"/>
                  </a:lnTo>
                  <a:lnTo>
                    <a:pt x="1492380" y="12329"/>
                  </a:lnTo>
                  <a:lnTo>
                    <a:pt x="1504863" y="14799"/>
                  </a:lnTo>
                  <a:lnTo>
                    <a:pt x="1516845" y="24169"/>
                  </a:lnTo>
                  <a:lnTo>
                    <a:pt x="1525585" y="33385"/>
                  </a:lnTo>
                  <a:lnTo>
                    <a:pt x="1528762" y="428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75" name="SMARTInkShape-2463"/>
            <p:cNvSpPr/>
            <p:nvPr/>
          </p:nvSpPr>
          <p:spPr bwMode="auto">
            <a:xfrm>
              <a:off x="378645" y="2950369"/>
              <a:ext cx="2378844" cy="49516"/>
            </a:xfrm>
            <a:custGeom>
              <a:avLst/>
              <a:gdLst/>
              <a:ahLst/>
              <a:cxnLst/>
              <a:rect l="0" t="0" r="0" b="0"/>
              <a:pathLst>
                <a:path w="2378844" h="49516">
                  <a:moveTo>
                    <a:pt x="7118" y="0"/>
                  </a:moveTo>
                  <a:lnTo>
                    <a:pt x="7118" y="10910"/>
                  </a:lnTo>
                  <a:lnTo>
                    <a:pt x="6324" y="12036"/>
                  </a:lnTo>
                  <a:lnTo>
                    <a:pt x="5001" y="12787"/>
                  </a:lnTo>
                  <a:lnTo>
                    <a:pt x="0" y="14279"/>
                  </a:lnTo>
                  <a:lnTo>
                    <a:pt x="3774" y="14285"/>
                  </a:lnTo>
                  <a:lnTo>
                    <a:pt x="4888" y="15079"/>
                  </a:lnTo>
                  <a:lnTo>
                    <a:pt x="5631" y="16403"/>
                  </a:lnTo>
                  <a:lnTo>
                    <a:pt x="6127" y="18079"/>
                  </a:lnTo>
                  <a:lnTo>
                    <a:pt x="7251" y="19196"/>
                  </a:lnTo>
                  <a:lnTo>
                    <a:pt x="10616" y="20438"/>
                  </a:lnTo>
                  <a:lnTo>
                    <a:pt x="33331" y="22207"/>
                  </a:lnTo>
                  <a:lnTo>
                    <a:pt x="41255" y="26335"/>
                  </a:lnTo>
                  <a:lnTo>
                    <a:pt x="76298" y="34638"/>
                  </a:lnTo>
                  <a:lnTo>
                    <a:pt x="108552" y="35624"/>
                  </a:lnTo>
                  <a:lnTo>
                    <a:pt x="143967" y="35710"/>
                  </a:lnTo>
                  <a:lnTo>
                    <a:pt x="175866" y="35718"/>
                  </a:lnTo>
                  <a:lnTo>
                    <a:pt x="207728" y="41372"/>
                  </a:lnTo>
                  <a:lnTo>
                    <a:pt x="238029" y="42666"/>
                  </a:lnTo>
                  <a:lnTo>
                    <a:pt x="266866" y="40707"/>
                  </a:lnTo>
                  <a:lnTo>
                    <a:pt x="299108" y="36704"/>
                  </a:lnTo>
                  <a:lnTo>
                    <a:pt x="334111" y="35913"/>
                  </a:lnTo>
                  <a:lnTo>
                    <a:pt x="362150" y="34982"/>
                  </a:lnTo>
                  <a:lnTo>
                    <a:pt x="390566" y="30826"/>
                  </a:lnTo>
                  <a:lnTo>
                    <a:pt x="419094" y="29242"/>
                  </a:lnTo>
                  <a:lnTo>
                    <a:pt x="447655" y="28772"/>
                  </a:lnTo>
                  <a:lnTo>
                    <a:pt x="476225" y="29427"/>
                  </a:lnTo>
                  <a:lnTo>
                    <a:pt x="505593" y="34295"/>
                  </a:lnTo>
                  <a:lnTo>
                    <a:pt x="539871" y="39971"/>
                  </a:lnTo>
                  <a:lnTo>
                    <a:pt x="566159" y="41577"/>
                  </a:lnTo>
                  <a:lnTo>
                    <a:pt x="591601" y="44408"/>
                  </a:lnTo>
                  <a:lnTo>
                    <a:pt x="616932" y="47518"/>
                  </a:lnTo>
                  <a:lnTo>
                    <a:pt x="644065" y="48900"/>
                  </a:lnTo>
                  <a:lnTo>
                    <a:pt x="669882" y="49515"/>
                  </a:lnTo>
                  <a:lnTo>
                    <a:pt x="694586" y="48994"/>
                  </a:lnTo>
                  <a:lnTo>
                    <a:pt x="718794" y="46117"/>
                  </a:lnTo>
                  <a:lnTo>
                    <a:pt x="742783" y="44309"/>
                  </a:lnTo>
                  <a:lnTo>
                    <a:pt x="766674" y="43505"/>
                  </a:lnTo>
                  <a:lnTo>
                    <a:pt x="790521" y="43148"/>
                  </a:lnTo>
                  <a:lnTo>
                    <a:pt x="816466" y="40872"/>
                  </a:lnTo>
                  <a:lnTo>
                    <a:pt x="843078" y="38009"/>
                  </a:lnTo>
                  <a:lnTo>
                    <a:pt x="868135" y="36737"/>
                  </a:lnTo>
                  <a:lnTo>
                    <a:pt x="894617" y="36171"/>
                  </a:lnTo>
                  <a:lnTo>
                    <a:pt x="922262" y="35920"/>
                  </a:lnTo>
                  <a:lnTo>
                    <a:pt x="950423" y="35808"/>
                  </a:lnTo>
                  <a:lnTo>
                    <a:pt x="978814" y="35758"/>
                  </a:lnTo>
                  <a:lnTo>
                    <a:pt x="1008895" y="35736"/>
                  </a:lnTo>
                  <a:lnTo>
                    <a:pt x="1043431" y="35726"/>
                  </a:lnTo>
                  <a:lnTo>
                    <a:pt x="1077830" y="35722"/>
                  </a:lnTo>
                  <a:lnTo>
                    <a:pt x="1112434" y="35720"/>
                  </a:lnTo>
                  <a:lnTo>
                    <a:pt x="1130551" y="35719"/>
                  </a:lnTo>
                  <a:lnTo>
                    <a:pt x="1148980" y="35719"/>
                  </a:lnTo>
                  <a:lnTo>
                    <a:pt x="1167615" y="34925"/>
                  </a:lnTo>
                  <a:lnTo>
                    <a:pt x="1186389" y="33602"/>
                  </a:lnTo>
                  <a:lnTo>
                    <a:pt x="1205255" y="31926"/>
                  </a:lnTo>
                  <a:lnTo>
                    <a:pt x="1224182" y="30015"/>
                  </a:lnTo>
                  <a:lnTo>
                    <a:pt x="1243150" y="27948"/>
                  </a:lnTo>
                  <a:lnTo>
                    <a:pt x="1262145" y="25776"/>
                  </a:lnTo>
                  <a:lnTo>
                    <a:pt x="1281953" y="23534"/>
                  </a:lnTo>
                  <a:lnTo>
                    <a:pt x="1302301" y="21245"/>
                  </a:lnTo>
                  <a:lnTo>
                    <a:pt x="1323011" y="18926"/>
                  </a:lnTo>
                  <a:lnTo>
                    <a:pt x="1343167" y="16586"/>
                  </a:lnTo>
                  <a:lnTo>
                    <a:pt x="1362955" y="14232"/>
                  </a:lnTo>
                  <a:lnTo>
                    <a:pt x="1382497" y="11869"/>
                  </a:lnTo>
                  <a:lnTo>
                    <a:pt x="1401874" y="10294"/>
                  </a:lnTo>
                  <a:lnTo>
                    <a:pt x="1421143" y="9244"/>
                  </a:lnTo>
                  <a:lnTo>
                    <a:pt x="1440339" y="8544"/>
                  </a:lnTo>
                  <a:lnTo>
                    <a:pt x="1460280" y="8077"/>
                  </a:lnTo>
                  <a:lnTo>
                    <a:pt x="1480717" y="7766"/>
                  </a:lnTo>
                  <a:lnTo>
                    <a:pt x="1501486" y="7559"/>
                  </a:lnTo>
                  <a:lnTo>
                    <a:pt x="1521682" y="7420"/>
                  </a:lnTo>
                  <a:lnTo>
                    <a:pt x="1541496" y="7328"/>
                  </a:lnTo>
                  <a:lnTo>
                    <a:pt x="1561055" y="7266"/>
                  </a:lnTo>
                  <a:lnTo>
                    <a:pt x="1580445" y="6432"/>
                  </a:lnTo>
                  <a:lnTo>
                    <a:pt x="1599721" y="5081"/>
                  </a:lnTo>
                  <a:lnTo>
                    <a:pt x="1618922" y="3388"/>
                  </a:lnTo>
                  <a:lnTo>
                    <a:pt x="1638073" y="2258"/>
                  </a:lnTo>
                  <a:lnTo>
                    <a:pt x="1657190" y="1505"/>
                  </a:lnTo>
                  <a:lnTo>
                    <a:pt x="1676284" y="1004"/>
                  </a:lnTo>
                  <a:lnTo>
                    <a:pt x="1694571" y="1463"/>
                  </a:lnTo>
                  <a:lnTo>
                    <a:pt x="1729705" y="4090"/>
                  </a:lnTo>
                  <a:lnTo>
                    <a:pt x="1747647" y="5108"/>
                  </a:lnTo>
                  <a:lnTo>
                    <a:pt x="1765958" y="5786"/>
                  </a:lnTo>
                  <a:lnTo>
                    <a:pt x="1784515" y="6239"/>
                  </a:lnTo>
                  <a:lnTo>
                    <a:pt x="1819951" y="6742"/>
                  </a:lnTo>
                  <a:lnTo>
                    <a:pt x="1855015" y="7759"/>
                  </a:lnTo>
                  <a:lnTo>
                    <a:pt x="1873256" y="9141"/>
                  </a:lnTo>
                  <a:lnTo>
                    <a:pt x="1891766" y="10856"/>
                  </a:lnTo>
                  <a:lnTo>
                    <a:pt x="1910456" y="12000"/>
                  </a:lnTo>
                  <a:lnTo>
                    <a:pt x="1929266" y="12763"/>
                  </a:lnTo>
                  <a:lnTo>
                    <a:pt x="1948156" y="13271"/>
                  </a:lnTo>
                  <a:lnTo>
                    <a:pt x="1967099" y="13610"/>
                  </a:lnTo>
                  <a:lnTo>
                    <a:pt x="1986078" y="13836"/>
                  </a:lnTo>
                  <a:lnTo>
                    <a:pt x="2005081" y="13986"/>
                  </a:lnTo>
                  <a:lnTo>
                    <a:pt x="2024099" y="14880"/>
                  </a:lnTo>
                  <a:lnTo>
                    <a:pt x="2043128" y="16270"/>
                  </a:lnTo>
                  <a:lnTo>
                    <a:pt x="2062164" y="17991"/>
                  </a:lnTo>
                  <a:lnTo>
                    <a:pt x="2081205" y="19137"/>
                  </a:lnTo>
                  <a:lnTo>
                    <a:pt x="2100249" y="19902"/>
                  </a:lnTo>
                  <a:lnTo>
                    <a:pt x="2119294" y="20412"/>
                  </a:lnTo>
                  <a:lnTo>
                    <a:pt x="2137548" y="20751"/>
                  </a:lnTo>
                  <a:lnTo>
                    <a:pt x="2172646" y="21129"/>
                  </a:lnTo>
                  <a:lnTo>
                    <a:pt x="2190578" y="22023"/>
                  </a:lnTo>
                  <a:lnTo>
                    <a:pt x="2208883" y="23413"/>
                  </a:lnTo>
                  <a:lnTo>
                    <a:pt x="2227436" y="25134"/>
                  </a:lnTo>
                  <a:lnTo>
                    <a:pt x="2246949" y="26281"/>
                  </a:lnTo>
                  <a:lnTo>
                    <a:pt x="2267101" y="27045"/>
                  </a:lnTo>
                  <a:lnTo>
                    <a:pt x="2287679" y="27555"/>
                  </a:lnTo>
                  <a:lnTo>
                    <a:pt x="2306954" y="27895"/>
                  </a:lnTo>
                  <a:lnTo>
                    <a:pt x="2325361" y="28122"/>
                  </a:lnTo>
                  <a:lnTo>
                    <a:pt x="2355073" y="28373"/>
                  </a:lnTo>
                  <a:lnTo>
                    <a:pt x="2378843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8887" name="SMARTInkShape-Group723"/>
          <p:cNvGrpSpPr/>
          <p:nvPr/>
        </p:nvGrpSpPr>
        <p:grpSpPr>
          <a:xfrm>
            <a:off x="7358393" y="2836069"/>
            <a:ext cx="1471283" cy="726085"/>
            <a:chOff x="7358393" y="2836069"/>
            <a:chExt cx="1471283" cy="726085"/>
          </a:xfrm>
        </p:grpSpPr>
        <p:sp>
          <p:nvSpPr>
            <p:cNvPr id="2338877" name="SMARTInkShape-2464"/>
            <p:cNvSpPr/>
            <p:nvPr/>
          </p:nvSpPr>
          <p:spPr bwMode="auto">
            <a:xfrm>
              <a:off x="8473895" y="2836069"/>
              <a:ext cx="355781" cy="119090"/>
            </a:xfrm>
            <a:custGeom>
              <a:avLst/>
              <a:gdLst/>
              <a:ahLst/>
              <a:cxnLst/>
              <a:rect l="0" t="0" r="0" b="0"/>
              <a:pathLst>
                <a:path w="355781" h="119090">
                  <a:moveTo>
                    <a:pt x="34311" y="21431"/>
                  </a:moveTo>
                  <a:lnTo>
                    <a:pt x="34311" y="25223"/>
                  </a:lnTo>
                  <a:lnTo>
                    <a:pt x="33518" y="26341"/>
                  </a:lnTo>
                  <a:lnTo>
                    <a:pt x="32194" y="27085"/>
                  </a:lnTo>
                  <a:lnTo>
                    <a:pt x="30518" y="27582"/>
                  </a:lnTo>
                  <a:lnTo>
                    <a:pt x="19838" y="36215"/>
                  </a:lnTo>
                  <a:lnTo>
                    <a:pt x="15179" y="39908"/>
                  </a:lnTo>
                  <a:lnTo>
                    <a:pt x="8093" y="41987"/>
                  </a:lnTo>
                  <a:lnTo>
                    <a:pt x="0" y="42747"/>
                  </a:lnTo>
                  <a:lnTo>
                    <a:pt x="31828" y="26268"/>
                  </a:lnTo>
                  <a:lnTo>
                    <a:pt x="66188" y="12861"/>
                  </a:lnTo>
                  <a:lnTo>
                    <a:pt x="94115" y="5045"/>
                  </a:lnTo>
                  <a:lnTo>
                    <a:pt x="114913" y="1495"/>
                  </a:lnTo>
                  <a:lnTo>
                    <a:pt x="119796" y="2584"/>
                  </a:lnTo>
                  <a:lnTo>
                    <a:pt x="127337" y="8028"/>
                  </a:lnTo>
                  <a:lnTo>
                    <a:pt x="131219" y="17855"/>
                  </a:lnTo>
                  <a:lnTo>
                    <a:pt x="132150" y="30954"/>
                  </a:lnTo>
                  <a:lnTo>
                    <a:pt x="127418" y="56179"/>
                  </a:lnTo>
                  <a:lnTo>
                    <a:pt x="111999" y="91031"/>
                  </a:lnTo>
                  <a:lnTo>
                    <a:pt x="101251" y="113496"/>
                  </a:lnTo>
                  <a:lnTo>
                    <a:pt x="101957" y="116145"/>
                  </a:lnTo>
                  <a:lnTo>
                    <a:pt x="104014" y="117911"/>
                  </a:lnTo>
                  <a:lnTo>
                    <a:pt x="106973" y="119089"/>
                  </a:lnTo>
                  <a:lnTo>
                    <a:pt x="136124" y="109572"/>
                  </a:lnTo>
                  <a:lnTo>
                    <a:pt x="159730" y="101351"/>
                  </a:lnTo>
                  <a:lnTo>
                    <a:pt x="190330" y="90288"/>
                  </a:lnTo>
                  <a:lnTo>
                    <a:pt x="223509" y="78228"/>
                  </a:lnTo>
                  <a:lnTo>
                    <a:pt x="254130" y="67576"/>
                  </a:lnTo>
                  <a:lnTo>
                    <a:pt x="281498" y="55434"/>
                  </a:lnTo>
                  <a:lnTo>
                    <a:pt x="314986" y="35210"/>
                  </a:lnTo>
                  <a:lnTo>
                    <a:pt x="35578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78" name="SMARTInkShape-2465"/>
            <p:cNvSpPr/>
            <p:nvPr/>
          </p:nvSpPr>
          <p:spPr bwMode="auto">
            <a:xfrm>
              <a:off x="8422776" y="2900363"/>
              <a:ext cx="84951" cy="436356"/>
            </a:xfrm>
            <a:custGeom>
              <a:avLst/>
              <a:gdLst/>
              <a:ahLst/>
              <a:cxnLst/>
              <a:rect l="0" t="0" r="0" b="0"/>
              <a:pathLst>
                <a:path w="84951" h="436356">
                  <a:moveTo>
                    <a:pt x="6849" y="0"/>
                  </a:moveTo>
                  <a:lnTo>
                    <a:pt x="3056" y="3792"/>
                  </a:lnTo>
                  <a:lnTo>
                    <a:pt x="1194" y="7770"/>
                  </a:lnTo>
                  <a:lnTo>
                    <a:pt x="0" y="24377"/>
                  </a:lnTo>
                  <a:lnTo>
                    <a:pt x="5466" y="52175"/>
                  </a:lnTo>
                  <a:lnTo>
                    <a:pt x="11908" y="84603"/>
                  </a:lnTo>
                  <a:lnTo>
                    <a:pt x="16506" y="113272"/>
                  </a:lnTo>
                  <a:lnTo>
                    <a:pt x="23312" y="146651"/>
                  </a:lnTo>
                  <a:lnTo>
                    <a:pt x="27349" y="164442"/>
                  </a:lnTo>
                  <a:lnTo>
                    <a:pt x="31628" y="182653"/>
                  </a:lnTo>
                  <a:lnTo>
                    <a:pt x="36068" y="201143"/>
                  </a:lnTo>
                  <a:lnTo>
                    <a:pt x="40616" y="219820"/>
                  </a:lnTo>
                  <a:lnTo>
                    <a:pt x="46030" y="238622"/>
                  </a:lnTo>
                  <a:lnTo>
                    <a:pt x="52019" y="257506"/>
                  </a:lnTo>
                  <a:lnTo>
                    <a:pt x="58393" y="276445"/>
                  </a:lnTo>
                  <a:lnTo>
                    <a:pt x="63437" y="294628"/>
                  </a:lnTo>
                  <a:lnTo>
                    <a:pt x="71158" y="329648"/>
                  </a:lnTo>
                  <a:lnTo>
                    <a:pt x="77235" y="361616"/>
                  </a:lnTo>
                  <a:lnTo>
                    <a:pt x="81788" y="390112"/>
                  </a:lnTo>
                  <a:lnTo>
                    <a:pt x="84350" y="421623"/>
                  </a:lnTo>
                  <a:lnTo>
                    <a:pt x="84950" y="432921"/>
                  </a:lnTo>
                  <a:lnTo>
                    <a:pt x="84317" y="435458"/>
                  </a:lnTo>
                  <a:lnTo>
                    <a:pt x="83100" y="436355"/>
                  </a:lnTo>
                  <a:lnTo>
                    <a:pt x="78287" y="4357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79" name="SMARTInkShape-2466"/>
            <p:cNvSpPr/>
            <p:nvPr/>
          </p:nvSpPr>
          <p:spPr bwMode="auto">
            <a:xfrm>
              <a:off x="8144170" y="3050381"/>
              <a:ext cx="249737" cy="57151"/>
            </a:xfrm>
            <a:custGeom>
              <a:avLst/>
              <a:gdLst/>
              <a:ahLst/>
              <a:cxnLst/>
              <a:rect l="0" t="0" r="0" b="0"/>
              <a:pathLst>
                <a:path w="249737" h="57151">
                  <a:moveTo>
                    <a:pt x="6849" y="57150"/>
                  </a:moveTo>
                  <a:lnTo>
                    <a:pt x="698" y="57150"/>
                  </a:lnTo>
                  <a:lnTo>
                    <a:pt x="367" y="56357"/>
                  </a:lnTo>
                  <a:lnTo>
                    <a:pt x="0" y="53358"/>
                  </a:lnTo>
                  <a:lnTo>
                    <a:pt x="1489" y="52241"/>
                  </a:lnTo>
                  <a:lnTo>
                    <a:pt x="37086" y="44499"/>
                  </a:lnTo>
                  <a:lnTo>
                    <a:pt x="60769" y="40151"/>
                  </a:lnTo>
                  <a:lnTo>
                    <a:pt x="87169" y="35572"/>
                  </a:lnTo>
                  <a:lnTo>
                    <a:pt x="114779" y="30891"/>
                  </a:lnTo>
                  <a:lnTo>
                    <a:pt x="142923" y="26165"/>
                  </a:lnTo>
                  <a:lnTo>
                    <a:pt x="169191" y="21419"/>
                  </a:lnTo>
                  <a:lnTo>
                    <a:pt x="204175" y="14284"/>
                  </a:lnTo>
                  <a:lnTo>
                    <a:pt x="236856" y="4762"/>
                  </a:lnTo>
                  <a:lnTo>
                    <a:pt x="24973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80" name="SMARTInkShape-2467"/>
            <p:cNvSpPr/>
            <p:nvPr/>
          </p:nvSpPr>
          <p:spPr bwMode="auto">
            <a:xfrm>
              <a:off x="8272463" y="3057525"/>
              <a:ext cx="42446" cy="247943"/>
            </a:xfrm>
            <a:custGeom>
              <a:avLst/>
              <a:gdLst/>
              <a:ahLst/>
              <a:cxnLst/>
              <a:rect l="0" t="0" r="0" b="0"/>
              <a:pathLst>
                <a:path w="42446" h="247943">
                  <a:moveTo>
                    <a:pt x="7143" y="0"/>
                  </a:moveTo>
                  <a:lnTo>
                    <a:pt x="7143" y="33180"/>
                  </a:lnTo>
                  <a:lnTo>
                    <a:pt x="7143" y="60631"/>
                  </a:lnTo>
                  <a:lnTo>
                    <a:pt x="9260" y="96017"/>
                  </a:lnTo>
                  <a:lnTo>
                    <a:pt x="12847" y="122049"/>
                  </a:lnTo>
                  <a:lnTo>
                    <a:pt x="17086" y="146848"/>
                  </a:lnTo>
                  <a:lnTo>
                    <a:pt x="23936" y="179330"/>
                  </a:lnTo>
                  <a:lnTo>
                    <a:pt x="30992" y="209062"/>
                  </a:lnTo>
                  <a:lnTo>
                    <a:pt x="41454" y="242979"/>
                  </a:lnTo>
                  <a:lnTo>
                    <a:pt x="42445" y="247942"/>
                  </a:lnTo>
                  <a:lnTo>
                    <a:pt x="38946" y="241827"/>
                  </a:lnTo>
                  <a:lnTo>
                    <a:pt x="26058" y="206449"/>
                  </a:lnTo>
                  <a:lnTo>
                    <a:pt x="7616" y="171014"/>
                  </a:lnTo>
                  <a:lnTo>
                    <a:pt x="0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81" name="SMARTInkShape-2468"/>
            <p:cNvSpPr/>
            <p:nvPr/>
          </p:nvSpPr>
          <p:spPr bwMode="auto">
            <a:xfrm>
              <a:off x="8115300" y="3001368"/>
              <a:ext cx="85726" cy="400839"/>
            </a:xfrm>
            <a:custGeom>
              <a:avLst/>
              <a:gdLst/>
              <a:ahLst/>
              <a:cxnLst/>
              <a:rect l="0" t="0" r="0" b="0"/>
              <a:pathLst>
                <a:path w="85726" h="400839">
                  <a:moveTo>
                    <a:pt x="0" y="6151"/>
                  </a:moveTo>
                  <a:lnTo>
                    <a:pt x="0" y="0"/>
                  </a:lnTo>
                  <a:lnTo>
                    <a:pt x="3793" y="33353"/>
                  </a:lnTo>
                  <a:lnTo>
                    <a:pt x="9943" y="67127"/>
                  </a:lnTo>
                  <a:lnTo>
                    <a:pt x="14474" y="97810"/>
                  </a:lnTo>
                  <a:lnTo>
                    <a:pt x="19132" y="132613"/>
                  </a:lnTo>
                  <a:lnTo>
                    <a:pt x="21486" y="150784"/>
                  </a:lnTo>
                  <a:lnTo>
                    <a:pt x="23849" y="169248"/>
                  </a:lnTo>
                  <a:lnTo>
                    <a:pt x="26219" y="187907"/>
                  </a:lnTo>
                  <a:lnTo>
                    <a:pt x="28591" y="206697"/>
                  </a:lnTo>
                  <a:lnTo>
                    <a:pt x="30967" y="225573"/>
                  </a:lnTo>
                  <a:lnTo>
                    <a:pt x="34139" y="243714"/>
                  </a:lnTo>
                  <a:lnTo>
                    <a:pt x="41896" y="278686"/>
                  </a:lnTo>
                  <a:lnTo>
                    <a:pt x="50635" y="310634"/>
                  </a:lnTo>
                  <a:lnTo>
                    <a:pt x="59017" y="339120"/>
                  </a:lnTo>
                  <a:lnTo>
                    <a:pt x="68198" y="371420"/>
                  </a:lnTo>
                  <a:lnTo>
                    <a:pt x="78411" y="395244"/>
                  </a:lnTo>
                  <a:lnTo>
                    <a:pt x="82475" y="400538"/>
                  </a:lnTo>
                  <a:lnTo>
                    <a:pt x="83558" y="400838"/>
                  </a:lnTo>
                  <a:lnTo>
                    <a:pt x="84280" y="400244"/>
                  </a:lnTo>
                  <a:lnTo>
                    <a:pt x="85725" y="3776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82" name="SMARTInkShape-2469"/>
            <p:cNvSpPr/>
            <p:nvPr/>
          </p:nvSpPr>
          <p:spPr bwMode="auto">
            <a:xfrm>
              <a:off x="7882367" y="3171825"/>
              <a:ext cx="104347" cy="189021"/>
            </a:xfrm>
            <a:custGeom>
              <a:avLst/>
              <a:gdLst/>
              <a:ahLst/>
              <a:cxnLst/>
              <a:rect l="0" t="0" r="0" b="0"/>
              <a:pathLst>
                <a:path w="104347" h="189021">
                  <a:moveTo>
                    <a:pt x="104346" y="0"/>
                  </a:moveTo>
                  <a:lnTo>
                    <a:pt x="97054" y="12200"/>
                  </a:lnTo>
                  <a:lnTo>
                    <a:pt x="74330" y="40951"/>
                  </a:lnTo>
                  <a:lnTo>
                    <a:pt x="51796" y="72988"/>
                  </a:lnTo>
                  <a:lnTo>
                    <a:pt x="35747" y="96733"/>
                  </a:lnTo>
                  <a:lnTo>
                    <a:pt x="23321" y="123161"/>
                  </a:lnTo>
                  <a:lnTo>
                    <a:pt x="7401" y="157231"/>
                  </a:lnTo>
                  <a:lnTo>
                    <a:pt x="215" y="179849"/>
                  </a:lnTo>
                  <a:lnTo>
                    <a:pt x="0" y="184193"/>
                  </a:lnTo>
                  <a:lnTo>
                    <a:pt x="650" y="187089"/>
                  </a:lnTo>
                  <a:lnTo>
                    <a:pt x="1878" y="189020"/>
                  </a:lnTo>
                  <a:lnTo>
                    <a:pt x="4283" y="188719"/>
                  </a:lnTo>
                  <a:lnTo>
                    <a:pt x="18621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83" name="SMARTInkShape-2470"/>
            <p:cNvSpPr/>
            <p:nvPr/>
          </p:nvSpPr>
          <p:spPr bwMode="auto">
            <a:xfrm>
              <a:off x="7843838" y="3193256"/>
              <a:ext cx="178594" cy="168585"/>
            </a:xfrm>
            <a:custGeom>
              <a:avLst/>
              <a:gdLst/>
              <a:ahLst/>
              <a:cxnLst/>
              <a:rect l="0" t="0" r="0" b="0"/>
              <a:pathLst>
                <a:path w="178594" h="168585">
                  <a:moveTo>
                    <a:pt x="0" y="0"/>
                  </a:moveTo>
                  <a:lnTo>
                    <a:pt x="0" y="6151"/>
                  </a:lnTo>
                  <a:lnTo>
                    <a:pt x="3792" y="10642"/>
                  </a:lnTo>
                  <a:lnTo>
                    <a:pt x="37020" y="32756"/>
                  </a:lnTo>
                  <a:lnTo>
                    <a:pt x="66668" y="57976"/>
                  </a:lnTo>
                  <a:lnTo>
                    <a:pt x="93572" y="80943"/>
                  </a:lnTo>
                  <a:lnTo>
                    <a:pt x="127315" y="113355"/>
                  </a:lnTo>
                  <a:lnTo>
                    <a:pt x="157602" y="147137"/>
                  </a:lnTo>
                  <a:lnTo>
                    <a:pt x="176019" y="168584"/>
                  </a:lnTo>
                  <a:lnTo>
                    <a:pt x="176877" y="167952"/>
                  </a:lnTo>
                  <a:lnTo>
                    <a:pt x="178085" y="159478"/>
                  </a:lnTo>
                  <a:lnTo>
                    <a:pt x="178593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84" name="SMARTInkShape-2471"/>
            <p:cNvSpPr/>
            <p:nvPr/>
          </p:nvSpPr>
          <p:spPr bwMode="auto">
            <a:xfrm>
              <a:off x="7722433" y="3100388"/>
              <a:ext cx="83662" cy="430687"/>
            </a:xfrm>
            <a:custGeom>
              <a:avLst/>
              <a:gdLst/>
              <a:ahLst/>
              <a:cxnLst/>
              <a:rect l="0" t="0" r="0" b="0"/>
              <a:pathLst>
                <a:path w="83662" h="430687">
                  <a:moveTo>
                    <a:pt x="7105" y="0"/>
                  </a:moveTo>
                  <a:lnTo>
                    <a:pt x="3312" y="0"/>
                  </a:lnTo>
                  <a:lnTo>
                    <a:pt x="2195" y="793"/>
                  </a:lnTo>
                  <a:lnTo>
                    <a:pt x="1450" y="2116"/>
                  </a:lnTo>
                  <a:lnTo>
                    <a:pt x="255" y="9942"/>
                  </a:lnTo>
                  <a:lnTo>
                    <a:pt x="0" y="39144"/>
                  </a:lnTo>
                  <a:lnTo>
                    <a:pt x="2089" y="69542"/>
                  </a:lnTo>
                  <a:lnTo>
                    <a:pt x="6463" y="96788"/>
                  </a:lnTo>
                  <a:lnTo>
                    <a:pt x="13698" y="130065"/>
                  </a:lnTo>
                  <a:lnTo>
                    <a:pt x="17057" y="148622"/>
                  </a:lnTo>
                  <a:lnTo>
                    <a:pt x="20089" y="168138"/>
                  </a:lnTo>
                  <a:lnTo>
                    <a:pt x="22905" y="188291"/>
                  </a:lnTo>
                  <a:lnTo>
                    <a:pt x="27163" y="208077"/>
                  </a:lnTo>
                  <a:lnTo>
                    <a:pt x="32383" y="227618"/>
                  </a:lnTo>
                  <a:lnTo>
                    <a:pt x="38244" y="246995"/>
                  </a:lnTo>
                  <a:lnTo>
                    <a:pt x="43739" y="265470"/>
                  </a:lnTo>
                  <a:lnTo>
                    <a:pt x="54078" y="300813"/>
                  </a:lnTo>
                  <a:lnTo>
                    <a:pt x="63965" y="332926"/>
                  </a:lnTo>
                  <a:lnTo>
                    <a:pt x="72857" y="362279"/>
                  </a:lnTo>
                  <a:lnTo>
                    <a:pt x="79455" y="388554"/>
                  </a:lnTo>
                  <a:lnTo>
                    <a:pt x="83661" y="423972"/>
                  </a:lnTo>
                  <a:lnTo>
                    <a:pt x="82749" y="427904"/>
                  </a:lnTo>
                  <a:lnTo>
                    <a:pt x="81346" y="430526"/>
                  </a:lnTo>
                  <a:lnTo>
                    <a:pt x="79618" y="430686"/>
                  </a:lnTo>
                  <a:lnTo>
                    <a:pt x="77672" y="429205"/>
                  </a:lnTo>
                  <a:lnTo>
                    <a:pt x="71398" y="42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85" name="SMARTInkShape-2472"/>
            <p:cNvSpPr/>
            <p:nvPr/>
          </p:nvSpPr>
          <p:spPr bwMode="auto">
            <a:xfrm>
              <a:off x="7494097" y="3225807"/>
              <a:ext cx="188094" cy="265462"/>
            </a:xfrm>
            <a:custGeom>
              <a:avLst/>
              <a:gdLst/>
              <a:ahLst/>
              <a:cxnLst/>
              <a:rect l="0" t="0" r="0" b="0"/>
              <a:pathLst>
                <a:path w="188094" h="265462">
                  <a:moveTo>
                    <a:pt x="21128" y="53174"/>
                  </a:moveTo>
                  <a:lnTo>
                    <a:pt x="11185" y="53174"/>
                  </a:lnTo>
                  <a:lnTo>
                    <a:pt x="9736" y="52381"/>
                  </a:lnTo>
                  <a:lnTo>
                    <a:pt x="8771" y="51058"/>
                  </a:lnTo>
                  <a:lnTo>
                    <a:pt x="7222" y="47023"/>
                  </a:lnTo>
                  <a:lnTo>
                    <a:pt x="6875" y="39967"/>
                  </a:lnTo>
                  <a:lnTo>
                    <a:pt x="8972" y="41483"/>
                  </a:lnTo>
                  <a:lnTo>
                    <a:pt x="10643" y="42999"/>
                  </a:lnTo>
                  <a:lnTo>
                    <a:pt x="12499" y="48917"/>
                  </a:lnTo>
                  <a:lnTo>
                    <a:pt x="14583" y="81629"/>
                  </a:lnTo>
                  <a:lnTo>
                    <a:pt x="18836" y="109407"/>
                  </a:lnTo>
                  <a:lnTo>
                    <a:pt x="21243" y="142420"/>
                  </a:lnTo>
                  <a:lnTo>
                    <a:pt x="25836" y="177337"/>
                  </a:lnTo>
                  <a:lnTo>
                    <a:pt x="28344" y="211230"/>
                  </a:lnTo>
                  <a:lnTo>
                    <a:pt x="33784" y="242704"/>
                  </a:lnTo>
                  <a:lnTo>
                    <a:pt x="33896" y="253297"/>
                  </a:lnTo>
                  <a:lnTo>
                    <a:pt x="29169" y="265461"/>
                  </a:lnTo>
                  <a:lnTo>
                    <a:pt x="28076" y="264549"/>
                  </a:lnTo>
                  <a:lnTo>
                    <a:pt x="22746" y="254886"/>
                  </a:lnTo>
                  <a:lnTo>
                    <a:pt x="16933" y="235708"/>
                  </a:lnTo>
                  <a:lnTo>
                    <a:pt x="14064" y="205595"/>
                  </a:lnTo>
                  <a:lnTo>
                    <a:pt x="9334" y="170743"/>
                  </a:lnTo>
                  <a:lnTo>
                    <a:pt x="7949" y="144321"/>
                  </a:lnTo>
                  <a:lnTo>
                    <a:pt x="7333" y="118819"/>
                  </a:lnTo>
                  <a:lnTo>
                    <a:pt x="4869" y="86383"/>
                  </a:lnTo>
                  <a:lnTo>
                    <a:pt x="151" y="51298"/>
                  </a:lnTo>
                  <a:lnTo>
                    <a:pt x="0" y="49542"/>
                  </a:lnTo>
                  <a:lnTo>
                    <a:pt x="693" y="49959"/>
                  </a:lnTo>
                  <a:lnTo>
                    <a:pt x="17603" y="82012"/>
                  </a:lnTo>
                  <a:lnTo>
                    <a:pt x="31020" y="108727"/>
                  </a:lnTo>
                  <a:lnTo>
                    <a:pt x="45843" y="136750"/>
                  </a:lnTo>
                  <a:lnTo>
                    <a:pt x="64963" y="165162"/>
                  </a:lnTo>
                  <a:lnTo>
                    <a:pt x="92758" y="198973"/>
                  </a:lnTo>
                  <a:lnTo>
                    <a:pt x="107732" y="210049"/>
                  </a:lnTo>
                  <a:lnTo>
                    <a:pt x="138982" y="221510"/>
                  </a:lnTo>
                  <a:lnTo>
                    <a:pt x="144941" y="222548"/>
                  </a:lnTo>
                  <a:lnTo>
                    <a:pt x="157913" y="219468"/>
                  </a:lnTo>
                  <a:lnTo>
                    <a:pt x="164705" y="216424"/>
                  </a:lnTo>
                  <a:lnTo>
                    <a:pt x="174369" y="206692"/>
                  </a:lnTo>
                  <a:lnTo>
                    <a:pt x="181310" y="192842"/>
                  </a:lnTo>
                  <a:lnTo>
                    <a:pt x="188093" y="162732"/>
                  </a:lnTo>
                  <a:lnTo>
                    <a:pt x="186575" y="128675"/>
                  </a:lnTo>
                  <a:lnTo>
                    <a:pt x="184978" y="93448"/>
                  </a:lnTo>
                  <a:lnTo>
                    <a:pt x="179038" y="58669"/>
                  </a:lnTo>
                  <a:lnTo>
                    <a:pt x="167576" y="28697"/>
                  </a:lnTo>
                  <a:lnTo>
                    <a:pt x="152381" y="797"/>
                  </a:lnTo>
                  <a:lnTo>
                    <a:pt x="150698" y="0"/>
                  </a:lnTo>
                  <a:lnTo>
                    <a:pt x="148784" y="262"/>
                  </a:lnTo>
                  <a:lnTo>
                    <a:pt x="146713" y="1231"/>
                  </a:lnTo>
                  <a:lnTo>
                    <a:pt x="145333" y="3464"/>
                  </a:lnTo>
                  <a:lnTo>
                    <a:pt x="143117" y="16338"/>
                  </a:lnTo>
                  <a:lnTo>
                    <a:pt x="142572" y="46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86" name="SMARTInkShape-2473"/>
            <p:cNvSpPr/>
            <p:nvPr/>
          </p:nvSpPr>
          <p:spPr bwMode="auto">
            <a:xfrm>
              <a:off x="7358393" y="3200818"/>
              <a:ext cx="56784" cy="361336"/>
            </a:xfrm>
            <a:custGeom>
              <a:avLst/>
              <a:gdLst/>
              <a:ahLst/>
              <a:cxnLst/>
              <a:rect l="0" t="0" r="0" b="0"/>
              <a:pathLst>
                <a:path w="56784" h="361336">
                  <a:moveTo>
                    <a:pt x="28245" y="42445"/>
                  </a:moveTo>
                  <a:lnTo>
                    <a:pt x="18302" y="42445"/>
                  </a:lnTo>
                  <a:lnTo>
                    <a:pt x="13771" y="40328"/>
                  </a:lnTo>
                  <a:lnTo>
                    <a:pt x="11452" y="38652"/>
                  </a:lnTo>
                  <a:lnTo>
                    <a:pt x="8875" y="34674"/>
                  </a:lnTo>
                  <a:lnTo>
                    <a:pt x="6936" y="30260"/>
                  </a:lnTo>
                  <a:lnTo>
                    <a:pt x="2175" y="23312"/>
                  </a:lnTo>
                  <a:lnTo>
                    <a:pt x="412" y="16226"/>
                  </a:lnTo>
                  <a:lnTo>
                    <a:pt x="0" y="11477"/>
                  </a:lnTo>
                  <a:lnTo>
                    <a:pt x="1933" y="6721"/>
                  </a:lnTo>
                  <a:lnTo>
                    <a:pt x="5849" y="992"/>
                  </a:lnTo>
                  <a:lnTo>
                    <a:pt x="8502" y="209"/>
                  </a:lnTo>
                  <a:lnTo>
                    <a:pt x="10320" y="0"/>
                  </a:lnTo>
                  <a:lnTo>
                    <a:pt x="11532" y="1448"/>
                  </a:lnTo>
                  <a:lnTo>
                    <a:pt x="19447" y="32061"/>
                  </a:lnTo>
                  <a:lnTo>
                    <a:pt x="23805" y="54498"/>
                  </a:lnTo>
                  <a:lnTo>
                    <a:pt x="28388" y="84579"/>
                  </a:lnTo>
                  <a:lnTo>
                    <a:pt x="33071" y="119115"/>
                  </a:lnTo>
                  <a:lnTo>
                    <a:pt x="35431" y="137214"/>
                  </a:lnTo>
                  <a:lnTo>
                    <a:pt x="37798" y="155631"/>
                  </a:lnTo>
                  <a:lnTo>
                    <a:pt x="40170" y="174258"/>
                  </a:lnTo>
                  <a:lnTo>
                    <a:pt x="42544" y="193026"/>
                  </a:lnTo>
                  <a:lnTo>
                    <a:pt x="44921" y="211889"/>
                  </a:lnTo>
                  <a:lnTo>
                    <a:pt x="47300" y="230020"/>
                  </a:lnTo>
                  <a:lnTo>
                    <a:pt x="52059" y="264982"/>
                  </a:lnTo>
                  <a:lnTo>
                    <a:pt x="54704" y="294809"/>
                  </a:lnTo>
                  <a:lnTo>
                    <a:pt x="56192" y="329679"/>
                  </a:lnTo>
                  <a:lnTo>
                    <a:pt x="56783" y="361335"/>
                  </a:lnTo>
                  <a:lnTo>
                    <a:pt x="53024" y="326273"/>
                  </a:lnTo>
                  <a:lnTo>
                    <a:pt x="49676" y="306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8891" name="SMARTInkShape-Group724"/>
          <p:cNvGrpSpPr/>
          <p:nvPr/>
        </p:nvGrpSpPr>
        <p:grpSpPr>
          <a:xfrm>
            <a:off x="8322469" y="1761492"/>
            <a:ext cx="297058" cy="563417"/>
            <a:chOff x="8322469" y="1761492"/>
            <a:chExt cx="297058" cy="563417"/>
          </a:xfrm>
        </p:grpSpPr>
        <p:sp>
          <p:nvSpPr>
            <p:cNvPr id="2338888" name="SMARTInkShape-2474"/>
            <p:cNvSpPr/>
            <p:nvPr/>
          </p:nvSpPr>
          <p:spPr bwMode="auto">
            <a:xfrm>
              <a:off x="8458200" y="1828800"/>
              <a:ext cx="7144" cy="166482"/>
            </a:xfrm>
            <a:custGeom>
              <a:avLst/>
              <a:gdLst/>
              <a:ahLst/>
              <a:cxnLst/>
              <a:rect l="0" t="0" r="0" b="0"/>
              <a:pathLst>
                <a:path w="7144" h="166482">
                  <a:moveTo>
                    <a:pt x="0" y="0"/>
                  </a:moveTo>
                  <a:lnTo>
                    <a:pt x="0" y="9943"/>
                  </a:lnTo>
                  <a:lnTo>
                    <a:pt x="6482" y="44900"/>
                  </a:lnTo>
                  <a:lnTo>
                    <a:pt x="7013" y="79454"/>
                  </a:lnTo>
                  <a:lnTo>
                    <a:pt x="7105" y="107415"/>
                  </a:lnTo>
                  <a:lnTo>
                    <a:pt x="7136" y="137723"/>
                  </a:lnTo>
                  <a:lnTo>
                    <a:pt x="7143" y="165033"/>
                  </a:lnTo>
                  <a:lnTo>
                    <a:pt x="6350" y="166378"/>
                  </a:lnTo>
                  <a:lnTo>
                    <a:pt x="5027" y="166481"/>
                  </a:lnTo>
                  <a:lnTo>
                    <a:pt x="3351" y="165756"/>
                  </a:lnTo>
                  <a:lnTo>
                    <a:pt x="2234" y="164479"/>
                  </a:lnTo>
                  <a:lnTo>
                    <a:pt x="993" y="160943"/>
                  </a:lnTo>
                  <a:lnTo>
                    <a:pt x="58" y="127310"/>
                  </a:lnTo>
                  <a:lnTo>
                    <a:pt x="12" y="97644"/>
                  </a:lnTo>
                  <a:lnTo>
                    <a:pt x="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89" name="SMARTInkShape-2475"/>
            <p:cNvSpPr/>
            <p:nvPr/>
          </p:nvSpPr>
          <p:spPr bwMode="auto">
            <a:xfrm>
              <a:off x="8382750" y="2037768"/>
              <a:ext cx="197966" cy="287141"/>
            </a:xfrm>
            <a:custGeom>
              <a:avLst/>
              <a:gdLst/>
              <a:ahLst/>
              <a:cxnLst/>
              <a:rect l="0" t="0" r="0" b="0"/>
              <a:pathLst>
                <a:path w="197966" h="287141">
                  <a:moveTo>
                    <a:pt x="125456" y="76782"/>
                  </a:moveTo>
                  <a:lnTo>
                    <a:pt x="125456" y="63575"/>
                  </a:lnTo>
                  <a:lnTo>
                    <a:pt x="112477" y="45463"/>
                  </a:lnTo>
                  <a:lnTo>
                    <a:pt x="98316" y="32202"/>
                  </a:lnTo>
                  <a:lnTo>
                    <a:pt x="85958" y="10675"/>
                  </a:lnTo>
                  <a:lnTo>
                    <a:pt x="84089" y="4274"/>
                  </a:lnTo>
                  <a:lnTo>
                    <a:pt x="82797" y="2250"/>
                  </a:lnTo>
                  <a:lnTo>
                    <a:pt x="81142" y="900"/>
                  </a:lnTo>
                  <a:lnTo>
                    <a:pt x="79244" y="0"/>
                  </a:lnTo>
                  <a:lnTo>
                    <a:pt x="77186" y="194"/>
                  </a:lnTo>
                  <a:lnTo>
                    <a:pt x="58255" y="12094"/>
                  </a:lnTo>
                  <a:lnTo>
                    <a:pt x="36923" y="47453"/>
                  </a:lnTo>
                  <a:lnTo>
                    <a:pt x="24196" y="72478"/>
                  </a:lnTo>
                  <a:lnTo>
                    <a:pt x="12718" y="99475"/>
                  </a:lnTo>
                  <a:lnTo>
                    <a:pt x="3913" y="127349"/>
                  </a:lnTo>
                  <a:lnTo>
                    <a:pt x="0" y="155613"/>
                  </a:lnTo>
                  <a:lnTo>
                    <a:pt x="377" y="181932"/>
                  </a:lnTo>
                  <a:lnTo>
                    <a:pt x="5052" y="214829"/>
                  </a:lnTo>
                  <a:lnTo>
                    <a:pt x="10031" y="231005"/>
                  </a:lnTo>
                  <a:lnTo>
                    <a:pt x="17535" y="243486"/>
                  </a:lnTo>
                  <a:lnTo>
                    <a:pt x="22552" y="246656"/>
                  </a:lnTo>
                  <a:lnTo>
                    <a:pt x="34477" y="248060"/>
                  </a:lnTo>
                  <a:lnTo>
                    <a:pt x="54579" y="244389"/>
                  </a:lnTo>
                  <a:lnTo>
                    <a:pt x="79409" y="230689"/>
                  </a:lnTo>
                  <a:lnTo>
                    <a:pt x="109746" y="199023"/>
                  </a:lnTo>
                  <a:lnTo>
                    <a:pt x="125917" y="170769"/>
                  </a:lnTo>
                  <a:lnTo>
                    <a:pt x="136087" y="137615"/>
                  </a:lnTo>
                  <a:lnTo>
                    <a:pt x="142541" y="103450"/>
                  </a:lnTo>
                  <a:lnTo>
                    <a:pt x="141517" y="82813"/>
                  </a:lnTo>
                  <a:lnTo>
                    <a:pt x="136298" y="67292"/>
                  </a:lnTo>
                  <a:lnTo>
                    <a:pt x="132684" y="60930"/>
                  </a:lnTo>
                  <a:lnTo>
                    <a:pt x="127894" y="56689"/>
                  </a:lnTo>
                  <a:lnTo>
                    <a:pt x="116221" y="51977"/>
                  </a:lnTo>
                  <a:lnTo>
                    <a:pt x="103096" y="54116"/>
                  </a:lnTo>
                  <a:lnTo>
                    <a:pt x="89324" y="61152"/>
                  </a:lnTo>
                  <a:lnTo>
                    <a:pt x="75266" y="72217"/>
                  </a:lnTo>
                  <a:lnTo>
                    <a:pt x="57757" y="99418"/>
                  </a:lnTo>
                  <a:lnTo>
                    <a:pt x="42515" y="132613"/>
                  </a:lnTo>
                  <a:lnTo>
                    <a:pt x="32767" y="157952"/>
                  </a:lnTo>
                  <a:lnTo>
                    <a:pt x="24730" y="183501"/>
                  </a:lnTo>
                  <a:lnTo>
                    <a:pt x="20205" y="214941"/>
                  </a:lnTo>
                  <a:lnTo>
                    <a:pt x="19147" y="231849"/>
                  </a:lnTo>
                  <a:lnTo>
                    <a:pt x="20452" y="238104"/>
                  </a:lnTo>
                  <a:lnTo>
                    <a:pt x="26135" y="247170"/>
                  </a:lnTo>
                  <a:lnTo>
                    <a:pt x="38260" y="256737"/>
                  </a:lnTo>
                  <a:lnTo>
                    <a:pt x="51513" y="257833"/>
                  </a:lnTo>
                  <a:lnTo>
                    <a:pt x="59491" y="257014"/>
                  </a:lnTo>
                  <a:lnTo>
                    <a:pt x="85891" y="244484"/>
                  </a:lnTo>
                  <a:lnTo>
                    <a:pt x="113821" y="221898"/>
                  </a:lnTo>
                  <a:lnTo>
                    <a:pt x="138413" y="195097"/>
                  </a:lnTo>
                  <a:lnTo>
                    <a:pt x="160781" y="163256"/>
                  </a:lnTo>
                  <a:lnTo>
                    <a:pt x="171054" y="138233"/>
                  </a:lnTo>
                  <a:lnTo>
                    <a:pt x="177472" y="112825"/>
                  </a:lnTo>
                  <a:lnTo>
                    <a:pt x="180324" y="90949"/>
                  </a:lnTo>
                  <a:lnTo>
                    <a:pt x="174345" y="60783"/>
                  </a:lnTo>
                  <a:lnTo>
                    <a:pt x="164647" y="47711"/>
                  </a:lnTo>
                  <a:lnTo>
                    <a:pt x="158727" y="43114"/>
                  </a:lnTo>
                  <a:lnTo>
                    <a:pt x="151606" y="41636"/>
                  </a:lnTo>
                  <a:lnTo>
                    <a:pt x="135226" y="44229"/>
                  </a:lnTo>
                  <a:lnTo>
                    <a:pt x="108154" y="62198"/>
                  </a:lnTo>
                  <a:lnTo>
                    <a:pt x="83818" y="91422"/>
                  </a:lnTo>
                  <a:lnTo>
                    <a:pt x="68850" y="115833"/>
                  </a:lnTo>
                  <a:lnTo>
                    <a:pt x="55054" y="143350"/>
                  </a:lnTo>
                  <a:lnTo>
                    <a:pt x="43631" y="174101"/>
                  </a:lnTo>
                  <a:lnTo>
                    <a:pt x="35379" y="202056"/>
                  </a:lnTo>
                  <a:lnTo>
                    <a:pt x="31446" y="227709"/>
                  </a:lnTo>
                  <a:lnTo>
                    <a:pt x="38158" y="262083"/>
                  </a:lnTo>
                  <a:lnTo>
                    <a:pt x="45911" y="277142"/>
                  </a:lnTo>
                  <a:lnTo>
                    <a:pt x="50995" y="281793"/>
                  </a:lnTo>
                  <a:lnTo>
                    <a:pt x="62993" y="286960"/>
                  </a:lnTo>
                  <a:lnTo>
                    <a:pt x="76264" y="287140"/>
                  </a:lnTo>
                  <a:lnTo>
                    <a:pt x="83136" y="286077"/>
                  </a:lnTo>
                  <a:lnTo>
                    <a:pt x="107978" y="273204"/>
                  </a:lnTo>
                  <a:lnTo>
                    <a:pt x="135447" y="246723"/>
                  </a:lnTo>
                  <a:lnTo>
                    <a:pt x="159902" y="213742"/>
                  </a:lnTo>
                  <a:lnTo>
                    <a:pt x="174897" y="186336"/>
                  </a:lnTo>
                  <a:lnTo>
                    <a:pt x="187911" y="156429"/>
                  </a:lnTo>
                  <a:lnTo>
                    <a:pt x="196341" y="127262"/>
                  </a:lnTo>
                  <a:lnTo>
                    <a:pt x="197965" y="95443"/>
                  </a:lnTo>
                  <a:lnTo>
                    <a:pt x="193137" y="80843"/>
                  </a:lnTo>
                  <a:lnTo>
                    <a:pt x="189627" y="74727"/>
                  </a:lnTo>
                  <a:lnTo>
                    <a:pt x="184905" y="72237"/>
                  </a:lnTo>
                  <a:lnTo>
                    <a:pt x="179376" y="72164"/>
                  </a:lnTo>
                  <a:lnTo>
                    <a:pt x="173309" y="73704"/>
                  </a:lnTo>
                  <a:lnTo>
                    <a:pt x="149601" y="94832"/>
                  </a:lnTo>
                  <a:lnTo>
                    <a:pt x="126260" y="130020"/>
                  </a:lnTo>
                  <a:lnTo>
                    <a:pt x="111526" y="156799"/>
                  </a:lnTo>
                  <a:lnTo>
                    <a:pt x="98628" y="184577"/>
                  </a:lnTo>
                  <a:lnTo>
                    <a:pt x="90249" y="212797"/>
                  </a:lnTo>
                  <a:lnTo>
                    <a:pt x="84862" y="247875"/>
                  </a:lnTo>
                  <a:lnTo>
                    <a:pt x="87058" y="274584"/>
                  </a:lnTo>
                  <a:lnTo>
                    <a:pt x="89539" y="280088"/>
                  </a:lnTo>
                  <a:lnTo>
                    <a:pt x="92780" y="283757"/>
                  </a:lnTo>
                  <a:lnTo>
                    <a:pt x="96529" y="286203"/>
                  </a:lnTo>
                  <a:lnTo>
                    <a:pt x="107043" y="286804"/>
                  </a:lnTo>
                  <a:lnTo>
                    <a:pt x="113181" y="285853"/>
                  </a:lnTo>
                  <a:lnTo>
                    <a:pt x="124234" y="278446"/>
                  </a:lnTo>
                  <a:lnTo>
                    <a:pt x="134438" y="265629"/>
                  </a:lnTo>
                  <a:lnTo>
                    <a:pt x="148314" y="235307"/>
                  </a:lnTo>
                  <a:lnTo>
                    <a:pt x="154930" y="209944"/>
                  </a:lnTo>
                  <a:lnTo>
                    <a:pt x="158399" y="184913"/>
                  </a:lnTo>
                  <a:lnTo>
                    <a:pt x="161175" y="1482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90" name="SMARTInkShape-2476"/>
            <p:cNvSpPr/>
            <p:nvPr/>
          </p:nvSpPr>
          <p:spPr bwMode="auto">
            <a:xfrm>
              <a:off x="8322469" y="1761492"/>
              <a:ext cx="297058" cy="103028"/>
            </a:xfrm>
            <a:custGeom>
              <a:avLst/>
              <a:gdLst/>
              <a:ahLst/>
              <a:cxnLst/>
              <a:rect l="0" t="0" r="0" b="0"/>
              <a:pathLst>
                <a:path w="297058" h="103028">
                  <a:moveTo>
                    <a:pt x="0" y="103027"/>
                  </a:moveTo>
                  <a:lnTo>
                    <a:pt x="18697" y="92414"/>
                  </a:lnTo>
                  <a:lnTo>
                    <a:pt x="49549" y="82773"/>
                  </a:lnTo>
                  <a:lnTo>
                    <a:pt x="77848" y="71800"/>
                  </a:lnTo>
                  <a:lnTo>
                    <a:pt x="111064" y="58986"/>
                  </a:lnTo>
                  <a:lnTo>
                    <a:pt x="128811" y="52235"/>
                  </a:lnTo>
                  <a:lnTo>
                    <a:pt x="146992" y="45353"/>
                  </a:lnTo>
                  <a:lnTo>
                    <a:pt x="165464" y="38384"/>
                  </a:lnTo>
                  <a:lnTo>
                    <a:pt x="184128" y="31356"/>
                  </a:lnTo>
                  <a:lnTo>
                    <a:pt x="217566" y="21432"/>
                  </a:lnTo>
                  <a:lnTo>
                    <a:pt x="246714" y="14375"/>
                  </a:lnTo>
                  <a:lnTo>
                    <a:pt x="278594" y="5939"/>
                  </a:lnTo>
                  <a:lnTo>
                    <a:pt x="293331" y="0"/>
                  </a:lnTo>
                  <a:lnTo>
                    <a:pt x="295566" y="211"/>
                  </a:lnTo>
                  <a:lnTo>
                    <a:pt x="297057" y="1146"/>
                  </a:lnTo>
                  <a:lnTo>
                    <a:pt x="296462" y="2562"/>
                  </a:lnTo>
                  <a:lnTo>
                    <a:pt x="291570" y="6253"/>
                  </a:lnTo>
                  <a:lnTo>
                    <a:pt x="264319" y="101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8897" name="SMARTInkShape-Group725"/>
          <p:cNvGrpSpPr/>
          <p:nvPr/>
        </p:nvGrpSpPr>
        <p:grpSpPr>
          <a:xfrm>
            <a:off x="7865269" y="1907381"/>
            <a:ext cx="892497" cy="514351"/>
            <a:chOff x="7865269" y="1907381"/>
            <a:chExt cx="892497" cy="514351"/>
          </a:xfrm>
        </p:grpSpPr>
        <p:sp>
          <p:nvSpPr>
            <p:cNvPr id="2338892" name="SMARTInkShape-2477"/>
            <p:cNvSpPr/>
            <p:nvPr/>
          </p:nvSpPr>
          <p:spPr bwMode="auto">
            <a:xfrm>
              <a:off x="8226146" y="2007394"/>
              <a:ext cx="46318" cy="366953"/>
            </a:xfrm>
            <a:custGeom>
              <a:avLst/>
              <a:gdLst/>
              <a:ahLst/>
              <a:cxnLst/>
              <a:rect l="0" t="0" r="0" b="0"/>
              <a:pathLst>
                <a:path w="46318" h="366953">
                  <a:moveTo>
                    <a:pt x="10598" y="0"/>
                  </a:moveTo>
                  <a:lnTo>
                    <a:pt x="8481" y="34248"/>
                  </a:lnTo>
                  <a:lnTo>
                    <a:pt x="2827" y="65975"/>
                  </a:lnTo>
                  <a:lnTo>
                    <a:pt x="0" y="90441"/>
                  </a:lnTo>
                  <a:lnTo>
                    <a:pt x="1391" y="119835"/>
                  </a:lnTo>
                  <a:lnTo>
                    <a:pt x="4653" y="153537"/>
                  </a:lnTo>
                  <a:lnTo>
                    <a:pt x="7955" y="188095"/>
                  </a:lnTo>
                  <a:lnTo>
                    <a:pt x="9423" y="219329"/>
                  </a:lnTo>
                  <a:lnTo>
                    <a:pt x="12192" y="249086"/>
                  </a:lnTo>
                  <a:lnTo>
                    <a:pt x="16069" y="277392"/>
                  </a:lnTo>
                  <a:lnTo>
                    <a:pt x="20437" y="303202"/>
                  </a:lnTo>
                  <a:lnTo>
                    <a:pt x="23568" y="332460"/>
                  </a:lnTo>
                  <a:lnTo>
                    <a:pt x="28287" y="356211"/>
                  </a:lnTo>
                  <a:lnTo>
                    <a:pt x="32482" y="364691"/>
                  </a:lnTo>
                  <a:lnTo>
                    <a:pt x="34713" y="366952"/>
                  </a:lnTo>
                  <a:lnTo>
                    <a:pt x="36993" y="366872"/>
                  </a:lnTo>
                  <a:lnTo>
                    <a:pt x="39307" y="365231"/>
                  </a:lnTo>
                  <a:lnTo>
                    <a:pt x="46317" y="3571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93" name="SMARTInkShape-2478"/>
            <p:cNvSpPr/>
            <p:nvPr/>
          </p:nvSpPr>
          <p:spPr bwMode="auto">
            <a:xfrm>
              <a:off x="7870390" y="2193131"/>
              <a:ext cx="137755" cy="200026"/>
            </a:xfrm>
            <a:custGeom>
              <a:avLst/>
              <a:gdLst/>
              <a:ahLst/>
              <a:cxnLst/>
              <a:rect l="0" t="0" r="0" b="0"/>
              <a:pathLst>
                <a:path w="137755" h="200026">
                  <a:moveTo>
                    <a:pt x="137754" y="0"/>
                  </a:moveTo>
                  <a:lnTo>
                    <a:pt x="127866" y="15542"/>
                  </a:lnTo>
                  <a:lnTo>
                    <a:pt x="100733" y="50466"/>
                  </a:lnTo>
                  <a:lnTo>
                    <a:pt x="78630" y="82510"/>
                  </a:lnTo>
                  <a:lnTo>
                    <a:pt x="49240" y="117140"/>
                  </a:lnTo>
                  <a:lnTo>
                    <a:pt x="25538" y="150949"/>
                  </a:lnTo>
                  <a:lnTo>
                    <a:pt x="5021" y="184510"/>
                  </a:lnTo>
                  <a:lnTo>
                    <a:pt x="180" y="196305"/>
                  </a:lnTo>
                  <a:lnTo>
                    <a:pt x="0" y="198339"/>
                  </a:lnTo>
                  <a:lnTo>
                    <a:pt x="2023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94" name="SMARTInkShape-2479"/>
            <p:cNvSpPr/>
            <p:nvPr/>
          </p:nvSpPr>
          <p:spPr bwMode="auto">
            <a:xfrm>
              <a:off x="7865269" y="2193165"/>
              <a:ext cx="233840" cy="153733"/>
            </a:xfrm>
            <a:custGeom>
              <a:avLst/>
              <a:gdLst/>
              <a:ahLst/>
              <a:cxnLst/>
              <a:rect l="0" t="0" r="0" b="0"/>
              <a:pathLst>
                <a:path w="233840" h="153733">
                  <a:moveTo>
                    <a:pt x="0" y="14254"/>
                  </a:moveTo>
                  <a:lnTo>
                    <a:pt x="3793" y="10461"/>
                  </a:lnTo>
                  <a:lnTo>
                    <a:pt x="5654" y="6483"/>
                  </a:lnTo>
                  <a:lnTo>
                    <a:pt x="6849" y="1254"/>
                  </a:lnTo>
                  <a:lnTo>
                    <a:pt x="6154" y="825"/>
                  </a:lnTo>
                  <a:lnTo>
                    <a:pt x="287" y="0"/>
                  </a:lnTo>
                  <a:lnTo>
                    <a:pt x="85" y="3769"/>
                  </a:lnTo>
                  <a:lnTo>
                    <a:pt x="22252" y="36646"/>
                  </a:lnTo>
                  <a:lnTo>
                    <a:pt x="45230" y="64450"/>
                  </a:lnTo>
                  <a:lnTo>
                    <a:pt x="79519" y="92872"/>
                  </a:lnTo>
                  <a:lnTo>
                    <a:pt x="109550" y="112161"/>
                  </a:lnTo>
                  <a:lnTo>
                    <a:pt x="141468" y="127930"/>
                  </a:lnTo>
                  <a:lnTo>
                    <a:pt x="171033" y="140540"/>
                  </a:lnTo>
                  <a:lnTo>
                    <a:pt x="201883" y="148119"/>
                  </a:lnTo>
                  <a:lnTo>
                    <a:pt x="222470" y="153732"/>
                  </a:lnTo>
                  <a:lnTo>
                    <a:pt x="229314" y="152180"/>
                  </a:lnTo>
                  <a:lnTo>
                    <a:pt x="231458" y="149861"/>
                  </a:lnTo>
                  <a:lnTo>
                    <a:pt x="233839" y="143051"/>
                  </a:lnTo>
                  <a:lnTo>
                    <a:pt x="232780" y="134732"/>
                  </a:lnTo>
                  <a:lnTo>
                    <a:pt x="221456" y="999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95" name="SMARTInkShape-2480"/>
            <p:cNvSpPr/>
            <p:nvPr/>
          </p:nvSpPr>
          <p:spPr bwMode="auto">
            <a:xfrm>
              <a:off x="8679976" y="1907381"/>
              <a:ext cx="77790" cy="514351"/>
            </a:xfrm>
            <a:custGeom>
              <a:avLst/>
              <a:gdLst/>
              <a:ahLst/>
              <a:cxnLst/>
              <a:rect l="0" t="0" r="0" b="0"/>
              <a:pathLst>
                <a:path w="77790" h="514351">
                  <a:moveTo>
                    <a:pt x="13968" y="0"/>
                  </a:moveTo>
                  <a:lnTo>
                    <a:pt x="7817" y="0"/>
                  </a:lnTo>
                  <a:lnTo>
                    <a:pt x="761" y="6151"/>
                  </a:lnTo>
                  <a:lnTo>
                    <a:pt x="0" y="10642"/>
                  </a:lnTo>
                  <a:lnTo>
                    <a:pt x="538" y="30677"/>
                  </a:lnTo>
                  <a:lnTo>
                    <a:pt x="7463" y="61799"/>
                  </a:lnTo>
                  <a:lnTo>
                    <a:pt x="11871" y="84616"/>
                  </a:lnTo>
                  <a:lnTo>
                    <a:pt x="16475" y="113278"/>
                  </a:lnTo>
                  <a:lnTo>
                    <a:pt x="23284" y="146654"/>
                  </a:lnTo>
                  <a:lnTo>
                    <a:pt x="27323" y="164444"/>
                  </a:lnTo>
                  <a:lnTo>
                    <a:pt x="30809" y="183449"/>
                  </a:lnTo>
                  <a:lnTo>
                    <a:pt x="33926" y="203262"/>
                  </a:lnTo>
                  <a:lnTo>
                    <a:pt x="36798" y="223614"/>
                  </a:lnTo>
                  <a:lnTo>
                    <a:pt x="41095" y="244326"/>
                  </a:lnTo>
                  <a:lnTo>
                    <a:pt x="46339" y="265278"/>
                  </a:lnTo>
                  <a:lnTo>
                    <a:pt x="52218" y="286389"/>
                  </a:lnTo>
                  <a:lnTo>
                    <a:pt x="56930" y="307608"/>
                  </a:lnTo>
                  <a:lnTo>
                    <a:pt x="60866" y="328897"/>
                  </a:lnTo>
                  <a:lnTo>
                    <a:pt x="64283" y="350233"/>
                  </a:lnTo>
                  <a:lnTo>
                    <a:pt x="67355" y="370014"/>
                  </a:lnTo>
                  <a:lnTo>
                    <a:pt x="70197" y="388757"/>
                  </a:lnTo>
                  <a:lnTo>
                    <a:pt x="74677" y="423606"/>
                  </a:lnTo>
                  <a:lnTo>
                    <a:pt x="76669" y="454970"/>
                  </a:lnTo>
                  <a:lnTo>
                    <a:pt x="77789" y="488025"/>
                  </a:lnTo>
                  <a:lnTo>
                    <a:pt x="75935" y="500798"/>
                  </a:lnTo>
                  <a:lnTo>
                    <a:pt x="71118" y="5143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96" name="SMARTInkShape-2481"/>
            <p:cNvSpPr/>
            <p:nvPr/>
          </p:nvSpPr>
          <p:spPr bwMode="auto">
            <a:xfrm>
              <a:off x="8329907" y="2060493"/>
              <a:ext cx="285457" cy="266541"/>
            </a:xfrm>
            <a:custGeom>
              <a:avLst/>
              <a:gdLst/>
              <a:ahLst/>
              <a:cxnLst/>
              <a:rect l="0" t="0" r="0" b="0"/>
              <a:pathLst>
                <a:path w="285457" h="266541">
                  <a:moveTo>
                    <a:pt x="6849" y="39770"/>
                  </a:moveTo>
                  <a:lnTo>
                    <a:pt x="3056" y="39770"/>
                  </a:lnTo>
                  <a:lnTo>
                    <a:pt x="1939" y="40563"/>
                  </a:lnTo>
                  <a:lnTo>
                    <a:pt x="1195" y="41886"/>
                  </a:lnTo>
                  <a:lnTo>
                    <a:pt x="0" y="45920"/>
                  </a:lnTo>
                  <a:lnTo>
                    <a:pt x="695" y="46251"/>
                  </a:lnTo>
                  <a:lnTo>
                    <a:pt x="3585" y="46619"/>
                  </a:lnTo>
                  <a:lnTo>
                    <a:pt x="36731" y="39620"/>
                  </a:lnTo>
                  <a:lnTo>
                    <a:pt x="71315" y="29911"/>
                  </a:lnTo>
                  <a:lnTo>
                    <a:pt x="104661" y="20654"/>
                  </a:lnTo>
                  <a:lnTo>
                    <a:pt x="135002" y="13298"/>
                  </a:lnTo>
                  <a:lnTo>
                    <a:pt x="169511" y="6562"/>
                  </a:lnTo>
                  <a:lnTo>
                    <a:pt x="193759" y="3478"/>
                  </a:lnTo>
                  <a:lnTo>
                    <a:pt x="195749" y="2081"/>
                  </a:lnTo>
                  <a:lnTo>
                    <a:pt x="197076" y="356"/>
                  </a:lnTo>
                  <a:lnTo>
                    <a:pt x="197961" y="0"/>
                  </a:lnTo>
                  <a:lnTo>
                    <a:pt x="198551" y="557"/>
                  </a:lnTo>
                  <a:lnTo>
                    <a:pt x="198944" y="1721"/>
                  </a:lnTo>
                  <a:lnTo>
                    <a:pt x="197618" y="2498"/>
                  </a:lnTo>
                  <a:lnTo>
                    <a:pt x="166125" y="7782"/>
                  </a:lnTo>
                  <a:lnTo>
                    <a:pt x="136677" y="17018"/>
                  </a:lnTo>
                  <a:lnTo>
                    <a:pt x="104990" y="33306"/>
                  </a:lnTo>
                  <a:lnTo>
                    <a:pt x="75616" y="47115"/>
                  </a:lnTo>
                  <a:lnTo>
                    <a:pt x="46010" y="61260"/>
                  </a:lnTo>
                  <a:lnTo>
                    <a:pt x="30604" y="71546"/>
                  </a:lnTo>
                  <a:lnTo>
                    <a:pt x="14593" y="89137"/>
                  </a:lnTo>
                  <a:lnTo>
                    <a:pt x="10291" y="96900"/>
                  </a:lnTo>
                  <a:lnTo>
                    <a:pt x="10731" y="100082"/>
                  </a:lnTo>
                  <a:lnTo>
                    <a:pt x="12612" y="102996"/>
                  </a:lnTo>
                  <a:lnTo>
                    <a:pt x="15454" y="105733"/>
                  </a:lnTo>
                  <a:lnTo>
                    <a:pt x="24961" y="108774"/>
                  </a:lnTo>
                  <a:lnTo>
                    <a:pt x="37124" y="109332"/>
                  </a:lnTo>
                  <a:lnTo>
                    <a:pt x="68569" y="105339"/>
                  </a:lnTo>
                  <a:lnTo>
                    <a:pt x="98955" y="102325"/>
                  </a:lnTo>
                  <a:lnTo>
                    <a:pt x="128067" y="98521"/>
                  </a:lnTo>
                  <a:lnTo>
                    <a:pt x="162556" y="97236"/>
                  </a:lnTo>
                  <a:lnTo>
                    <a:pt x="193012" y="103098"/>
                  </a:lnTo>
                  <a:lnTo>
                    <a:pt x="193663" y="106595"/>
                  </a:lnTo>
                  <a:lnTo>
                    <a:pt x="190155" y="118947"/>
                  </a:lnTo>
                  <a:lnTo>
                    <a:pt x="175462" y="139959"/>
                  </a:lnTo>
                  <a:lnTo>
                    <a:pt x="142667" y="168392"/>
                  </a:lnTo>
                  <a:lnTo>
                    <a:pt x="111032" y="190592"/>
                  </a:lnTo>
                  <a:lnTo>
                    <a:pt x="81992" y="215338"/>
                  </a:lnTo>
                  <a:lnTo>
                    <a:pt x="54677" y="238727"/>
                  </a:lnTo>
                  <a:lnTo>
                    <a:pt x="46156" y="251649"/>
                  </a:lnTo>
                  <a:lnTo>
                    <a:pt x="44960" y="254841"/>
                  </a:lnTo>
                  <a:lnTo>
                    <a:pt x="45751" y="257763"/>
                  </a:lnTo>
                  <a:lnTo>
                    <a:pt x="50862" y="263126"/>
                  </a:lnTo>
                  <a:lnTo>
                    <a:pt x="60541" y="266039"/>
                  </a:lnTo>
                  <a:lnTo>
                    <a:pt x="73575" y="266540"/>
                  </a:lnTo>
                  <a:lnTo>
                    <a:pt x="107813" y="260394"/>
                  </a:lnTo>
                  <a:lnTo>
                    <a:pt x="137835" y="251719"/>
                  </a:lnTo>
                  <a:lnTo>
                    <a:pt x="169749" y="243328"/>
                  </a:lnTo>
                  <a:lnTo>
                    <a:pt x="199314" y="238725"/>
                  </a:lnTo>
                  <a:lnTo>
                    <a:pt x="233956" y="233850"/>
                  </a:lnTo>
                  <a:lnTo>
                    <a:pt x="264445" y="232756"/>
                  </a:lnTo>
                  <a:lnTo>
                    <a:pt x="266686" y="231927"/>
                  </a:lnTo>
                  <a:lnTo>
                    <a:pt x="268180" y="230581"/>
                  </a:lnTo>
                  <a:lnTo>
                    <a:pt x="276560" y="218181"/>
                  </a:lnTo>
                  <a:lnTo>
                    <a:pt x="285456" y="1897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8901" name="SMARTInkShape-Group726"/>
          <p:cNvGrpSpPr/>
          <p:nvPr/>
        </p:nvGrpSpPr>
        <p:grpSpPr>
          <a:xfrm>
            <a:off x="7351300" y="2078831"/>
            <a:ext cx="363951" cy="421312"/>
            <a:chOff x="7351300" y="2078831"/>
            <a:chExt cx="363951" cy="421312"/>
          </a:xfrm>
        </p:grpSpPr>
        <p:sp>
          <p:nvSpPr>
            <p:cNvPr id="2338898" name="SMARTInkShape-2482"/>
            <p:cNvSpPr/>
            <p:nvPr/>
          </p:nvSpPr>
          <p:spPr bwMode="auto">
            <a:xfrm>
              <a:off x="7693819" y="2078831"/>
              <a:ext cx="21432" cy="421312"/>
            </a:xfrm>
            <a:custGeom>
              <a:avLst/>
              <a:gdLst/>
              <a:ahLst/>
              <a:cxnLst/>
              <a:rect l="0" t="0" r="0" b="0"/>
              <a:pathLst>
                <a:path w="21432" h="421312">
                  <a:moveTo>
                    <a:pt x="0" y="0"/>
                  </a:moveTo>
                  <a:lnTo>
                    <a:pt x="4116" y="0"/>
                  </a:lnTo>
                  <a:lnTo>
                    <a:pt x="699" y="0"/>
                  </a:lnTo>
                  <a:lnTo>
                    <a:pt x="41" y="30867"/>
                  </a:lnTo>
                  <a:lnTo>
                    <a:pt x="12" y="57741"/>
                  </a:lnTo>
                  <a:lnTo>
                    <a:pt x="5" y="82019"/>
                  </a:lnTo>
                  <a:lnTo>
                    <a:pt x="2" y="110801"/>
                  </a:lnTo>
                  <a:lnTo>
                    <a:pt x="1" y="142907"/>
                  </a:lnTo>
                  <a:lnTo>
                    <a:pt x="1" y="178344"/>
                  </a:lnTo>
                  <a:lnTo>
                    <a:pt x="794" y="196683"/>
                  </a:lnTo>
                  <a:lnTo>
                    <a:pt x="2117" y="215260"/>
                  </a:lnTo>
                  <a:lnTo>
                    <a:pt x="3793" y="233994"/>
                  </a:lnTo>
                  <a:lnTo>
                    <a:pt x="7771" y="269627"/>
                  </a:lnTo>
                  <a:lnTo>
                    <a:pt x="11391" y="303190"/>
                  </a:lnTo>
                  <a:lnTo>
                    <a:pt x="13001" y="333983"/>
                  </a:lnTo>
                  <a:lnTo>
                    <a:pt x="13715" y="361426"/>
                  </a:lnTo>
                  <a:lnTo>
                    <a:pt x="14117" y="394956"/>
                  </a:lnTo>
                  <a:lnTo>
                    <a:pt x="15006" y="410486"/>
                  </a:lnTo>
                  <a:lnTo>
                    <a:pt x="18047" y="420034"/>
                  </a:lnTo>
                  <a:lnTo>
                    <a:pt x="19175" y="421311"/>
                  </a:lnTo>
                  <a:lnTo>
                    <a:pt x="19926" y="420574"/>
                  </a:lnTo>
                  <a:lnTo>
                    <a:pt x="21431" y="4143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899" name="SMARTInkShape-2483"/>
            <p:cNvSpPr/>
            <p:nvPr/>
          </p:nvSpPr>
          <p:spPr bwMode="auto">
            <a:xfrm>
              <a:off x="7436645" y="2200275"/>
              <a:ext cx="141195" cy="233459"/>
            </a:xfrm>
            <a:custGeom>
              <a:avLst/>
              <a:gdLst/>
              <a:ahLst/>
              <a:cxnLst/>
              <a:rect l="0" t="0" r="0" b="0"/>
              <a:pathLst>
                <a:path w="141195" h="233459">
                  <a:moveTo>
                    <a:pt x="35718" y="21431"/>
                  </a:moveTo>
                  <a:lnTo>
                    <a:pt x="29567" y="21431"/>
                  </a:lnTo>
                  <a:lnTo>
                    <a:pt x="29236" y="22225"/>
                  </a:lnTo>
                  <a:lnTo>
                    <a:pt x="26588" y="31319"/>
                  </a:lnTo>
                  <a:lnTo>
                    <a:pt x="24869" y="35167"/>
                  </a:lnTo>
                  <a:lnTo>
                    <a:pt x="25075" y="43675"/>
                  </a:lnTo>
                  <a:lnTo>
                    <a:pt x="26241" y="48167"/>
                  </a:lnTo>
                  <a:lnTo>
                    <a:pt x="23204" y="78189"/>
                  </a:lnTo>
                  <a:lnTo>
                    <a:pt x="21956" y="106158"/>
                  </a:lnTo>
                  <a:lnTo>
                    <a:pt x="20792" y="138434"/>
                  </a:lnTo>
                  <a:lnTo>
                    <a:pt x="15773" y="168459"/>
                  </a:lnTo>
                  <a:lnTo>
                    <a:pt x="9259" y="196669"/>
                  </a:lnTo>
                  <a:lnTo>
                    <a:pt x="610" y="232176"/>
                  </a:lnTo>
                  <a:lnTo>
                    <a:pt x="406" y="233365"/>
                  </a:lnTo>
                  <a:lnTo>
                    <a:pt x="271" y="233364"/>
                  </a:lnTo>
                  <a:lnTo>
                    <a:pt x="10" y="199003"/>
                  </a:lnTo>
                  <a:lnTo>
                    <a:pt x="1" y="164751"/>
                  </a:lnTo>
                  <a:lnTo>
                    <a:pt x="0" y="132864"/>
                  </a:lnTo>
                  <a:lnTo>
                    <a:pt x="793" y="102955"/>
                  </a:lnTo>
                  <a:lnTo>
                    <a:pt x="4909" y="74779"/>
                  </a:lnTo>
                  <a:lnTo>
                    <a:pt x="10641" y="39951"/>
                  </a:lnTo>
                  <a:lnTo>
                    <a:pt x="13206" y="28153"/>
                  </a:lnTo>
                  <a:lnTo>
                    <a:pt x="14360" y="26706"/>
                  </a:lnTo>
                  <a:lnTo>
                    <a:pt x="15923" y="26536"/>
                  </a:lnTo>
                  <a:lnTo>
                    <a:pt x="19776" y="28462"/>
                  </a:lnTo>
                  <a:lnTo>
                    <a:pt x="24134" y="31965"/>
                  </a:lnTo>
                  <a:lnTo>
                    <a:pt x="31050" y="42191"/>
                  </a:lnTo>
                  <a:lnTo>
                    <a:pt x="44991" y="72290"/>
                  </a:lnTo>
                  <a:lnTo>
                    <a:pt x="55663" y="97355"/>
                  </a:lnTo>
                  <a:lnTo>
                    <a:pt x="65969" y="127800"/>
                  </a:lnTo>
                  <a:lnTo>
                    <a:pt x="76960" y="156929"/>
                  </a:lnTo>
                  <a:lnTo>
                    <a:pt x="91577" y="191424"/>
                  </a:lnTo>
                  <a:lnTo>
                    <a:pt x="112326" y="224175"/>
                  </a:lnTo>
                  <a:lnTo>
                    <a:pt x="118185" y="230602"/>
                  </a:lnTo>
                  <a:lnTo>
                    <a:pt x="123435" y="233458"/>
                  </a:lnTo>
                  <a:lnTo>
                    <a:pt x="125945" y="233426"/>
                  </a:lnTo>
                  <a:lnTo>
                    <a:pt x="130853" y="231274"/>
                  </a:lnTo>
                  <a:lnTo>
                    <a:pt x="132478" y="228002"/>
                  </a:lnTo>
                  <a:lnTo>
                    <a:pt x="137204" y="201406"/>
                  </a:lnTo>
                  <a:lnTo>
                    <a:pt x="141194" y="169743"/>
                  </a:lnTo>
                  <a:lnTo>
                    <a:pt x="140259" y="135225"/>
                  </a:lnTo>
                  <a:lnTo>
                    <a:pt x="137072" y="99863"/>
                  </a:lnTo>
                  <a:lnTo>
                    <a:pt x="136128" y="68483"/>
                  </a:lnTo>
                  <a:lnTo>
                    <a:pt x="133731" y="46220"/>
                  </a:lnTo>
                  <a:lnTo>
                    <a:pt x="128676" y="15182"/>
                  </a:lnTo>
                  <a:lnTo>
                    <a:pt x="130743" y="14685"/>
                  </a:lnTo>
                  <a:lnTo>
                    <a:pt x="134746" y="14366"/>
                  </a:lnTo>
                  <a:lnTo>
                    <a:pt x="131646" y="14311"/>
                  </a:lnTo>
                  <a:lnTo>
                    <a:pt x="130626" y="15097"/>
                  </a:lnTo>
                  <a:lnTo>
                    <a:pt x="129492" y="18087"/>
                  </a:lnTo>
                  <a:lnTo>
                    <a:pt x="129985" y="18408"/>
                  </a:lnTo>
                  <a:lnTo>
                    <a:pt x="134816" y="14987"/>
                  </a:lnTo>
                  <a:lnTo>
                    <a:pt x="1357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00" name="SMARTInkShape-2484"/>
            <p:cNvSpPr/>
            <p:nvPr/>
          </p:nvSpPr>
          <p:spPr bwMode="auto">
            <a:xfrm>
              <a:off x="7351300" y="2175006"/>
              <a:ext cx="35043" cy="315054"/>
            </a:xfrm>
            <a:custGeom>
              <a:avLst/>
              <a:gdLst/>
              <a:ahLst/>
              <a:cxnLst/>
              <a:rect l="0" t="0" r="0" b="0"/>
              <a:pathLst>
                <a:path w="35043" h="315054">
                  <a:moveTo>
                    <a:pt x="21050" y="39557"/>
                  </a:moveTo>
                  <a:lnTo>
                    <a:pt x="24843" y="39557"/>
                  </a:lnTo>
                  <a:lnTo>
                    <a:pt x="25960" y="38763"/>
                  </a:lnTo>
                  <a:lnTo>
                    <a:pt x="26705" y="37440"/>
                  </a:lnTo>
                  <a:lnTo>
                    <a:pt x="27899" y="29614"/>
                  </a:lnTo>
                  <a:lnTo>
                    <a:pt x="28168" y="15707"/>
                  </a:lnTo>
                  <a:lnTo>
                    <a:pt x="30299" y="10965"/>
                  </a:lnTo>
                  <a:lnTo>
                    <a:pt x="34342" y="5246"/>
                  </a:lnTo>
                  <a:lnTo>
                    <a:pt x="35042" y="463"/>
                  </a:lnTo>
                  <a:lnTo>
                    <a:pt x="34347" y="0"/>
                  </a:lnTo>
                  <a:lnTo>
                    <a:pt x="33090" y="486"/>
                  </a:lnTo>
                  <a:lnTo>
                    <a:pt x="29576" y="2348"/>
                  </a:lnTo>
                  <a:lnTo>
                    <a:pt x="25368" y="3176"/>
                  </a:lnTo>
                  <a:lnTo>
                    <a:pt x="20852" y="7777"/>
                  </a:lnTo>
                  <a:lnTo>
                    <a:pt x="18537" y="11226"/>
                  </a:lnTo>
                  <a:lnTo>
                    <a:pt x="15278" y="27458"/>
                  </a:lnTo>
                  <a:lnTo>
                    <a:pt x="14178" y="60773"/>
                  </a:lnTo>
                  <a:lnTo>
                    <a:pt x="13987" y="94085"/>
                  </a:lnTo>
                  <a:lnTo>
                    <a:pt x="13942" y="120148"/>
                  </a:lnTo>
                  <a:lnTo>
                    <a:pt x="13922" y="147606"/>
                  </a:lnTo>
                  <a:lnTo>
                    <a:pt x="13913" y="174891"/>
                  </a:lnTo>
                  <a:lnTo>
                    <a:pt x="13909" y="200247"/>
                  </a:lnTo>
                  <a:lnTo>
                    <a:pt x="13908" y="224745"/>
                  </a:lnTo>
                  <a:lnTo>
                    <a:pt x="13907" y="258733"/>
                  </a:lnTo>
                  <a:lnTo>
                    <a:pt x="11790" y="284679"/>
                  </a:lnTo>
                  <a:lnTo>
                    <a:pt x="905" y="315053"/>
                  </a:lnTo>
                  <a:lnTo>
                    <a:pt x="477" y="314502"/>
                  </a:lnTo>
                  <a:lnTo>
                    <a:pt x="0" y="309657"/>
                  </a:lnTo>
                  <a:lnTo>
                    <a:pt x="7440" y="277090"/>
                  </a:lnTo>
                  <a:lnTo>
                    <a:pt x="13906" y="246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8909" name="SMARTInkShape-Group727"/>
          <p:cNvGrpSpPr/>
          <p:nvPr/>
        </p:nvGrpSpPr>
        <p:grpSpPr>
          <a:xfrm>
            <a:off x="6960920" y="1393031"/>
            <a:ext cx="1039445" cy="608895"/>
            <a:chOff x="6960920" y="1393031"/>
            <a:chExt cx="1039445" cy="608895"/>
          </a:xfrm>
        </p:grpSpPr>
        <p:sp>
          <p:nvSpPr>
            <p:cNvPr id="2338902" name="SMARTInkShape-2485"/>
            <p:cNvSpPr/>
            <p:nvPr/>
          </p:nvSpPr>
          <p:spPr bwMode="auto">
            <a:xfrm>
              <a:off x="7437062" y="1657465"/>
              <a:ext cx="85308" cy="119761"/>
            </a:xfrm>
            <a:custGeom>
              <a:avLst/>
              <a:gdLst/>
              <a:ahLst/>
              <a:cxnLst/>
              <a:rect l="0" t="0" r="0" b="0"/>
              <a:pathLst>
                <a:path w="85308" h="119761">
                  <a:moveTo>
                    <a:pt x="63876" y="42748"/>
                  </a:moveTo>
                  <a:lnTo>
                    <a:pt x="63876" y="25748"/>
                  </a:lnTo>
                  <a:lnTo>
                    <a:pt x="64669" y="24271"/>
                  </a:lnTo>
                  <a:lnTo>
                    <a:pt x="65992" y="23286"/>
                  </a:lnTo>
                  <a:lnTo>
                    <a:pt x="67668" y="22629"/>
                  </a:lnTo>
                  <a:lnTo>
                    <a:pt x="67992" y="21398"/>
                  </a:lnTo>
                  <a:lnTo>
                    <a:pt x="64341" y="14118"/>
                  </a:lnTo>
                  <a:lnTo>
                    <a:pt x="64082" y="10708"/>
                  </a:lnTo>
                  <a:lnTo>
                    <a:pt x="61851" y="6548"/>
                  </a:lnTo>
                  <a:lnTo>
                    <a:pt x="60144" y="4327"/>
                  </a:lnTo>
                  <a:lnTo>
                    <a:pt x="56132" y="1859"/>
                  </a:lnTo>
                  <a:lnTo>
                    <a:pt x="47088" y="275"/>
                  </a:lnTo>
                  <a:lnTo>
                    <a:pt x="40028" y="0"/>
                  </a:lnTo>
                  <a:lnTo>
                    <a:pt x="35285" y="2053"/>
                  </a:lnTo>
                  <a:lnTo>
                    <a:pt x="32908" y="3712"/>
                  </a:lnTo>
                  <a:lnTo>
                    <a:pt x="21011" y="22134"/>
                  </a:lnTo>
                  <a:lnTo>
                    <a:pt x="6726" y="52080"/>
                  </a:lnTo>
                  <a:lnTo>
                    <a:pt x="1699" y="71971"/>
                  </a:lnTo>
                  <a:lnTo>
                    <a:pt x="0" y="96233"/>
                  </a:lnTo>
                  <a:lnTo>
                    <a:pt x="1884" y="104354"/>
                  </a:lnTo>
                  <a:lnTo>
                    <a:pt x="7408" y="113389"/>
                  </a:lnTo>
                  <a:lnTo>
                    <a:pt x="9561" y="116035"/>
                  </a:lnTo>
                  <a:lnTo>
                    <a:pt x="16188" y="118976"/>
                  </a:lnTo>
                  <a:lnTo>
                    <a:pt x="20177" y="119760"/>
                  </a:lnTo>
                  <a:lnTo>
                    <a:pt x="23631" y="119490"/>
                  </a:lnTo>
                  <a:lnTo>
                    <a:pt x="29585" y="117072"/>
                  </a:lnTo>
                  <a:lnTo>
                    <a:pt x="50893" y="98345"/>
                  </a:lnTo>
                  <a:lnTo>
                    <a:pt x="61282" y="84039"/>
                  </a:lnTo>
                  <a:lnTo>
                    <a:pt x="69580" y="79200"/>
                  </a:lnTo>
                  <a:lnTo>
                    <a:pt x="70060" y="79749"/>
                  </a:lnTo>
                  <a:lnTo>
                    <a:pt x="70830" y="86334"/>
                  </a:lnTo>
                  <a:lnTo>
                    <a:pt x="71008" y="102321"/>
                  </a:lnTo>
                  <a:lnTo>
                    <a:pt x="73131" y="107060"/>
                  </a:lnTo>
                  <a:lnTo>
                    <a:pt x="74808" y="109435"/>
                  </a:lnTo>
                  <a:lnTo>
                    <a:pt x="78789" y="112074"/>
                  </a:lnTo>
                  <a:lnTo>
                    <a:pt x="85307" y="1141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03" name="SMARTInkShape-2486"/>
            <p:cNvSpPr/>
            <p:nvPr/>
          </p:nvSpPr>
          <p:spPr bwMode="auto">
            <a:xfrm>
              <a:off x="7915275" y="1393031"/>
              <a:ext cx="85090" cy="528639"/>
            </a:xfrm>
            <a:custGeom>
              <a:avLst/>
              <a:gdLst/>
              <a:ahLst/>
              <a:cxnLst/>
              <a:rect l="0" t="0" r="0" b="0"/>
              <a:pathLst>
                <a:path w="85090" h="528639">
                  <a:moveTo>
                    <a:pt x="0" y="0"/>
                  </a:moveTo>
                  <a:lnTo>
                    <a:pt x="3793" y="0"/>
                  </a:lnTo>
                  <a:lnTo>
                    <a:pt x="30528" y="9943"/>
                  </a:lnTo>
                  <a:lnTo>
                    <a:pt x="41614" y="18707"/>
                  </a:lnTo>
                  <a:lnTo>
                    <a:pt x="58896" y="43378"/>
                  </a:lnTo>
                  <a:lnTo>
                    <a:pt x="70626" y="70079"/>
                  </a:lnTo>
                  <a:lnTo>
                    <a:pt x="78485" y="105759"/>
                  </a:lnTo>
                  <a:lnTo>
                    <a:pt x="80899" y="126862"/>
                  </a:lnTo>
                  <a:lnTo>
                    <a:pt x="82507" y="149662"/>
                  </a:lnTo>
                  <a:lnTo>
                    <a:pt x="83579" y="173594"/>
                  </a:lnTo>
                  <a:lnTo>
                    <a:pt x="84295" y="199867"/>
                  </a:lnTo>
                  <a:lnTo>
                    <a:pt x="84772" y="227701"/>
                  </a:lnTo>
                  <a:lnTo>
                    <a:pt x="85089" y="256576"/>
                  </a:lnTo>
                  <a:lnTo>
                    <a:pt x="84508" y="285351"/>
                  </a:lnTo>
                  <a:lnTo>
                    <a:pt x="83326" y="314059"/>
                  </a:lnTo>
                  <a:lnTo>
                    <a:pt x="81745" y="342723"/>
                  </a:lnTo>
                  <a:lnTo>
                    <a:pt x="79103" y="369769"/>
                  </a:lnTo>
                  <a:lnTo>
                    <a:pt x="75754" y="395738"/>
                  </a:lnTo>
                  <a:lnTo>
                    <a:pt x="71934" y="420988"/>
                  </a:lnTo>
                  <a:lnTo>
                    <a:pt x="67799" y="442584"/>
                  </a:lnTo>
                  <a:lnTo>
                    <a:pt x="63456" y="461743"/>
                  </a:lnTo>
                  <a:lnTo>
                    <a:pt x="54396" y="493351"/>
                  </a:lnTo>
                  <a:lnTo>
                    <a:pt x="45079" y="515336"/>
                  </a:lnTo>
                  <a:lnTo>
                    <a:pt x="40371" y="521357"/>
                  </a:lnTo>
                  <a:lnTo>
                    <a:pt x="35645" y="524578"/>
                  </a:lnTo>
                  <a:lnTo>
                    <a:pt x="21431" y="528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04" name="SMARTInkShape-2487"/>
            <p:cNvSpPr/>
            <p:nvPr/>
          </p:nvSpPr>
          <p:spPr bwMode="auto">
            <a:xfrm>
              <a:off x="6960920" y="1478756"/>
              <a:ext cx="275700" cy="523170"/>
            </a:xfrm>
            <a:custGeom>
              <a:avLst/>
              <a:gdLst/>
              <a:ahLst/>
              <a:cxnLst/>
              <a:rect l="0" t="0" r="0" b="0"/>
              <a:pathLst>
                <a:path w="275700" h="523170">
                  <a:moveTo>
                    <a:pt x="89961" y="0"/>
                  </a:moveTo>
                  <a:lnTo>
                    <a:pt x="70076" y="23679"/>
                  </a:lnTo>
                  <a:lnTo>
                    <a:pt x="56376" y="51113"/>
                  </a:lnTo>
                  <a:lnTo>
                    <a:pt x="44872" y="81455"/>
                  </a:lnTo>
                  <a:lnTo>
                    <a:pt x="38470" y="99547"/>
                  </a:lnTo>
                  <a:lnTo>
                    <a:pt x="32615" y="119546"/>
                  </a:lnTo>
                  <a:lnTo>
                    <a:pt x="27124" y="140816"/>
                  </a:lnTo>
                  <a:lnTo>
                    <a:pt x="21875" y="162934"/>
                  </a:lnTo>
                  <a:lnTo>
                    <a:pt x="16790" y="187204"/>
                  </a:lnTo>
                  <a:lnTo>
                    <a:pt x="11812" y="212909"/>
                  </a:lnTo>
                  <a:lnTo>
                    <a:pt x="6905" y="239571"/>
                  </a:lnTo>
                  <a:lnTo>
                    <a:pt x="3635" y="266870"/>
                  </a:lnTo>
                  <a:lnTo>
                    <a:pt x="1453" y="294595"/>
                  </a:lnTo>
                  <a:lnTo>
                    <a:pt x="0" y="322603"/>
                  </a:lnTo>
                  <a:lnTo>
                    <a:pt x="619" y="348419"/>
                  </a:lnTo>
                  <a:lnTo>
                    <a:pt x="2618" y="372773"/>
                  </a:lnTo>
                  <a:lnTo>
                    <a:pt x="5538" y="396153"/>
                  </a:lnTo>
                  <a:lnTo>
                    <a:pt x="12248" y="418089"/>
                  </a:lnTo>
                  <a:lnTo>
                    <a:pt x="21484" y="439064"/>
                  </a:lnTo>
                  <a:lnTo>
                    <a:pt x="32404" y="459397"/>
                  </a:lnTo>
                  <a:lnTo>
                    <a:pt x="61470" y="490456"/>
                  </a:lnTo>
                  <a:lnTo>
                    <a:pt x="78111" y="503183"/>
                  </a:lnTo>
                  <a:lnTo>
                    <a:pt x="98730" y="511668"/>
                  </a:lnTo>
                  <a:lnTo>
                    <a:pt x="122000" y="517324"/>
                  </a:lnTo>
                  <a:lnTo>
                    <a:pt x="147039" y="521096"/>
                  </a:lnTo>
                  <a:lnTo>
                    <a:pt x="172463" y="522816"/>
                  </a:lnTo>
                  <a:lnTo>
                    <a:pt x="198144" y="523169"/>
                  </a:lnTo>
                  <a:lnTo>
                    <a:pt x="223996" y="522611"/>
                  </a:lnTo>
                  <a:lnTo>
                    <a:pt x="275699" y="5214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05" name="SMARTInkShape-2488"/>
            <p:cNvSpPr/>
            <p:nvPr/>
          </p:nvSpPr>
          <p:spPr bwMode="auto">
            <a:xfrm>
              <a:off x="7279481" y="1814513"/>
              <a:ext cx="28576" cy="100013"/>
            </a:xfrm>
            <a:custGeom>
              <a:avLst/>
              <a:gdLst/>
              <a:ahLst/>
              <a:cxnLst/>
              <a:rect l="0" t="0" r="0" b="0"/>
              <a:pathLst>
                <a:path w="28576" h="100013">
                  <a:moveTo>
                    <a:pt x="28575" y="0"/>
                  </a:moveTo>
                  <a:lnTo>
                    <a:pt x="28575" y="31226"/>
                  </a:lnTo>
                  <a:lnTo>
                    <a:pt x="27782" y="51970"/>
                  </a:lnTo>
                  <a:lnTo>
                    <a:pt x="20506" y="80925"/>
                  </a:lnTo>
                  <a:lnTo>
                    <a:pt x="14141" y="90471"/>
                  </a:lnTo>
                  <a:lnTo>
                    <a:pt x="8137" y="95771"/>
                  </a:lnTo>
                  <a:lnTo>
                    <a:pt x="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06" name="SMARTInkShape-2489"/>
            <p:cNvSpPr/>
            <p:nvPr/>
          </p:nvSpPr>
          <p:spPr bwMode="auto">
            <a:xfrm>
              <a:off x="7087010" y="1540483"/>
              <a:ext cx="153529" cy="300910"/>
            </a:xfrm>
            <a:custGeom>
              <a:avLst/>
              <a:gdLst/>
              <a:ahLst/>
              <a:cxnLst/>
              <a:rect l="0" t="0" r="0" b="0"/>
              <a:pathLst>
                <a:path w="153529" h="300910">
                  <a:moveTo>
                    <a:pt x="42453" y="95436"/>
                  </a:moveTo>
                  <a:lnTo>
                    <a:pt x="42453" y="84193"/>
                  </a:lnTo>
                  <a:lnTo>
                    <a:pt x="41659" y="106168"/>
                  </a:lnTo>
                  <a:lnTo>
                    <a:pt x="36798" y="128483"/>
                  </a:lnTo>
                  <a:lnTo>
                    <a:pt x="31811" y="162994"/>
                  </a:lnTo>
                  <a:lnTo>
                    <a:pt x="29246" y="190948"/>
                  </a:lnTo>
                  <a:lnTo>
                    <a:pt x="24693" y="219338"/>
                  </a:lnTo>
                  <a:lnTo>
                    <a:pt x="22109" y="247859"/>
                  </a:lnTo>
                  <a:lnTo>
                    <a:pt x="15532" y="278650"/>
                  </a:lnTo>
                  <a:lnTo>
                    <a:pt x="6590" y="294021"/>
                  </a:lnTo>
                  <a:lnTo>
                    <a:pt x="973" y="300909"/>
                  </a:lnTo>
                  <a:lnTo>
                    <a:pt x="512" y="299887"/>
                  </a:lnTo>
                  <a:lnTo>
                    <a:pt x="0" y="294517"/>
                  </a:lnTo>
                  <a:lnTo>
                    <a:pt x="4580" y="266729"/>
                  </a:lnTo>
                  <a:lnTo>
                    <a:pt x="6890" y="239146"/>
                  </a:lnTo>
                  <a:lnTo>
                    <a:pt x="12248" y="205397"/>
                  </a:lnTo>
                  <a:lnTo>
                    <a:pt x="16593" y="179232"/>
                  </a:lnTo>
                  <a:lnTo>
                    <a:pt x="23502" y="145312"/>
                  </a:lnTo>
                  <a:lnTo>
                    <a:pt x="34368" y="115153"/>
                  </a:lnTo>
                  <a:lnTo>
                    <a:pt x="45534" y="81073"/>
                  </a:lnTo>
                  <a:lnTo>
                    <a:pt x="48393" y="76099"/>
                  </a:lnTo>
                  <a:lnTo>
                    <a:pt x="48794" y="76988"/>
                  </a:lnTo>
                  <a:lnTo>
                    <a:pt x="54435" y="104994"/>
                  </a:lnTo>
                  <a:lnTo>
                    <a:pt x="56057" y="130988"/>
                  </a:lnTo>
                  <a:lnTo>
                    <a:pt x="56538" y="163472"/>
                  </a:lnTo>
                  <a:lnTo>
                    <a:pt x="56680" y="197439"/>
                  </a:lnTo>
                  <a:lnTo>
                    <a:pt x="57516" y="227964"/>
                  </a:lnTo>
                  <a:lnTo>
                    <a:pt x="61644" y="256324"/>
                  </a:lnTo>
                  <a:lnTo>
                    <a:pt x="63588" y="291218"/>
                  </a:lnTo>
                  <a:lnTo>
                    <a:pt x="63797" y="299231"/>
                  </a:lnTo>
                  <a:lnTo>
                    <a:pt x="64619" y="299562"/>
                  </a:lnTo>
                  <a:lnTo>
                    <a:pt x="67650" y="297813"/>
                  </a:lnTo>
                  <a:lnTo>
                    <a:pt x="68776" y="296235"/>
                  </a:lnTo>
                  <a:lnTo>
                    <a:pt x="78667" y="263421"/>
                  </a:lnTo>
                  <a:lnTo>
                    <a:pt x="85462" y="235167"/>
                  </a:lnTo>
                  <a:lnTo>
                    <a:pt x="90385" y="201661"/>
                  </a:lnTo>
                  <a:lnTo>
                    <a:pt x="91537" y="177572"/>
                  </a:lnTo>
                  <a:lnTo>
                    <a:pt x="92049" y="150991"/>
                  </a:lnTo>
                  <a:lnTo>
                    <a:pt x="94394" y="125418"/>
                  </a:lnTo>
                  <a:lnTo>
                    <a:pt x="98081" y="100824"/>
                  </a:lnTo>
                  <a:lnTo>
                    <a:pt x="104620" y="66252"/>
                  </a:lnTo>
                  <a:lnTo>
                    <a:pt x="113940" y="32433"/>
                  </a:lnTo>
                  <a:lnTo>
                    <a:pt x="122527" y="3935"/>
                  </a:lnTo>
                  <a:lnTo>
                    <a:pt x="124411" y="1098"/>
                  </a:lnTo>
                  <a:lnTo>
                    <a:pt x="125667" y="0"/>
                  </a:lnTo>
                  <a:lnTo>
                    <a:pt x="126503" y="62"/>
                  </a:lnTo>
                  <a:lnTo>
                    <a:pt x="127061" y="897"/>
                  </a:lnTo>
                  <a:lnTo>
                    <a:pt x="127847" y="5864"/>
                  </a:lnTo>
                  <a:lnTo>
                    <a:pt x="128148" y="36844"/>
                  </a:lnTo>
                  <a:lnTo>
                    <a:pt x="131961" y="66875"/>
                  </a:lnTo>
                  <a:lnTo>
                    <a:pt x="134325" y="100908"/>
                  </a:lnTo>
                  <a:lnTo>
                    <a:pt x="136996" y="126443"/>
                  </a:lnTo>
                  <a:lnTo>
                    <a:pt x="140034" y="152873"/>
                  </a:lnTo>
                  <a:lnTo>
                    <a:pt x="141384" y="177849"/>
                  </a:lnTo>
                  <a:lnTo>
                    <a:pt x="141984" y="202178"/>
                  </a:lnTo>
                  <a:lnTo>
                    <a:pt x="142322" y="233955"/>
                  </a:lnTo>
                  <a:lnTo>
                    <a:pt x="143240" y="266959"/>
                  </a:lnTo>
                  <a:lnTo>
                    <a:pt x="148613" y="279145"/>
                  </a:lnTo>
                  <a:lnTo>
                    <a:pt x="149738" y="279027"/>
                  </a:lnTo>
                  <a:lnTo>
                    <a:pt x="153106" y="276780"/>
                  </a:lnTo>
                  <a:lnTo>
                    <a:pt x="153528" y="275069"/>
                  </a:lnTo>
                  <a:lnTo>
                    <a:pt x="153016" y="273135"/>
                  </a:lnTo>
                  <a:lnTo>
                    <a:pt x="149609" y="2668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07" name="SMARTInkShape-2490"/>
            <p:cNvSpPr/>
            <p:nvPr/>
          </p:nvSpPr>
          <p:spPr bwMode="auto">
            <a:xfrm>
              <a:off x="7709212" y="1564481"/>
              <a:ext cx="112264" cy="207170"/>
            </a:xfrm>
            <a:custGeom>
              <a:avLst/>
              <a:gdLst/>
              <a:ahLst/>
              <a:cxnLst/>
              <a:rect l="0" t="0" r="0" b="0"/>
              <a:pathLst>
                <a:path w="112264" h="207170">
                  <a:moveTo>
                    <a:pt x="27469" y="0"/>
                  </a:moveTo>
                  <a:lnTo>
                    <a:pt x="23676" y="0"/>
                  </a:lnTo>
                  <a:lnTo>
                    <a:pt x="22559" y="794"/>
                  </a:lnTo>
                  <a:lnTo>
                    <a:pt x="21815" y="2117"/>
                  </a:lnTo>
                  <a:lnTo>
                    <a:pt x="20620" y="9943"/>
                  </a:lnTo>
                  <a:lnTo>
                    <a:pt x="20337" y="45182"/>
                  </a:lnTo>
                  <a:lnTo>
                    <a:pt x="19533" y="80474"/>
                  </a:lnTo>
                  <a:lnTo>
                    <a:pt x="14623" y="109922"/>
                  </a:lnTo>
                  <a:lnTo>
                    <a:pt x="7969" y="144127"/>
                  </a:lnTo>
                  <a:lnTo>
                    <a:pt x="4493" y="167588"/>
                  </a:lnTo>
                  <a:lnTo>
                    <a:pt x="0" y="182153"/>
                  </a:lnTo>
                  <a:lnTo>
                    <a:pt x="425" y="183348"/>
                  </a:lnTo>
                  <a:lnTo>
                    <a:pt x="1503" y="184144"/>
                  </a:lnTo>
                  <a:lnTo>
                    <a:pt x="3014" y="184675"/>
                  </a:lnTo>
                  <a:lnTo>
                    <a:pt x="4816" y="183442"/>
                  </a:lnTo>
                  <a:lnTo>
                    <a:pt x="32695" y="152125"/>
                  </a:lnTo>
                  <a:lnTo>
                    <a:pt x="66999" y="127593"/>
                  </a:lnTo>
                  <a:lnTo>
                    <a:pt x="85748" y="123266"/>
                  </a:lnTo>
                  <a:lnTo>
                    <a:pt x="102593" y="121984"/>
                  </a:lnTo>
                  <a:lnTo>
                    <a:pt x="106126" y="123391"/>
                  </a:lnTo>
                  <a:lnTo>
                    <a:pt x="108482" y="125917"/>
                  </a:lnTo>
                  <a:lnTo>
                    <a:pt x="111100" y="132957"/>
                  </a:lnTo>
                  <a:lnTo>
                    <a:pt x="112263" y="141378"/>
                  </a:lnTo>
                  <a:lnTo>
                    <a:pt x="108547" y="150412"/>
                  </a:lnTo>
                  <a:lnTo>
                    <a:pt x="78557" y="184283"/>
                  </a:lnTo>
                  <a:lnTo>
                    <a:pt x="56044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08" name="SMARTInkShape-2491"/>
            <p:cNvSpPr/>
            <p:nvPr/>
          </p:nvSpPr>
          <p:spPr bwMode="auto">
            <a:xfrm>
              <a:off x="7600950" y="1757363"/>
              <a:ext cx="28576" cy="77050"/>
            </a:xfrm>
            <a:custGeom>
              <a:avLst/>
              <a:gdLst/>
              <a:ahLst/>
              <a:cxnLst/>
              <a:rect l="0" t="0" r="0" b="0"/>
              <a:pathLst>
                <a:path w="28576" h="77050">
                  <a:moveTo>
                    <a:pt x="28575" y="0"/>
                  </a:moveTo>
                  <a:lnTo>
                    <a:pt x="28575" y="31921"/>
                  </a:lnTo>
                  <a:lnTo>
                    <a:pt x="27781" y="45529"/>
                  </a:lnTo>
                  <a:lnTo>
                    <a:pt x="22871" y="58822"/>
                  </a:lnTo>
                  <a:lnTo>
                    <a:pt x="11782" y="73411"/>
                  </a:lnTo>
                  <a:lnTo>
                    <a:pt x="7089" y="76283"/>
                  </a:lnTo>
                  <a:lnTo>
                    <a:pt x="4726" y="77049"/>
                  </a:lnTo>
                  <a:lnTo>
                    <a:pt x="3150" y="75972"/>
                  </a:lnTo>
                  <a:lnTo>
                    <a:pt x="0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8913" name="SMARTInkShape-Group728"/>
          <p:cNvGrpSpPr/>
          <p:nvPr/>
        </p:nvGrpSpPr>
        <p:grpSpPr>
          <a:xfrm>
            <a:off x="3500438" y="1185863"/>
            <a:ext cx="2636043" cy="1466793"/>
            <a:chOff x="3500438" y="1185863"/>
            <a:chExt cx="2636043" cy="1466793"/>
          </a:xfrm>
        </p:grpSpPr>
        <p:sp>
          <p:nvSpPr>
            <p:cNvPr id="2338910" name="SMARTInkShape-2492"/>
            <p:cNvSpPr/>
            <p:nvPr/>
          </p:nvSpPr>
          <p:spPr bwMode="auto">
            <a:xfrm>
              <a:off x="3529013" y="1235869"/>
              <a:ext cx="2607468" cy="1416787"/>
            </a:xfrm>
            <a:custGeom>
              <a:avLst/>
              <a:gdLst/>
              <a:ahLst/>
              <a:cxnLst/>
              <a:rect l="0" t="0" r="0" b="0"/>
              <a:pathLst>
                <a:path w="2607468" h="1416787">
                  <a:moveTo>
                    <a:pt x="0" y="0"/>
                  </a:moveTo>
                  <a:lnTo>
                    <a:pt x="12200" y="794"/>
                  </a:lnTo>
                  <a:lnTo>
                    <a:pt x="45540" y="12185"/>
                  </a:lnTo>
                  <a:lnTo>
                    <a:pt x="78933" y="23849"/>
                  </a:lnTo>
                  <a:lnTo>
                    <a:pt x="114346" y="37840"/>
                  </a:lnTo>
                  <a:lnTo>
                    <a:pt x="146676" y="55187"/>
                  </a:lnTo>
                  <a:lnTo>
                    <a:pt x="174252" y="69180"/>
                  </a:lnTo>
                  <a:lnTo>
                    <a:pt x="206323" y="83380"/>
                  </a:lnTo>
                  <a:lnTo>
                    <a:pt x="237168" y="101434"/>
                  </a:lnTo>
                  <a:lnTo>
                    <a:pt x="270209" y="121865"/>
                  </a:lnTo>
                  <a:lnTo>
                    <a:pt x="295511" y="133802"/>
                  </a:lnTo>
                  <a:lnTo>
                    <a:pt x="322632" y="145192"/>
                  </a:lnTo>
                  <a:lnTo>
                    <a:pt x="350560" y="158192"/>
                  </a:lnTo>
                  <a:lnTo>
                    <a:pt x="378848" y="169791"/>
                  </a:lnTo>
                  <a:lnTo>
                    <a:pt x="408089" y="180237"/>
                  </a:lnTo>
                  <a:lnTo>
                    <a:pt x="439606" y="190172"/>
                  </a:lnTo>
                  <a:lnTo>
                    <a:pt x="472134" y="199879"/>
                  </a:lnTo>
                  <a:lnTo>
                    <a:pt x="504318" y="210279"/>
                  </a:lnTo>
                  <a:lnTo>
                    <a:pt x="534497" y="222838"/>
                  </a:lnTo>
                  <a:lnTo>
                    <a:pt x="565902" y="236358"/>
                  </a:lnTo>
                  <a:lnTo>
                    <a:pt x="598380" y="250304"/>
                  </a:lnTo>
                  <a:lnTo>
                    <a:pt x="631336" y="264440"/>
                  </a:lnTo>
                  <a:lnTo>
                    <a:pt x="664504" y="280777"/>
                  </a:lnTo>
                  <a:lnTo>
                    <a:pt x="697766" y="298621"/>
                  </a:lnTo>
                  <a:lnTo>
                    <a:pt x="731070" y="317135"/>
                  </a:lnTo>
                  <a:lnTo>
                    <a:pt x="764393" y="335946"/>
                  </a:lnTo>
                  <a:lnTo>
                    <a:pt x="797724" y="354891"/>
                  </a:lnTo>
                  <a:lnTo>
                    <a:pt x="831058" y="373894"/>
                  </a:lnTo>
                  <a:lnTo>
                    <a:pt x="866511" y="390806"/>
                  </a:lnTo>
                  <a:lnTo>
                    <a:pt x="884855" y="398650"/>
                  </a:lnTo>
                  <a:lnTo>
                    <a:pt x="920054" y="415832"/>
                  </a:lnTo>
                  <a:lnTo>
                    <a:pt x="955013" y="433258"/>
                  </a:lnTo>
                  <a:lnTo>
                    <a:pt x="973225" y="441238"/>
                  </a:lnTo>
                  <a:lnTo>
                    <a:pt x="991716" y="448940"/>
                  </a:lnTo>
                  <a:lnTo>
                    <a:pt x="1010394" y="456456"/>
                  </a:lnTo>
                  <a:lnTo>
                    <a:pt x="1029196" y="463848"/>
                  </a:lnTo>
                  <a:lnTo>
                    <a:pt x="1048080" y="471157"/>
                  </a:lnTo>
                  <a:lnTo>
                    <a:pt x="1067020" y="478411"/>
                  </a:lnTo>
                  <a:lnTo>
                    <a:pt x="1085997" y="485628"/>
                  </a:lnTo>
                  <a:lnTo>
                    <a:pt x="1104998" y="492820"/>
                  </a:lnTo>
                  <a:lnTo>
                    <a:pt x="1124015" y="500791"/>
                  </a:lnTo>
                  <a:lnTo>
                    <a:pt x="1143043" y="509279"/>
                  </a:lnTo>
                  <a:lnTo>
                    <a:pt x="1162079" y="518113"/>
                  </a:lnTo>
                  <a:lnTo>
                    <a:pt x="1181119" y="527177"/>
                  </a:lnTo>
                  <a:lnTo>
                    <a:pt x="1200162" y="536395"/>
                  </a:lnTo>
                  <a:lnTo>
                    <a:pt x="1219208" y="545716"/>
                  </a:lnTo>
                  <a:lnTo>
                    <a:pt x="1237462" y="555898"/>
                  </a:lnTo>
                  <a:lnTo>
                    <a:pt x="1272560" y="577795"/>
                  </a:lnTo>
                  <a:lnTo>
                    <a:pt x="1306680" y="600756"/>
                  </a:lnTo>
                  <a:lnTo>
                    <a:pt x="1340365" y="624190"/>
                  </a:lnTo>
                  <a:lnTo>
                    <a:pt x="1373857" y="647834"/>
                  </a:lnTo>
                  <a:lnTo>
                    <a:pt x="1407263" y="673689"/>
                  </a:lnTo>
                  <a:lnTo>
                    <a:pt x="1440631" y="700261"/>
                  </a:lnTo>
                  <a:lnTo>
                    <a:pt x="1473982" y="725300"/>
                  </a:lnTo>
                  <a:lnTo>
                    <a:pt x="1509443" y="747541"/>
                  </a:lnTo>
                  <a:lnTo>
                    <a:pt x="1527789" y="757917"/>
                  </a:lnTo>
                  <a:lnTo>
                    <a:pt x="1562989" y="780029"/>
                  </a:lnTo>
                  <a:lnTo>
                    <a:pt x="1597949" y="801498"/>
                  </a:lnTo>
                  <a:lnTo>
                    <a:pt x="1616162" y="810557"/>
                  </a:lnTo>
                  <a:lnTo>
                    <a:pt x="1651744" y="826972"/>
                  </a:lnTo>
                  <a:lnTo>
                    <a:pt x="1683433" y="842206"/>
                  </a:lnTo>
                  <a:lnTo>
                    <a:pt x="1715510" y="859030"/>
                  </a:lnTo>
                  <a:lnTo>
                    <a:pt x="1747492" y="876297"/>
                  </a:lnTo>
                  <a:lnTo>
                    <a:pt x="1777582" y="891909"/>
                  </a:lnTo>
                  <a:lnTo>
                    <a:pt x="1806830" y="908902"/>
                  </a:lnTo>
                  <a:lnTo>
                    <a:pt x="1834910" y="927038"/>
                  </a:lnTo>
                  <a:lnTo>
                    <a:pt x="1860620" y="945681"/>
                  </a:lnTo>
                  <a:lnTo>
                    <a:pt x="1885275" y="962434"/>
                  </a:lnTo>
                  <a:lnTo>
                    <a:pt x="1909462" y="978611"/>
                  </a:lnTo>
                  <a:lnTo>
                    <a:pt x="1933441" y="996384"/>
                  </a:lnTo>
                  <a:lnTo>
                    <a:pt x="1957328" y="1014866"/>
                  </a:lnTo>
                  <a:lnTo>
                    <a:pt x="1981173" y="1032870"/>
                  </a:lnTo>
                  <a:lnTo>
                    <a:pt x="2016117" y="1056394"/>
                  </a:lnTo>
                  <a:lnTo>
                    <a:pt x="2046932" y="1078445"/>
                  </a:lnTo>
                  <a:lnTo>
                    <a:pt x="2076964" y="1100060"/>
                  </a:lnTo>
                  <a:lnTo>
                    <a:pt x="2110645" y="1120752"/>
                  </a:lnTo>
                  <a:lnTo>
                    <a:pt x="2144965" y="1136496"/>
                  </a:lnTo>
                  <a:lnTo>
                    <a:pt x="2175596" y="1147335"/>
                  </a:lnTo>
                  <a:lnTo>
                    <a:pt x="2204780" y="1160247"/>
                  </a:lnTo>
                  <a:lnTo>
                    <a:pt x="2232742" y="1174921"/>
                  </a:lnTo>
                  <a:lnTo>
                    <a:pt x="2263926" y="1198694"/>
                  </a:lnTo>
                  <a:lnTo>
                    <a:pt x="2293017" y="1222705"/>
                  </a:lnTo>
                  <a:lnTo>
                    <a:pt x="2326603" y="1245468"/>
                  </a:lnTo>
                  <a:lnTo>
                    <a:pt x="2356991" y="1269956"/>
                  </a:lnTo>
                  <a:lnTo>
                    <a:pt x="2392303" y="1294391"/>
                  </a:lnTo>
                  <a:lnTo>
                    <a:pt x="2422716" y="1313033"/>
                  </a:lnTo>
                  <a:lnTo>
                    <a:pt x="2457579" y="1328237"/>
                  </a:lnTo>
                  <a:lnTo>
                    <a:pt x="2492553" y="1342981"/>
                  </a:lnTo>
                  <a:lnTo>
                    <a:pt x="2507273" y="1352272"/>
                  </a:lnTo>
                  <a:lnTo>
                    <a:pt x="2540783" y="1379837"/>
                  </a:lnTo>
                  <a:lnTo>
                    <a:pt x="2573160" y="1405242"/>
                  </a:lnTo>
                  <a:lnTo>
                    <a:pt x="2589807" y="1415523"/>
                  </a:lnTo>
                  <a:lnTo>
                    <a:pt x="2594105" y="1416757"/>
                  </a:lnTo>
                  <a:lnTo>
                    <a:pt x="2597767" y="1416786"/>
                  </a:lnTo>
                  <a:lnTo>
                    <a:pt x="2607467" y="1414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11" name="SMARTInkShape-2493"/>
            <p:cNvSpPr/>
            <p:nvPr/>
          </p:nvSpPr>
          <p:spPr bwMode="auto">
            <a:xfrm>
              <a:off x="3500438" y="1214845"/>
              <a:ext cx="14288" cy="21025"/>
            </a:xfrm>
            <a:custGeom>
              <a:avLst/>
              <a:gdLst/>
              <a:ahLst/>
              <a:cxnLst/>
              <a:rect l="0" t="0" r="0" b="0"/>
              <a:pathLst>
                <a:path w="14288" h="21025">
                  <a:moveTo>
                    <a:pt x="0" y="21024"/>
                  </a:moveTo>
                  <a:lnTo>
                    <a:pt x="0" y="0"/>
                  </a:lnTo>
                  <a:lnTo>
                    <a:pt x="5703" y="4583"/>
                  </a:lnTo>
                  <a:lnTo>
                    <a:pt x="14287" y="67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12" name="SMARTInkShape-2494"/>
            <p:cNvSpPr/>
            <p:nvPr/>
          </p:nvSpPr>
          <p:spPr bwMode="auto">
            <a:xfrm>
              <a:off x="3508661" y="1185863"/>
              <a:ext cx="13209" cy="14288"/>
            </a:xfrm>
            <a:custGeom>
              <a:avLst/>
              <a:gdLst/>
              <a:ahLst/>
              <a:cxnLst/>
              <a:rect l="0" t="0" r="0" b="0"/>
              <a:pathLst>
                <a:path w="13209" h="14288">
                  <a:moveTo>
                    <a:pt x="13208" y="0"/>
                  </a:moveTo>
                  <a:lnTo>
                    <a:pt x="0" y="13207"/>
                  </a:lnTo>
                  <a:lnTo>
                    <a:pt x="434" y="13567"/>
                  </a:lnTo>
                  <a:lnTo>
                    <a:pt x="606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38914" name="SMARTInkShape-2495"/>
          <p:cNvSpPr/>
          <p:nvPr/>
        </p:nvSpPr>
        <p:spPr bwMode="auto">
          <a:xfrm>
            <a:off x="5600700" y="3000375"/>
            <a:ext cx="1982812" cy="56710"/>
          </a:xfrm>
          <a:custGeom>
            <a:avLst/>
            <a:gdLst/>
            <a:ahLst/>
            <a:cxnLst/>
            <a:rect l="0" t="0" r="0" b="0"/>
            <a:pathLst>
              <a:path w="1982812" h="56710">
                <a:moveTo>
                  <a:pt x="0" y="50006"/>
                </a:moveTo>
                <a:lnTo>
                  <a:pt x="3792" y="50006"/>
                </a:lnTo>
                <a:lnTo>
                  <a:pt x="28594" y="55661"/>
                </a:lnTo>
                <a:lnTo>
                  <a:pt x="59272" y="56709"/>
                </a:lnTo>
                <a:lnTo>
                  <a:pt x="84287" y="56160"/>
                </a:lnTo>
                <a:lnTo>
                  <a:pt x="116571" y="53270"/>
                </a:lnTo>
                <a:lnTo>
                  <a:pt x="134865" y="52182"/>
                </a:lnTo>
                <a:lnTo>
                  <a:pt x="154203" y="51457"/>
                </a:lnTo>
                <a:lnTo>
                  <a:pt x="174240" y="50973"/>
                </a:lnTo>
                <a:lnTo>
                  <a:pt x="196329" y="50651"/>
                </a:lnTo>
                <a:lnTo>
                  <a:pt x="219786" y="50436"/>
                </a:lnTo>
                <a:lnTo>
                  <a:pt x="244155" y="50293"/>
                </a:lnTo>
                <a:lnTo>
                  <a:pt x="269927" y="49404"/>
                </a:lnTo>
                <a:lnTo>
                  <a:pt x="296632" y="48017"/>
                </a:lnTo>
                <a:lnTo>
                  <a:pt x="323961" y="46299"/>
                </a:lnTo>
                <a:lnTo>
                  <a:pt x="352499" y="45153"/>
                </a:lnTo>
                <a:lnTo>
                  <a:pt x="381843" y="44390"/>
                </a:lnTo>
                <a:lnTo>
                  <a:pt x="411724" y="43880"/>
                </a:lnTo>
                <a:lnTo>
                  <a:pt x="443552" y="43541"/>
                </a:lnTo>
                <a:lnTo>
                  <a:pt x="476676" y="43315"/>
                </a:lnTo>
                <a:lnTo>
                  <a:pt x="510665" y="43164"/>
                </a:lnTo>
                <a:lnTo>
                  <a:pt x="544437" y="42270"/>
                </a:lnTo>
                <a:lnTo>
                  <a:pt x="578064" y="40880"/>
                </a:lnTo>
                <a:lnTo>
                  <a:pt x="611594" y="39159"/>
                </a:lnTo>
                <a:lnTo>
                  <a:pt x="646649" y="38012"/>
                </a:lnTo>
                <a:lnTo>
                  <a:pt x="682718" y="37248"/>
                </a:lnTo>
                <a:lnTo>
                  <a:pt x="719464" y="36738"/>
                </a:lnTo>
                <a:lnTo>
                  <a:pt x="758249" y="35604"/>
                </a:lnTo>
                <a:lnTo>
                  <a:pt x="798393" y="34055"/>
                </a:lnTo>
                <a:lnTo>
                  <a:pt x="839443" y="32229"/>
                </a:lnTo>
                <a:lnTo>
                  <a:pt x="881892" y="31011"/>
                </a:lnTo>
                <a:lnTo>
                  <a:pt x="925271" y="30199"/>
                </a:lnTo>
                <a:lnTo>
                  <a:pt x="969273" y="29657"/>
                </a:lnTo>
                <a:lnTo>
                  <a:pt x="1013689" y="28503"/>
                </a:lnTo>
                <a:lnTo>
                  <a:pt x="1058380" y="26939"/>
                </a:lnTo>
                <a:lnTo>
                  <a:pt x="1103255" y="25104"/>
                </a:lnTo>
                <a:lnTo>
                  <a:pt x="1149048" y="23085"/>
                </a:lnTo>
                <a:lnTo>
                  <a:pt x="1195450" y="20947"/>
                </a:lnTo>
                <a:lnTo>
                  <a:pt x="1242261" y="18727"/>
                </a:lnTo>
                <a:lnTo>
                  <a:pt x="1288548" y="16453"/>
                </a:lnTo>
                <a:lnTo>
                  <a:pt x="1334489" y="14144"/>
                </a:lnTo>
                <a:lnTo>
                  <a:pt x="1380197" y="11811"/>
                </a:lnTo>
                <a:lnTo>
                  <a:pt x="1424956" y="10255"/>
                </a:lnTo>
                <a:lnTo>
                  <a:pt x="1469083" y="9218"/>
                </a:lnTo>
                <a:lnTo>
                  <a:pt x="1512789" y="8527"/>
                </a:lnTo>
                <a:lnTo>
                  <a:pt x="1553832" y="8065"/>
                </a:lnTo>
                <a:lnTo>
                  <a:pt x="1593100" y="7758"/>
                </a:lnTo>
                <a:lnTo>
                  <a:pt x="1631186" y="7553"/>
                </a:lnTo>
                <a:lnTo>
                  <a:pt x="1666895" y="6623"/>
                </a:lnTo>
                <a:lnTo>
                  <a:pt x="1701019" y="5209"/>
                </a:lnTo>
                <a:lnTo>
                  <a:pt x="1734088" y="3473"/>
                </a:lnTo>
                <a:lnTo>
                  <a:pt x="1763277" y="2315"/>
                </a:lnTo>
                <a:lnTo>
                  <a:pt x="1789881" y="1544"/>
                </a:lnTo>
                <a:lnTo>
                  <a:pt x="1814761" y="1029"/>
                </a:lnTo>
                <a:lnTo>
                  <a:pt x="1837696" y="1480"/>
                </a:lnTo>
                <a:lnTo>
                  <a:pt x="1859337" y="2574"/>
                </a:lnTo>
                <a:lnTo>
                  <a:pt x="1880115" y="4097"/>
                </a:lnTo>
                <a:lnTo>
                  <a:pt x="1911667" y="5790"/>
                </a:lnTo>
                <a:lnTo>
                  <a:pt x="1945163" y="6743"/>
                </a:lnTo>
                <a:lnTo>
                  <a:pt x="1980656" y="7108"/>
                </a:lnTo>
                <a:lnTo>
                  <a:pt x="1982811" y="7128"/>
                </a:lnTo>
                <a:lnTo>
                  <a:pt x="1981122" y="7137"/>
                </a:lnTo>
                <a:lnTo>
                  <a:pt x="197167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38918" name="SMARTInkShape-Group730"/>
          <p:cNvGrpSpPr/>
          <p:nvPr/>
        </p:nvGrpSpPr>
        <p:grpSpPr>
          <a:xfrm>
            <a:off x="3786275" y="702407"/>
            <a:ext cx="2528801" cy="569182"/>
            <a:chOff x="3786275" y="702407"/>
            <a:chExt cx="2528801" cy="569182"/>
          </a:xfrm>
        </p:grpSpPr>
        <p:sp>
          <p:nvSpPr>
            <p:cNvPr id="2338915" name="SMARTInkShape-2496"/>
            <p:cNvSpPr/>
            <p:nvPr/>
          </p:nvSpPr>
          <p:spPr bwMode="auto">
            <a:xfrm>
              <a:off x="5945310" y="718872"/>
              <a:ext cx="198590" cy="321711"/>
            </a:xfrm>
            <a:custGeom>
              <a:avLst/>
              <a:gdLst/>
              <a:ahLst/>
              <a:cxnLst/>
              <a:rect l="0" t="0" r="0" b="0"/>
              <a:pathLst>
                <a:path w="198590" h="321711">
                  <a:moveTo>
                    <a:pt x="26865" y="102659"/>
                  </a:moveTo>
                  <a:lnTo>
                    <a:pt x="23073" y="98867"/>
                  </a:lnTo>
                  <a:lnTo>
                    <a:pt x="21211" y="94888"/>
                  </a:lnTo>
                  <a:lnTo>
                    <a:pt x="19725" y="73913"/>
                  </a:lnTo>
                  <a:lnTo>
                    <a:pt x="19720" y="52984"/>
                  </a:lnTo>
                  <a:lnTo>
                    <a:pt x="19720" y="56543"/>
                  </a:lnTo>
                  <a:lnTo>
                    <a:pt x="25376" y="84798"/>
                  </a:lnTo>
                  <a:lnTo>
                    <a:pt x="26424" y="112977"/>
                  </a:lnTo>
                  <a:lnTo>
                    <a:pt x="26734" y="148579"/>
                  </a:lnTo>
                  <a:lnTo>
                    <a:pt x="26807" y="175455"/>
                  </a:lnTo>
                  <a:lnTo>
                    <a:pt x="26839" y="203276"/>
                  </a:lnTo>
                  <a:lnTo>
                    <a:pt x="26853" y="229399"/>
                  </a:lnTo>
                  <a:lnTo>
                    <a:pt x="26862" y="264301"/>
                  </a:lnTo>
                  <a:lnTo>
                    <a:pt x="24747" y="292634"/>
                  </a:lnTo>
                  <a:lnTo>
                    <a:pt x="20015" y="321698"/>
                  </a:lnTo>
                  <a:lnTo>
                    <a:pt x="19917" y="321710"/>
                  </a:lnTo>
                  <a:lnTo>
                    <a:pt x="19808" y="319607"/>
                  </a:lnTo>
                  <a:lnTo>
                    <a:pt x="9786" y="289732"/>
                  </a:lnTo>
                  <a:lnTo>
                    <a:pt x="2931" y="259777"/>
                  </a:lnTo>
                  <a:lnTo>
                    <a:pt x="353" y="235195"/>
                  </a:lnTo>
                  <a:lnTo>
                    <a:pt x="0" y="208395"/>
                  </a:lnTo>
                  <a:lnTo>
                    <a:pt x="2491" y="180609"/>
                  </a:lnTo>
                  <a:lnTo>
                    <a:pt x="6242" y="152385"/>
                  </a:lnTo>
                  <a:lnTo>
                    <a:pt x="11349" y="124760"/>
                  </a:lnTo>
                  <a:lnTo>
                    <a:pt x="18911" y="99252"/>
                  </a:lnTo>
                  <a:lnTo>
                    <a:pt x="39677" y="66372"/>
                  </a:lnTo>
                  <a:lnTo>
                    <a:pt x="65939" y="40314"/>
                  </a:lnTo>
                  <a:lnTo>
                    <a:pt x="97621" y="21304"/>
                  </a:lnTo>
                  <a:lnTo>
                    <a:pt x="128351" y="9410"/>
                  </a:lnTo>
                  <a:lnTo>
                    <a:pt x="157565" y="858"/>
                  </a:lnTo>
                  <a:lnTo>
                    <a:pt x="172531" y="0"/>
                  </a:lnTo>
                  <a:lnTo>
                    <a:pt x="184474" y="3058"/>
                  </a:lnTo>
                  <a:lnTo>
                    <a:pt x="195074" y="9709"/>
                  </a:lnTo>
                  <a:lnTo>
                    <a:pt x="197742" y="14498"/>
                  </a:lnTo>
                  <a:lnTo>
                    <a:pt x="198589" y="26170"/>
                  </a:lnTo>
                  <a:lnTo>
                    <a:pt x="181259" y="59563"/>
                  </a:lnTo>
                  <a:lnTo>
                    <a:pt x="160189" y="91301"/>
                  </a:lnTo>
                  <a:lnTo>
                    <a:pt x="129516" y="121166"/>
                  </a:lnTo>
                  <a:lnTo>
                    <a:pt x="96879" y="148536"/>
                  </a:lnTo>
                  <a:lnTo>
                    <a:pt x="67947" y="168577"/>
                  </a:lnTo>
                  <a:lnTo>
                    <a:pt x="55440" y="1740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16" name="SMARTInkShape-2497"/>
            <p:cNvSpPr/>
            <p:nvPr/>
          </p:nvSpPr>
          <p:spPr bwMode="auto">
            <a:xfrm>
              <a:off x="3786275" y="1207302"/>
              <a:ext cx="1864431" cy="64287"/>
            </a:xfrm>
            <a:custGeom>
              <a:avLst/>
              <a:gdLst/>
              <a:ahLst/>
              <a:cxnLst/>
              <a:rect l="0" t="0" r="0" b="0"/>
              <a:pathLst>
                <a:path w="1864431" h="64287">
                  <a:moveTo>
                    <a:pt x="7056" y="7136"/>
                  </a:moveTo>
                  <a:lnTo>
                    <a:pt x="0" y="79"/>
                  </a:lnTo>
                  <a:lnTo>
                    <a:pt x="9863" y="0"/>
                  </a:lnTo>
                  <a:lnTo>
                    <a:pt x="44813" y="7268"/>
                  </a:lnTo>
                  <a:lnTo>
                    <a:pt x="71072" y="11849"/>
                  </a:lnTo>
                  <a:lnTo>
                    <a:pt x="104429" y="13559"/>
                  </a:lnTo>
                  <a:lnTo>
                    <a:pt x="130501" y="13959"/>
                  </a:lnTo>
                  <a:lnTo>
                    <a:pt x="160081" y="14137"/>
                  </a:lnTo>
                  <a:lnTo>
                    <a:pt x="191749" y="14216"/>
                  </a:lnTo>
                  <a:lnTo>
                    <a:pt x="224344" y="14251"/>
                  </a:lnTo>
                  <a:lnTo>
                    <a:pt x="242402" y="13467"/>
                  </a:lnTo>
                  <a:lnTo>
                    <a:pt x="261585" y="12150"/>
                  </a:lnTo>
                  <a:lnTo>
                    <a:pt x="281517" y="10479"/>
                  </a:lnTo>
                  <a:lnTo>
                    <a:pt x="301949" y="9364"/>
                  </a:lnTo>
                  <a:lnTo>
                    <a:pt x="322714" y="8621"/>
                  </a:lnTo>
                  <a:lnTo>
                    <a:pt x="343701" y="8126"/>
                  </a:lnTo>
                  <a:lnTo>
                    <a:pt x="364836" y="7002"/>
                  </a:lnTo>
                  <a:lnTo>
                    <a:pt x="386070" y="5459"/>
                  </a:lnTo>
                  <a:lnTo>
                    <a:pt x="407370" y="3637"/>
                  </a:lnTo>
                  <a:lnTo>
                    <a:pt x="430301" y="2422"/>
                  </a:lnTo>
                  <a:lnTo>
                    <a:pt x="454319" y="1612"/>
                  </a:lnTo>
                  <a:lnTo>
                    <a:pt x="479063" y="1072"/>
                  </a:lnTo>
                  <a:lnTo>
                    <a:pt x="503496" y="1505"/>
                  </a:lnTo>
                  <a:lnTo>
                    <a:pt x="527723" y="2588"/>
                  </a:lnTo>
                  <a:lnTo>
                    <a:pt x="551811" y="4104"/>
                  </a:lnTo>
                  <a:lnTo>
                    <a:pt x="576601" y="5908"/>
                  </a:lnTo>
                  <a:lnTo>
                    <a:pt x="601859" y="7905"/>
                  </a:lnTo>
                  <a:lnTo>
                    <a:pt x="627429" y="10030"/>
                  </a:lnTo>
                  <a:lnTo>
                    <a:pt x="654000" y="12240"/>
                  </a:lnTo>
                  <a:lnTo>
                    <a:pt x="681240" y="14507"/>
                  </a:lnTo>
                  <a:lnTo>
                    <a:pt x="708924" y="16813"/>
                  </a:lnTo>
                  <a:lnTo>
                    <a:pt x="736906" y="19937"/>
                  </a:lnTo>
                  <a:lnTo>
                    <a:pt x="765085" y="23607"/>
                  </a:lnTo>
                  <a:lnTo>
                    <a:pt x="793396" y="27642"/>
                  </a:lnTo>
                  <a:lnTo>
                    <a:pt x="821796" y="31919"/>
                  </a:lnTo>
                  <a:lnTo>
                    <a:pt x="850253" y="36358"/>
                  </a:lnTo>
                  <a:lnTo>
                    <a:pt x="878750" y="40904"/>
                  </a:lnTo>
                  <a:lnTo>
                    <a:pt x="908067" y="44729"/>
                  </a:lnTo>
                  <a:lnTo>
                    <a:pt x="937930" y="48073"/>
                  </a:lnTo>
                  <a:lnTo>
                    <a:pt x="968157" y="51096"/>
                  </a:lnTo>
                  <a:lnTo>
                    <a:pt x="998628" y="53905"/>
                  </a:lnTo>
                  <a:lnTo>
                    <a:pt x="1029260" y="56571"/>
                  </a:lnTo>
                  <a:lnTo>
                    <a:pt x="1060001" y="59143"/>
                  </a:lnTo>
                  <a:lnTo>
                    <a:pt x="1091606" y="60857"/>
                  </a:lnTo>
                  <a:lnTo>
                    <a:pt x="1123790" y="62000"/>
                  </a:lnTo>
                  <a:lnTo>
                    <a:pt x="1156357" y="62762"/>
                  </a:lnTo>
                  <a:lnTo>
                    <a:pt x="1189183" y="63270"/>
                  </a:lnTo>
                  <a:lnTo>
                    <a:pt x="1222178" y="63608"/>
                  </a:lnTo>
                  <a:lnTo>
                    <a:pt x="1255287" y="63834"/>
                  </a:lnTo>
                  <a:lnTo>
                    <a:pt x="1288473" y="63191"/>
                  </a:lnTo>
                  <a:lnTo>
                    <a:pt x="1321709" y="61968"/>
                  </a:lnTo>
                  <a:lnTo>
                    <a:pt x="1354979" y="60359"/>
                  </a:lnTo>
                  <a:lnTo>
                    <a:pt x="1388271" y="58493"/>
                  </a:lnTo>
                  <a:lnTo>
                    <a:pt x="1421578" y="56455"/>
                  </a:lnTo>
                  <a:lnTo>
                    <a:pt x="1454897" y="54303"/>
                  </a:lnTo>
                  <a:lnTo>
                    <a:pt x="1487427" y="52868"/>
                  </a:lnTo>
                  <a:lnTo>
                    <a:pt x="1519433" y="51911"/>
                  </a:lnTo>
                  <a:lnTo>
                    <a:pt x="1551088" y="51274"/>
                  </a:lnTo>
                  <a:lnTo>
                    <a:pt x="1581717" y="50848"/>
                  </a:lnTo>
                  <a:lnTo>
                    <a:pt x="1611661" y="50565"/>
                  </a:lnTo>
                  <a:lnTo>
                    <a:pt x="1641150" y="50376"/>
                  </a:lnTo>
                  <a:lnTo>
                    <a:pt x="1668746" y="50250"/>
                  </a:lnTo>
                  <a:lnTo>
                    <a:pt x="1695080" y="50166"/>
                  </a:lnTo>
                  <a:lnTo>
                    <a:pt x="1720574" y="50110"/>
                  </a:lnTo>
                  <a:lnTo>
                    <a:pt x="1743921" y="50866"/>
                  </a:lnTo>
                  <a:lnTo>
                    <a:pt x="1765834" y="52164"/>
                  </a:lnTo>
                  <a:lnTo>
                    <a:pt x="1786794" y="53824"/>
                  </a:lnTo>
                  <a:lnTo>
                    <a:pt x="1820665" y="57784"/>
                  </a:lnTo>
                  <a:lnTo>
                    <a:pt x="1864430" y="642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8917" name="SMARTInkShape-2498"/>
            <p:cNvSpPr/>
            <p:nvPr/>
          </p:nvSpPr>
          <p:spPr bwMode="auto">
            <a:xfrm>
              <a:off x="6193630" y="702407"/>
              <a:ext cx="121446" cy="206454"/>
            </a:xfrm>
            <a:custGeom>
              <a:avLst/>
              <a:gdLst/>
              <a:ahLst/>
              <a:cxnLst/>
              <a:rect l="0" t="0" r="0" b="0"/>
              <a:pathLst>
                <a:path w="121446" h="206454">
                  <a:moveTo>
                    <a:pt x="0" y="33399"/>
                  </a:moveTo>
                  <a:lnTo>
                    <a:pt x="0" y="37192"/>
                  </a:lnTo>
                  <a:lnTo>
                    <a:pt x="2118" y="41170"/>
                  </a:lnTo>
                  <a:lnTo>
                    <a:pt x="3793" y="43342"/>
                  </a:lnTo>
                  <a:lnTo>
                    <a:pt x="5656" y="49989"/>
                  </a:lnTo>
                  <a:lnTo>
                    <a:pt x="7014" y="80697"/>
                  </a:lnTo>
                  <a:lnTo>
                    <a:pt x="7119" y="115238"/>
                  </a:lnTo>
                  <a:lnTo>
                    <a:pt x="7137" y="143196"/>
                  </a:lnTo>
                  <a:lnTo>
                    <a:pt x="2234" y="175385"/>
                  </a:lnTo>
                  <a:lnTo>
                    <a:pt x="132" y="206453"/>
                  </a:lnTo>
                  <a:lnTo>
                    <a:pt x="9" y="171321"/>
                  </a:lnTo>
                  <a:lnTo>
                    <a:pt x="3796" y="140764"/>
                  </a:lnTo>
                  <a:lnTo>
                    <a:pt x="13738" y="106574"/>
                  </a:lnTo>
                  <a:lnTo>
                    <a:pt x="26737" y="71308"/>
                  </a:lnTo>
                  <a:lnTo>
                    <a:pt x="44437" y="43309"/>
                  </a:lnTo>
                  <a:lnTo>
                    <a:pt x="71019" y="9422"/>
                  </a:lnTo>
                  <a:lnTo>
                    <a:pt x="80777" y="2899"/>
                  </a:lnTo>
                  <a:lnTo>
                    <a:pt x="90406" y="0"/>
                  </a:lnTo>
                  <a:lnTo>
                    <a:pt x="99977" y="828"/>
                  </a:lnTo>
                  <a:lnTo>
                    <a:pt x="108729" y="3842"/>
                  </a:lnTo>
                  <a:lnTo>
                    <a:pt x="115264" y="7827"/>
                  </a:lnTo>
                  <a:lnTo>
                    <a:pt x="118698" y="12244"/>
                  </a:lnTo>
                  <a:lnTo>
                    <a:pt x="121445" y="191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38919" name="SMARTInkShape-2499"/>
          <p:cNvSpPr/>
          <p:nvPr/>
        </p:nvSpPr>
        <p:spPr bwMode="auto">
          <a:xfrm>
            <a:off x="3010605" y="1222207"/>
            <a:ext cx="396965" cy="35094"/>
          </a:xfrm>
          <a:custGeom>
            <a:avLst/>
            <a:gdLst/>
            <a:ahLst/>
            <a:cxnLst/>
            <a:rect l="0" t="0" r="0" b="0"/>
            <a:pathLst>
              <a:path w="396965" h="35094">
                <a:moveTo>
                  <a:pt x="11201" y="35093"/>
                </a:moveTo>
                <a:lnTo>
                  <a:pt x="0" y="35093"/>
                </a:lnTo>
                <a:lnTo>
                  <a:pt x="15797" y="34299"/>
                </a:lnTo>
                <a:lnTo>
                  <a:pt x="44917" y="27322"/>
                </a:lnTo>
                <a:lnTo>
                  <a:pt x="77019" y="20620"/>
                </a:lnTo>
                <a:lnTo>
                  <a:pt x="102366" y="15960"/>
                </a:lnTo>
                <a:lnTo>
                  <a:pt x="134798" y="11244"/>
                </a:lnTo>
                <a:lnTo>
                  <a:pt x="168262" y="6502"/>
                </a:lnTo>
                <a:lnTo>
                  <a:pt x="201656" y="2542"/>
                </a:lnTo>
                <a:lnTo>
                  <a:pt x="235019" y="782"/>
                </a:lnTo>
                <a:lnTo>
                  <a:pt x="266251" y="0"/>
                </a:lnTo>
                <a:lnTo>
                  <a:pt x="295213" y="446"/>
                </a:lnTo>
                <a:lnTo>
                  <a:pt x="321314" y="3290"/>
                </a:lnTo>
                <a:lnTo>
                  <a:pt x="354529" y="9354"/>
                </a:lnTo>
                <a:lnTo>
                  <a:pt x="381996" y="18514"/>
                </a:lnTo>
                <a:lnTo>
                  <a:pt x="394836" y="26550"/>
                </a:lnTo>
                <a:lnTo>
                  <a:pt x="395545" y="26223"/>
                </a:lnTo>
                <a:lnTo>
                  <a:pt x="396018" y="25211"/>
                </a:lnTo>
                <a:lnTo>
                  <a:pt x="396964" y="2080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/>
              <a:t>Bottom-up Parsing</a:t>
            </a:r>
            <a:r>
              <a:rPr lang="en-US" altLang="en-US" sz="3400" i="1"/>
              <a:t>                                </a:t>
            </a:r>
            <a:r>
              <a:rPr lang="en-US" altLang="en-US" sz="3400"/>
              <a:t>(definitions)</a:t>
            </a:r>
            <a:endParaRPr lang="en-US" altLang="en-US" sz="3400" i="1"/>
          </a:p>
        </p:txBody>
      </p:sp>
      <p:sp>
        <p:nvSpPr>
          <p:cNvPr id="233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en-US" i="1">
                <a:sym typeface="Symbol" panose="05050102010706020507" pitchFamily="18" charset="2"/>
              </a:rPr>
              <a:t>The point of parsing is to construct a </a:t>
            </a:r>
            <a:r>
              <a:rPr lang="en-US" altLang="en-US" i="1" u="sng">
                <a:sym typeface="Symbol" panose="05050102010706020507" pitchFamily="18" charset="2"/>
              </a:rPr>
              <a:t>derivation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A derivation consists of a series of rewrite steps</a:t>
            </a:r>
          </a:p>
          <a:p>
            <a:pPr algn="ctr"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…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n</a:t>
            </a:r>
            <a:r>
              <a:rPr lang="en-US" altLang="en-US" i="1" baseline="-25000">
                <a:sym typeface="Symbol" panose="05050102010706020507" pitchFamily="18" charset="2"/>
              </a:rPr>
              <a:t>–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n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 i="1">
                <a:sym typeface="Symbol" panose="05050102010706020507" pitchFamily="18" charset="2"/>
              </a:rPr>
              <a:t>sentence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Each 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is a sentential form </a:t>
            </a:r>
          </a:p>
          <a:p>
            <a:pPr lvl="1">
              <a:spcBef>
                <a:spcPct val="15000"/>
              </a:spcBef>
            </a:pPr>
            <a:r>
              <a:rPr lang="en-US" altLang="en-US">
                <a:sym typeface="Symbol" panose="05050102010706020507" pitchFamily="18" charset="2"/>
              </a:rPr>
              <a:t>If  contains only terminal symbols,  is a </a:t>
            </a:r>
            <a:r>
              <a:rPr lang="en-US" altLang="en-US">
                <a:solidFill>
                  <a:srgbClr val="996600"/>
                </a:solidFill>
                <a:sym typeface="Symbol" panose="05050102010706020507" pitchFamily="18" charset="2"/>
              </a:rPr>
              <a:t>sentence</a:t>
            </a:r>
            <a:r>
              <a:rPr lang="en-US" altLang="en-US">
                <a:sym typeface="Symbol" panose="05050102010706020507" pitchFamily="18" charset="2"/>
              </a:rPr>
              <a:t> in </a:t>
            </a:r>
            <a:r>
              <a:rPr lang="en-US" altLang="en-US" i="1">
                <a:sym typeface="Symbol" panose="05050102010706020507" pitchFamily="18" charset="2"/>
              </a:rPr>
              <a:t>L(G)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 lvl="1">
              <a:spcBef>
                <a:spcPct val="15000"/>
              </a:spcBef>
            </a:pPr>
            <a:r>
              <a:rPr lang="en-US" altLang="en-US">
                <a:sym typeface="Symbol" panose="05050102010706020507" pitchFamily="18" charset="2"/>
              </a:rPr>
              <a:t>If  contains ≥ 1 non-terminals,  is a </a:t>
            </a:r>
            <a:r>
              <a:rPr lang="en-US" altLang="en-US">
                <a:solidFill>
                  <a:srgbClr val="996600"/>
                </a:solidFill>
                <a:sym typeface="Symbol" panose="05050102010706020507" pitchFamily="18" charset="2"/>
              </a:rPr>
              <a:t>sentential form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To get 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from 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>
                <a:sym typeface="Symbol" panose="05050102010706020507" pitchFamily="18" charset="2"/>
              </a:rPr>
              <a:t>, expand some NT </a:t>
            </a:r>
            <a:r>
              <a:rPr lang="en-US" altLang="en-US" sz="2800" i="1">
                <a:sym typeface="Symbol" panose="05050102010706020507" pitchFamily="18" charset="2"/>
              </a:rPr>
              <a:t>A </a:t>
            </a:r>
            <a:r>
              <a:rPr lang="en-US" altLang="en-US" sz="1800">
                <a:sym typeface="Symbol" panose="05050102010706020507" pitchFamily="18" charset="2"/>
              </a:rPr>
              <a:t>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by using </a:t>
            </a:r>
            <a:r>
              <a:rPr lang="en-US" altLang="en-US" sz="2800" i="1">
                <a:sym typeface="Symbol" panose="05050102010706020507" pitchFamily="18" charset="2"/>
              </a:rPr>
              <a:t>A</a:t>
            </a:r>
            <a:r>
              <a:rPr lang="en-US" altLang="en-US" sz="2800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</a:t>
            </a:r>
            <a:r>
              <a:rPr lang="en-US" altLang="en-US">
                <a:sym typeface="Symbol" panose="05050102010706020507" pitchFamily="18" charset="2"/>
              </a:rPr>
              <a:t></a:t>
            </a:r>
          </a:p>
          <a:p>
            <a:pPr lvl="1">
              <a:spcBef>
                <a:spcPct val="15000"/>
              </a:spcBef>
            </a:pPr>
            <a:r>
              <a:rPr lang="en-US" altLang="en-US">
                <a:sym typeface="Symbol" panose="05050102010706020507" pitchFamily="18" charset="2"/>
              </a:rPr>
              <a:t>Replace the occurrence of </a:t>
            </a:r>
            <a:r>
              <a:rPr lang="en-US" altLang="en-US" i="1">
                <a:sym typeface="Symbol" panose="05050102010706020507" pitchFamily="18" charset="2"/>
              </a:rPr>
              <a:t>A </a:t>
            </a:r>
            <a:r>
              <a:rPr lang="en-US" altLang="en-US" sz="1600">
                <a:sym typeface="Symbol" panose="05050102010706020507" pitchFamily="18" charset="2"/>
              </a:rPr>
              <a:t></a:t>
            </a:r>
            <a:r>
              <a:rPr lang="en-US" altLang="en-US" sz="18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 i="1" baseline="-250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with  to get 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 lvl="1">
              <a:spcBef>
                <a:spcPct val="15000"/>
              </a:spcBef>
            </a:pPr>
            <a:r>
              <a:rPr lang="en-US" altLang="en-US">
                <a:sym typeface="Symbol" panose="05050102010706020507" pitchFamily="18" charset="2"/>
              </a:rPr>
              <a:t>In a leftmost derivation, it would be the first </a:t>
            </a:r>
            <a:r>
              <a:rPr lang="en-US" altLang="en-US" sz="2400">
                <a:sym typeface="Symbol" panose="05050102010706020507" pitchFamily="18" charset="2"/>
              </a:rPr>
              <a:t>NT </a:t>
            </a:r>
            <a:r>
              <a:rPr lang="en-US" altLang="en-US" sz="2400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1600">
                <a:sym typeface="Symbol" panose="05050102010706020507" pitchFamily="18" charset="2"/>
              </a:rPr>
              <a:t></a:t>
            </a:r>
            <a:r>
              <a:rPr lang="en-US" altLang="en-US" sz="18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 sz="2400" i="1" baseline="-25000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75000"/>
              </a:spcBef>
            </a:pPr>
            <a:r>
              <a:rPr lang="en-US" altLang="en-US">
                <a:sym typeface="Symbol" panose="05050102010706020507" pitchFamily="18" charset="2"/>
              </a:rPr>
              <a:t>A </a:t>
            </a: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left-sentential form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occurs in a </a:t>
            </a:r>
            <a:r>
              <a:rPr lang="en-US" altLang="en-US" i="1" u="sng">
                <a:sym typeface="Symbol" panose="05050102010706020507" pitchFamily="18" charset="2"/>
              </a:rPr>
              <a:t>leftmost</a:t>
            </a:r>
            <a:r>
              <a:rPr lang="en-US" altLang="en-US">
                <a:sym typeface="Symbol" panose="05050102010706020507" pitchFamily="18" charset="2"/>
              </a:rPr>
              <a:t> derivation</a:t>
            </a:r>
          </a:p>
          <a:p>
            <a:r>
              <a:rPr lang="en-US" altLang="en-US">
                <a:sym typeface="Symbol" panose="05050102010706020507" pitchFamily="18" charset="2"/>
              </a:rPr>
              <a:t>A </a:t>
            </a: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right-sentential form</a:t>
            </a:r>
            <a:r>
              <a:rPr lang="en-US" altLang="en-US">
                <a:sym typeface="Symbol" panose="05050102010706020507" pitchFamily="18" charset="2"/>
              </a:rPr>
              <a:t> occurs in a </a:t>
            </a:r>
            <a:r>
              <a:rPr lang="en-US" altLang="en-US" i="1" u="sng">
                <a:sym typeface="Symbol" panose="05050102010706020507" pitchFamily="18" charset="2"/>
              </a:rPr>
              <a:t>rightmost</a:t>
            </a:r>
            <a:r>
              <a:rPr lang="en-US" altLang="en-US">
                <a:sym typeface="Symbol" panose="05050102010706020507" pitchFamily="18" charset="2"/>
              </a:rPr>
              <a:t> derivation</a:t>
            </a:r>
          </a:p>
        </p:txBody>
      </p:sp>
      <p:grpSp>
        <p:nvGrpSpPr>
          <p:cNvPr id="13" name="SMARTInkShape-Group573"/>
          <p:cNvGrpSpPr/>
          <p:nvPr/>
        </p:nvGrpSpPr>
        <p:grpSpPr>
          <a:xfrm>
            <a:off x="7973137" y="670717"/>
            <a:ext cx="885114" cy="671400"/>
            <a:chOff x="7973137" y="670717"/>
            <a:chExt cx="885114" cy="671400"/>
          </a:xfrm>
        </p:grpSpPr>
        <p:sp>
          <p:nvSpPr>
            <p:cNvPr id="2" name="SMARTInkShape-1966"/>
            <p:cNvSpPr/>
            <p:nvPr/>
          </p:nvSpPr>
          <p:spPr bwMode="auto">
            <a:xfrm>
              <a:off x="8743950" y="1083708"/>
              <a:ext cx="114301" cy="132614"/>
            </a:xfrm>
            <a:custGeom>
              <a:avLst/>
              <a:gdLst/>
              <a:ahLst/>
              <a:cxnLst/>
              <a:rect l="0" t="0" r="0" b="0"/>
              <a:pathLst>
                <a:path w="114301" h="132614">
                  <a:moveTo>
                    <a:pt x="0" y="116442"/>
                  </a:moveTo>
                  <a:lnTo>
                    <a:pt x="0" y="106499"/>
                  </a:lnTo>
                  <a:lnTo>
                    <a:pt x="2117" y="101969"/>
                  </a:lnTo>
                  <a:lnTo>
                    <a:pt x="3793" y="99649"/>
                  </a:lnTo>
                  <a:lnTo>
                    <a:pt x="36227" y="76600"/>
                  </a:lnTo>
                  <a:lnTo>
                    <a:pt x="65717" y="42408"/>
                  </a:lnTo>
                  <a:lnTo>
                    <a:pt x="74417" y="23598"/>
                  </a:lnTo>
                  <a:lnTo>
                    <a:pt x="78033" y="1489"/>
                  </a:lnTo>
                  <a:lnTo>
                    <a:pt x="77422" y="119"/>
                  </a:lnTo>
                  <a:lnTo>
                    <a:pt x="76221" y="0"/>
                  </a:lnTo>
                  <a:lnTo>
                    <a:pt x="74626" y="714"/>
                  </a:lnTo>
                  <a:lnTo>
                    <a:pt x="60661" y="14060"/>
                  </a:lnTo>
                  <a:lnTo>
                    <a:pt x="48048" y="32925"/>
                  </a:lnTo>
                  <a:lnTo>
                    <a:pt x="36273" y="67342"/>
                  </a:lnTo>
                  <a:lnTo>
                    <a:pt x="30096" y="100922"/>
                  </a:lnTo>
                  <a:lnTo>
                    <a:pt x="33484" y="113778"/>
                  </a:lnTo>
                  <a:lnTo>
                    <a:pt x="40282" y="123989"/>
                  </a:lnTo>
                  <a:lnTo>
                    <a:pt x="48595" y="131173"/>
                  </a:lnTo>
                  <a:lnTo>
                    <a:pt x="53034" y="132613"/>
                  </a:lnTo>
                  <a:lnTo>
                    <a:pt x="76285" y="131134"/>
                  </a:lnTo>
                  <a:lnTo>
                    <a:pt x="100024" y="123012"/>
                  </a:lnTo>
                  <a:lnTo>
                    <a:pt x="114300" y="1164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967"/>
            <p:cNvSpPr/>
            <p:nvPr/>
          </p:nvSpPr>
          <p:spPr bwMode="auto">
            <a:xfrm>
              <a:off x="8579644" y="1145732"/>
              <a:ext cx="200026" cy="126263"/>
            </a:xfrm>
            <a:custGeom>
              <a:avLst/>
              <a:gdLst/>
              <a:ahLst/>
              <a:cxnLst/>
              <a:rect l="0" t="0" r="0" b="0"/>
              <a:pathLst>
                <a:path w="200026" h="126263">
                  <a:moveTo>
                    <a:pt x="0" y="82993"/>
                  </a:moveTo>
                  <a:lnTo>
                    <a:pt x="0" y="86785"/>
                  </a:lnTo>
                  <a:lnTo>
                    <a:pt x="794" y="87902"/>
                  </a:lnTo>
                  <a:lnTo>
                    <a:pt x="2117" y="88647"/>
                  </a:lnTo>
                  <a:lnTo>
                    <a:pt x="6151" y="89843"/>
                  </a:lnTo>
                  <a:lnTo>
                    <a:pt x="26942" y="90111"/>
                  </a:lnTo>
                  <a:lnTo>
                    <a:pt x="44495" y="82544"/>
                  </a:lnTo>
                  <a:lnTo>
                    <a:pt x="78796" y="61189"/>
                  </a:lnTo>
                  <a:lnTo>
                    <a:pt x="107199" y="38646"/>
                  </a:lnTo>
                  <a:lnTo>
                    <a:pt x="121015" y="22052"/>
                  </a:lnTo>
                  <a:lnTo>
                    <a:pt x="125222" y="11987"/>
                  </a:lnTo>
                  <a:lnTo>
                    <a:pt x="126343" y="7081"/>
                  </a:lnTo>
                  <a:lnTo>
                    <a:pt x="125504" y="3810"/>
                  </a:lnTo>
                  <a:lnTo>
                    <a:pt x="123357" y="1629"/>
                  </a:lnTo>
                  <a:lnTo>
                    <a:pt x="120338" y="176"/>
                  </a:lnTo>
                  <a:lnTo>
                    <a:pt x="117531" y="0"/>
                  </a:lnTo>
                  <a:lnTo>
                    <a:pt x="112297" y="1922"/>
                  </a:lnTo>
                  <a:lnTo>
                    <a:pt x="83928" y="27872"/>
                  </a:lnTo>
                  <a:lnTo>
                    <a:pt x="71346" y="47875"/>
                  </a:lnTo>
                  <a:lnTo>
                    <a:pt x="66383" y="68884"/>
                  </a:lnTo>
                  <a:lnTo>
                    <a:pt x="65500" y="96522"/>
                  </a:lnTo>
                  <a:lnTo>
                    <a:pt x="68269" y="107791"/>
                  </a:lnTo>
                  <a:lnTo>
                    <a:pt x="76380" y="118092"/>
                  </a:lnTo>
                  <a:lnTo>
                    <a:pt x="81876" y="123061"/>
                  </a:lnTo>
                  <a:lnTo>
                    <a:pt x="87922" y="125580"/>
                  </a:lnTo>
                  <a:lnTo>
                    <a:pt x="100988" y="126262"/>
                  </a:lnTo>
                  <a:lnTo>
                    <a:pt x="121733" y="122184"/>
                  </a:lnTo>
                  <a:lnTo>
                    <a:pt x="146753" y="108363"/>
                  </a:lnTo>
                  <a:lnTo>
                    <a:pt x="179653" y="73311"/>
                  </a:lnTo>
                  <a:lnTo>
                    <a:pt x="200025" y="472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968"/>
            <p:cNvSpPr/>
            <p:nvPr/>
          </p:nvSpPr>
          <p:spPr bwMode="auto">
            <a:xfrm>
              <a:off x="8515350" y="1171575"/>
              <a:ext cx="107157" cy="142726"/>
            </a:xfrm>
            <a:custGeom>
              <a:avLst/>
              <a:gdLst/>
              <a:ahLst/>
              <a:cxnLst/>
              <a:rect l="0" t="0" r="0" b="0"/>
              <a:pathLst>
                <a:path w="107157" h="142726">
                  <a:moveTo>
                    <a:pt x="0" y="85725"/>
                  </a:moveTo>
                  <a:lnTo>
                    <a:pt x="0" y="89517"/>
                  </a:lnTo>
                  <a:lnTo>
                    <a:pt x="794" y="90634"/>
                  </a:lnTo>
                  <a:lnTo>
                    <a:pt x="2117" y="91379"/>
                  </a:lnTo>
                  <a:lnTo>
                    <a:pt x="3793" y="91876"/>
                  </a:lnTo>
                  <a:lnTo>
                    <a:pt x="7771" y="96661"/>
                  </a:lnTo>
                  <a:lnTo>
                    <a:pt x="12979" y="103285"/>
                  </a:lnTo>
                  <a:lnTo>
                    <a:pt x="40948" y="123473"/>
                  </a:lnTo>
                  <a:lnTo>
                    <a:pt x="52009" y="137102"/>
                  </a:lnTo>
                  <a:lnTo>
                    <a:pt x="56982" y="140309"/>
                  </a:lnTo>
                  <a:lnTo>
                    <a:pt x="63866" y="142725"/>
                  </a:lnTo>
                  <a:lnTo>
                    <a:pt x="64269" y="111999"/>
                  </a:lnTo>
                  <a:lnTo>
                    <a:pt x="64288" y="79773"/>
                  </a:lnTo>
                  <a:lnTo>
                    <a:pt x="64292" y="50242"/>
                  </a:lnTo>
                  <a:lnTo>
                    <a:pt x="71878" y="28645"/>
                  </a:lnTo>
                  <a:lnTo>
                    <a:pt x="79835" y="18552"/>
                  </a:lnTo>
                  <a:lnTo>
                    <a:pt x="96856" y="3737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969"/>
            <p:cNvSpPr/>
            <p:nvPr/>
          </p:nvSpPr>
          <p:spPr bwMode="auto">
            <a:xfrm>
              <a:off x="8358188" y="1200150"/>
              <a:ext cx="178594" cy="128589"/>
            </a:xfrm>
            <a:custGeom>
              <a:avLst/>
              <a:gdLst/>
              <a:ahLst/>
              <a:cxnLst/>
              <a:rect l="0" t="0" r="0" b="0"/>
              <a:pathLst>
                <a:path w="178594" h="128589">
                  <a:moveTo>
                    <a:pt x="0" y="128588"/>
                  </a:moveTo>
                  <a:lnTo>
                    <a:pt x="6497" y="122884"/>
                  </a:lnTo>
                  <a:lnTo>
                    <a:pt x="40192" y="99330"/>
                  </a:lnTo>
                  <a:lnTo>
                    <a:pt x="74702" y="73243"/>
                  </a:lnTo>
                  <a:lnTo>
                    <a:pt x="106447" y="50541"/>
                  </a:lnTo>
                  <a:lnTo>
                    <a:pt x="142117" y="22331"/>
                  </a:lnTo>
                  <a:lnTo>
                    <a:pt x="178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970"/>
            <p:cNvSpPr/>
            <p:nvPr/>
          </p:nvSpPr>
          <p:spPr bwMode="auto">
            <a:xfrm>
              <a:off x="8443913" y="1164431"/>
              <a:ext cx="78582" cy="177686"/>
            </a:xfrm>
            <a:custGeom>
              <a:avLst/>
              <a:gdLst/>
              <a:ahLst/>
              <a:cxnLst/>
              <a:rect l="0" t="0" r="0" b="0"/>
              <a:pathLst>
                <a:path w="78582" h="177686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7"/>
                  </a:lnTo>
                  <a:lnTo>
                    <a:pt x="6150" y="3793"/>
                  </a:lnTo>
                  <a:lnTo>
                    <a:pt x="10641" y="9943"/>
                  </a:lnTo>
                  <a:lnTo>
                    <a:pt x="13206" y="24378"/>
                  </a:lnTo>
                  <a:lnTo>
                    <a:pt x="9164" y="56292"/>
                  </a:lnTo>
                  <a:lnTo>
                    <a:pt x="7742" y="83795"/>
                  </a:lnTo>
                  <a:lnTo>
                    <a:pt x="7321" y="112053"/>
                  </a:lnTo>
                  <a:lnTo>
                    <a:pt x="7178" y="145812"/>
                  </a:lnTo>
                  <a:lnTo>
                    <a:pt x="7953" y="157674"/>
                  </a:lnTo>
                  <a:lnTo>
                    <a:pt x="10942" y="168238"/>
                  </a:lnTo>
                  <a:lnTo>
                    <a:pt x="12851" y="171690"/>
                  </a:lnTo>
                  <a:lnTo>
                    <a:pt x="17088" y="175526"/>
                  </a:lnTo>
                  <a:lnTo>
                    <a:pt x="31521" y="177685"/>
                  </a:lnTo>
                  <a:lnTo>
                    <a:pt x="42055" y="173957"/>
                  </a:lnTo>
                  <a:lnTo>
                    <a:pt x="61752" y="158628"/>
                  </a:lnTo>
                  <a:lnTo>
                    <a:pt x="78581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971"/>
            <p:cNvSpPr/>
            <p:nvPr/>
          </p:nvSpPr>
          <p:spPr bwMode="auto">
            <a:xfrm>
              <a:off x="8701122" y="670717"/>
              <a:ext cx="98032" cy="148829"/>
            </a:xfrm>
            <a:custGeom>
              <a:avLst/>
              <a:gdLst/>
              <a:ahLst/>
              <a:cxnLst/>
              <a:rect l="0" t="0" r="0" b="0"/>
              <a:pathLst>
                <a:path w="98032" h="148829">
                  <a:moveTo>
                    <a:pt x="14253" y="86521"/>
                  </a:moveTo>
                  <a:lnTo>
                    <a:pt x="14253" y="90313"/>
                  </a:lnTo>
                  <a:lnTo>
                    <a:pt x="13459" y="91430"/>
                  </a:lnTo>
                  <a:lnTo>
                    <a:pt x="12136" y="92175"/>
                  </a:lnTo>
                  <a:lnTo>
                    <a:pt x="4310" y="93370"/>
                  </a:lnTo>
                  <a:lnTo>
                    <a:pt x="2861" y="94262"/>
                  </a:lnTo>
                  <a:lnTo>
                    <a:pt x="1896" y="95650"/>
                  </a:lnTo>
                  <a:lnTo>
                    <a:pt x="347" y="99789"/>
                  </a:lnTo>
                  <a:lnTo>
                    <a:pt x="135" y="98238"/>
                  </a:lnTo>
                  <a:lnTo>
                    <a:pt x="0" y="90775"/>
                  </a:lnTo>
                  <a:lnTo>
                    <a:pt x="1575" y="88563"/>
                  </a:lnTo>
                  <a:lnTo>
                    <a:pt x="36684" y="64442"/>
                  </a:lnTo>
                  <a:lnTo>
                    <a:pt x="70741" y="41192"/>
                  </a:lnTo>
                  <a:lnTo>
                    <a:pt x="90117" y="22210"/>
                  </a:lnTo>
                  <a:lnTo>
                    <a:pt x="95595" y="12694"/>
                  </a:lnTo>
                  <a:lnTo>
                    <a:pt x="98031" y="3173"/>
                  </a:lnTo>
                  <a:lnTo>
                    <a:pt x="97092" y="793"/>
                  </a:lnTo>
                  <a:lnTo>
                    <a:pt x="94879" y="0"/>
                  </a:lnTo>
                  <a:lnTo>
                    <a:pt x="88186" y="1236"/>
                  </a:lnTo>
                  <a:lnTo>
                    <a:pt x="79921" y="4431"/>
                  </a:lnTo>
                  <a:lnTo>
                    <a:pt x="66342" y="18277"/>
                  </a:lnTo>
                  <a:lnTo>
                    <a:pt x="48325" y="45083"/>
                  </a:lnTo>
                  <a:lnTo>
                    <a:pt x="39782" y="70979"/>
                  </a:lnTo>
                  <a:lnTo>
                    <a:pt x="36494" y="106058"/>
                  </a:lnTo>
                  <a:lnTo>
                    <a:pt x="36838" y="120604"/>
                  </a:lnTo>
                  <a:lnTo>
                    <a:pt x="39636" y="132360"/>
                  </a:lnTo>
                  <a:lnTo>
                    <a:pt x="45643" y="140760"/>
                  </a:lnTo>
                  <a:lnTo>
                    <a:pt x="49467" y="144112"/>
                  </a:lnTo>
                  <a:lnTo>
                    <a:pt x="57950" y="147835"/>
                  </a:lnTo>
                  <a:lnTo>
                    <a:pt x="62434" y="148828"/>
                  </a:lnTo>
                  <a:lnTo>
                    <a:pt x="71650" y="147815"/>
                  </a:lnTo>
                  <a:lnTo>
                    <a:pt x="85691" y="1436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972"/>
            <p:cNvSpPr/>
            <p:nvPr/>
          </p:nvSpPr>
          <p:spPr bwMode="auto">
            <a:xfrm>
              <a:off x="8601075" y="692944"/>
              <a:ext cx="84134" cy="190846"/>
            </a:xfrm>
            <a:custGeom>
              <a:avLst/>
              <a:gdLst/>
              <a:ahLst/>
              <a:cxnLst/>
              <a:rect l="0" t="0" r="0" b="0"/>
              <a:pathLst>
                <a:path w="84134" h="190846">
                  <a:moveTo>
                    <a:pt x="35719" y="0"/>
                  </a:moveTo>
                  <a:lnTo>
                    <a:pt x="30015" y="6497"/>
                  </a:lnTo>
                  <a:lnTo>
                    <a:pt x="24327" y="17888"/>
                  </a:lnTo>
                  <a:lnTo>
                    <a:pt x="21813" y="40642"/>
                  </a:lnTo>
                  <a:lnTo>
                    <a:pt x="25336" y="54816"/>
                  </a:lnTo>
                  <a:lnTo>
                    <a:pt x="44385" y="87140"/>
                  </a:lnTo>
                  <a:lnTo>
                    <a:pt x="71757" y="122561"/>
                  </a:lnTo>
                  <a:lnTo>
                    <a:pt x="83337" y="155193"/>
                  </a:lnTo>
                  <a:lnTo>
                    <a:pt x="84133" y="160612"/>
                  </a:lnTo>
                  <a:lnTo>
                    <a:pt x="83076" y="165812"/>
                  </a:lnTo>
                  <a:lnTo>
                    <a:pt x="74798" y="179922"/>
                  </a:lnTo>
                  <a:lnTo>
                    <a:pt x="69491" y="186592"/>
                  </a:lnTo>
                  <a:lnTo>
                    <a:pt x="60254" y="190086"/>
                  </a:lnTo>
                  <a:lnTo>
                    <a:pt x="48210" y="190845"/>
                  </a:lnTo>
                  <a:lnTo>
                    <a:pt x="34921" y="188536"/>
                  </a:lnTo>
                  <a:lnTo>
                    <a:pt x="17843" y="178982"/>
                  </a:lnTo>
                  <a:lnTo>
                    <a:pt x="9782" y="168447"/>
                  </a:lnTo>
                  <a:lnTo>
                    <a:pt x="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973"/>
            <p:cNvSpPr/>
            <p:nvPr/>
          </p:nvSpPr>
          <p:spPr bwMode="auto">
            <a:xfrm>
              <a:off x="8395029" y="736934"/>
              <a:ext cx="206047" cy="246067"/>
            </a:xfrm>
            <a:custGeom>
              <a:avLst/>
              <a:gdLst/>
              <a:ahLst/>
              <a:cxnLst/>
              <a:rect l="0" t="0" r="0" b="0"/>
              <a:pathLst>
                <a:path w="206047" h="246067">
                  <a:moveTo>
                    <a:pt x="84602" y="84597"/>
                  </a:moveTo>
                  <a:lnTo>
                    <a:pt x="80809" y="84597"/>
                  </a:lnTo>
                  <a:lnTo>
                    <a:pt x="57867" y="94540"/>
                  </a:lnTo>
                  <a:lnTo>
                    <a:pt x="43961" y="105182"/>
                  </a:lnTo>
                  <a:lnTo>
                    <a:pt x="29785" y="122182"/>
                  </a:lnTo>
                  <a:lnTo>
                    <a:pt x="15683" y="154963"/>
                  </a:lnTo>
                  <a:lnTo>
                    <a:pt x="4562" y="182616"/>
                  </a:lnTo>
                  <a:lnTo>
                    <a:pt x="0" y="216172"/>
                  </a:lnTo>
                  <a:lnTo>
                    <a:pt x="170" y="228006"/>
                  </a:lnTo>
                  <a:lnTo>
                    <a:pt x="2892" y="238557"/>
                  </a:lnTo>
                  <a:lnTo>
                    <a:pt x="4729" y="242006"/>
                  </a:lnTo>
                  <a:lnTo>
                    <a:pt x="6747" y="244305"/>
                  </a:lnTo>
                  <a:lnTo>
                    <a:pt x="8886" y="245838"/>
                  </a:lnTo>
                  <a:lnTo>
                    <a:pt x="11106" y="246066"/>
                  </a:lnTo>
                  <a:lnTo>
                    <a:pt x="15689" y="244203"/>
                  </a:lnTo>
                  <a:lnTo>
                    <a:pt x="26524" y="234899"/>
                  </a:lnTo>
                  <a:lnTo>
                    <a:pt x="43614" y="206126"/>
                  </a:lnTo>
                  <a:lnTo>
                    <a:pt x="52790" y="178373"/>
                  </a:lnTo>
                  <a:lnTo>
                    <a:pt x="60536" y="146161"/>
                  </a:lnTo>
                  <a:lnTo>
                    <a:pt x="67065" y="116950"/>
                  </a:lnTo>
                  <a:lnTo>
                    <a:pt x="68558" y="95241"/>
                  </a:lnTo>
                  <a:lnTo>
                    <a:pt x="67556" y="91693"/>
                  </a:lnTo>
                  <a:lnTo>
                    <a:pt x="66094" y="89328"/>
                  </a:lnTo>
                  <a:lnTo>
                    <a:pt x="65120" y="88545"/>
                  </a:lnTo>
                  <a:lnTo>
                    <a:pt x="64470" y="88816"/>
                  </a:lnTo>
                  <a:lnTo>
                    <a:pt x="55514" y="116914"/>
                  </a:lnTo>
                  <a:lnTo>
                    <a:pt x="46401" y="152011"/>
                  </a:lnTo>
                  <a:lnTo>
                    <a:pt x="39328" y="180066"/>
                  </a:lnTo>
                  <a:lnTo>
                    <a:pt x="35531" y="211493"/>
                  </a:lnTo>
                  <a:lnTo>
                    <a:pt x="35667" y="227853"/>
                  </a:lnTo>
                  <a:lnTo>
                    <a:pt x="38511" y="235050"/>
                  </a:lnTo>
                  <a:lnTo>
                    <a:pt x="40381" y="237286"/>
                  </a:lnTo>
                  <a:lnTo>
                    <a:pt x="44575" y="239772"/>
                  </a:lnTo>
                  <a:lnTo>
                    <a:pt x="47599" y="238847"/>
                  </a:lnTo>
                  <a:lnTo>
                    <a:pt x="55192" y="233586"/>
                  </a:lnTo>
                  <a:lnTo>
                    <a:pt x="68392" y="217907"/>
                  </a:lnTo>
                  <a:lnTo>
                    <a:pt x="81371" y="184778"/>
                  </a:lnTo>
                  <a:lnTo>
                    <a:pt x="89907" y="151499"/>
                  </a:lnTo>
                  <a:lnTo>
                    <a:pt x="97808" y="125444"/>
                  </a:lnTo>
                  <a:lnTo>
                    <a:pt x="103596" y="91585"/>
                  </a:lnTo>
                  <a:lnTo>
                    <a:pt x="109184" y="75532"/>
                  </a:lnTo>
                  <a:lnTo>
                    <a:pt x="118854" y="55269"/>
                  </a:lnTo>
                  <a:lnTo>
                    <a:pt x="119344" y="56314"/>
                  </a:lnTo>
                  <a:lnTo>
                    <a:pt x="125890" y="87994"/>
                  </a:lnTo>
                  <a:lnTo>
                    <a:pt x="126998" y="116295"/>
                  </a:lnTo>
                  <a:lnTo>
                    <a:pt x="129443" y="147700"/>
                  </a:lnTo>
                  <a:lnTo>
                    <a:pt x="133588" y="182963"/>
                  </a:lnTo>
                  <a:lnTo>
                    <a:pt x="134549" y="210134"/>
                  </a:lnTo>
                  <a:lnTo>
                    <a:pt x="134582" y="208389"/>
                  </a:lnTo>
                  <a:lnTo>
                    <a:pt x="139513" y="192717"/>
                  </a:lnTo>
                  <a:lnTo>
                    <a:pt x="141882" y="164699"/>
                  </a:lnTo>
                  <a:lnTo>
                    <a:pt x="146465" y="130468"/>
                  </a:lnTo>
                  <a:lnTo>
                    <a:pt x="147815" y="104190"/>
                  </a:lnTo>
                  <a:lnTo>
                    <a:pt x="150532" y="78753"/>
                  </a:lnTo>
                  <a:lnTo>
                    <a:pt x="154408" y="44237"/>
                  </a:lnTo>
                  <a:lnTo>
                    <a:pt x="157673" y="18134"/>
                  </a:lnTo>
                  <a:lnTo>
                    <a:pt x="161529" y="7433"/>
                  </a:lnTo>
                  <a:lnTo>
                    <a:pt x="165887" y="2677"/>
                  </a:lnTo>
                  <a:lnTo>
                    <a:pt x="170471" y="563"/>
                  </a:lnTo>
                  <a:lnTo>
                    <a:pt x="172804" y="0"/>
                  </a:lnTo>
                  <a:lnTo>
                    <a:pt x="175153" y="418"/>
                  </a:lnTo>
                  <a:lnTo>
                    <a:pt x="179881" y="2999"/>
                  </a:lnTo>
                  <a:lnTo>
                    <a:pt x="181458" y="4798"/>
                  </a:lnTo>
                  <a:lnTo>
                    <a:pt x="194435" y="28881"/>
                  </a:lnTo>
                  <a:lnTo>
                    <a:pt x="199033" y="32053"/>
                  </a:lnTo>
                  <a:lnTo>
                    <a:pt x="206046" y="345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974"/>
            <p:cNvSpPr/>
            <p:nvPr/>
          </p:nvSpPr>
          <p:spPr bwMode="auto">
            <a:xfrm>
              <a:off x="8251031" y="924163"/>
              <a:ext cx="91337" cy="316451"/>
            </a:xfrm>
            <a:custGeom>
              <a:avLst/>
              <a:gdLst/>
              <a:ahLst/>
              <a:cxnLst/>
              <a:rect l="0" t="0" r="0" b="0"/>
              <a:pathLst>
                <a:path w="91337" h="316451">
                  <a:moveTo>
                    <a:pt x="0" y="75962"/>
                  </a:moveTo>
                  <a:lnTo>
                    <a:pt x="16793" y="75962"/>
                  </a:lnTo>
                  <a:lnTo>
                    <a:pt x="21487" y="78079"/>
                  </a:lnTo>
                  <a:lnTo>
                    <a:pt x="23849" y="79754"/>
                  </a:lnTo>
                  <a:lnTo>
                    <a:pt x="25425" y="82459"/>
                  </a:lnTo>
                  <a:lnTo>
                    <a:pt x="27642" y="94644"/>
                  </a:lnTo>
                  <a:lnTo>
                    <a:pt x="28452" y="130339"/>
                  </a:lnTo>
                  <a:lnTo>
                    <a:pt x="32331" y="165099"/>
                  </a:lnTo>
                  <a:lnTo>
                    <a:pt x="34213" y="189662"/>
                  </a:lnTo>
                  <a:lnTo>
                    <a:pt x="35843" y="213808"/>
                  </a:lnTo>
                  <a:lnTo>
                    <a:pt x="41224" y="248920"/>
                  </a:lnTo>
                  <a:lnTo>
                    <a:pt x="47052" y="278992"/>
                  </a:lnTo>
                  <a:lnTo>
                    <a:pt x="49748" y="313430"/>
                  </a:lnTo>
                  <a:lnTo>
                    <a:pt x="49892" y="316441"/>
                  </a:lnTo>
                  <a:lnTo>
                    <a:pt x="49930" y="316450"/>
                  </a:lnTo>
                  <a:lnTo>
                    <a:pt x="49972" y="314343"/>
                  </a:lnTo>
                  <a:lnTo>
                    <a:pt x="40061" y="280674"/>
                  </a:lnTo>
                  <a:lnTo>
                    <a:pt x="35532" y="257433"/>
                  </a:lnTo>
                  <a:lnTo>
                    <a:pt x="30080" y="230434"/>
                  </a:lnTo>
                  <a:lnTo>
                    <a:pt x="22365" y="199914"/>
                  </a:lnTo>
                  <a:lnTo>
                    <a:pt x="17877" y="167829"/>
                  </a:lnTo>
                  <a:lnTo>
                    <a:pt x="15883" y="135842"/>
                  </a:lnTo>
                  <a:lnTo>
                    <a:pt x="14997" y="105750"/>
                  </a:lnTo>
                  <a:lnTo>
                    <a:pt x="16719" y="78618"/>
                  </a:lnTo>
                  <a:lnTo>
                    <a:pt x="24269" y="45263"/>
                  </a:lnTo>
                  <a:lnTo>
                    <a:pt x="32218" y="29775"/>
                  </a:lnTo>
                  <a:lnTo>
                    <a:pt x="54935" y="6625"/>
                  </a:lnTo>
                  <a:lnTo>
                    <a:pt x="64368" y="1489"/>
                  </a:lnTo>
                  <a:lnTo>
                    <a:pt x="69105" y="120"/>
                  </a:lnTo>
                  <a:lnTo>
                    <a:pt x="73058" y="0"/>
                  </a:lnTo>
                  <a:lnTo>
                    <a:pt x="79566" y="1985"/>
                  </a:lnTo>
                  <a:lnTo>
                    <a:pt x="87693" y="7564"/>
                  </a:lnTo>
                  <a:lnTo>
                    <a:pt x="90568" y="14078"/>
                  </a:lnTo>
                  <a:lnTo>
                    <a:pt x="91336" y="18037"/>
                  </a:lnTo>
                  <a:lnTo>
                    <a:pt x="90071" y="26670"/>
                  </a:lnTo>
                  <a:lnTo>
                    <a:pt x="78336" y="62364"/>
                  </a:lnTo>
                  <a:lnTo>
                    <a:pt x="66643" y="90987"/>
                  </a:lnTo>
                  <a:lnTo>
                    <a:pt x="61898" y="97986"/>
                  </a:lnTo>
                  <a:lnTo>
                    <a:pt x="60316" y="98582"/>
                  </a:lnTo>
                  <a:lnTo>
                    <a:pt x="59260" y="97392"/>
                  </a:lnTo>
                  <a:lnTo>
                    <a:pt x="57150" y="902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975"/>
            <p:cNvSpPr/>
            <p:nvPr/>
          </p:nvSpPr>
          <p:spPr bwMode="auto">
            <a:xfrm>
              <a:off x="8080243" y="1057275"/>
              <a:ext cx="63633" cy="167187"/>
            </a:xfrm>
            <a:custGeom>
              <a:avLst/>
              <a:gdLst/>
              <a:ahLst/>
              <a:cxnLst/>
              <a:rect l="0" t="0" r="0" b="0"/>
              <a:pathLst>
                <a:path w="63633" h="167187">
                  <a:moveTo>
                    <a:pt x="6482" y="71438"/>
                  </a:moveTo>
                  <a:lnTo>
                    <a:pt x="6482" y="75230"/>
                  </a:lnTo>
                  <a:lnTo>
                    <a:pt x="0" y="103549"/>
                  </a:lnTo>
                  <a:lnTo>
                    <a:pt x="328" y="121698"/>
                  </a:lnTo>
                  <a:lnTo>
                    <a:pt x="8169" y="154921"/>
                  </a:lnTo>
                  <a:lnTo>
                    <a:pt x="16340" y="166245"/>
                  </a:lnTo>
                  <a:lnTo>
                    <a:pt x="17817" y="167186"/>
                  </a:lnTo>
                  <a:lnTo>
                    <a:pt x="18801" y="167020"/>
                  </a:lnTo>
                  <a:lnTo>
                    <a:pt x="19456" y="166115"/>
                  </a:lnTo>
                  <a:lnTo>
                    <a:pt x="20380" y="161050"/>
                  </a:lnTo>
                  <a:lnTo>
                    <a:pt x="20754" y="129416"/>
                  </a:lnTo>
                  <a:lnTo>
                    <a:pt x="21562" y="99181"/>
                  </a:lnTo>
                  <a:lnTo>
                    <a:pt x="30712" y="67977"/>
                  </a:lnTo>
                  <a:lnTo>
                    <a:pt x="46988" y="33414"/>
                  </a:lnTo>
                  <a:lnTo>
                    <a:pt x="636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976"/>
            <p:cNvSpPr/>
            <p:nvPr/>
          </p:nvSpPr>
          <p:spPr bwMode="auto">
            <a:xfrm>
              <a:off x="7973137" y="1162687"/>
              <a:ext cx="63583" cy="149717"/>
            </a:xfrm>
            <a:custGeom>
              <a:avLst/>
              <a:gdLst/>
              <a:ahLst/>
              <a:cxnLst/>
              <a:rect l="0" t="0" r="0" b="0"/>
              <a:pathLst>
                <a:path w="63583" h="149717">
                  <a:moveTo>
                    <a:pt x="63582" y="66038"/>
                  </a:moveTo>
                  <a:lnTo>
                    <a:pt x="59789" y="66038"/>
                  </a:lnTo>
                  <a:lnTo>
                    <a:pt x="58672" y="65244"/>
                  </a:lnTo>
                  <a:lnTo>
                    <a:pt x="57927" y="63921"/>
                  </a:lnTo>
                  <a:lnTo>
                    <a:pt x="57431" y="62246"/>
                  </a:lnTo>
                  <a:lnTo>
                    <a:pt x="56306" y="61129"/>
                  </a:lnTo>
                  <a:lnTo>
                    <a:pt x="50375" y="59188"/>
                  </a:lnTo>
                  <a:lnTo>
                    <a:pt x="49774" y="56908"/>
                  </a:lnTo>
                  <a:lnTo>
                    <a:pt x="49322" y="42109"/>
                  </a:lnTo>
                  <a:lnTo>
                    <a:pt x="48519" y="40561"/>
                  </a:lnTo>
                  <a:lnTo>
                    <a:pt x="47190" y="39528"/>
                  </a:lnTo>
                  <a:lnTo>
                    <a:pt x="45510" y="38840"/>
                  </a:lnTo>
                  <a:lnTo>
                    <a:pt x="44390" y="36793"/>
                  </a:lnTo>
                  <a:lnTo>
                    <a:pt x="42281" y="21995"/>
                  </a:lnTo>
                  <a:lnTo>
                    <a:pt x="42237" y="20007"/>
                  </a:lnTo>
                  <a:lnTo>
                    <a:pt x="40072" y="15682"/>
                  </a:lnTo>
                  <a:lnTo>
                    <a:pt x="38384" y="13417"/>
                  </a:lnTo>
                  <a:lnTo>
                    <a:pt x="36464" y="12701"/>
                  </a:lnTo>
                  <a:lnTo>
                    <a:pt x="34391" y="13018"/>
                  </a:lnTo>
                  <a:lnTo>
                    <a:pt x="32215" y="14022"/>
                  </a:lnTo>
                  <a:lnTo>
                    <a:pt x="25360" y="23021"/>
                  </a:lnTo>
                  <a:lnTo>
                    <a:pt x="11443" y="54788"/>
                  </a:lnTo>
                  <a:lnTo>
                    <a:pt x="2889" y="79109"/>
                  </a:lnTo>
                  <a:lnTo>
                    <a:pt x="0" y="112452"/>
                  </a:lnTo>
                  <a:lnTo>
                    <a:pt x="3291" y="132619"/>
                  </a:lnTo>
                  <a:lnTo>
                    <a:pt x="9294" y="144856"/>
                  </a:lnTo>
                  <a:lnTo>
                    <a:pt x="13789" y="148693"/>
                  </a:lnTo>
                  <a:lnTo>
                    <a:pt x="16099" y="149716"/>
                  </a:lnTo>
                  <a:lnTo>
                    <a:pt x="22899" y="148737"/>
                  </a:lnTo>
                  <a:lnTo>
                    <a:pt x="30419" y="145656"/>
                  </a:lnTo>
                  <a:lnTo>
                    <a:pt x="36408" y="141640"/>
                  </a:lnTo>
                  <a:lnTo>
                    <a:pt x="44241" y="127332"/>
                  </a:lnTo>
                  <a:lnTo>
                    <a:pt x="53206" y="95461"/>
                  </a:lnTo>
                  <a:lnTo>
                    <a:pt x="55481" y="67965"/>
                  </a:lnTo>
                  <a:lnTo>
                    <a:pt x="54132" y="32346"/>
                  </a:lnTo>
                  <a:lnTo>
                    <a:pt x="48611" y="13722"/>
                  </a:lnTo>
                  <a:lnTo>
                    <a:pt x="39634" y="318"/>
                  </a:lnTo>
                  <a:lnTo>
                    <a:pt x="37298" y="0"/>
                  </a:lnTo>
                  <a:lnTo>
                    <a:pt x="34947" y="1375"/>
                  </a:lnTo>
                  <a:lnTo>
                    <a:pt x="20714" y="18116"/>
                  </a:lnTo>
                  <a:lnTo>
                    <a:pt x="16748" y="26483"/>
                  </a:lnTo>
                  <a:lnTo>
                    <a:pt x="13993" y="45699"/>
                  </a:lnTo>
                  <a:lnTo>
                    <a:pt x="15442" y="47716"/>
                  </a:lnTo>
                  <a:lnTo>
                    <a:pt x="21284" y="49957"/>
                  </a:lnTo>
                  <a:lnTo>
                    <a:pt x="24271" y="49761"/>
                  </a:lnTo>
                  <a:lnTo>
                    <a:pt x="29706" y="47427"/>
                  </a:lnTo>
                  <a:lnTo>
                    <a:pt x="45366" y="32964"/>
                  </a:lnTo>
                  <a:lnTo>
                    <a:pt x="63582" y="8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" name="SMARTInkShape-Group574"/>
          <p:cNvGrpSpPr/>
          <p:nvPr/>
        </p:nvGrpSpPr>
        <p:grpSpPr>
          <a:xfrm>
            <a:off x="5846064" y="2615693"/>
            <a:ext cx="1974685" cy="367637"/>
            <a:chOff x="5846064" y="2615693"/>
            <a:chExt cx="1974685" cy="367637"/>
          </a:xfrm>
        </p:grpSpPr>
        <p:sp>
          <p:nvSpPr>
            <p:cNvPr id="14" name="SMARTInkShape-1977"/>
            <p:cNvSpPr/>
            <p:nvPr/>
          </p:nvSpPr>
          <p:spPr bwMode="auto">
            <a:xfrm>
              <a:off x="7697043" y="2765343"/>
              <a:ext cx="123706" cy="137070"/>
            </a:xfrm>
            <a:custGeom>
              <a:avLst/>
              <a:gdLst/>
              <a:ahLst/>
              <a:cxnLst/>
              <a:rect l="0" t="0" r="0" b="0"/>
              <a:pathLst>
                <a:path w="123706" h="137070">
                  <a:moveTo>
                    <a:pt x="11063" y="35007"/>
                  </a:moveTo>
                  <a:lnTo>
                    <a:pt x="7270" y="35007"/>
                  </a:lnTo>
                  <a:lnTo>
                    <a:pt x="6153" y="35801"/>
                  </a:lnTo>
                  <a:lnTo>
                    <a:pt x="5409" y="37124"/>
                  </a:lnTo>
                  <a:lnTo>
                    <a:pt x="4912" y="38799"/>
                  </a:lnTo>
                  <a:lnTo>
                    <a:pt x="3788" y="39917"/>
                  </a:lnTo>
                  <a:lnTo>
                    <a:pt x="421" y="41158"/>
                  </a:lnTo>
                  <a:lnTo>
                    <a:pt x="0" y="42283"/>
                  </a:lnTo>
                  <a:lnTo>
                    <a:pt x="513" y="43826"/>
                  </a:lnTo>
                  <a:lnTo>
                    <a:pt x="1648" y="45649"/>
                  </a:lnTo>
                  <a:lnTo>
                    <a:pt x="3199" y="46864"/>
                  </a:lnTo>
                  <a:lnTo>
                    <a:pt x="7039" y="48214"/>
                  </a:lnTo>
                  <a:lnTo>
                    <a:pt x="17456" y="48974"/>
                  </a:lnTo>
                  <a:lnTo>
                    <a:pt x="47624" y="41481"/>
                  </a:lnTo>
                  <a:lnTo>
                    <a:pt x="82612" y="30157"/>
                  </a:lnTo>
                  <a:lnTo>
                    <a:pt x="106864" y="20702"/>
                  </a:lnTo>
                  <a:lnTo>
                    <a:pt x="113966" y="15155"/>
                  </a:lnTo>
                  <a:lnTo>
                    <a:pt x="123705" y="1691"/>
                  </a:lnTo>
                  <a:lnTo>
                    <a:pt x="122670" y="890"/>
                  </a:lnTo>
                  <a:lnTo>
                    <a:pt x="117287" y="0"/>
                  </a:lnTo>
                  <a:lnTo>
                    <a:pt x="101539" y="3291"/>
                  </a:lnTo>
                  <a:lnTo>
                    <a:pt x="69974" y="18012"/>
                  </a:lnTo>
                  <a:lnTo>
                    <a:pt x="37869" y="45144"/>
                  </a:lnTo>
                  <a:lnTo>
                    <a:pt x="22184" y="62531"/>
                  </a:lnTo>
                  <a:lnTo>
                    <a:pt x="9683" y="89376"/>
                  </a:lnTo>
                  <a:lnTo>
                    <a:pt x="6481" y="105209"/>
                  </a:lnTo>
                  <a:lnTo>
                    <a:pt x="9291" y="118066"/>
                  </a:lnTo>
                  <a:lnTo>
                    <a:pt x="12263" y="123717"/>
                  </a:lnTo>
                  <a:lnTo>
                    <a:pt x="21915" y="132113"/>
                  </a:lnTo>
                  <a:lnTo>
                    <a:pt x="27823" y="135463"/>
                  </a:lnTo>
                  <a:lnTo>
                    <a:pt x="44970" y="137069"/>
                  </a:lnTo>
                  <a:lnTo>
                    <a:pt x="75357" y="1350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978"/>
            <p:cNvSpPr/>
            <p:nvPr/>
          </p:nvSpPr>
          <p:spPr bwMode="auto">
            <a:xfrm>
              <a:off x="7605974" y="2736350"/>
              <a:ext cx="94990" cy="133402"/>
            </a:xfrm>
            <a:custGeom>
              <a:avLst/>
              <a:gdLst/>
              <a:ahLst/>
              <a:cxnLst/>
              <a:rect l="0" t="0" r="0" b="0"/>
              <a:pathLst>
                <a:path w="94990" h="133402">
                  <a:moveTo>
                    <a:pt x="87845" y="6850"/>
                  </a:moveTo>
                  <a:lnTo>
                    <a:pt x="81694" y="699"/>
                  </a:lnTo>
                  <a:lnTo>
                    <a:pt x="77203" y="0"/>
                  </a:lnTo>
                  <a:lnTo>
                    <a:pt x="43697" y="19184"/>
                  </a:lnTo>
                  <a:lnTo>
                    <a:pt x="23964" y="32289"/>
                  </a:lnTo>
                  <a:lnTo>
                    <a:pt x="8504" y="50900"/>
                  </a:lnTo>
                  <a:lnTo>
                    <a:pt x="1517" y="64528"/>
                  </a:lnTo>
                  <a:lnTo>
                    <a:pt x="0" y="78522"/>
                  </a:lnTo>
                  <a:lnTo>
                    <a:pt x="3428" y="108334"/>
                  </a:lnTo>
                  <a:lnTo>
                    <a:pt x="9581" y="118365"/>
                  </a:lnTo>
                  <a:lnTo>
                    <a:pt x="19723" y="125997"/>
                  </a:lnTo>
                  <a:lnTo>
                    <a:pt x="36704" y="132640"/>
                  </a:lnTo>
                  <a:lnTo>
                    <a:pt x="47653" y="133401"/>
                  </a:lnTo>
                  <a:lnTo>
                    <a:pt x="81053" y="125331"/>
                  </a:lnTo>
                  <a:lnTo>
                    <a:pt x="94989" y="121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979"/>
            <p:cNvSpPr/>
            <p:nvPr/>
          </p:nvSpPr>
          <p:spPr bwMode="auto">
            <a:xfrm>
              <a:off x="7402337" y="2714625"/>
              <a:ext cx="212902" cy="128333"/>
            </a:xfrm>
            <a:custGeom>
              <a:avLst/>
              <a:gdLst/>
              <a:ahLst/>
              <a:cxnLst/>
              <a:rect l="0" t="0" r="0" b="0"/>
              <a:pathLst>
                <a:path w="212902" h="128333">
                  <a:moveTo>
                    <a:pt x="48594" y="0"/>
                  </a:moveTo>
                  <a:lnTo>
                    <a:pt x="32501" y="16094"/>
                  </a:lnTo>
                  <a:lnTo>
                    <a:pt x="17688" y="46999"/>
                  </a:lnTo>
                  <a:lnTo>
                    <a:pt x="3355" y="79938"/>
                  </a:lnTo>
                  <a:lnTo>
                    <a:pt x="0" y="92830"/>
                  </a:lnTo>
                  <a:lnTo>
                    <a:pt x="1332" y="101054"/>
                  </a:lnTo>
                  <a:lnTo>
                    <a:pt x="4863" y="115476"/>
                  </a:lnTo>
                  <a:lnTo>
                    <a:pt x="6739" y="117465"/>
                  </a:lnTo>
                  <a:lnTo>
                    <a:pt x="13059" y="119676"/>
                  </a:lnTo>
                  <a:lnTo>
                    <a:pt x="21159" y="118541"/>
                  </a:lnTo>
                  <a:lnTo>
                    <a:pt x="39295" y="111346"/>
                  </a:lnTo>
                  <a:lnTo>
                    <a:pt x="70682" y="84395"/>
                  </a:lnTo>
                  <a:lnTo>
                    <a:pt x="105037" y="50625"/>
                  </a:lnTo>
                  <a:lnTo>
                    <a:pt x="130726" y="25810"/>
                  </a:lnTo>
                  <a:lnTo>
                    <a:pt x="136163" y="23378"/>
                  </a:lnTo>
                  <a:lnTo>
                    <a:pt x="137135" y="24316"/>
                  </a:lnTo>
                  <a:lnTo>
                    <a:pt x="133877" y="45915"/>
                  </a:lnTo>
                  <a:lnTo>
                    <a:pt x="128215" y="69145"/>
                  </a:lnTo>
                  <a:lnTo>
                    <a:pt x="127267" y="103790"/>
                  </a:lnTo>
                  <a:lnTo>
                    <a:pt x="130995" y="118771"/>
                  </a:lnTo>
                  <a:lnTo>
                    <a:pt x="132897" y="122043"/>
                  </a:lnTo>
                  <a:lnTo>
                    <a:pt x="137127" y="125679"/>
                  </a:lnTo>
                  <a:lnTo>
                    <a:pt x="147763" y="127726"/>
                  </a:lnTo>
                  <a:lnTo>
                    <a:pt x="160968" y="128332"/>
                  </a:lnTo>
                  <a:lnTo>
                    <a:pt x="178728" y="120927"/>
                  </a:lnTo>
                  <a:lnTo>
                    <a:pt x="212901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980"/>
            <p:cNvSpPr/>
            <p:nvPr/>
          </p:nvSpPr>
          <p:spPr bwMode="auto">
            <a:xfrm>
              <a:off x="7279481" y="2736206"/>
              <a:ext cx="142876" cy="120724"/>
            </a:xfrm>
            <a:custGeom>
              <a:avLst/>
              <a:gdLst/>
              <a:ahLst/>
              <a:cxnLst/>
              <a:rect l="0" t="0" r="0" b="0"/>
              <a:pathLst>
                <a:path w="142876" h="120724">
                  <a:moveTo>
                    <a:pt x="0" y="57000"/>
                  </a:moveTo>
                  <a:lnTo>
                    <a:pt x="0" y="63151"/>
                  </a:lnTo>
                  <a:lnTo>
                    <a:pt x="7771" y="58359"/>
                  </a:lnTo>
                  <a:lnTo>
                    <a:pt x="39197" y="49778"/>
                  </a:lnTo>
                  <a:lnTo>
                    <a:pt x="73183" y="37734"/>
                  </a:lnTo>
                  <a:lnTo>
                    <a:pt x="93756" y="26016"/>
                  </a:lnTo>
                  <a:lnTo>
                    <a:pt x="101951" y="15099"/>
                  </a:lnTo>
                  <a:lnTo>
                    <a:pt x="102892" y="11604"/>
                  </a:lnTo>
                  <a:lnTo>
                    <a:pt x="102727" y="8480"/>
                  </a:lnTo>
                  <a:lnTo>
                    <a:pt x="101822" y="5603"/>
                  </a:lnTo>
                  <a:lnTo>
                    <a:pt x="100425" y="3685"/>
                  </a:lnTo>
                  <a:lnTo>
                    <a:pt x="98700" y="2407"/>
                  </a:lnTo>
                  <a:lnTo>
                    <a:pt x="93873" y="987"/>
                  </a:lnTo>
                  <a:lnTo>
                    <a:pt x="77116" y="0"/>
                  </a:lnTo>
                  <a:lnTo>
                    <a:pt x="65536" y="3687"/>
                  </a:lnTo>
                  <a:lnTo>
                    <a:pt x="58760" y="9757"/>
                  </a:lnTo>
                  <a:lnTo>
                    <a:pt x="50483" y="24217"/>
                  </a:lnTo>
                  <a:lnTo>
                    <a:pt x="40576" y="50436"/>
                  </a:lnTo>
                  <a:lnTo>
                    <a:pt x="39994" y="62285"/>
                  </a:lnTo>
                  <a:lnTo>
                    <a:pt x="42296" y="86619"/>
                  </a:lnTo>
                  <a:lnTo>
                    <a:pt x="44866" y="92621"/>
                  </a:lnTo>
                  <a:lnTo>
                    <a:pt x="59067" y="107859"/>
                  </a:lnTo>
                  <a:lnTo>
                    <a:pt x="68850" y="114794"/>
                  </a:lnTo>
                  <a:lnTo>
                    <a:pt x="87076" y="119368"/>
                  </a:lnTo>
                  <a:lnTo>
                    <a:pt x="107556" y="120723"/>
                  </a:lnTo>
                  <a:lnTo>
                    <a:pt x="119505" y="116807"/>
                  </a:lnTo>
                  <a:lnTo>
                    <a:pt x="129314" y="109775"/>
                  </a:lnTo>
                  <a:lnTo>
                    <a:pt x="142875" y="92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981"/>
            <p:cNvSpPr/>
            <p:nvPr/>
          </p:nvSpPr>
          <p:spPr bwMode="auto">
            <a:xfrm>
              <a:off x="7079456" y="2714625"/>
              <a:ext cx="200026" cy="7145"/>
            </a:xfrm>
            <a:custGeom>
              <a:avLst/>
              <a:gdLst/>
              <a:ahLst/>
              <a:cxnLst/>
              <a:rect l="0" t="0" r="0" b="0"/>
              <a:pathLst>
                <a:path w="200026" h="7145">
                  <a:moveTo>
                    <a:pt x="0" y="7144"/>
                  </a:moveTo>
                  <a:lnTo>
                    <a:pt x="33180" y="5027"/>
                  </a:lnTo>
                  <a:lnTo>
                    <a:pt x="67584" y="993"/>
                  </a:lnTo>
                  <a:lnTo>
                    <a:pt x="99312" y="294"/>
                  </a:lnTo>
                  <a:lnTo>
                    <a:pt x="130056" y="87"/>
                  </a:lnTo>
                  <a:lnTo>
                    <a:pt x="159273" y="26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982"/>
            <p:cNvSpPr/>
            <p:nvPr/>
          </p:nvSpPr>
          <p:spPr bwMode="auto">
            <a:xfrm>
              <a:off x="7201114" y="2615693"/>
              <a:ext cx="92656" cy="230131"/>
            </a:xfrm>
            <a:custGeom>
              <a:avLst/>
              <a:gdLst/>
              <a:ahLst/>
              <a:cxnLst/>
              <a:rect l="0" t="0" r="0" b="0"/>
              <a:pathLst>
                <a:path w="92656" h="230131">
                  <a:moveTo>
                    <a:pt x="21217" y="13207"/>
                  </a:moveTo>
                  <a:lnTo>
                    <a:pt x="21217" y="9415"/>
                  </a:lnTo>
                  <a:lnTo>
                    <a:pt x="20424" y="8297"/>
                  </a:lnTo>
                  <a:lnTo>
                    <a:pt x="19100" y="7553"/>
                  </a:lnTo>
                  <a:lnTo>
                    <a:pt x="17424" y="7056"/>
                  </a:lnTo>
                  <a:lnTo>
                    <a:pt x="16307" y="5931"/>
                  </a:lnTo>
                  <a:lnTo>
                    <a:pt x="14368" y="0"/>
                  </a:lnTo>
                  <a:lnTo>
                    <a:pt x="12088" y="1516"/>
                  </a:lnTo>
                  <a:lnTo>
                    <a:pt x="10368" y="3032"/>
                  </a:lnTo>
                  <a:lnTo>
                    <a:pt x="8458" y="6833"/>
                  </a:lnTo>
                  <a:lnTo>
                    <a:pt x="868" y="36513"/>
                  </a:lnTo>
                  <a:lnTo>
                    <a:pt x="0" y="70081"/>
                  </a:lnTo>
                  <a:lnTo>
                    <a:pt x="643" y="102643"/>
                  </a:lnTo>
                  <a:lnTo>
                    <a:pt x="5508" y="136632"/>
                  </a:lnTo>
                  <a:lnTo>
                    <a:pt x="11977" y="167164"/>
                  </a:lnTo>
                  <a:lnTo>
                    <a:pt x="16581" y="186672"/>
                  </a:lnTo>
                  <a:lnTo>
                    <a:pt x="25507" y="201692"/>
                  </a:lnTo>
                  <a:lnTo>
                    <a:pt x="46847" y="220477"/>
                  </a:lnTo>
                  <a:lnTo>
                    <a:pt x="65324" y="229225"/>
                  </a:lnTo>
                  <a:lnTo>
                    <a:pt x="74687" y="230130"/>
                  </a:lnTo>
                  <a:lnTo>
                    <a:pt x="81494" y="227886"/>
                  </a:lnTo>
                  <a:lnTo>
                    <a:pt x="87165" y="224243"/>
                  </a:lnTo>
                  <a:lnTo>
                    <a:pt x="88995" y="221366"/>
                  </a:lnTo>
                  <a:lnTo>
                    <a:pt x="92655" y="206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983"/>
            <p:cNvSpPr/>
            <p:nvPr/>
          </p:nvSpPr>
          <p:spPr bwMode="auto">
            <a:xfrm>
              <a:off x="7001868" y="2795121"/>
              <a:ext cx="156171" cy="108059"/>
            </a:xfrm>
            <a:custGeom>
              <a:avLst/>
              <a:gdLst/>
              <a:ahLst/>
              <a:cxnLst/>
              <a:rect l="0" t="0" r="0" b="0"/>
              <a:pathLst>
                <a:path w="156171" h="108059">
                  <a:moveTo>
                    <a:pt x="6151" y="12373"/>
                  </a:moveTo>
                  <a:lnTo>
                    <a:pt x="6151" y="22316"/>
                  </a:lnTo>
                  <a:lnTo>
                    <a:pt x="0" y="46165"/>
                  </a:lnTo>
                  <a:lnTo>
                    <a:pt x="1565" y="53321"/>
                  </a:lnTo>
                  <a:lnTo>
                    <a:pt x="9037" y="64382"/>
                  </a:lnTo>
                  <a:lnTo>
                    <a:pt x="18951" y="74210"/>
                  </a:lnTo>
                  <a:lnTo>
                    <a:pt x="30140" y="80613"/>
                  </a:lnTo>
                  <a:lnTo>
                    <a:pt x="41434" y="83179"/>
                  </a:lnTo>
                  <a:lnTo>
                    <a:pt x="43960" y="83389"/>
                  </a:lnTo>
                  <a:lnTo>
                    <a:pt x="46438" y="81942"/>
                  </a:lnTo>
                  <a:lnTo>
                    <a:pt x="51308" y="76101"/>
                  </a:lnTo>
                  <a:lnTo>
                    <a:pt x="54002" y="68213"/>
                  </a:lnTo>
                  <a:lnTo>
                    <a:pt x="63739" y="38716"/>
                  </a:lnTo>
                  <a:lnTo>
                    <a:pt x="75264" y="11432"/>
                  </a:lnTo>
                  <a:lnTo>
                    <a:pt x="79995" y="4546"/>
                  </a:lnTo>
                  <a:lnTo>
                    <a:pt x="84744" y="957"/>
                  </a:lnTo>
                  <a:lnTo>
                    <a:pt x="87121" y="0"/>
                  </a:lnTo>
                  <a:lnTo>
                    <a:pt x="88706" y="155"/>
                  </a:lnTo>
                  <a:lnTo>
                    <a:pt x="89763" y="1053"/>
                  </a:lnTo>
                  <a:lnTo>
                    <a:pt x="90467" y="2445"/>
                  </a:lnTo>
                  <a:lnTo>
                    <a:pt x="91794" y="35139"/>
                  </a:lnTo>
                  <a:lnTo>
                    <a:pt x="91865" y="69699"/>
                  </a:lnTo>
                  <a:lnTo>
                    <a:pt x="92668" y="91636"/>
                  </a:lnTo>
                  <a:lnTo>
                    <a:pt x="95668" y="98665"/>
                  </a:lnTo>
                  <a:lnTo>
                    <a:pt x="101819" y="107085"/>
                  </a:lnTo>
                  <a:lnTo>
                    <a:pt x="104060" y="108058"/>
                  </a:lnTo>
                  <a:lnTo>
                    <a:pt x="106349" y="107913"/>
                  </a:lnTo>
                  <a:lnTo>
                    <a:pt x="108669" y="107022"/>
                  </a:lnTo>
                  <a:lnTo>
                    <a:pt x="119517" y="98184"/>
                  </a:lnTo>
                  <a:lnTo>
                    <a:pt x="137406" y="69569"/>
                  </a:lnTo>
                  <a:lnTo>
                    <a:pt x="156170" y="338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984"/>
            <p:cNvSpPr/>
            <p:nvPr/>
          </p:nvSpPr>
          <p:spPr bwMode="auto">
            <a:xfrm>
              <a:off x="6869088" y="2780424"/>
              <a:ext cx="153219" cy="131367"/>
            </a:xfrm>
            <a:custGeom>
              <a:avLst/>
              <a:gdLst/>
              <a:ahLst/>
              <a:cxnLst/>
              <a:rect l="0" t="0" r="0" b="0"/>
              <a:pathLst>
                <a:path w="153219" h="131367">
                  <a:moveTo>
                    <a:pt x="24631" y="55645"/>
                  </a:moveTo>
                  <a:lnTo>
                    <a:pt x="20838" y="59437"/>
                  </a:lnTo>
                  <a:lnTo>
                    <a:pt x="16860" y="61299"/>
                  </a:lnTo>
                  <a:lnTo>
                    <a:pt x="14688" y="61796"/>
                  </a:lnTo>
                  <a:lnTo>
                    <a:pt x="7838" y="66287"/>
                  </a:lnTo>
                  <a:lnTo>
                    <a:pt x="782" y="72644"/>
                  </a:lnTo>
                  <a:lnTo>
                    <a:pt x="0" y="74122"/>
                  </a:lnTo>
                  <a:lnTo>
                    <a:pt x="273" y="75106"/>
                  </a:lnTo>
                  <a:lnTo>
                    <a:pt x="1248" y="75763"/>
                  </a:lnTo>
                  <a:lnTo>
                    <a:pt x="6566" y="74376"/>
                  </a:lnTo>
                  <a:lnTo>
                    <a:pt x="40526" y="60249"/>
                  </a:lnTo>
                  <a:lnTo>
                    <a:pt x="75771" y="42314"/>
                  </a:lnTo>
                  <a:lnTo>
                    <a:pt x="96940" y="29317"/>
                  </a:lnTo>
                  <a:lnTo>
                    <a:pt x="106027" y="17593"/>
                  </a:lnTo>
                  <a:lnTo>
                    <a:pt x="109074" y="8739"/>
                  </a:lnTo>
                  <a:lnTo>
                    <a:pt x="109786" y="3577"/>
                  </a:lnTo>
                  <a:lnTo>
                    <a:pt x="108388" y="1883"/>
                  </a:lnTo>
                  <a:lnTo>
                    <a:pt x="102602" y="0"/>
                  </a:lnTo>
                  <a:lnTo>
                    <a:pt x="94739" y="1281"/>
                  </a:lnTo>
                  <a:lnTo>
                    <a:pt x="72963" y="12363"/>
                  </a:lnTo>
                  <a:lnTo>
                    <a:pt x="46469" y="47897"/>
                  </a:lnTo>
                  <a:lnTo>
                    <a:pt x="30885" y="76957"/>
                  </a:lnTo>
                  <a:lnTo>
                    <a:pt x="26484" y="94680"/>
                  </a:lnTo>
                  <a:lnTo>
                    <a:pt x="27571" y="105008"/>
                  </a:lnTo>
                  <a:lnTo>
                    <a:pt x="28972" y="109985"/>
                  </a:lnTo>
                  <a:lnTo>
                    <a:pt x="36879" y="119748"/>
                  </a:lnTo>
                  <a:lnTo>
                    <a:pt x="42321" y="124574"/>
                  </a:lnTo>
                  <a:lnTo>
                    <a:pt x="54718" y="129936"/>
                  </a:lnTo>
                  <a:lnTo>
                    <a:pt x="61357" y="131366"/>
                  </a:lnTo>
                  <a:lnTo>
                    <a:pt x="77202" y="128722"/>
                  </a:lnTo>
                  <a:lnTo>
                    <a:pt x="103972" y="118308"/>
                  </a:lnTo>
                  <a:lnTo>
                    <a:pt x="129896" y="103051"/>
                  </a:lnTo>
                  <a:lnTo>
                    <a:pt x="153218" y="842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985"/>
            <p:cNvSpPr/>
            <p:nvPr/>
          </p:nvSpPr>
          <p:spPr bwMode="auto">
            <a:xfrm>
              <a:off x="6731767" y="2737378"/>
              <a:ext cx="116943" cy="155069"/>
            </a:xfrm>
            <a:custGeom>
              <a:avLst/>
              <a:gdLst/>
              <a:ahLst/>
              <a:cxnLst/>
              <a:rect l="0" t="0" r="0" b="0"/>
              <a:pathLst>
                <a:path w="116943" h="155069">
                  <a:moveTo>
                    <a:pt x="90514" y="34397"/>
                  </a:moveTo>
                  <a:lnTo>
                    <a:pt x="90514" y="17397"/>
                  </a:lnTo>
                  <a:lnTo>
                    <a:pt x="89721" y="15920"/>
                  </a:lnTo>
                  <a:lnTo>
                    <a:pt x="88397" y="14935"/>
                  </a:lnTo>
                  <a:lnTo>
                    <a:pt x="84811" y="13048"/>
                  </a:lnTo>
                  <a:lnTo>
                    <a:pt x="69929" y="3138"/>
                  </a:lnTo>
                  <a:lnTo>
                    <a:pt x="56723" y="0"/>
                  </a:lnTo>
                  <a:lnTo>
                    <a:pt x="47449" y="1382"/>
                  </a:lnTo>
                  <a:lnTo>
                    <a:pt x="35421" y="6623"/>
                  </a:lnTo>
                  <a:lnTo>
                    <a:pt x="24245" y="15505"/>
                  </a:lnTo>
                  <a:lnTo>
                    <a:pt x="21374" y="22297"/>
                  </a:lnTo>
                  <a:lnTo>
                    <a:pt x="20608" y="26330"/>
                  </a:lnTo>
                  <a:lnTo>
                    <a:pt x="21874" y="35045"/>
                  </a:lnTo>
                  <a:lnTo>
                    <a:pt x="23323" y="39591"/>
                  </a:lnTo>
                  <a:lnTo>
                    <a:pt x="29166" y="46760"/>
                  </a:lnTo>
                  <a:lnTo>
                    <a:pt x="63523" y="69033"/>
                  </a:lnTo>
                  <a:lnTo>
                    <a:pt x="98790" y="92631"/>
                  </a:lnTo>
                  <a:lnTo>
                    <a:pt x="108215" y="100231"/>
                  </a:lnTo>
                  <a:lnTo>
                    <a:pt x="114256" y="108900"/>
                  </a:lnTo>
                  <a:lnTo>
                    <a:pt x="116942" y="118045"/>
                  </a:lnTo>
                  <a:lnTo>
                    <a:pt x="116070" y="121912"/>
                  </a:lnTo>
                  <a:lnTo>
                    <a:pt x="110868" y="128326"/>
                  </a:lnTo>
                  <a:lnTo>
                    <a:pt x="88097" y="143821"/>
                  </a:lnTo>
                  <a:lnTo>
                    <a:pt x="62899" y="151926"/>
                  </a:lnTo>
                  <a:lnTo>
                    <a:pt x="28056" y="155068"/>
                  </a:lnTo>
                  <a:lnTo>
                    <a:pt x="14336" y="154703"/>
                  </a:lnTo>
                  <a:lnTo>
                    <a:pt x="5592" y="151896"/>
                  </a:lnTo>
                  <a:lnTo>
                    <a:pt x="2944" y="149242"/>
                  </a:lnTo>
                  <a:lnTo>
                    <a:pt x="0" y="142060"/>
                  </a:lnTo>
                  <a:lnTo>
                    <a:pt x="10" y="138716"/>
                  </a:lnTo>
                  <a:lnTo>
                    <a:pt x="4789" y="1272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986"/>
            <p:cNvSpPr/>
            <p:nvPr/>
          </p:nvSpPr>
          <p:spPr bwMode="auto">
            <a:xfrm>
              <a:off x="6486294" y="2621765"/>
              <a:ext cx="157013" cy="146687"/>
            </a:xfrm>
            <a:custGeom>
              <a:avLst/>
              <a:gdLst/>
              <a:ahLst/>
              <a:cxnLst/>
              <a:rect l="0" t="0" r="0" b="0"/>
              <a:pathLst>
                <a:path w="157013" h="146687">
                  <a:moveTo>
                    <a:pt x="50237" y="71429"/>
                  </a:moveTo>
                  <a:lnTo>
                    <a:pt x="37030" y="71429"/>
                  </a:lnTo>
                  <a:lnTo>
                    <a:pt x="36670" y="70635"/>
                  </a:lnTo>
                  <a:lnTo>
                    <a:pt x="36044" y="65278"/>
                  </a:lnTo>
                  <a:lnTo>
                    <a:pt x="48310" y="49850"/>
                  </a:lnTo>
                  <a:lnTo>
                    <a:pt x="48952" y="47518"/>
                  </a:lnTo>
                  <a:lnTo>
                    <a:pt x="50174" y="45963"/>
                  </a:lnTo>
                  <a:lnTo>
                    <a:pt x="53649" y="44236"/>
                  </a:lnTo>
                  <a:lnTo>
                    <a:pt x="66997" y="42975"/>
                  </a:lnTo>
                  <a:lnTo>
                    <a:pt x="68554" y="43729"/>
                  </a:lnTo>
                  <a:lnTo>
                    <a:pt x="69592" y="45024"/>
                  </a:lnTo>
                  <a:lnTo>
                    <a:pt x="70745" y="48581"/>
                  </a:lnTo>
                  <a:lnTo>
                    <a:pt x="71614" y="79883"/>
                  </a:lnTo>
                  <a:lnTo>
                    <a:pt x="71664" y="113779"/>
                  </a:lnTo>
                  <a:lnTo>
                    <a:pt x="72461" y="122795"/>
                  </a:lnTo>
                  <a:lnTo>
                    <a:pt x="78518" y="135172"/>
                  </a:lnTo>
                  <a:lnTo>
                    <a:pt x="78001" y="110527"/>
                  </a:lnTo>
                  <a:lnTo>
                    <a:pt x="71535" y="76008"/>
                  </a:lnTo>
                  <a:lnTo>
                    <a:pt x="65245" y="41188"/>
                  </a:lnTo>
                  <a:lnTo>
                    <a:pt x="64533" y="14829"/>
                  </a:lnTo>
                  <a:lnTo>
                    <a:pt x="68319" y="14442"/>
                  </a:lnTo>
                  <a:lnTo>
                    <a:pt x="102600" y="26139"/>
                  </a:lnTo>
                  <a:lnTo>
                    <a:pt x="116595" y="28247"/>
                  </a:lnTo>
                  <a:lnTo>
                    <a:pt x="121534" y="26307"/>
                  </a:lnTo>
                  <a:lnTo>
                    <a:pt x="126374" y="23594"/>
                  </a:lnTo>
                  <a:lnTo>
                    <a:pt x="133562" y="21272"/>
                  </a:lnTo>
                  <a:lnTo>
                    <a:pt x="138336" y="17916"/>
                  </a:lnTo>
                  <a:lnTo>
                    <a:pt x="140986" y="13778"/>
                  </a:lnTo>
                  <a:lnTo>
                    <a:pt x="142827" y="7216"/>
                  </a:lnTo>
                  <a:lnTo>
                    <a:pt x="143103" y="89"/>
                  </a:lnTo>
                  <a:lnTo>
                    <a:pt x="153049" y="0"/>
                  </a:lnTo>
                  <a:lnTo>
                    <a:pt x="154498" y="791"/>
                  </a:lnTo>
                  <a:lnTo>
                    <a:pt x="155463" y="2112"/>
                  </a:lnTo>
                  <a:lnTo>
                    <a:pt x="156535" y="5696"/>
                  </a:lnTo>
                  <a:lnTo>
                    <a:pt x="157012" y="9935"/>
                  </a:lnTo>
                  <a:lnTo>
                    <a:pt x="152991" y="16582"/>
                  </a:lnTo>
                  <a:lnTo>
                    <a:pt x="120007" y="51543"/>
                  </a:lnTo>
                  <a:lnTo>
                    <a:pt x="87067" y="79672"/>
                  </a:lnTo>
                  <a:lnTo>
                    <a:pt x="59386" y="105004"/>
                  </a:lnTo>
                  <a:lnTo>
                    <a:pt x="23705" y="133182"/>
                  </a:lnTo>
                  <a:lnTo>
                    <a:pt x="5069" y="145024"/>
                  </a:lnTo>
                  <a:lnTo>
                    <a:pt x="1075" y="146686"/>
                  </a:lnTo>
                  <a:lnTo>
                    <a:pt x="0" y="146206"/>
                  </a:lnTo>
                  <a:lnTo>
                    <a:pt x="3039" y="141440"/>
                  </a:lnTo>
                  <a:lnTo>
                    <a:pt x="30125" y="124652"/>
                  </a:lnTo>
                  <a:lnTo>
                    <a:pt x="62358" y="105984"/>
                  </a:lnTo>
                  <a:lnTo>
                    <a:pt x="88167" y="92343"/>
                  </a:lnTo>
                  <a:lnTo>
                    <a:pt x="113397" y="80459"/>
                  </a:lnTo>
                  <a:lnTo>
                    <a:pt x="150250" y="6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987"/>
            <p:cNvSpPr/>
            <p:nvPr/>
          </p:nvSpPr>
          <p:spPr bwMode="auto">
            <a:xfrm>
              <a:off x="6315075" y="2760516"/>
              <a:ext cx="216797" cy="222814"/>
            </a:xfrm>
            <a:custGeom>
              <a:avLst/>
              <a:gdLst/>
              <a:ahLst/>
              <a:cxnLst/>
              <a:rect l="0" t="0" r="0" b="0"/>
              <a:pathLst>
                <a:path w="216797" h="222814">
                  <a:moveTo>
                    <a:pt x="0" y="4115"/>
                  </a:moveTo>
                  <a:lnTo>
                    <a:pt x="0" y="0"/>
                  </a:lnTo>
                  <a:lnTo>
                    <a:pt x="0" y="1757"/>
                  </a:lnTo>
                  <a:lnTo>
                    <a:pt x="794" y="2543"/>
                  </a:lnTo>
                  <a:lnTo>
                    <a:pt x="30528" y="13997"/>
                  </a:lnTo>
                  <a:lnTo>
                    <a:pt x="63239" y="23236"/>
                  </a:lnTo>
                  <a:lnTo>
                    <a:pt x="90880" y="30330"/>
                  </a:lnTo>
                  <a:lnTo>
                    <a:pt x="119179" y="37459"/>
                  </a:lnTo>
                  <a:lnTo>
                    <a:pt x="147672" y="44598"/>
                  </a:lnTo>
                  <a:lnTo>
                    <a:pt x="175429" y="52534"/>
                  </a:lnTo>
                  <a:lnTo>
                    <a:pt x="191474" y="60295"/>
                  </a:lnTo>
                  <a:lnTo>
                    <a:pt x="202310" y="71153"/>
                  </a:lnTo>
                  <a:lnTo>
                    <a:pt x="215734" y="93734"/>
                  </a:lnTo>
                  <a:lnTo>
                    <a:pt x="216796" y="107975"/>
                  </a:lnTo>
                  <a:lnTo>
                    <a:pt x="213829" y="124094"/>
                  </a:lnTo>
                  <a:lnTo>
                    <a:pt x="202440" y="146556"/>
                  </a:lnTo>
                  <a:lnTo>
                    <a:pt x="175543" y="175480"/>
                  </a:lnTo>
                  <a:lnTo>
                    <a:pt x="142767" y="205570"/>
                  </a:lnTo>
                  <a:lnTo>
                    <a:pt x="130612" y="222624"/>
                  </a:lnTo>
                  <a:lnTo>
                    <a:pt x="131525" y="222813"/>
                  </a:lnTo>
                  <a:lnTo>
                    <a:pt x="164482" y="210833"/>
                  </a:lnTo>
                  <a:lnTo>
                    <a:pt x="200025" y="1827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988"/>
            <p:cNvSpPr/>
            <p:nvPr/>
          </p:nvSpPr>
          <p:spPr bwMode="auto">
            <a:xfrm>
              <a:off x="6209293" y="2878931"/>
              <a:ext cx="262946" cy="28576"/>
            </a:xfrm>
            <a:custGeom>
              <a:avLst/>
              <a:gdLst/>
              <a:ahLst/>
              <a:cxnLst/>
              <a:rect l="0" t="0" r="0" b="0"/>
              <a:pathLst>
                <a:path w="262946" h="28576">
                  <a:moveTo>
                    <a:pt x="20057" y="28575"/>
                  </a:moveTo>
                  <a:lnTo>
                    <a:pt x="0" y="28575"/>
                  </a:lnTo>
                  <a:lnTo>
                    <a:pt x="2825" y="28575"/>
                  </a:lnTo>
                  <a:lnTo>
                    <a:pt x="37258" y="17184"/>
                  </a:lnTo>
                  <a:lnTo>
                    <a:pt x="66781" y="14352"/>
                  </a:lnTo>
                  <a:lnTo>
                    <a:pt x="96784" y="9633"/>
                  </a:lnTo>
                  <a:lnTo>
                    <a:pt x="130456" y="7882"/>
                  </a:lnTo>
                  <a:lnTo>
                    <a:pt x="165568" y="7363"/>
                  </a:lnTo>
                  <a:lnTo>
                    <a:pt x="199520" y="7209"/>
                  </a:lnTo>
                  <a:lnTo>
                    <a:pt x="233130" y="5040"/>
                  </a:lnTo>
                  <a:lnTo>
                    <a:pt x="2629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989"/>
            <p:cNvSpPr/>
            <p:nvPr/>
          </p:nvSpPr>
          <p:spPr bwMode="auto">
            <a:xfrm>
              <a:off x="6151063" y="2828925"/>
              <a:ext cx="306888" cy="7145"/>
            </a:xfrm>
            <a:custGeom>
              <a:avLst/>
              <a:gdLst/>
              <a:ahLst/>
              <a:cxnLst/>
              <a:rect l="0" t="0" r="0" b="0"/>
              <a:pathLst>
                <a:path w="306888" h="7145">
                  <a:moveTo>
                    <a:pt x="6850" y="0"/>
                  </a:moveTo>
                  <a:lnTo>
                    <a:pt x="3057" y="0"/>
                  </a:lnTo>
                  <a:lnTo>
                    <a:pt x="1940" y="794"/>
                  </a:lnTo>
                  <a:lnTo>
                    <a:pt x="1195" y="2117"/>
                  </a:lnTo>
                  <a:lnTo>
                    <a:pt x="0" y="6151"/>
                  </a:lnTo>
                  <a:lnTo>
                    <a:pt x="35014" y="7105"/>
                  </a:lnTo>
                  <a:lnTo>
                    <a:pt x="65994" y="7133"/>
                  </a:lnTo>
                  <a:lnTo>
                    <a:pt x="100310" y="7141"/>
                  </a:lnTo>
                  <a:lnTo>
                    <a:pt x="125381" y="6348"/>
                  </a:lnTo>
                  <a:lnTo>
                    <a:pt x="155045" y="3351"/>
                  </a:lnTo>
                  <a:lnTo>
                    <a:pt x="184633" y="1489"/>
                  </a:lnTo>
                  <a:lnTo>
                    <a:pt x="212071" y="662"/>
                  </a:lnTo>
                  <a:lnTo>
                    <a:pt x="246161" y="196"/>
                  </a:lnTo>
                  <a:lnTo>
                    <a:pt x="278664" y="852"/>
                  </a:lnTo>
                  <a:lnTo>
                    <a:pt x="30688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990"/>
            <p:cNvSpPr/>
            <p:nvPr/>
          </p:nvSpPr>
          <p:spPr bwMode="auto">
            <a:xfrm>
              <a:off x="5846064" y="2651422"/>
              <a:ext cx="253245" cy="258794"/>
            </a:xfrm>
            <a:custGeom>
              <a:avLst/>
              <a:gdLst/>
              <a:ahLst/>
              <a:cxnLst/>
              <a:rect l="0" t="0" r="0" b="0"/>
              <a:pathLst>
                <a:path w="253245" h="258794">
                  <a:moveTo>
                    <a:pt x="183261" y="56059"/>
                  </a:moveTo>
                  <a:lnTo>
                    <a:pt x="183261" y="63116"/>
                  </a:lnTo>
                  <a:lnTo>
                    <a:pt x="183261" y="57045"/>
                  </a:lnTo>
                  <a:lnTo>
                    <a:pt x="182467" y="56716"/>
                  </a:lnTo>
                  <a:lnTo>
                    <a:pt x="177110" y="56146"/>
                  </a:lnTo>
                  <a:lnTo>
                    <a:pt x="176558" y="53981"/>
                  </a:lnTo>
                  <a:lnTo>
                    <a:pt x="176411" y="52293"/>
                  </a:lnTo>
                  <a:lnTo>
                    <a:pt x="163472" y="17984"/>
                  </a:lnTo>
                  <a:lnTo>
                    <a:pt x="159120" y="11885"/>
                  </a:lnTo>
                  <a:lnTo>
                    <a:pt x="148415" y="3989"/>
                  </a:lnTo>
                  <a:lnTo>
                    <a:pt x="131397" y="414"/>
                  </a:lnTo>
                  <a:lnTo>
                    <a:pt x="105106" y="0"/>
                  </a:lnTo>
                  <a:lnTo>
                    <a:pt x="71271" y="12684"/>
                  </a:lnTo>
                  <a:lnTo>
                    <a:pt x="41636" y="31028"/>
                  </a:lnTo>
                  <a:lnTo>
                    <a:pt x="18463" y="59877"/>
                  </a:lnTo>
                  <a:lnTo>
                    <a:pt x="17039" y="64955"/>
                  </a:lnTo>
                  <a:lnTo>
                    <a:pt x="17574" y="74829"/>
                  </a:lnTo>
                  <a:lnTo>
                    <a:pt x="19622" y="78892"/>
                  </a:lnTo>
                  <a:lnTo>
                    <a:pt x="30883" y="89194"/>
                  </a:lnTo>
                  <a:lnTo>
                    <a:pt x="50535" y="101155"/>
                  </a:lnTo>
                  <a:lnTo>
                    <a:pt x="81581" y="110872"/>
                  </a:lnTo>
                  <a:lnTo>
                    <a:pt x="107114" y="119050"/>
                  </a:lnTo>
                  <a:lnTo>
                    <a:pt x="134337" y="127976"/>
                  </a:lnTo>
                  <a:lnTo>
                    <a:pt x="161517" y="137235"/>
                  </a:lnTo>
                  <a:lnTo>
                    <a:pt x="186826" y="146641"/>
                  </a:lnTo>
                  <a:lnTo>
                    <a:pt x="219595" y="164655"/>
                  </a:lnTo>
                  <a:lnTo>
                    <a:pt x="245621" y="185073"/>
                  </a:lnTo>
                  <a:lnTo>
                    <a:pt x="250234" y="192075"/>
                  </a:lnTo>
                  <a:lnTo>
                    <a:pt x="253244" y="206204"/>
                  </a:lnTo>
                  <a:lnTo>
                    <a:pt x="251348" y="212512"/>
                  </a:lnTo>
                  <a:lnTo>
                    <a:pt x="242891" y="223754"/>
                  </a:lnTo>
                  <a:lnTo>
                    <a:pt x="217157" y="239009"/>
                  </a:lnTo>
                  <a:lnTo>
                    <a:pt x="193563" y="246643"/>
                  </a:lnTo>
                  <a:lnTo>
                    <a:pt x="166409" y="252682"/>
                  </a:lnTo>
                  <a:lnTo>
                    <a:pt x="135819" y="258012"/>
                  </a:lnTo>
                  <a:lnTo>
                    <a:pt x="103702" y="258793"/>
                  </a:lnTo>
                  <a:lnTo>
                    <a:pt x="73289" y="256494"/>
                  </a:lnTo>
                  <a:lnTo>
                    <a:pt x="39111" y="250738"/>
                  </a:lnTo>
                  <a:lnTo>
                    <a:pt x="10060" y="241681"/>
                  </a:lnTo>
                  <a:lnTo>
                    <a:pt x="3095" y="236983"/>
                  </a:lnTo>
                  <a:lnTo>
                    <a:pt x="0" y="232249"/>
                  </a:lnTo>
                  <a:lnTo>
                    <a:pt x="762" y="229875"/>
                  </a:lnTo>
                  <a:lnTo>
                    <a:pt x="5842" y="225121"/>
                  </a:lnTo>
                  <a:lnTo>
                    <a:pt x="21420" y="217982"/>
                  </a:lnTo>
                  <a:lnTo>
                    <a:pt x="53720" y="214162"/>
                  </a:lnTo>
                  <a:lnTo>
                    <a:pt x="90392" y="2132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1" name="SMARTInkShape-Group575"/>
          <p:cNvGrpSpPr/>
          <p:nvPr/>
        </p:nvGrpSpPr>
        <p:grpSpPr>
          <a:xfrm>
            <a:off x="2564606" y="4493447"/>
            <a:ext cx="28576" cy="49979"/>
            <a:chOff x="2564606" y="4493447"/>
            <a:chExt cx="28576" cy="49979"/>
          </a:xfrm>
        </p:grpSpPr>
        <p:sp>
          <p:nvSpPr>
            <p:cNvPr id="29" name="SMARTInkShape-1991"/>
            <p:cNvSpPr/>
            <p:nvPr/>
          </p:nvSpPr>
          <p:spPr bwMode="auto">
            <a:xfrm>
              <a:off x="2564606" y="4536281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0" y="7144"/>
                  </a:moveTo>
                  <a:lnTo>
                    <a:pt x="0" y="3352"/>
                  </a:lnTo>
                  <a:lnTo>
                    <a:pt x="794" y="2235"/>
                  </a:lnTo>
                  <a:lnTo>
                    <a:pt x="2117" y="1490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992"/>
            <p:cNvSpPr/>
            <p:nvPr/>
          </p:nvSpPr>
          <p:spPr bwMode="auto">
            <a:xfrm>
              <a:off x="2578894" y="4493447"/>
              <a:ext cx="14288" cy="14260"/>
            </a:xfrm>
            <a:custGeom>
              <a:avLst/>
              <a:gdLst/>
              <a:ahLst/>
              <a:cxnLst/>
              <a:rect l="0" t="0" r="0" b="0"/>
              <a:pathLst>
                <a:path w="14288" h="14260">
                  <a:moveTo>
                    <a:pt x="14287" y="14259"/>
                  </a:moveTo>
                  <a:lnTo>
                    <a:pt x="10495" y="14259"/>
                  </a:lnTo>
                  <a:lnTo>
                    <a:pt x="9378" y="13466"/>
                  </a:lnTo>
                  <a:lnTo>
                    <a:pt x="8633" y="12143"/>
                  </a:lnTo>
                  <a:lnTo>
                    <a:pt x="7340" y="6984"/>
                  </a:lnTo>
                  <a:lnTo>
                    <a:pt x="7169" y="1052"/>
                  </a:lnTo>
                  <a:lnTo>
                    <a:pt x="6367" y="692"/>
                  </a:lnTo>
                  <a:lnTo>
                    <a:pt x="295" y="0"/>
                  </a:lnTo>
                  <a:lnTo>
                    <a:pt x="0" y="71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39840" name="SMARTInkShape-1993"/>
          <p:cNvSpPr/>
          <p:nvPr/>
        </p:nvSpPr>
        <p:spPr bwMode="auto">
          <a:xfrm>
            <a:off x="5500688" y="4436277"/>
            <a:ext cx="992105" cy="28567"/>
          </a:xfrm>
          <a:custGeom>
            <a:avLst/>
            <a:gdLst/>
            <a:ahLst/>
            <a:cxnLst/>
            <a:rect l="0" t="0" r="0" b="0"/>
            <a:pathLst>
              <a:path w="992105" h="28567">
                <a:moveTo>
                  <a:pt x="0" y="21423"/>
                </a:moveTo>
                <a:lnTo>
                  <a:pt x="0" y="27574"/>
                </a:lnTo>
                <a:lnTo>
                  <a:pt x="793" y="27905"/>
                </a:lnTo>
                <a:lnTo>
                  <a:pt x="32904" y="28550"/>
                </a:lnTo>
                <a:lnTo>
                  <a:pt x="65619" y="28563"/>
                </a:lnTo>
                <a:lnTo>
                  <a:pt x="93260" y="28566"/>
                </a:lnTo>
                <a:lnTo>
                  <a:pt x="121560" y="26450"/>
                </a:lnTo>
                <a:lnTo>
                  <a:pt x="150052" y="22912"/>
                </a:lnTo>
                <a:lnTo>
                  <a:pt x="180720" y="21864"/>
                </a:lnTo>
                <a:lnTo>
                  <a:pt x="204144" y="21619"/>
                </a:lnTo>
                <a:lnTo>
                  <a:pt x="230431" y="21510"/>
                </a:lnTo>
                <a:lnTo>
                  <a:pt x="255871" y="21462"/>
                </a:lnTo>
                <a:lnTo>
                  <a:pt x="281995" y="21440"/>
                </a:lnTo>
                <a:lnTo>
                  <a:pt x="312127" y="21431"/>
                </a:lnTo>
                <a:lnTo>
                  <a:pt x="341923" y="21426"/>
                </a:lnTo>
                <a:lnTo>
                  <a:pt x="371834" y="21425"/>
                </a:lnTo>
                <a:lnTo>
                  <a:pt x="403649" y="21424"/>
                </a:lnTo>
                <a:lnTo>
                  <a:pt x="438426" y="21423"/>
                </a:lnTo>
                <a:lnTo>
                  <a:pt x="456590" y="21423"/>
                </a:lnTo>
                <a:lnTo>
                  <a:pt x="475050" y="21423"/>
                </a:lnTo>
                <a:lnTo>
                  <a:pt x="493706" y="21423"/>
                </a:lnTo>
                <a:lnTo>
                  <a:pt x="512493" y="21423"/>
                </a:lnTo>
                <a:lnTo>
                  <a:pt x="531368" y="20629"/>
                </a:lnTo>
                <a:lnTo>
                  <a:pt x="550302" y="19306"/>
                </a:lnTo>
                <a:lnTo>
                  <a:pt x="569274" y="17631"/>
                </a:lnTo>
                <a:lnTo>
                  <a:pt x="587478" y="15720"/>
                </a:lnTo>
                <a:lnTo>
                  <a:pt x="622522" y="11480"/>
                </a:lnTo>
                <a:lnTo>
                  <a:pt x="656618" y="9066"/>
                </a:lnTo>
                <a:lnTo>
                  <a:pt x="689498" y="7200"/>
                </a:lnTo>
                <a:lnTo>
                  <a:pt x="719987" y="3725"/>
                </a:lnTo>
                <a:lnTo>
                  <a:pt x="749413" y="1651"/>
                </a:lnTo>
                <a:lnTo>
                  <a:pt x="778366" y="729"/>
                </a:lnTo>
                <a:lnTo>
                  <a:pt x="807109" y="319"/>
                </a:lnTo>
                <a:lnTo>
                  <a:pt x="842481" y="89"/>
                </a:lnTo>
                <a:lnTo>
                  <a:pt x="873070" y="20"/>
                </a:lnTo>
                <a:lnTo>
                  <a:pt x="902242" y="0"/>
                </a:lnTo>
                <a:lnTo>
                  <a:pt x="934841" y="4903"/>
                </a:lnTo>
                <a:lnTo>
                  <a:pt x="967626" y="6841"/>
                </a:lnTo>
                <a:lnTo>
                  <a:pt x="992104" y="7128"/>
                </a:lnTo>
                <a:lnTo>
                  <a:pt x="985517" y="7928"/>
                </a:lnTo>
                <a:lnTo>
                  <a:pt x="964406" y="1427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39846" name="SMARTInkShape-Group577"/>
          <p:cNvGrpSpPr/>
          <p:nvPr/>
        </p:nvGrpSpPr>
        <p:grpSpPr>
          <a:xfrm>
            <a:off x="8223838" y="4073401"/>
            <a:ext cx="674366" cy="473265"/>
            <a:chOff x="8223838" y="4073401"/>
            <a:chExt cx="674366" cy="473265"/>
          </a:xfrm>
        </p:grpSpPr>
        <p:sp>
          <p:nvSpPr>
            <p:cNvPr id="2339841" name="SMARTInkShape-1994"/>
            <p:cNvSpPr/>
            <p:nvPr/>
          </p:nvSpPr>
          <p:spPr bwMode="auto">
            <a:xfrm>
              <a:off x="8665407" y="4073401"/>
              <a:ext cx="232797" cy="473265"/>
            </a:xfrm>
            <a:custGeom>
              <a:avLst/>
              <a:gdLst/>
              <a:ahLst/>
              <a:cxnLst/>
              <a:rect l="0" t="0" r="0" b="0"/>
              <a:pathLst>
                <a:path w="232797" h="473265">
                  <a:moveTo>
                    <a:pt x="71399" y="448593"/>
                  </a:moveTo>
                  <a:lnTo>
                    <a:pt x="67606" y="452385"/>
                  </a:lnTo>
                  <a:lnTo>
                    <a:pt x="61511" y="454247"/>
                  </a:lnTo>
                  <a:lnTo>
                    <a:pt x="49155" y="457412"/>
                  </a:lnTo>
                  <a:lnTo>
                    <a:pt x="23439" y="470171"/>
                  </a:lnTo>
                  <a:lnTo>
                    <a:pt x="20376" y="472504"/>
                  </a:lnTo>
                  <a:lnTo>
                    <a:pt x="17540" y="473264"/>
                  </a:lnTo>
                  <a:lnTo>
                    <a:pt x="14855" y="472978"/>
                  </a:lnTo>
                  <a:lnTo>
                    <a:pt x="12272" y="471993"/>
                  </a:lnTo>
                  <a:lnTo>
                    <a:pt x="7285" y="466666"/>
                  </a:lnTo>
                  <a:lnTo>
                    <a:pt x="4844" y="463023"/>
                  </a:lnTo>
                  <a:lnTo>
                    <a:pt x="1408" y="446518"/>
                  </a:lnTo>
                  <a:lnTo>
                    <a:pt x="247" y="413905"/>
                  </a:lnTo>
                  <a:lnTo>
                    <a:pt x="47" y="384693"/>
                  </a:lnTo>
                  <a:lnTo>
                    <a:pt x="0" y="359868"/>
                  </a:lnTo>
                  <a:lnTo>
                    <a:pt x="4212" y="330843"/>
                  </a:lnTo>
                  <a:lnTo>
                    <a:pt x="9788" y="298628"/>
                  </a:lnTo>
                  <a:lnTo>
                    <a:pt x="12266" y="263144"/>
                  </a:lnTo>
                  <a:lnTo>
                    <a:pt x="17601" y="228323"/>
                  </a:lnTo>
                  <a:lnTo>
                    <a:pt x="25264" y="194326"/>
                  </a:lnTo>
                  <a:lnTo>
                    <a:pt x="33961" y="160696"/>
                  </a:lnTo>
                  <a:lnTo>
                    <a:pt x="41002" y="129345"/>
                  </a:lnTo>
                  <a:lnTo>
                    <a:pt x="48364" y="101124"/>
                  </a:lnTo>
                  <a:lnTo>
                    <a:pt x="64310" y="68179"/>
                  </a:lnTo>
                  <a:lnTo>
                    <a:pt x="77613" y="37429"/>
                  </a:lnTo>
                  <a:lnTo>
                    <a:pt x="83685" y="26934"/>
                  </a:lnTo>
                  <a:lnTo>
                    <a:pt x="96030" y="16564"/>
                  </a:lnTo>
                  <a:lnTo>
                    <a:pt x="119133" y="3478"/>
                  </a:lnTo>
                  <a:lnTo>
                    <a:pt x="137136" y="0"/>
                  </a:lnTo>
                  <a:lnTo>
                    <a:pt x="146388" y="1304"/>
                  </a:lnTo>
                  <a:lnTo>
                    <a:pt x="162588" y="8608"/>
                  </a:lnTo>
                  <a:lnTo>
                    <a:pt x="165530" y="11601"/>
                  </a:lnTo>
                  <a:lnTo>
                    <a:pt x="168797" y="19160"/>
                  </a:lnTo>
                  <a:lnTo>
                    <a:pt x="168133" y="27811"/>
                  </a:lnTo>
                  <a:lnTo>
                    <a:pt x="161180" y="43723"/>
                  </a:lnTo>
                  <a:lnTo>
                    <a:pt x="140816" y="70433"/>
                  </a:lnTo>
                  <a:lnTo>
                    <a:pt x="108968" y="95865"/>
                  </a:lnTo>
                  <a:lnTo>
                    <a:pt x="96019" y="103752"/>
                  </a:lnTo>
                  <a:lnTo>
                    <a:pt x="96543" y="104399"/>
                  </a:lnTo>
                  <a:lnTo>
                    <a:pt x="116789" y="105522"/>
                  </a:lnTo>
                  <a:lnTo>
                    <a:pt x="132649" y="101850"/>
                  </a:lnTo>
                  <a:lnTo>
                    <a:pt x="157037" y="93330"/>
                  </a:lnTo>
                  <a:lnTo>
                    <a:pt x="187808" y="91574"/>
                  </a:lnTo>
                  <a:lnTo>
                    <a:pt x="200130" y="92274"/>
                  </a:lnTo>
                  <a:lnTo>
                    <a:pt x="225886" y="97566"/>
                  </a:lnTo>
                  <a:lnTo>
                    <a:pt x="229159" y="99481"/>
                  </a:lnTo>
                  <a:lnTo>
                    <a:pt x="231341" y="102345"/>
                  </a:lnTo>
                  <a:lnTo>
                    <a:pt x="232796" y="105842"/>
                  </a:lnTo>
                  <a:lnTo>
                    <a:pt x="231385" y="110555"/>
                  </a:lnTo>
                  <a:lnTo>
                    <a:pt x="201828" y="145845"/>
                  </a:lnTo>
                  <a:lnTo>
                    <a:pt x="167724" y="169183"/>
                  </a:lnTo>
                  <a:lnTo>
                    <a:pt x="135041" y="187387"/>
                  </a:lnTo>
                  <a:lnTo>
                    <a:pt x="109041" y="195251"/>
                  </a:lnTo>
                  <a:lnTo>
                    <a:pt x="97919" y="194973"/>
                  </a:lnTo>
                  <a:lnTo>
                    <a:pt x="93841" y="193788"/>
                  </a:lnTo>
                  <a:lnTo>
                    <a:pt x="91123" y="191410"/>
                  </a:lnTo>
                  <a:lnTo>
                    <a:pt x="85687" y="1771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44" name="SMARTInkShape-1995"/>
            <p:cNvSpPr/>
            <p:nvPr/>
          </p:nvSpPr>
          <p:spPr bwMode="auto">
            <a:xfrm>
              <a:off x="8387057" y="4136231"/>
              <a:ext cx="210830" cy="127632"/>
            </a:xfrm>
            <a:custGeom>
              <a:avLst/>
              <a:gdLst/>
              <a:ahLst/>
              <a:cxnLst/>
              <a:rect l="0" t="0" r="0" b="0"/>
              <a:pathLst>
                <a:path w="210830" h="127632">
                  <a:moveTo>
                    <a:pt x="6849" y="0"/>
                  </a:moveTo>
                  <a:lnTo>
                    <a:pt x="0" y="0"/>
                  </a:lnTo>
                  <a:lnTo>
                    <a:pt x="3585" y="3792"/>
                  </a:lnTo>
                  <a:lnTo>
                    <a:pt x="17259" y="6151"/>
                  </a:lnTo>
                  <a:lnTo>
                    <a:pt x="52259" y="7013"/>
                  </a:lnTo>
                  <a:lnTo>
                    <a:pt x="81158" y="7105"/>
                  </a:lnTo>
                  <a:lnTo>
                    <a:pt x="114856" y="7132"/>
                  </a:lnTo>
                  <a:lnTo>
                    <a:pt x="149976" y="7141"/>
                  </a:lnTo>
                  <a:lnTo>
                    <a:pt x="171268" y="8730"/>
                  </a:lnTo>
                  <a:lnTo>
                    <a:pt x="186022" y="14728"/>
                  </a:lnTo>
                  <a:lnTo>
                    <a:pt x="203254" y="27030"/>
                  </a:lnTo>
                  <a:lnTo>
                    <a:pt x="209234" y="36091"/>
                  </a:lnTo>
                  <a:lnTo>
                    <a:pt x="210829" y="40729"/>
                  </a:lnTo>
                  <a:lnTo>
                    <a:pt x="209511" y="46203"/>
                  </a:lnTo>
                  <a:lnTo>
                    <a:pt x="187701" y="79021"/>
                  </a:lnTo>
                  <a:lnTo>
                    <a:pt x="160458" y="112241"/>
                  </a:lnTo>
                  <a:lnTo>
                    <a:pt x="153701" y="121323"/>
                  </a:lnTo>
                  <a:lnTo>
                    <a:pt x="147022" y="126435"/>
                  </a:lnTo>
                  <a:lnTo>
                    <a:pt x="147129" y="127153"/>
                  </a:lnTo>
                  <a:lnTo>
                    <a:pt x="147994" y="127631"/>
                  </a:lnTo>
                  <a:lnTo>
                    <a:pt x="149365" y="127156"/>
                  </a:lnTo>
                  <a:lnTo>
                    <a:pt x="156868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45" name="SMARTInkShape-1996"/>
            <p:cNvSpPr/>
            <p:nvPr/>
          </p:nvSpPr>
          <p:spPr bwMode="auto">
            <a:xfrm>
              <a:off x="8223838" y="4179094"/>
              <a:ext cx="255794" cy="28576"/>
            </a:xfrm>
            <a:custGeom>
              <a:avLst/>
              <a:gdLst/>
              <a:ahLst/>
              <a:cxnLst/>
              <a:rect l="0" t="0" r="0" b="0"/>
              <a:pathLst>
                <a:path w="255794" h="28576">
                  <a:moveTo>
                    <a:pt x="27193" y="28575"/>
                  </a:moveTo>
                  <a:lnTo>
                    <a:pt x="23400" y="28575"/>
                  </a:lnTo>
                  <a:lnTo>
                    <a:pt x="22283" y="27781"/>
                  </a:lnTo>
                  <a:lnTo>
                    <a:pt x="21539" y="26458"/>
                  </a:lnTo>
                  <a:lnTo>
                    <a:pt x="21042" y="24783"/>
                  </a:lnTo>
                  <a:lnTo>
                    <a:pt x="19918" y="23665"/>
                  </a:lnTo>
                  <a:lnTo>
                    <a:pt x="16551" y="22424"/>
                  </a:lnTo>
                  <a:lnTo>
                    <a:pt x="0" y="21457"/>
                  </a:lnTo>
                  <a:lnTo>
                    <a:pt x="2820" y="21439"/>
                  </a:lnTo>
                  <a:lnTo>
                    <a:pt x="25390" y="15281"/>
                  </a:lnTo>
                  <a:lnTo>
                    <a:pt x="56176" y="14484"/>
                  </a:lnTo>
                  <a:lnTo>
                    <a:pt x="88256" y="14345"/>
                  </a:lnTo>
                  <a:lnTo>
                    <a:pt x="122104" y="14304"/>
                  </a:lnTo>
                  <a:lnTo>
                    <a:pt x="153387" y="14293"/>
                  </a:lnTo>
                  <a:lnTo>
                    <a:pt x="185851" y="14289"/>
                  </a:lnTo>
                  <a:lnTo>
                    <a:pt x="216842" y="14288"/>
                  </a:lnTo>
                  <a:lnTo>
                    <a:pt x="227369" y="13494"/>
                  </a:lnTo>
                  <a:lnTo>
                    <a:pt x="249979" y="7012"/>
                  </a:lnTo>
                  <a:lnTo>
                    <a:pt x="251918" y="5468"/>
                  </a:lnTo>
                  <a:lnTo>
                    <a:pt x="2557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9849" name="SMARTInkShape-Group578"/>
          <p:cNvGrpSpPr/>
          <p:nvPr/>
        </p:nvGrpSpPr>
        <p:grpSpPr>
          <a:xfrm>
            <a:off x="735806" y="4408693"/>
            <a:ext cx="600076" cy="329954"/>
            <a:chOff x="735806" y="4408693"/>
            <a:chExt cx="600076" cy="329954"/>
          </a:xfrm>
        </p:grpSpPr>
        <p:sp>
          <p:nvSpPr>
            <p:cNvPr id="2339847" name="SMARTInkShape-1997"/>
            <p:cNvSpPr/>
            <p:nvPr/>
          </p:nvSpPr>
          <p:spPr bwMode="auto">
            <a:xfrm>
              <a:off x="735806" y="4408693"/>
              <a:ext cx="600076" cy="329954"/>
            </a:xfrm>
            <a:custGeom>
              <a:avLst/>
              <a:gdLst/>
              <a:ahLst/>
              <a:cxnLst/>
              <a:rect l="0" t="0" r="0" b="0"/>
              <a:pathLst>
                <a:path w="600076" h="329954">
                  <a:moveTo>
                    <a:pt x="0" y="199026"/>
                  </a:moveTo>
                  <a:lnTo>
                    <a:pt x="0" y="208969"/>
                  </a:lnTo>
                  <a:lnTo>
                    <a:pt x="13001" y="242993"/>
                  </a:lnTo>
                  <a:lnTo>
                    <a:pt x="17699" y="251035"/>
                  </a:lnTo>
                  <a:lnTo>
                    <a:pt x="21889" y="253891"/>
                  </a:lnTo>
                  <a:lnTo>
                    <a:pt x="24118" y="254653"/>
                  </a:lnTo>
                  <a:lnTo>
                    <a:pt x="25604" y="253573"/>
                  </a:lnTo>
                  <a:lnTo>
                    <a:pt x="38402" y="218758"/>
                  </a:lnTo>
                  <a:lnTo>
                    <a:pt x="45334" y="190937"/>
                  </a:lnTo>
                  <a:lnTo>
                    <a:pt x="52414" y="161352"/>
                  </a:lnTo>
                  <a:lnTo>
                    <a:pt x="57008" y="129407"/>
                  </a:lnTo>
                  <a:lnTo>
                    <a:pt x="60527" y="117549"/>
                  </a:lnTo>
                  <a:lnTo>
                    <a:pt x="64736" y="111220"/>
                  </a:lnTo>
                  <a:lnTo>
                    <a:pt x="66970" y="109532"/>
                  </a:lnTo>
                  <a:lnTo>
                    <a:pt x="69253" y="110789"/>
                  </a:lnTo>
                  <a:lnTo>
                    <a:pt x="73906" y="118534"/>
                  </a:lnTo>
                  <a:lnTo>
                    <a:pt x="80989" y="143867"/>
                  </a:lnTo>
                  <a:lnTo>
                    <a:pt x="84322" y="176509"/>
                  </a:lnTo>
                  <a:lnTo>
                    <a:pt x="87218" y="203835"/>
                  </a:lnTo>
                  <a:lnTo>
                    <a:pt x="91945" y="232913"/>
                  </a:lnTo>
                  <a:lnTo>
                    <a:pt x="99338" y="259066"/>
                  </a:lnTo>
                  <a:lnTo>
                    <a:pt x="108632" y="292310"/>
                  </a:lnTo>
                  <a:lnTo>
                    <a:pt x="118884" y="323903"/>
                  </a:lnTo>
                  <a:lnTo>
                    <a:pt x="123746" y="329933"/>
                  </a:lnTo>
                  <a:lnTo>
                    <a:pt x="126153" y="329953"/>
                  </a:lnTo>
                  <a:lnTo>
                    <a:pt x="128552" y="328379"/>
                  </a:lnTo>
                  <a:lnTo>
                    <a:pt x="130945" y="325743"/>
                  </a:lnTo>
                  <a:lnTo>
                    <a:pt x="141283" y="297111"/>
                  </a:lnTo>
                  <a:lnTo>
                    <a:pt x="149047" y="273575"/>
                  </a:lnTo>
                  <a:lnTo>
                    <a:pt x="155672" y="245123"/>
                  </a:lnTo>
                  <a:lnTo>
                    <a:pt x="162057" y="213164"/>
                  </a:lnTo>
                  <a:lnTo>
                    <a:pt x="170186" y="177793"/>
                  </a:lnTo>
                  <a:lnTo>
                    <a:pt x="176974" y="145139"/>
                  </a:lnTo>
                  <a:lnTo>
                    <a:pt x="182636" y="116339"/>
                  </a:lnTo>
                  <a:lnTo>
                    <a:pt x="190287" y="84656"/>
                  </a:lnTo>
                  <a:lnTo>
                    <a:pt x="196787" y="70770"/>
                  </a:lnTo>
                  <a:lnTo>
                    <a:pt x="197866" y="69866"/>
                  </a:lnTo>
                  <a:lnTo>
                    <a:pt x="198586" y="70056"/>
                  </a:lnTo>
                  <a:lnTo>
                    <a:pt x="207607" y="105705"/>
                  </a:lnTo>
                  <a:lnTo>
                    <a:pt x="212126" y="130562"/>
                  </a:lnTo>
                  <a:lnTo>
                    <a:pt x="216780" y="157485"/>
                  </a:lnTo>
                  <a:lnTo>
                    <a:pt x="221495" y="185326"/>
                  </a:lnTo>
                  <a:lnTo>
                    <a:pt x="225442" y="211987"/>
                  </a:lnTo>
                  <a:lnTo>
                    <a:pt x="228458" y="244053"/>
                  </a:lnTo>
                  <a:lnTo>
                    <a:pt x="231977" y="261107"/>
                  </a:lnTo>
                  <a:lnTo>
                    <a:pt x="238303" y="272390"/>
                  </a:lnTo>
                  <a:lnTo>
                    <a:pt x="242213" y="276511"/>
                  </a:lnTo>
                  <a:lnTo>
                    <a:pt x="246406" y="277670"/>
                  </a:lnTo>
                  <a:lnTo>
                    <a:pt x="250790" y="276855"/>
                  </a:lnTo>
                  <a:lnTo>
                    <a:pt x="255299" y="274725"/>
                  </a:lnTo>
                  <a:lnTo>
                    <a:pt x="262427" y="266007"/>
                  </a:lnTo>
                  <a:lnTo>
                    <a:pt x="275135" y="241362"/>
                  </a:lnTo>
                  <a:lnTo>
                    <a:pt x="286589" y="215460"/>
                  </a:lnTo>
                  <a:lnTo>
                    <a:pt x="296971" y="182782"/>
                  </a:lnTo>
                  <a:lnTo>
                    <a:pt x="306877" y="147092"/>
                  </a:lnTo>
                  <a:lnTo>
                    <a:pt x="311741" y="128684"/>
                  </a:lnTo>
                  <a:lnTo>
                    <a:pt x="321379" y="93415"/>
                  </a:lnTo>
                  <a:lnTo>
                    <a:pt x="330954" y="60807"/>
                  </a:lnTo>
                  <a:lnTo>
                    <a:pt x="340501" y="33084"/>
                  </a:lnTo>
                  <a:lnTo>
                    <a:pt x="353069" y="2441"/>
                  </a:lnTo>
                  <a:lnTo>
                    <a:pt x="354442" y="500"/>
                  </a:lnTo>
                  <a:lnTo>
                    <a:pt x="355357" y="0"/>
                  </a:lnTo>
                  <a:lnTo>
                    <a:pt x="356826" y="28508"/>
                  </a:lnTo>
                  <a:lnTo>
                    <a:pt x="357027" y="52596"/>
                  </a:lnTo>
                  <a:lnTo>
                    <a:pt x="357116" y="83411"/>
                  </a:lnTo>
                  <a:lnTo>
                    <a:pt x="357156" y="117479"/>
                  </a:lnTo>
                  <a:lnTo>
                    <a:pt x="357174" y="151141"/>
                  </a:lnTo>
                  <a:lnTo>
                    <a:pt x="357181" y="182506"/>
                  </a:lnTo>
                  <a:lnTo>
                    <a:pt x="357979" y="211528"/>
                  </a:lnTo>
                  <a:lnTo>
                    <a:pt x="360979" y="237655"/>
                  </a:lnTo>
                  <a:lnTo>
                    <a:pt x="366007" y="273365"/>
                  </a:lnTo>
                  <a:lnTo>
                    <a:pt x="367830" y="277160"/>
                  </a:lnTo>
                  <a:lnTo>
                    <a:pt x="369045" y="278103"/>
                  </a:lnTo>
                  <a:lnTo>
                    <a:pt x="369855" y="277144"/>
                  </a:lnTo>
                  <a:lnTo>
                    <a:pt x="376171" y="247736"/>
                  </a:lnTo>
                  <a:lnTo>
                    <a:pt x="378688" y="214693"/>
                  </a:lnTo>
                  <a:lnTo>
                    <a:pt x="382089" y="185881"/>
                  </a:lnTo>
                  <a:lnTo>
                    <a:pt x="386247" y="156671"/>
                  </a:lnTo>
                  <a:lnTo>
                    <a:pt x="391534" y="128608"/>
                  </a:lnTo>
                  <a:lnTo>
                    <a:pt x="399176" y="102906"/>
                  </a:lnTo>
                  <a:lnTo>
                    <a:pt x="406404" y="73559"/>
                  </a:lnTo>
                  <a:lnTo>
                    <a:pt x="408255" y="71725"/>
                  </a:lnTo>
                  <a:lnTo>
                    <a:pt x="410282" y="71296"/>
                  </a:lnTo>
                  <a:lnTo>
                    <a:pt x="411634" y="74185"/>
                  </a:lnTo>
                  <a:lnTo>
                    <a:pt x="415920" y="107985"/>
                  </a:lnTo>
                  <a:lnTo>
                    <a:pt x="419804" y="136338"/>
                  </a:lnTo>
                  <a:lnTo>
                    <a:pt x="424175" y="167461"/>
                  </a:lnTo>
                  <a:lnTo>
                    <a:pt x="428764" y="199813"/>
                  </a:lnTo>
                  <a:lnTo>
                    <a:pt x="434243" y="230332"/>
                  </a:lnTo>
                  <a:lnTo>
                    <a:pt x="446253" y="262982"/>
                  </a:lnTo>
                  <a:lnTo>
                    <a:pt x="455245" y="274547"/>
                  </a:lnTo>
                  <a:lnTo>
                    <a:pt x="460659" y="276361"/>
                  </a:lnTo>
                  <a:lnTo>
                    <a:pt x="473025" y="274143"/>
                  </a:lnTo>
                  <a:lnTo>
                    <a:pt x="497167" y="256384"/>
                  </a:lnTo>
                  <a:lnTo>
                    <a:pt x="517296" y="231397"/>
                  </a:lnTo>
                  <a:lnTo>
                    <a:pt x="538678" y="197538"/>
                  </a:lnTo>
                  <a:lnTo>
                    <a:pt x="548825" y="177396"/>
                  </a:lnTo>
                  <a:lnTo>
                    <a:pt x="558765" y="156031"/>
                  </a:lnTo>
                  <a:lnTo>
                    <a:pt x="567772" y="133850"/>
                  </a:lnTo>
                  <a:lnTo>
                    <a:pt x="576159" y="111125"/>
                  </a:lnTo>
                  <a:lnTo>
                    <a:pt x="584131" y="88038"/>
                  </a:lnTo>
                  <a:lnTo>
                    <a:pt x="600075" y="41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48" name="SMARTInkShape-1998"/>
            <p:cNvSpPr/>
            <p:nvPr/>
          </p:nvSpPr>
          <p:spPr bwMode="auto">
            <a:xfrm>
              <a:off x="735806" y="4607719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7144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9852" name="SMARTInkShape-Group579"/>
          <p:cNvGrpSpPr/>
          <p:nvPr/>
        </p:nvGrpSpPr>
        <p:grpSpPr>
          <a:xfrm>
            <a:off x="8190383" y="5629275"/>
            <a:ext cx="339256" cy="677134"/>
            <a:chOff x="8190383" y="5629275"/>
            <a:chExt cx="339256" cy="677134"/>
          </a:xfrm>
        </p:grpSpPr>
        <p:sp>
          <p:nvSpPr>
            <p:cNvPr id="2339850" name="SMARTInkShape-1999"/>
            <p:cNvSpPr/>
            <p:nvPr/>
          </p:nvSpPr>
          <p:spPr bwMode="auto">
            <a:xfrm>
              <a:off x="8190383" y="5629275"/>
              <a:ext cx="339256" cy="337759"/>
            </a:xfrm>
            <a:custGeom>
              <a:avLst/>
              <a:gdLst/>
              <a:ahLst/>
              <a:cxnLst/>
              <a:rect l="0" t="0" r="0" b="0"/>
              <a:pathLst>
                <a:path w="339256" h="337759">
                  <a:moveTo>
                    <a:pt x="10642" y="264319"/>
                  </a:moveTo>
                  <a:lnTo>
                    <a:pt x="6849" y="268111"/>
                  </a:lnTo>
                  <a:lnTo>
                    <a:pt x="0" y="300998"/>
                  </a:lnTo>
                  <a:lnTo>
                    <a:pt x="1227" y="325545"/>
                  </a:lnTo>
                  <a:lnTo>
                    <a:pt x="4366" y="331330"/>
                  </a:lnTo>
                  <a:lnTo>
                    <a:pt x="8839" y="335187"/>
                  </a:lnTo>
                  <a:lnTo>
                    <a:pt x="14202" y="337758"/>
                  </a:lnTo>
                  <a:lnTo>
                    <a:pt x="30745" y="334264"/>
                  </a:lnTo>
                  <a:lnTo>
                    <a:pt x="52915" y="323187"/>
                  </a:lnTo>
                  <a:lnTo>
                    <a:pt x="81287" y="305035"/>
                  </a:lnTo>
                  <a:lnTo>
                    <a:pt x="116653" y="277388"/>
                  </a:lnTo>
                  <a:lnTo>
                    <a:pt x="136084" y="261125"/>
                  </a:lnTo>
                  <a:lnTo>
                    <a:pt x="156976" y="243140"/>
                  </a:lnTo>
                  <a:lnTo>
                    <a:pt x="178842" y="224006"/>
                  </a:lnTo>
                  <a:lnTo>
                    <a:pt x="201357" y="204106"/>
                  </a:lnTo>
                  <a:lnTo>
                    <a:pt x="221923" y="182902"/>
                  </a:lnTo>
                  <a:lnTo>
                    <a:pt x="241189" y="160828"/>
                  </a:lnTo>
                  <a:lnTo>
                    <a:pt x="259590" y="138175"/>
                  </a:lnTo>
                  <a:lnTo>
                    <a:pt x="276620" y="112754"/>
                  </a:lnTo>
                  <a:lnTo>
                    <a:pt x="292736" y="85489"/>
                  </a:lnTo>
                  <a:lnTo>
                    <a:pt x="308242" y="56992"/>
                  </a:lnTo>
                  <a:lnTo>
                    <a:pt x="33925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51" name="SMARTInkShape-2000"/>
            <p:cNvSpPr/>
            <p:nvPr/>
          </p:nvSpPr>
          <p:spPr bwMode="auto">
            <a:xfrm>
              <a:off x="8322469" y="6022181"/>
              <a:ext cx="200026" cy="284228"/>
            </a:xfrm>
            <a:custGeom>
              <a:avLst/>
              <a:gdLst/>
              <a:ahLst/>
              <a:cxnLst/>
              <a:rect l="0" t="0" r="0" b="0"/>
              <a:pathLst>
                <a:path w="200026" h="284228">
                  <a:moveTo>
                    <a:pt x="0" y="228600"/>
                  </a:moveTo>
                  <a:lnTo>
                    <a:pt x="0" y="232392"/>
                  </a:lnTo>
                  <a:lnTo>
                    <a:pt x="2117" y="236371"/>
                  </a:lnTo>
                  <a:lnTo>
                    <a:pt x="3793" y="238543"/>
                  </a:lnTo>
                  <a:lnTo>
                    <a:pt x="5654" y="245191"/>
                  </a:lnTo>
                  <a:lnTo>
                    <a:pt x="6849" y="262392"/>
                  </a:lnTo>
                  <a:lnTo>
                    <a:pt x="8535" y="266210"/>
                  </a:lnTo>
                  <a:lnTo>
                    <a:pt x="18413" y="278039"/>
                  </a:lnTo>
                  <a:lnTo>
                    <a:pt x="19419" y="280609"/>
                  </a:lnTo>
                  <a:lnTo>
                    <a:pt x="21677" y="282323"/>
                  </a:lnTo>
                  <a:lnTo>
                    <a:pt x="28420" y="284227"/>
                  </a:lnTo>
                  <a:lnTo>
                    <a:pt x="48725" y="277714"/>
                  </a:lnTo>
                  <a:lnTo>
                    <a:pt x="71058" y="258146"/>
                  </a:lnTo>
                  <a:lnTo>
                    <a:pt x="89790" y="234853"/>
                  </a:lnTo>
                  <a:lnTo>
                    <a:pt x="111344" y="205185"/>
                  </a:lnTo>
                  <a:lnTo>
                    <a:pt x="134153" y="170833"/>
                  </a:lnTo>
                  <a:lnTo>
                    <a:pt x="144203" y="151989"/>
                  </a:lnTo>
                  <a:lnTo>
                    <a:pt x="153286" y="132282"/>
                  </a:lnTo>
                  <a:lnTo>
                    <a:pt x="161722" y="112000"/>
                  </a:lnTo>
                  <a:lnTo>
                    <a:pt x="169727" y="90542"/>
                  </a:lnTo>
                  <a:lnTo>
                    <a:pt x="177445" y="68299"/>
                  </a:lnTo>
                  <a:lnTo>
                    <a:pt x="184971" y="45533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39853" name="SMARTInkShape-2408"/>
          <p:cNvSpPr/>
          <p:nvPr/>
        </p:nvSpPr>
        <p:spPr bwMode="auto">
          <a:xfrm>
            <a:off x="7588244" y="3243263"/>
            <a:ext cx="234163" cy="957263"/>
          </a:xfrm>
          <a:custGeom>
            <a:avLst/>
            <a:gdLst/>
            <a:ahLst/>
            <a:cxnLst/>
            <a:rect l="0" t="0" r="0" b="0"/>
            <a:pathLst>
              <a:path w="234163" h="957263">
                <a:moveTo>
                  <a:pt x="19850" y="0"/>
                </a:moveTo>
                <a:lnTo>
                  <a:pt x="12266" y="34131"/>
                </a:lnTo>
                <a:lnTo>
                  <a:pt x="9237" y="56885"/>
                </a:lnTo>
                <a:lnTo>
                  <a:pt x="6425" y="84754"/>
                </a:lnTo>
                <a:lnTo>
                  <a:pt x="3756" y="116034"/>
                </a:lnTo>
                <a:lnTo>
                  <a:pt x="1977" y="155143"/>
                </a:lnTo>
                <a:lnTo>
                  <a:pt x="790" y="199473"/>
                </a:lnTo>
                <a:lnTo>
                  <a:pt x="0" y="247281"/>
                </a:lnTo>
                <a:lnTo>
                  <a:pt x="2648" y="298204"/>
                </a:lnTo>
                <a:lnTo>
                  <a:pt x="7588" y="351202"/>
                </a:lnTo>
                <a:lnTo>
                  <a:pt x="14056" y="405585"/>
                </a:lnTo>
                <a:lnTo>
                  <a:pt x="23925" y="460890"/>
                </a:lnTo>
                <a:lnTo>
                  <a:pt x="36060" y="516810"/>
                </a:lnTo>
                <a:lnTo>
                  <a:pt x="49707" y="573140"/>
                </a:lnTo>
                <a:lnTo>
                  <a:pt x="66742" y="626568"/>
                </a:lnTo>
                <a:lnTo>
                  <a:pt x="86036" y="678062"/>
                </a:lnTo>
                <a:lnTo>
                  <a:pt x="106837" y="728266"/>
                </a:lnTo>
                <a:lnTo>
                  <a:pt x="130228" y="776023"/>
                </a:lnTo>
                <a:lnTo>
                  <a:pt x="155348" y="822149"/>
                </a:lnTo>
                <a:lnTo>
                  <a:pt x="181620" y="867186"/>
                </a:lnTo>
                <a:lnTo>
                  <a:pt x="199134" y="897211"/>
                </a:lnTo>
                <a:lnTo>
                  <a:pt x="234162" y="9572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39861" name="SMARTInkShape-Group709"/>
          <p:cNvGrpSpPr/>
          <p:nvPr/>
        </p:nvGrpSpPr>
        <p:grpSpPr>
          <a:xfrm>
            <a:off x="8186738" y="1307306"/>
            <a:ext cx="828676" cy="544812"/>
            <a:chOff x="8186738" y="1307306"/>
            <a:chExt cx="828676" cy="544812"/>
          </a:xfrm>
        </p:grpSpPr>
        <p:sp>
          <p:nvSpPr>
            <p:cNvPr id="2339854" name="SMARTInkShape-2409"/>
            <p:cNvSpPr/>
            <p:nvPr/>
          </p:nvSpPr>
          <p:spPr bwMode="auto">
            <a:xfrm>
              <a:off x="8459281" y="1564481"/>
              <a:ext cx="177514" cy="92870"/>
            </a:xfrm>
            <a:custGeom>
              <a:avLst/>
              <a:gdLst/>
              <a:ahLst/>
              <a:cxnLst/>
              <a:rect l="0" t="0" r="0" b="0"/>
              <a:pathLst>
                <a:path w="177514" h="92870">
                  <a:moveTo>
                    <a:pt x="13207" y="92869"/>
                  </a:moveTo>
                  <a:lnTo>
                    <a:pt x="7056" y="92869"/>
                  </a:lnTo>
                  <a:lnTo>
                    <a:pt x="0" y="86718"/>
                  </a:lnTo>
                  <a:lnTo>
                    <a:pt x="433" y="85593"/>
                  </a:lnTo>
                  <a:lnTo>
                    <a:pt x="3032" y="82227"/>
                  </a:lnTo>
                  <a:lnTo>
                    <a:pt x="37546" y="60907"/>
                  </a:lnTo>
                  <a:lnTo>
                    <a:pt x="67867" y="47327"/>
                  </a:lnTo>
                  <a:lnTo>
                    <a:pt x="101193" y="34043"/>
                  </a:lnTo>
                  <a:lnTo>
                    <a:pt x="130734" y="24727"/>
                  </a:lnTo>
                  <a:lnTo>
                    <a:pt x="166061" y="12027"/>
                  </a:lnTo>
                  <a:lnTo>
                    <a:pt x="172423" y="7197"/>
                  </a:lnTo>
                  <a:lnTo>
                    <a:pt x="1775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55" name="SMARTInkShape-2410"/>
            <p:cNvSpPr/>
            <p:nvPr/>
          </p:nvSpPr>
          <p:spPr bwMode="auto">
            <a:xfrm>
              <a:off x="8194176" y="1514475"/>
              <a:ext cx="214019" cy="150020"/>
            </a:xfrm>
            <a:custGeom>
              <a:avLst/>
              <a:gdLst/>
              <a:ahLst/>
              <a:cxnLst/>
              <a:rect l="0" t="0" r="0" b="0"/>
              <a:pathLst>
                <a:path w="214019" h="150020">
                  <a:moveTo>
                    <a:pt x="6849" y="150019"/>
                  </a:moveTo>
                  <a:lnTo>
                    <a:pt x="0" y="150019"/>
                  </a:lnTo>
                  <a:lnTo>
                    <a:pt x="34033" y="115698"/>
                  </a:lnTo>
                  <a:lnTo>
                    <a:pt x="64028" y="93283"/>
                  </a:lnTo>
                  <a:lnTo>
                    <a:pt x="98050" y="67768"/>
                  </a:lnTo>
                  <a:lnTo>
                    <a:pt x="133267" y="43892"/>
                  </a:lnTo>
                  <a:lnTo>
                    <a:pt x="165045" y="25529"/>
                  </a:lnTo>
                  <a:lnTo>
                    <a:pt x="199746" y="2973"/>
                  </a:lnTo>
                  <a:lnTo>
                    <a:pt x="2140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56" name="SMARTInkShape-2411"/>
            <p:cNvSpPr/>
            <p:nvPr/>
          </p:nvSpPr>
          <p:spPr bwMode="auto">
            <a:xfrm>
              <a:off x="8186738" y="1664494"/>
              <a:ext cx="130293" cy="105171"/>
            </a:xfrm>
            <a:custGeom>
              <a:avLst/>
              <a:gdLst/>
              <a:ahLst/>
              <a:cxnLst/>
              <a:rect l="0" t="0" r="0" b="0"/>
              <a:pathLst>
                <a:path w="130293" h="105171">
                  <a:moveTo>
                    <a:pt x="0" y="92869"/>
                  </a:moveTo>
                  <a:lnTo>
                    <a:pt x="0" y="100453"/>
                  </a:lnTo>
                  <a:lnTo>
                    <a:pt x="1587" y="102687"/>
                  </a:lnTo>
                  <a:lnTo>
                    <a:pt x="4233" y="104177"/>
                  </a:lnTo>
                  <a:lnTo>
                    <a:pt x="7584" y="105170"/>
                  </a:lnTo>
                  <a:lnTo>
                    <a:pt x="23679" y="102775"/>
                  </a:lnTo>
                  <a:lnTo>
                    <a:pt x="51244" y="89151"/>
                  </a:lnTo>
                  <a:lnTo>
                    <a:pt x="86439" y="71174"/>
                  </a:lnTo>
                  <a:lnTo>
                    <a:pt x="103505" y="61001"/>
                  </a:lnTo>
                  <a:lnTo>
                    <a:pt x="125279" y="37185"/>
                  </a:lnTo>
                  <a:lnTo>
                    <a:pt x="128762" y="31933"/>
                  </a:lnTo>
                  <a:lnTo>
                    <a:pt x="130292" y="26845"/>
                  </a:lnTo>
                  <a:lnTo>
                    <a:pt x="129874" y="16958"/>
                  </a:lnTo>
                  <a:lnTo>
                    <a:pt x="127042" y="9389"/>
                  </a:lnTo>
                  <a:lnTo>
                    <a:pt x="1214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57" name="SMARTInkShape-2412"/>
            <p:cNvSpPr/>
            <p:nvPr/>
          </p:nvSpPr>
          <p:spPr bwMode="auto">
            <a:xfrm>
              <a:off x="8209372" y="1637206"/>
              <a:ext cx="186336" cy="214912"/>
            </a:xfrm>
            <a:custGeom>
              <a:avLst/>
              <a:gdLst/>
              <a:ahLst/>
              <a:cxnLst/>
              <a:rect l="0" t="0" r="0" b="0"/>
              <a:pathLst>
                <a:path w="186336" h="214912">
                  <a:moveTo>
                    <a:pt x="41659" y="13000"/>
                  </a:moveTo>
                  <a:lnTo>
                    <a:pt x="45452" y="13000"/>
                  </a:lnTo>
                  <a:lnTo>
                    <a:pt x="46569" y="12207"/>
                  </a:lnTo>
                  <a:lnTo>
                    <a:pt x="47314" y="10884"/>
                  </a:lnTo>
                  <a:lnTo>
                    <a:pt x="48508" y="3057"/>
                  </a:lnTo>
                  <a:lnTo>
                    <a:pt x="47813" y="1609"/>
                  </a:lnTo>
                  <a:lnTo>
                    <a:pt x="46556" y="644"/>
                  </a:lnTo>
                  <a:lnTo>
                    <a:pt x="44923" y="0"/>
                  </a:lnTo>
                  <a:lnTo>
                    <a:pt x="43042" y="365"/>
                  </a:lnTo>
                  <a:lnTo>
                    <a:pt x="36601" y="4670"/>
                  </a:lnTo>
                  <a:lnTo>
                    <a:pt x="32002" y="8769"/>
                  </a:lnTo>
                  <a:lnTo>
                    <a:pt x="18094" y="37872"/>
                  </a:lnTo>
                  <a:lnTo>
                    <a:pt x="11342" y="55804"/>
                  </a:lnTo>
                  <a:lnTo>
                    <a:pt x="6747" y="89007"/>
                  </a:lnTo>
                  <a:lnTo>
                    <a:pt x="2859" y="115043"/>
                  </a:lnTo>
                  <a:lnTo>
                    <a:pt x="0" y="148892"/>
                  </a:lnTo>
                  <a:lnTo>
                    <a:pt x="6738" y="179030"/>
                  </a:lnTo>
                  <a:lnTo>
                    <a:pt x="18789" y="200483"/>
                  </a:lnTo>
                  <a:lnTo>
                    <a:pt x="29907" y="209568"/>
                  </a:lnTo>
                  <a:lnTo>
                    <a:pt x="36206" y="213101"/>
                  </a:lnTo>
                  <a:lnTo>
                    <a:pt x="51671" y="214911"/>
                  </a:lnTo>
                  <a:lnTo>
                    <a:pt x="80344" y="211467"/>
                  </a:lnTo>
                  <a:lnTo>
                    <a:pt x="102509" y="205983"/>
                  </a:lnTo>
                  <a:lnTo>
                    <a:pt x="135712" y="190301"/>
                  </a:lnTo>
                  <a:lnTo>
                    <a:pt x="160543" y="174454"/>
                  </a:lnTo>
                  <a:lnTo>
                    <a:pt x="181441" y="150285"/>
                  </a:lnTo>
                  <a:lnTo>
                    <a:pt x="184854" y="145004"/>
                  </a:lnTo>
                  <a:lnTo>
                    <a:pt x="186335" y="139897"/>
                  </a:lnTo>
                  <a:lnTo>
                    <a:pt x="184534" y="120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58" name="SMARTInkShape-2413"/>
            <p:cNvSpPr/>
            <p:nvPr/>
          </p:nvSpPr>
          <p:spPr bwMode="auto">
            <a:xfrm>
              <a:off x="8536781" y="1489188"/>
              <a:ext cx="216784" cy="170168"/>
            </a:xfrm>
            <a:custGeom>
              <a:avLst/>
              <a:gdLst/>
              <a:ahLst/>
              <a:cxnLst/>
              <a:rect l="0" t="0" r="0" b="0"/>
              <a:pathLst>
                <a:path w="216784" h="170168">
                  <a:moveTo>
                    <a:pt x="0" y="32431"/>
                  </a:moveTo>
                  <a:lnTo>
                    <a:pt x="3793" y="28638"/>
                  </a:lnTo>
                  <a:lnTo>
                    <a:pt x="9888" y="26776"/>
                  </a:lnTo>
                  <a:lnTo>
                    <a:pt x="22245" y="23612"/>
                  </a:lnTo>
                  <a:lnTo>
                    <a:pt x="32111" y="20574"/>
                  </a:lnTo>
                  <a:lnTo>
                    <a:pt x="64760" y="14671"/>
                  </a:lnTo>
                  <a:lnTo>
                    <a:pt x="99458" y="6815"/>
                  </a:lnTo>
                  <a:lnTo>
                    <a:pt x="131422" y="3939"/>
                  </a:lnTo>
                  <a:lnTo>
                    <a:pt x="161354" y="0"/>
                  </a:lnTo>
                  <a:lnTo>
                    <a:pt x="189538" y="3154"/>
                  </a:lnTo>
                  <a:lnTo>
                    <a:pt x="205683" y="6984"/>
                  </a:lnTo>
                  <a:lnTo>
                    <a:pt x="210941" y="11497"/>
                  </a:lnTo>
                  <a:lnTo>
                    <a:pt x="216783" y="24979"/>
                  </a:lnTo>
                  <a:lnTo>
                    <a:pt x="216279" y="50419"/>
                  </a:lnTo>
                  <a:lnTo>
                    <a:pt x="206720" y="68736"/>
                  </a:lnTo>
                  <a:lnTo>
                    <a:pt x="185604" y="99015"/>
                  </a:lnTo>
                  <a:lnTo>
                    <a:pt x="164267" y="128889"/>
                  </a:lnTo>
                  <a:lnTo>
                    <a:pt x="136667" y="161197"/>
                  </a:lnTo>
                  <a:lnTo>
                    <a:pt x="135562" y="165106"/>
                  </a:lnTo>
                  <a:lnTo>
                    <a:pt x="135618" y="168506"/>
                  </a:lnTo>
                  <a:lnTo>
                    <a:pt x="136450" y="169979"/>
                  </a:lnTo>
                  <a:lnTo>
                    <a:pt x="137798" y="170167"/>
                  </a:lnTo>
                  <a:lnTo>
                    <a:pt x="139491" y="169499"/>
                  </a:lnTo>
                  <a:lnTo>
                    <a:pt x="157163" y="153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59" name="SMARTInkShape-2414"/>
            <p:cNvSpPr/>
            <p:nvPr/>
          </p:nvSpPr>
          <p:spPr bwMode="auto">
            <a:xfrm>
              <a:off x="8722519" y="1307306"/>
              <a:ext cx="292895" cy="128589"/>
            </a:xfrm>
            <a:custGeom>
              <a:avLst/>
              <a:gdLst/>
              <a:ahLst/>
              <a:cxnLst/>
              <a:rect l="0" t="0" r="0" b="0"/>
              <a:pathLst>
                <a:path w="292895" h="128589">
                  <a:moveTo>
                    <a:pt x="0" y="128588"/>
                  </a:moveTo>
                  <a:lnTo>
                    <a:pt x="3793" y="124795"/>
                  </a:lnTo>
                  <a:lnTo>
                    <a:pt x="7771" y="122933"/>
                  </a:lnTo>
                  <a:lnTo>
                    <a:pt x="9943" y="122437"/>
                  </a:lnTo>
                  <a:lnTo>
                    <a:pt x="39145" y="108150"/>
                  </a:lnTo>
                  <a:lnTo>
                    <a:pt x="70703" y="94035"/>
                  </a:lnTo>
                  <a:lnTo>
                    <a:pt x="101455" y="80870"/>
                  </a:lnTo>
                  <a:lnTo>
                    <a:pt x="132807" y="69117"/>
                  </a:lnTo>
                  <a:lnTo>
                    <a:pt x="168025" y="58667"/>
                  </a:lnTo>
                  <a:lnTo>
                    <a:pt x="194534" y="47506"/>
                  </a:lnTo>
                  <a:lnTo>
                    <a:pt x="228649" y="31627"/>
                  </a:lnTo>
                  <a:lnTo>
                    <a:pt x="258865" y="20660"/>
                  </a:lnTo>
                  <a:lnTo>
                    <a:pt x="2928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60" name="SMARTInkShape-2415"/>
            <p:cNvSpPr/>
            <p:nvPr/>
          </p:nvSpPr>
          <p:spPr bwMode="auto">
            <a:xfrm>
              <a:off x="8843963" y="1400288"/>
              <a:ext cx="71438" cy="181768"/>
            </a:xfrm>
            <a:custGeom>
              <a:avLst/>
              <a:gdLst/>
              <a:ahLst/>
              <a:cxnLst/>
              <a:rect l="0" t="0" r="0" b="0"/>
              <a:pathLst>
                <a:path w="71438" h="181768">
                  <a:moveTo>
                    <a:pt x="71437" y="14175"/>
                  </a:moveTo>
                  <a:lnTo>
                    <a:pt x="71437" y="1174"/>
                  </a:lnTo>
                  <a:lnTo>
                    <a:pt x="70643" y="745"/>
                  </a:lnTo>
                  <a:lnTo>
                    <a:pt x="65286" y="0"/>
                  </a:lnTo>
                  <a:lnTo>
                    <a:pt x="60795" y="3713"/>
                  </a:lnTo>
                  <a:lnTo>
                    <a:pt x="58770" y="7673"/>
                  </a:lnTo>
                  <a:lnTo>
                    <a:pt x="57363" y="25519"/>
                  </a:lnTo>
                  <a:lnTo>
                    <a:pt x="55075" y="50723"/>
                  </a:lnTo>
                  <a:lnTo>
                    <a:pt x="50673" y="81606"/>
                  </a:lnTo>
                  <a:lnTo>
                    <a:pt x="48021" y="113161"/>
                  </a:lnTo>
                  <a:lnTo>
                    <a:pt x="43542" y="144067"/>
                  </a:lnTo>
                  <a:lnTo>
                    <a:pt x="39158" y="172606"/>
                  </a:lnTo>
                  <a:lnTo>
                    <a:pt x="35131" y="179839"/>
                  </a:lnTo>
                  <a:lnTo>
                    <a:pt x="32945" y="181767"/>
                  </a:lnTo>
                  <a:lnTo>
                    <a:pt x="29901" y="181465"/>
                  </a:lnTo>
                  <a:lnTo>
                    <a:pt x="22285" y="176897"/>
                  </a:lnTo>
                  <a:lnTo>
                    <a:pt x="0" y="142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9871" name="SMARTInkShape-Group710"/>
          <p:cNvGrpSpPr/>
          <p:nvPr/>
        </p:nvGrpSpPr>
        <p:grpSpPr>
          <a:xfrm>
            <a:off x="6465095" y="1000339"/>
            <a:ext cx="1435894" cy="703871"/>
            <a:chOff x="6465095" y="1000339"/>
            <a:chExt cx="1435894" cy="703871"/>
          </a:xfrm>
        </p:grpSpPr>
        <p:sp>
          <p:nvSpPr>
            <p:cNvPr id="2339862" name="SMARTInkShape-2416"/>
            <p:cNvSpPr/>
            <p:nvPr/>
          </p:nvSpPr>
          <p:spPr bwMode="auto">
            <a:xfrm>
              <a:off x="7715250" y="1107281"/>
              <a:ext cx="185739" cy="85726"/>
            </a:xfrm>
            <a:custGeom>
              <a:avLst/>
              <a:gdLst/>
              <a:ahLst/>
              <a:cxnLst/>
              <a:rect l="0" t="0" r="0" b="0"/>
              <a:pathLst>
                <a:path w="185739" h="85726">
                  <a:moveTo>
                    <a:pt x="0" y="85725"/>
                  </a:moveTo>
                  <a:lnTo>
                    <a:pt x="29829" y="71990"/>
                  </a:lnTo>
                  <a:lnTo>
                    <a:pt x="57962" y="62782"/>
                  </a:lnTo>
                  <a:lnTo>
                    <a:pt x="91434" y="51234"/>
                  </a:lnTo>
                  <a:lnTo>
                    <a:pt x="122694" y="41551"/>
                  </a:lnTo>
                  <a:lnTo>
                    <a:pt x="152065" y="33655"/>
                  </a:lnTo>
                  <a:lnTo>
                    <a:pt x="173291" y="22496"/>
                  </a:lnTo>
                  <a:lnTo>
                    <a:pt x="180206" y="13702"/>
                  </a:lnTo>
                  <a:lnTo>
                    <a:pt x="1857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63" name="SMARTInkShape-2417"/>
            <p:cNvSpPr/>
            <p:nvPr/>
          </p:nvSpPr>
          <p:spPr bwMode="auto">
            <a:xfrm>
              <a:off x="7665687" y="1000339"/>
              <a:ext cx="225779" cy="316242"/>
            </a:xfrm>
            <a:custGeom>
              <a:avLst/>
              <a:gdLst/>
              <a:ahLst/>
              <a:cxnLst/>
              <a:rect l="0" t="0" r="0" b="0"/>
              <a:pathLst>
                <a:path w="225779" h="316242">
                  <a:moveTo>
                    <a:pt x="20988" y="78367"/>
                  </a:moveTo>
                  <a:lnTo>
                    <a:pt x="17195" y="82160"/>
                  </a:lnTo>
                  <a:lnTo>
                    <a:pt x="15333" y="86138"/>
                  </a:lnTo>
                  <a:lnTo>
                    <a:pt x="7421" y="118358"/>
                  </a:lnTo>
                  <a:lnTo>
                    <a:pt x="6842" y="153236"/>
                  </a:lnTo>
                  <a:lnTo>
                    <a:pt x="6742" y="186540"/>
                  </a:lnTo>
                  <a:lnTo>
                    <a:pt x="8830" y="219427"/>
                  </a:lnTo>
                  <a:lnTo>
                    <a:pt x="12358" y="251396"/>
                  </a:lnTo>
                  <a:lnTo>
                    <a:pt x="14771" y="271950"/>
                  </a:lnTo>
                  <a:lnTo>
                    <a:pt x="29851" y="303424"/>
                  </a:lnTo>
                  <a:lnTo>
                    <a:pt x="33669" y="314737"/>
                  </a:lnTo>
                  <a:lnTo>
                    <a:pt x="34998" y="316116"/>
                  </a:lnTo>
                  <a:lnTo>
                    <a:pt x="36678" y="316241"/>
                  </a:lnTo>
                  <a:lnTo>
                    <a:pt x="38592" y="315531"/>
                  </a:lnTo>
                  <a:lnTo>
                    <a:pt x="39867" y="313470"/>
                  </a:lnTo>
                  <a:lnTo>
                    <a:pt x="41285" y="306947"/>
                  </a:lnTo>
                  <a:lnTo>
                    <a:pt x="36492" y="278418"/>
                  </a:lnTo>
                  <a:lnTo>
                    <a:pt x="29374" y="251500"/>
                  </a:lnTo>
                  <a:lnTo>
                    <a:pt x="18357" y="222623"/>
                  </a:lnTo>
                  <a:lnTo>
                    <a:pt x="9713" y="190078"/>
                  </a:lnTo>
                  <a:lnTo>
                    <a:pt x="2919" y="159974"/>
                  </a:lnTo>
                  <a:lnTo>
                    <a:pt x="554" y="131739"/>
                  </a:lnTo>
                  <a:lnTo>
                    <a:pt x="0" y="115582"/>
                  </a:lnTo>
                  <a:lnTo>
                    <a:pt x="3987" y="102580"/>
                  </a:lnTo>
                  <a:lnTo>
                    <a:pt x="15689" y="81298"/>
                  </a:lnTo>
                  <a:lnTo>
                    <a:pt x="34588" y="66624"/>
                  </a:lnTo>
                  <a:lnTo>
                    <a:pt x="69418" y="47443"/>
                  </a:lnTo>
                  <a:lnTo>
                    <a:pt x="98220" y="33927"/>
                  </a:lnTo>
                  <a:lnTo>
                    <a:pt x="130743" y="24542"/>
                  </a:lnTo>
                  <a:lnTo>
                    <a:pt x="160841" y="15941"/>
                  </a:lnTo>
                  <a:lnTo>
                    <a:pt x="189073" y="5278"/>
                  </a:lnTo>
                  <a:lnTo>
                    <a:pt x="224589" y="107"/>
                  </a:lnTo>
                  <a:lnTo>
                    <a:pt x="225778" y="0"/>
                  </a:lnTo>
                  <a:lnTo>
                    <a:pt x="225777" y="723"/>
                  </a:lnTo>
                  <a:lnTo>
                    <a:pt x="221013" y="69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64" name="SMARTInkShape-2418"/>
            <p:cNvSpPr/>
            <p:nvPr/>
          </p:nvSpPr>
          <p:spPr bwMode="auto">
            <a:xfrm>
              <a:off x="7391905" y="1155387"/>
              <a:ext cx="177022" cy="246199"/>
            </a:xfrm>
            <a:custGeom>
              <a:avLst/>
              <a:gdLst/>
              <a:ahLst/>
              <a:cxnLst/>
              <a:rect l="0" t="0" r="0" b="0"/>
              <a:pathLst>
                <a:path w="177022" h="246199">
                  <a:moveTo>
                    <a:pt x="80458" y="159063"/>
                  </a:moveTo>
                  <a:lnTo>
                    <a:pt x="74754" y="165560"/>
                  </a:lnTo>
                  <a:lnTo>
                    <a:pt x="57209" y="195290"/>
                  </a:lnTo>
                  <a:lnTo>
                    <a:pt x="50818" y="213726"/>
                  </a:lnTo>
                  <a:lnTo>
                    <a:pt x="47441" y="219870"/>
                  </a:lnTo>
                  <a:lnTo>
                    <a:pt x="45539" y="226204"/>
                  </a:lnTo>
                  <a:lnTo>
                    <a:pt x="45273" y="226049"/>
                  </a:lnTo>
                  <a:lnTo>
                    <a:pt x="45095" y="225151"/>
                  </a:lnTo>
                  <a:lnTo>
                    <a:pt x="47014" y="222038"/>
                  </a:lnTo>
                  <a:lnTo>
                    <a:pt x="48637" y="220096"/>
                  </a:lnTo>
                  <a:lnTo>
                    <a:pt x="53572" y="191295"/>
                  </a:lnTo>
                  <a:lnTo>
                    <a:pt x="61741" y="155993"/>
                  </a:lnTo>
                  <a:lnTo>
                    <a:pt x="68650" y="127903"/>
                  </a:lnTo>
                  <a:lnTo>
                    <a:pt x="75724" y="95679"/>
                  </a:lnTo>
                  <a:lnTo>
                    <a:pt x="82847" y="64788"/>
                  </a:lnTo>
                  <a:lnTo>
                    <a:pt x="86193" y="35527"/>
                  </a:lnTo>
                  <a:lnTo>
                    <a:pt x="90976" y="14333"/>
                  </a:lnTo>
                  <a:lnTo>
                    <a:pt x="97421" y="1792"/>
                  </a:lnTo>
                  <a:lnTo>
                    <a:pt x="98910" y="241"/>
                  </a:lnTo>
                  <a:lnTo>
                    <a:pt x="99903" y="0"/>
                  </a:lnTo>
                  <a:lnTo>
                    <a:pt x="105289" y="5317"/>
                  </a:lnTo>
                  <a:lnTo>
                    <a:pt x="118647" y="38546"/>
                  </a:lnTo>
                  <a:lnTo>
                    <a:pt x="123191" y="67171"/>
                  </a:lnTo>
                  <a:lnTo>
                    <a:pt x="130909" y="100460"/>
                  </a:lnTo>
                  <a:lnTo>
                    <a:pt x="140076" y="133993"/>
                  </a:lnTo>
                  <a:lnTo>
                    <a:pt x="151907" y="168638"/>
                  </a:lnTo>
                  <a:lnTo>
                    <a:pt x="170923" y="192102"/>
                  </a:lnTo>
                  <a:lnTo>
                    <a:pt x="170930" y="192201"/>
                  </a:lnTo>
                  <a:lnTo>
                    <a:pt x="168822" y="190195"/>
                  </a:lnTo>
                  <a:lnTo>
                    <a:pt x="136585" y="177919"/>
                  </a:lnTo>
                  <a:lnTo>
                    <a:pt x="103127" y="173459"/>
                  </a:lnTo>
                  <a:lnTo>
                    <a:pt x="75356" y="167915"/>
                  </a:lnTo>
                  <a:lnTo>
                    <a:pt x="39644" y="161047"/>
                  </a:lnTo>
                  <a:lnTo>
                    <a:pt x="18888" y="157534"/>
                  </a:lnTo>
                  <a:lnTo>
                    <a:pt x="13217" y="155662"/>
                  </a:lnTo>
                  <a:lnTo>
                    <a:pt x="4800" y="149349"/>
                  </a:lnTo>
                  <a:lnTo>
                    <a:pt x="1444" y="145444"/>
                  </a:lnTo>
                  <a:lnTo>
                    <a:pt x="0" y="141252"/>
                  </a:lnTo>
                  <a:lnTo>
                    <a:pt x="514" y="132362"/>
                  </a:lnTo>
                  <a:lnTo>
                    <a:pt x="7621" y="123119"/>
                  </a:lnTo>
                  <a:lnTo>
                    <a:pt x="35379" y="104250"/>
                  </a:lnTo>
                  <a:lnTo>
                    <a:pt x="62162" y="89994"/>
                  </a:lnTo>
                  <a:lnTo>
                    <a:pt x="90207" y="75715"/>
                  </a:lnTo>
                  <a:lnTo>
                    <a:pt x="122416" y="61431"/>
                  </a:lnTo>
                  <a:lnTo>
                    <a:pt x="156655" y="48879"/>
                  </a:lnTo>
                  <a:lnTo>
                    <a:pt x="168827" y="46592"/>
                  </a:lnTo>
                  <a:lnTo>
                    <a:pt x="172708" y="47570"/>
                  </a:lnTo>
                  <a:lnTo>
                    <a:pt x="175295" y="49809"/>
                  </a:lnTo>
                  <a:lnTo>
                    <a:pt x="177021" y="52890"/>
                  </a:lnTo>
                  <a:lnTo>
                    <a:pt x="175655" y="72394"/>
                  </a:lnTo>
                  <a:lnTo>
                    <a:pt x="158847" y="98282"/>
                  </a:lnTo>
                  <a:lnTo>
                    <a:pt x="133758" y="133646"/>
                  </a:lnTo>
                  <a:lnTo>
                    <a:pt x="113407" y="158350"/>
                  </a:lnTo>
                  <a:lnTo>
                    <a:pt x="83870" y="192454"/>
                  </a:lnTo>
                  <a:lnTo>
                    <a:pt x="62154" y="220550"/>
                  </a:lnTo>
                  <a:lnTo>
                    <a:pt x="48179" y="243793"/>
                  </a:lnTo>
                  <a:lnTo>
                    <a:pt x="47825" y="245712"/>
                  </a:lnTo>
                  <a:lnTo>
                    <a:pt x="48384" y="246198"/>
                  </a:lnTo>
                  <a:lnTo>
                    <a:pt x="49550" y="245728"/>
                  </a:lnTo>
                  <a:lnTo>
                    <a:pt x="77005" y="221599"/>
                  </a:lnTo>
                  <a:lnTo>
                    <a:pt x="112142" y="186850"/>
                  </a:lnTo>
                  <a:lnTo>
                    <a:pt x="130788" y="162682"/>
                  </a:lnTo>
                  <a:lnTo>
                    <a:pt x="159039" y="123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65" name="SMARTInkShape-2419"/>
            <p:cNvSpPr/>
            <p:nvPr/>
          </p:nvSpPr>
          <p:spPr bwMode="auto">
            <a:xfrm>
              <a:off x="7172325" y="1143000"/>
              <a:ext cx="257176" cy="92870"/>
            </a:xfrm>
            <a:custGeom>
              <a:avLst/>
              <a:gdLst/>
              <a:ahLst/>
              <a:cxnLst/>
              <a:rect l="0" t="0" r="0" b="0"/>
              <a:pathLst>
                <a:path w="257176" h="92870">
                  <a:moveTo>
                    <a:pt x="0" y="92869"/>
                  </a:moveTo>
                  <a:lnTo>
                    <a:pt x="20585" y="92869"/>
                  </a:lnTo>
                  <a:lnTo>
                    <a:pt x="52953" y="79444"/>
                  </a:lnTo>
                  <a:lnTo>
                    <a:pt x="79454" y="69576"/>
                  </a:lnTo>
                  <a:lnTo>
                    <a:pt x="109531" y="56599"/>
                  </a:lnTo>
                  <a:lnTo>
                    <a:pt x="141462" y="42699"/>
                  </a:lnTo>
                  <a:lnTo>
                    <a:pt x="173148" y="28527"/>
                  </a:lnTo>
                  <a:lnTo>
                    <a:pt x="205556" y="16390"/>
                  </a:lnTo>
                  <a:lnTo>
                    <a:pt x="241158" y="5178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66" name="SMARTInkShape-2420"/>
            <p:cNvSpPr/>
            <p:nvPr/>
          </p:nvSpPr>
          <p:spPr bwMode="auto">
            <a:xfrm>
              <a:off x="7250906" y="1221581"/>
              <a:ext cx="34699" cy="272876"/>
            </a:xfrm>
            <a:custGeom>
              <a:avLst/>
              <a:gdLst/>
              <a:ahLst/>
              <a:cxnLst/>
              <a:rect l="0" t="0" r="0" b="0"/>
              <a:pathLst>
                <a:path w="34699" h="272876">
                  <a:moveTo>
                    <a:pt x="21432" y="0"/>
                  </a:moveTo>
                  <a:lnTo>
                    <a:pt x="25224" y="3793"/>
                  </a:lnTo>
                  <a:lnTo>
                    <a:pt x="27086" y="7771"/>
                  </a:lnTo>
                  <a:lnTo>
                    <a:pt x="27582" y="9943"/>
                  </a:lnTo>
                  <a:lnTo>
                    <a:pt x="22790" y="41262"/>
                  </a:lnTo>
                  <a:lnTo>
                    <a:pt x="19718" y="73080"/>
                  </a:lnTo>
                  <a:lnTo>
                    <a:pt x="16701" y="96774"/>
                  </a:lnTo>
                  <a:lnTo>
                    <a:pt x="15361" y="123180"/>
                  </a:lnTo>
                  <a:lnTo>
                    <a:pt x="16881" y="148674"/>
                  </a:lnTo>
                  <a:lnTo>
                    <a:pt x="19409" y="173234"/>
                  </a:lnTo>
                  <a:lnTo>
                    <a:pt x="21626" y="208579"/>
                  </a:lnTo>
                  <a:lnTo>
                    <a:pt x="26163" y="238720"/>
                  </a:lnTo>
                  <a:lnTo>
                    <a:pt x="28257" y="270473"/>
                  </a:lnTo>
                  <a:lnTo>
                    <a:pt x="29157" y="272390"/>
                  </a:lnTo>
                  <a:lnTo>
                    <a:pt x="30550" y="272875"/>
                  </a:lnTo>
                  <a:lnTo>
                    <a:pt x="32273" y="272404"/>
                  </a:lnTo>
                  <a:lnTo>
                    <a:pt x="33422" y="271297"/>
                  </a:lnTo>
                  <a:lnTo>
                    <a:pt x="34698" y="267949"/>
                  </a:lnTo>
                  <a:lnTo>
                    <a:pt x="29020" y="241429"/>
                  </a:lnTo>
                  <a:lnTo>
                    <a:pt x="17771" y="209295"/>
                  </a:lnTo>
                  <a:lnTo>
                    <a:pt x="5971" y="174726"/>
                  </a:lnTo>
                  <a:lnTo>
                    <a:pt x="0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67" name="SMARTInkShape-2421"/>
            <p:cNvSpPr/>
            <p:nvPr/>
          </p:nvSpPr>
          <p:spPr bwMode="auto">
            <a:xfrm>
              <a:off x="6929438" y="1352891"/>
              <a:ext cx="189432" cy="206345"/>
            </a:xfrm>
            <a:custGeom>
              <a:avLst/>
              <a:gdLst/>
              <a:ahLst/>
              <a:cxnLst/>
              <a:rect l="0" t="0" r="0" b="0"/>
              <a:pathLst>
                <a:path w="189432" h="206345">
                  <a:moveTo>
                    <a:pt x="0" y="54428"/>
                  </a:moveTo>
                  <a:lnTo>
                    <a:pt x="30867" y="36540"/>
                  </a:lnTo>
                  <a:lnTo>
                    <a:pt x="65216" y="18468"/>
                  </a:lnTo>
                  <a:lnTo>
                    <a:pt x="93142" y="6467"/>
                  </a:lnTo>
                  <a:lnTo>
                    <a:pt x="123641" y="0"/>
                  </a:lnTo>
                  <a:lnTo>
                    <a:pt x="144645" y="75"/>
                  </a:lnTo>
                  <a:lnTo>
                    <a:pt x="161918" y="5400"/>
                  </a:lnTo>
                  <a:lnTo>
                    <a:pt x="175415" y="15175"/>
                  </a:lnTo>
                  <a:lnTo>
                    <a:pt x="181237" y="21116"/>
                  </a:lnTo>
                  <a:lnTo>
                    <a:pt x="187706" y="36183"/>
                  </a:lnTo>
                  <a:lnTo>
                    <a:pt x="189431" y="44646"/>
                  </a:lnTo>
                  <a:lnTo>
                    <a:pt x="184274" y="75518"/>
                  </a:lnTo>
                  <a:lnTo>
                    <a:pt x="172692" y="109801"/>
                  </a:lnTo>
                  <a:lnTo>
                    <a:pt x="155413" y="141302"/>
                  </a:lnTo>
                  <a:lnTo>
                    <a:pt x="139005" y="170744"/>
                  </a:lnTo>
                  <a:lnTo>
                    <a:pt x="123352" y="204548"/>
                  </a:lnTo>
                  <a:lnTo>
                    <a:pt x="124303" y="206102"/>
                  </a:lnTo>
                  <a:lnTo>
                    <a:pt x="126524" y="206344"/>
                  </a:lnTo>
                  <a:lnTo>
                    <a:pt x="129593" y="205711"/>
                  </a:lnTo>
                  <a:lnTo>
                    <a:pt x="160352" y="179184"/>
                  </a:lnTo>
                  <a:lnTo>
                    <a:pt x="185737" y="1544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68" name="SMARTInkShape-2422"/>
            <p:cNvSpPr/>
            <p:nvPr/>
          </p:nvSpPr>
          <p:spPr bwMode="auto">
            <a:xfrm>
              <a:off x="6879431" y="1421606"/>
              <a:ext cx="142876" cy="121358"/>
            </a:xfrm>
            <a:custGeom>
              <a:avLst/>
              <a:gdLst/>
              <a:ahLst/>
              <a:cxnLst/>
              <a:rect l="0" t="0" r="0" b="0"/>
              <a:pathLst>
                <a:path w="142876" h="121358">
                  <a:moveTo>
                    <a:pt x="0" y="114300"/>
                  </a:moveTo>
                  <a:lnTo>
                    <a:pt x="0" y="120451"/>
                  </a:lnTo>
                  <a:lnTo>
                    <a:pt x="794" y="120782"/>
                  </a:lnTo>
                  <a:lnTo>
                    <a:pt x="9943" y="121357"/>
                  </a:lnTo>
                  <a:lnTo>
                    <a:pt x="14474" y="119289"/>
                  </a:lnTo>
                  <a:lnTo>
                    <a:pt x="47061" y="94706"/>
                  </a:lnTo>
                  <a:lnTo>
                    <a:pt x="81251" y="63595"/>
                  </a:lnTo>
                  <a:lnTo>
                    <a:pt x="113417" y="35581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69" name="SMARTInkShape-2423"/>
            <p:cNvSpPr/>
            <p:nvPr/>
          </p:nvSpPr>
          <p:spPr bwMode="auto">
            <a:xfrm>
              <a:off x="6465095" y="1314450"/>
              <a:ext cx="428625" cy="207170"/>
            </a:xfrm>
            <a:custGeom>
              <a:avLst/>
              <a:gdLst/>
              <a:ahLst/>
              <a:cxnLst/>
              <a:rect l="0" t="0" r="0" b="0"/>
              <a:pathLst>
                <a:path w="428625" h="207170">
                  <a:moveTo>
                    <a:pt x="0" y="207169"/>
                  </a:moveTo>
                  <a:lnTo>
                    <a:pt x="0" y="200319"/>
                  </a:lnTo>
                  <a:lnTo>
                    <a:pt x="3791" y="192527"/>
                  </a:lnTo>
                  <a:lnTo>
                    <a:pt x="34247" y="166856"/>
                  </a:lnTo>
                  <a:lnTo>
                    <a:pt x="57289" y="150358"/>
                  </a:lnTo>
                  <a:lnTo>
                    <a:pt x="88697" y="132443"/>
                  </a:lnTo>
                  <a:lnTo>
                    <a:pt x="106756" y="122426"/>
                  </a:lnTo>
                  <a:lnTo>
                    <a:pt x="125939" y="111780"/>
                  </a:lnTo>
                  <a:lnTo>
                    <a:pt x="145871" y="100714"/>
                  </a:lnTo>
                  <a:lnTo>
                    <a:pt x="167097" y="90161"/>
                  </a:lnTo>
                  <a:lnTo>
                    <a:pt x="189185" y="79951"/>
                  </a:lnTo>
                  <a:lnTo>
                    <a:pt x="211848" y="69970"/>
                  </a:lnTo>
                  <a:lnTo>
                    <a:pt x="234100" y="60140"/>
                  </a:lnTo>
                  <a:lnTo>
                    <a:pt x="256079" y="50412"/>
                  </a:lnTo>
                  <a:lnTo>
                    <a:pt x="277876" y="40752"/>
                  </a:lnTo>
                  <a:lnTo>
                    <a:pt x="297963" y="32724"/>
                  </a:lnTo>
                  <a:lnTo>
                    <a:pt x="316910" y="25785"/>
                  </a:lnTo>
                  <a:lnTo>
                    <a:pt x="351192" y="14635"/>
                  </a:lnTo>
                  <a:lnTo>
                    <a:pt x="379657" y="7034"/>
                  </a:lnTo>
                  <a:lnTo>
                    <a:pt x="410411" y="2084"/>
                  </a:lnTo>
                  <a:lnTo>
                    <a:pt x="42862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70" name="SMARTInkShape-2424"/>
            <p:cNvSpPr/>
            <p:nvPr/>
          </p:nvSpPr>
          <p:spPr bwMode="auto">
            <a:xfrm>
              <a:off x="6700838" y="1422686"/>
              <a:ext cx="35719" cy="281524"/>
            </a:xfrm>
            <a:custGeom>
              <a:avLst/>
              <a:gdLst/>
              <a:ahLst/>
              <a:cxnLst/>
              <a:rect l="0" t="0" r="0" b="0"/>
              <a:pathLst>
                <a:path w="35719" h="281524">
                  <a:moveTo>
                    <a:pt x="35718" y="13208"/>
                  </a:moveTo>
                  <a:lnTo>
                    <a:pt x="35718" y="2566"/>
                  </a:lnTo>
                  <a:lnTo>
                    <a:pt x="34925" y="1351"/>
                  </a:lnTo>
                  <a:lnTo>
                    <a:pt x="33601" y="540"/>
                  </a:lnTo>
                  <a:lnTo>
                    <a:pt x="31925" y="0"/>
                  </a:lnTo>
                  <a:lnTo>
                    <a:pt x="30808" y="434"/>
                  </a:lnTo>
                  <a:lnTo>
                    <a:pt x="30064" y="1517"/>
                  </a:lnTo>
                  <a:lnTo>
                    <a:pt x="18657" y="29664"/>
                  </a:lnTo>
                  <a:lnTo>
                    <a:pt x="15582" y="57154"/>
                  </a:lnTo>
                  <a:lnTo>
                    <a:pt x="14863" y="81158"/>
                  </a:lnTo>
                  <a:lnTo>
                    <a:pt x="14543" y="108495"/>
                  </a:lnTo>
                  <a:lnTo>
                    <a:pt x="14401" y="139166"/>
                  </a:lnTo>
                  <a:lnTo>
                    <a:pt x="14337" y="169202"/>
                  </a:lnTo>
                  <a:lnTo>
                    <a:pt x="14309" y="197632"/>
                  </a:lnTo>
                  <a:lnTo>
                    <a:pt x="14297" y="223497"/>
                  </a:lnTo>
                  <a:lnTo>
                    <a:pt x="14290" y="252787"/>
                  </a:lnTo>
                  <a:lnTo>
                    <a:pt x="15082" y="276726"/>
                  </a:lnTo>
                  <a:lnTo>
                    <a:pt x="16404" y="279374"/>
                  </a:lnTo>
                  <a:lnTo>
                    <a:pt x="18080" y="281139"/>
                  </a:lnTo>
                  <a:lnTo>
                    <a:pt x="19197" y="281523"/>
                  </a:lnTo>
                  <a:lnTo>
                    <a:pt x="19942" y="280984"/>
                  </a:lnTo>
                  <a:lnTo>
                    <a:pt x="20438" y="279832"/>
                  </a:lnTo>
                  <a:lnTo>
                    <a:pt x="14737" y="260078"/>
                  </a:lnTo>
                  <a:lnTo>
                    <a:pt x="0" y="2275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39872" name="SMARTInkShape-2425"/>
          <p:cNvSpPr/>
          <p:nvPr/>
        </p:nvSpPr>
        <p:spPr bwMode="auto">
          <a:xfrm>
            <a:off x="3843826" y="1961183"/>
            <a:ext cx="624887" cy="501421"/>
          </a:xfrm>
          <a:custGeom>
            <a:avLst/>
            <a:gdLst/>
            <a:ahLst/>
            <a:cxnLst/>
            <a:rect l="0" t="0" r="0" b="0"/>
            <a:pathLst>
              <a:path w="624887" h="501421">
                <a:moveTo>
                  <a:pt x="385274" y="67642"/>
                </a:moveTo>
                <a:lnTo>
                  <a:pt x="379123" y="67642"/>
                </a:lnTo>
                <a:lnTo>
                  <a:pt x="378792" y="66848"/>
                </a:lnTo>
                <a:lnTo>
                  <a:pt x="377354" y="48509"/>
                </a:lnTo>
                <a:lnTo>
                  <a:pt x="372479" y="39051"/>
                </a:lnTo>
                <a:lnTo>
                  <a:pt x="367489" y="25746"/>
                </a:lnTo>
                <a:lnTo>
                  <a:pt x="361131" y="16247"/>
                </a:lnTo>
                <a:lnTo>
                  <a:pt x="350427" y="8405"/>
                </a:lnTo>
                <a:lnTo>
                  <a:pt x="325588" y="0"/>
                </a:lnTo>
                <a:lnTo>
                  <a:pt x="312709" y="8"/>
                </a:lnTo>
                <a:lnTo>
                  <a:pt x="277969" y="3702"/>
                </a:lnTo>
                <a:lnTo>
                  <a:pt x="247397" y="8916"/>
                </a:lnTo>
                <a:lnTo>
                  <a:pt x="220332" y="12142"/>
                </a:lnTo>
                <a:lnTo>
                  <a:pt x="192204" y="20241"/>
                </a:lnTo>
                <a:lnTo>
                  <a:pt x="163762" y="32695"/>
                </a:lnTo>
                <a:lnTo>
                  <a:pt x="135226" y="46439"/>
                </a:lnTo>
                <a:lnTo>
                  <a:pt x="108780" y="62683"/>
                </a:lnTo>
                <a:lnTo>
                  <a:pt x="81629" y="82577"/>
                </a:lnTo>
                <a:lnTo>
                  <a:pt x="54799" y="103553"/>
                </a:lnTo>
                <a:lnTo>
                  <a:pt x="27718" y="131974"/>
                </a:lnTo>
                <a:lnTo>
                  <a:pt x="14131" y="157171"/>
                </a:lnTo>
                <a:lnTo>
                  <a:pt x="5078" y="184745"/>
                </a:lnTo>
                <a:lnTo>
                  <a:pt x="1161" y="216815"/>
                </a:lnTo>
                <a:lnTo>
                  <a:pt x="0" y="247661"/>
                </a:lnTo>
                <a:lnTo>
                  <a:pt x="7241" y="280701"/>
                </a:lnTo>
                <a:lnTo>
                  <a:pt x="19441" y="315626"/>
                </a:lnTo>
                <a:lnTo>
                  <a:pt x="36901" y="351110"/>
                </a:lnTo>
                <a:lnTo>
                  <a:pt x="60949" y="382967"/>
                </a:lnTo>
                <a:lnTo>
                  <a:pt x="88182" y="412514"/>
                </a:lnTo>
                <a:lnTo>
                  <a:pt x="120152" y="441377"/>
                </a:lnTo>
                <a:lnTo>
                  <a:pt x="145205" y="458378"/>
                </a:lnTo>
                <a:lnTo>
                  <a:pt x="173007" y="473077"/>
                </a:lnTo>
                <a:lnTo>
                  <a:pt x="203886" y="484902"/>
                </a:lnTo>
                <a:lnTo>
                  <a:pt x="238247" y="493333"/>
                </a:lnTo>
                <a:lnTo>
                  <a:pt x="273891" y="498932"/>
                </a:lnTo>
                <a:lnTo>
                  <a:pt x="308254" y="501420"/>
                </a:lnTo>
                <a:lnTo>
                  <a:pt x="325990" y="499702"/>
                </a:lnTo>
                <a:lnTo>
                  <a:pt x="344164" y="496176"/>
                </a:lnTo>
                <a:lnTo>
                  <a:pt x="362630" y="491444"/>
                </a:lnTo>
                <a:lnTo>
                  <a:pt x="397964" y="477719"/>
                </a:lnTo>
                <a:lnTo>
                  <a:pt x="432983" y="459449"/>
                </a:lnTo>
                <a:lnTo>
                  <a:pt x="451211" y="447909"/>
                </a:lnTo>
                <a:lnTo>
                  <a:pt x="486810" y="421593"/>
                </a:lnTo>
                <a:lnTo>
                  <a:pt x="518508" y="391377"/>
                </a:lnTo>
                <a:lnTo>
                  <a:pt x="548470" y="357309"/>
                </a:lnTo>
                <a:lnTo>
                  <a:pt x="563127" y="339335"/>
                </a:lnTo>
                <a:lnTo>
                  <a:pt x="576074" y="320208"/>
                </a:lnTo>
                <a:lnTo>
                  <a:pt x="587881" y="300313"/>
                </a:lnTo>
                <a:lnTo>
                  <a:pt x="598926" y="279906"/>
                </a:lnTo>
                <a:lnTo>
                  <a:pt x="607877" y="259951"/>
                </a:lnTo>
                <a:lnTo>
                  <a:pt x="615433" y="240298"/>
                </a:lnTo>
                <a:lnTo>
                  <a:pt x="622057" y="220846"/>
                </a:lnTo>
                <a:lnTo>
                  <a:pt x="624886" y="202322"/>
                </a:lnTo>
                <a:lnTo>
                  <a:pt x="623795" y="166923"/>
                </a:lnTo>
                <a:lnTo>
                  <a:pt x="611669" y="134785"/>
                </a:lnTo>
                <a:lnTo>
                  <a:pt x="591463" y="106215"/>
                </a:lnTo>
                <a:lnTo>
                  <a:pt x="563962" y="82933"/>
                </a:lnTo>
                <a:lnTo>
                  <a:pt x="528984" y="64119"/>
                </a:lnTo>
                <a:lnTo>
                  <a:pt x="509656" y="55769"/>
                </a:lnTo>
                <a:lnTo>
                  <a:pt x="488833" y="49408"/>
                </a:lnTo>
                <a:lnTo>
                  <a:pt x="467013" y="44373"/>
                </a:lnTo>
                <a:lnTo>
                  <a:pt x="444529" y="40223"/>
                </a:lnTo>
                <a:lnTo>
                  <a:pt x="420809" y="38250"/>
                </a:lnTo>
                <a:lnTo>
                  <a:pt x="396264" y="37729"/>
                </a:lnTo>
                <a:lnTo>
                  <a:pt x="371169" y="38175"/>
                </a:lnTo>
                <a:lnTo>
                  <a:pt x="345708" y="40060"/>
                </a:lnTo>
                <a:lnTo>
                  <a:pt x="320003" y="42904"/>
                </a:lnTo>
                <a:lnTo>
                  <a:pt x="294135" y="46387"/>
                </a:lnTo>
                <a:lnTo>
                  <a:pt x="268159" y="50297"/>
                </a:lnTo>
                <a:lnTo>
                  <a:pt x="242109" y="54491"/>
                </a:lnTo>
                <a:lnTo>
                  <a:pt x="216012" y="58875"/>
                </a:lnTo>
                <a:lnTo>
                  <a:pt x="163818" y="6764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39880" name="SMARTInkShape-Group712"/>
          <p:cNvGrpSpPr/>
          <p:nvPr/>
        </p:nvGrpSpPr>
        <p:grpSpPr>
          <a:xfrm>
            <a:off x="1743075" y="1105424"/>
            <a:ext cx="878682" cy="698951"/>
            <a:chOff x="1743075" y="1105424"/>
            <a:chExt cx="878682" cy="698951"/>
          </a:xfrm>
        </p:grpSpPr>
        <p:sp>
          <p:nvSpPr>
            <p:cNvPr id="2339873" name="SMARTInkShape-2426"/>
            <p:cNvSpPr/>
            <p:nvPr/>
          </p:nvSpPr>
          <p:spPr bwMode="auto">
            <a:xfrm>
              <a:off x="1743075" y="1550194"/>
              <a:ext cx="271464" cy="185738"/>
            </a:xfrm>
            <a:custGeom>
              <a:avLst/>
              <a:gdLst/>
              <a:ahLst/>
              <a:cxnLst/>
              <a:rect l="0" t="0" r="0" b="0"/>
              <a:pathLst>
                <a:path w="271464" h="185738">
                  <a:moveTo>
                    <a:pt x="0" y="185737"/>
                  </a:moveTo>
                  <a:lnTo>
                    <a:pt x="35297" y="167031"/>
                  </a:lnTo>
                  <a:lnTo>
                    <a:pt x="66285" y="146593"/>
                  </a:lnTo>
                  <a:lnTo>
                    <a:pt x="90579" y="128652"/>
                  </a:lnTo>
                  <a:lnTo>
                    <a:pt x="119897" y="107449"/>
                  </a:lnTo>
                  <a:lnTo>
                    <a:pt x="149331" y="84797"/>
                  </a:lnTo>
                  <a:lnTo>
                    <a:pt x="178288" y="62294"/>
                  </a:lnTo>
                  <a:lnTo>
                    <a:pt x="207033" y="41709"/>
                  </a:lnTo>
                  <a:lnTo>
                    <a:pt x="233567" y="24093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74" name="SMARTInkShape-2427"/>
            <p:cNvSpPr/>
            <p:nvPr/>
          </p:nvSpPr>
          <p:spPr bwMode="auto">
            <a:xfrm>
              <a:off x="2064544" y="1485900"/>
              <a:ext cx="121445" cy="99719"/>
            </a:xfrm>
            <a:custGeom>
              <a:avLst/>
              <a:gdLst/>
              <a:ahLst/>
              <a:cxnLst/>
              <a:rect l="0" t="0" r="0" b="0"/>
              <a:pathLst>
                <a:path w="121445" h="99719">
                  <a:moveTo>
                    <a:pt x="0" y="92869"/>
                  </a:moveTo>
                  <a:lnTo>
                    <a:pt x="0" y="99718"/>
                  </a:lnTo>
                  <a:lnTo>
                    <a:pt x="31374" y="68635"/>
                  </a:lnTo>
                  <a:lnTo>
                    <a:pt x="52952" y="51293"/>
                  </a:lnTo>
                  <a:lnTo>
                    <a:pt x="84896" y="31210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75" name="SMARTInkShape-2428"/>
            <p:cNvSpPr/>
            <p:nvPr/>
          </p:nvSpPr>
          <p:spPr bwMode="auto">
            <a:xfrm>
              <a:off x="2121694" y="1401466"/>
              <a:ext cx="154104" cy="184086"/>
            </a:xfrm>
            <a:custGeom>
              <a:avLst/>
              <a:gdLst/>
              <a:ahLst/>
              <a:cxnLst/>
              <a:rect l="0" t="0" r="0" b="0"/>
              <a:pathLst>
                <a:path w="154104" h="184086">
                  <a:moveTo>
                    <a:pt x="0" y="63003"/>
                  </a:moveTo>
                  <a:lnTo>
                    <a:pt x="0" y="53060"/>
                  </a:lnTo>
                  <a:lnTo>
                    <a:pt x="16094" y="29210"/>
                  </a:lnTo>
                  <a:lnTo>
                    <a:pt x="27525" y="22055"/>
                  </a:lnTo>
                  <a:lnTo>
                    <a:pt x="56942" y="7201"/>
                  </a:lnTo>
                  <a:lnTo>
                    <a:pt x="82312" y="1225"/>
                  </a:lnTo>
                  <a:lnTo>
                    <a:pt x="117741" y="0"/>
                  </a:lnTo>
                  <a:lnTo>
                    <a:pt x="130646" y="2722"/>
                  </a:lnTo>
                  <a:lnTo>
                    <a:pt x="146836" y="12510"/>
                  </a:lnTo>
                  <a:lnTo>
                    <a:pt x="150278" y="17435"/>
                  </a:lnTo>
                  <a:lnTo>
                    <a:pt x="154103" y="29257"/>
                  </a:lnTo>
                  <a:lnTo>
                    <a:pt x="152463" y="56884"/>
                  </a:lnTo>
                  <a:lnTo>
                    <a:pt x="148988" y="80921"/>
                  </a:lnTo>
                  <a:lnTo>
                    <a:pt x="144004" y="105891"/>
                  </a:lnTo>
                  <a:lnTo>
                    <a:pt x="133067" y="137799"/>
                  </a:lnTo>
                  <a:lnTo>
                    <a:pt x="123975" y="172792"/>
                  </a:lnTo>
                  <a:lnTo>
                    <a:pt x="123362" y="182442"/>
                  </a:lnTo>
                  <a:lnTo>
                    <a:pt x="124310" y="183904"/>
                  </a:lnTo>
                  <a:lnTo>
                    <a:pt x="125736" y="184085"/>
                  </a:lnTo>
                  <a:lnTo>
                    <a:pt x="129437" y="180052"/>
                  </a:lnTo>
                  <a:lnTo>
                    <a:pt x="135731" y="1701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76" name="SMARTInkShape-2429"/>
            <p:cNvSpPr/>
            <p:nvPr/>
          </p:nvSpPr>
          <p:spPr bwMode="auto">
            <a:xfrm>
              <a:off x="2358427" y="1371600"/>
              <a:ext cx="77593" cy="99463"/>
            </a:xfrm>
            <a:custGeom>
              <a:avLst/>
              <a:gdLst/>
              <a:ahLst/>
              <a:cxnLst/>
              <a:rect l="0" t="0" r="0" b="0"/>
              <a:pathLst>
                <a:path w="77593" h="99463">
                  <a:moveTo>
                    <a:pt x="6154" y="0"/>
                  </a:moveTo>
                  <a:lnTo>
                    <a:pt x="6154" y="3792"/>
                  </a:lnTo>
                  <a:lnTo>
                    <a:pt x="4038" y="7771"/>
                  </a:lnTo>
                  <a:lnTo>
                    <a:pt x="1245" y="12185"/>
                  </a:lnTo>
                  <a:lnTo>
                    <a:pt x="3" y="16793"/>
                  </a:lnTo>
                  <a:lnTo>
                    <a:pt x="0" y="37625"/>
                  </a:lnTo>
                  <a:lnTo>
                    <a:pt x="8979" y="67896"/>
                  </a:lnTo>
                  <a:lnTo>
                    <a:pt x="19603" y="83000"/>
                  </a:lnTo>
                  <a:lnTo>
                    <a:pt x="32805" y="93737"/>
                  </a:lnTo>
                  <a:lnTo>
                    <a:pt x="42076" y="97223"/>
                  </a:lnTo>
                  <a:lnTo>
                    <a:pt x="57171" y="99462"/>
                  </a:lnTo>
                  <a:lnTo>
                    <a:pt x="64812" y="95534"/>
                  </a:lnTo>
                  <a:lnTo>
                    <a:pt x="77592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77" name="SMARTInkShape-2430"/>
            <p:cNvSpPr/>
            <p:nvPr/>
          </p:nvSpPr>
          <p:spPr bwMode="auto">
            <a:xfrm>
              <a:off x="2358569" y="1193006"/>
              <a:ext cx="48876" cy="21433"/>
            </a:xfrm>
            <a:custGeom>
              <a:avLst/>
              <a:gdLst/>
              <a:ahLst/>
              <a:cxnLst/>
              <a:rect l="0" t="0" r="0" b="0"/>
              <a:pathLst>
                <a:path w="48876" h="21433">
                  <a:moveTo>
                    <a:pt x="27444" y="21432"/>
                  </a:moveTo>
                  <a:lnTo>
                    <a:pt x="27444" y="17639"/>
                  </a:lnTo>
                  <a:lnTo>
                    <a:pt x="25856" y="16522"/>
                  </a:lnTo>
                  <a:lnTo>
                    <a:pt x="9571" y="13690"/>
                  </a:lnTo>
                  <a:lnTo>
                    <a:pt x="8384" y="12302"/>
                  </a:lnTo>
                  <a:lnTo>
                    <a:pt x="7594" y="10583"/>
                  </a:lnTo>
                  <a:lnTo>
                    <a:pt x="6273" y="9436"/>
                  </a:lnTo>
                  <a:lnTo>
                    <a:pt x="0" y="7446"/>
                  </a:lnTo>
                  <a:lnTo>
                    <a:pt x="1488" y="5161"/>
                  </a:lnTo>
                  <a:lnTo>
                    <a:pt x="2996" y="3441"/>
                  </a:lnTo>
                  <a:lnTo>
                    <a:pt x="6789" y="1530"/>
                  </a:lnTo>
                  <a:lnTo>
                    <a:pt x="28139" y="134"/>
                  </a:lnTo>
                  <a:lnTo>
                    <a:pt x="48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78" name="SMARTInkShape-2431"/>
            <p:cNvSpPr/>
            <p:nvPr/>
          </p:nvSpPr>
          <p:spPr bwMode="auto">
            <a:xfrm>
              <a:off x="1777357" y="1433547"/>
              <a:ext cx="215750" cy="370828"/>
            </a:xfrm>
            <a:custGeom>
              <a:avLst/>
              <a:gdLst/>
              <a:ahLst/>
              <a:cxnLst/>
              <a:rect l="0" t="0" r="0" b="0"/>
              <a:pathLst>
                <a:path w="215750" h="370828">
                  <a:moveTo>
                    <a:pt x="44299" y="159509"/>
                  </a:moveTo>
                  <a:lnTo>
                    <a:pt x="61092" y="193095"/>
                  </a:lnTo>
                  <a:lnTo>
                    <a:pt x="72891" y="226579"/>
                  </a:lnTo>
                  <a:lnTo>
                    <a:pt x="77906" y="253201"/>
                  </a:lnTo>
                  <a:lnTo>
                    <a:pt x="79392" y="283313"/>
                  </a:lnTo>
                  <a:lnTo>
                    <a:pt x="81949" y="313138"/>
                  </a:lnTo>
                  <a:lnTo>
                    <a:pt x="86132" y="344549"/>
                  </a:lnTo>
                  <a:lnTo>
                    <a:pt x="87101" y="370827"/>
                  </a:lnTo>
                  <a:lnTo>
                    <a:pt x="87135" y="369051"/>
                  </a:lnTo>
                  <a:lnTo>
                    <a:pt x="77271" y="341561"/>
                  </a:lnTo>
                  <a:lnTo>
                    <a:pt x="64916" y="313463"/>
                  </a:lnTo>
                  <a:lnTo>
                    <a:pt x="51202" y="280002"/>
                  </a:lnTo>
                  <a:lnTo>
                    <a:pt x="41017" y="255924"/>
                  </a:lnTo>
                  <a:lnTo>
                    <a:pt x="28553" y="229348"/>
                  </a:lnTo>
                  <a:lnTo>
                    <a:pt x="11941" y="195195"/>
                  </a:lnTo>
                  <a:lnTo>
                    <a:pt x="757" y="161175"/>
                  </a:lnTo>
                  <a:lnTo>
                    <a:pt x="0" y="129752"/>
                  </a:lnTo>
                  <a:lnTo>
                    <a:pt x="8596" y="104126"/>
                  </a:lnTo>
                  <a:lnTo>
                    <a:pt x="28782" y="81451"/>
                  </a:lnTo>
                  <a:lnTo>
                    <a:pt x="58663" y="59652"/>
                  </a:lnTo>
                  <a:lnTo>
                    <a:pt x="92653" y="38111"/>
                  </a:lnTo>
                  <a:lnTo>
                    <a:pt x="127859" y="24233"/>
                  </a:lnTo>
                  <a:lnTo>
                    <a:pt x="159633" y="11301"/>
                  </a:lnTo>
                  <a:lnTo>
                    <a:pt x="192317" y="0"/>
                  </a:lnTo>
                  <a:lnTo>
                    <a:pt x="215749" y="23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79" name="SMARTInkShape-2432"/>
            <p:cNvSpPr/>
            <p:nvPr/>
          </p:nvSpPr>
          <p:spPr bwMode="auto">
            <a:xfrm>
              <a:off x="2433695" y="1105424"/>
              <a:ext cx="188062" cy="383074"/>
            </a:xfrm>
            <a:custGeom>
              <a:avLst/>
              <a:gdLst/>
              <a:ahLst/>
              <a:cxnLst/>
              <a:rect l="0" t="0" r="0" b="0"/>
              <a:pathLst>
                <a:path w="188062" h="383074">
                  <a:moveTo>
                    <a:pt x="45186" y="237601"/>
                  </a:moveTo>
                  <a:lnTo>
                    <a:pt x="24601" y="261978"/>
                  </a:lnTo>
                  <a:lnTo>
                    <a:pt x="7577" y="293893"/>
                  </a:lnTo>
                  <a:lnTo>
                    <a:pt x="0" y="320602"/>
                  </a:lnTo>
                  <a:lnTo>
                    <a:pt x="3746" y="351363"/>
                  </a:lnTo>
                  <a:lnTo>
                    <a:pt x="8512" y="364362"/>
                  </a:lnTo>
                  <a:lnTo>
                    <a:pt x="15922" y="372785"/>
                  </a:lnTo>
                  <a:lnTo>
                    <a:pt x="29019" y="381990"/>
                  </a:lnTo>
                  <a:lnTo>
                    <a:pt x="33614" y="383073"/>
                  </a:lnTo>
                  <a:lnTo>
                    <a:pt x="42953" y="382159"/>
                  </a:lnTo>
                  <a:lnTo>
                    <a:pt x="60929" y="369598"/>
                  </a:lnTo>
                  <a:lnTo>
                    <a:pt x="77544" y="350794"/>
                  </a:lnTo>
                  <a:lnTo>
                    <a:pt x="92521" y="322557"/>
                  </a:lnTo>
                  <a:lnTo>
                    <a:pt x="104324" y="298378"/>
                  </a:lnTo>
                  <a:lnTo>
                    <a:pt x="115920" y="270963"/>
                  </a:lnTo>
                  <a:lnTo>
                    <a:pt x="123719" y="240258"/>
                  </a:lnTo>
                  <a:lnTo>
                    <a:pt x="129831" y="208090"/>
                  </a:lnTo>
                  <a:lnTo>
                    <a:pt x="135194" y="174479"/>
                  </a:lnTo>
                  <a:lnTo>
                    <a:pt x="137735" y="156626"/>
                  </a:lnTo>
                  <a:lnTo>
                    <a:pt x="141882" y="121443"/>
                  </a:lnTo>
                  <a:lnTo>
                    <a:pt x="143724" y="89932"/>
                  </a:lnTo>
                  <a:lnTo>
                    <a:pt x="144544" y="60051"/>
                  </a:lnTo>
                  <a:lnTo>
                    <a:pt x="144114" y="33278"/>
                  </a:lnTo>
                  <a:lnTo>
                    <a:pt x="141277" y="13441"/>
                  </a:lnTo>
                  <a:lnTo>
                    <a:pt x="138615" y="7198"/>
                  </a:lnTo>
                  <a:lnTo>
                    <a:pt x="135254" y="3037"/>
                  </a:lnTo>
                  <a:lnTo>
                    <a:pt x="131425" y="262"/>
                  </a:lnTo>
                  <a:lnTo>
                    <a:pt x="126491" y="0"/>
                  </a:lnTo>
                  <a:lnTo>
                    <a:pt x="114659" y="3942"/>
                  </a:lnTo>
                  <a:lnTo>
                    <a:pt x="94611" y="26464"/>
                  </a:lnTo>
                  <a:lnTo>
                    <a:pt x="82763" y="51423"/>
                  </a:lnTo>
                  <a:lnTo>
                    <a:pt x="73793" y="81036"/>
                  </a:lnTo>
                  <a:lnTo>
                    <a:pt x="69807" y="112719"/>
                  </a:lnTo>
                  <a:lnTo>
                    <a:pt x="68035" y="145321"/>
                  </a:lnTo>
                  <a:lnTo>
                    <a:pt x="69629" y="177538"/>
                  </a:lnTo>
                  <a:lnTo>
                    <a:pt x="78275" y="207731"/>
                  </a:lnTo>
                  <a:lnTo>
                    <a:pt x="92171" y="232792"/>
                  </a:lnTo>
                  <a:lnTo>
                    <a:pt x="117845" y="262635"/>
                  </a:lnTo>
                  <a:lnTo>
                    <a:pt x="151173" y="290259"/>
                  </a:lnTo>
                  <a:lnTo>
                    <a:pt x="166110" y="296723"/>
                  </a:lnTo>
                  <a:lnTo>
                    <a:pt x="188061" y="3018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39887" name="SMARTInkShape-Group713"/>
          <p:cNvGrpSpPr/>
          <p:nvPr/>
        </p:nvGrpSpPr>
        <p:grpSpPr>
          <a:xfrm>
            <a:off x="3321844" y="1171575"/>
            <a:ext cx="864395" cy="391326"/>
            <a:chOff x="3321844" y="1171575"/>
            <a:chExt cx="864395" cy="391326"/>
          </a:xfrm>
        </p:grpSpPr>
        <p:sp>
          <p:nvSpPr>
            <p:cNvPr id="2339881" name="SMARTInkShape-2433"/>
            <p:cNvSpPr/>
            <p:nvPr/>
          </p:nvSpPr>
          <p:spPr bwMode="auto">
            <a:xfrm>
              <a:off x="3479006" y="1385888"/>
              <a:ext cx="35605" cy="177013"/>
            </a:xfrm>
            <a:custGeom>
              <a:avLst/>
              <a:gdLst/>
              <a:ahLst/>
              <a:cxnLst/>
              <a:rect l="0" t="0" r="0" b="0"/>
              <a:pathLst>
                <a:path w="35605" h="177013">
                  <a:moveTo>
                    <a:pt x="7144" y="0"/>
                  </a:moveTo>
                  <a:lnTo>
                    <a:pt x="10936" y="3792"/>
                  </a:lnTo>
                  <a:lnTo>
                    <a:pt x="12798" y="7770"/>
                  </a:lnTo>
                  <a:lnTo>
                    <a:pt x="14201" y="37584"/>
                  </a:lnTo>
                  <a:lnTo>
                    <a:pt x="19180" y="65456"/>
                  </a:lnTo>
                  <a:lnTo>
                    <a:pt x="23103" y="100712"/>
                  </a:lnTo>
                  <a:lnTo>
                    <a:pt x="31287" y="134458"/>
                  </a:lnTo>
                  <a:lnTo>
                    <a:pt x="35460" y="167774"/>
                  </a:lnTo>
                  <a:lnTo>
                    <a:pt x="35604" y="173256"/>
                  </a:lnTo>
                  <a:lnTo>
                    <a:pt x="34849" y="175035"/>
                  </a:lnTo>
                  <a:lnTo>
                    <a:pt x="33551" y="176221"/>
                  </a:lnTo>
                  <a:lnTo>
                    <a:pt x="31892" y="177012"/>
                  </a:lnTo>
                  <a:lnTo>
                    <a:pt x="25816" y="175774"/>
                  </a:lnTo>
                  <a:lnTo>
                    <a:pt x="21973" y="174332"/>
                  </a:lnTo>
                  <a:lnTo>
                    <a:pt x="0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82" name="SMARTInkShape-2434"/>
            <p:cNvSpPr/>
            <p:nvPr/>
          </p:nvSpPr>
          <p:spPr bwMode="auto">
            <a:xfrm>
              <a:off x="3629025" y="1364456"/>
              <a:ext cx="114301" cy="64208"/>
            </a:xfrm>
            <a:custGeom>
              <a:avLst/>
              <a:gdLst/>
              <a:ahLst/>
              <a:cxnLst/>
              <a:rect l="0" t="0" r="0" b="0"/>
              <a:pathLst>
                <a:path w="114301" h="64208">
                  <a:moveTo>
                    <a:pt x="0" y="57150"/>
                  </a:moveTo>
                  <a:lnTo>
                    <a:pt x="0" y="60943"/>
                  </a:lnTo>
                  <a:lnTo>
                    <a:pt x="794" y="62060"/>
                  </a:lnTo>
                  <a:lnTo>
                    <a:pt x="2117" y="62805"/>
                  </a:lnTo>
                  <a:lnTo>
                    <a:pt x="9943" y="64000"/>
                  </a:lnTo>
                  <a:lnTo>
                    <a:pt x="16793" y="64207"/>
                  </a:lnTo>
                  <a:lnTo>
                    <a:pt x="50853" y="48192"/>
                  </a:lnTo>
                  <a:lnTo>
                    <a:pt x="79542" y="26806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83" name="SMARTInkShape-2435"/>
            <p:cNvSpPr/>
            <p:nvPr/>
          </p:nvSpPr>
          <p:spPr bwMode="auto">
            <a:xfrm>
              <a:off x="3686175" y="1294516"/>
              <a:ext cx="201927" cy="179129"/>
            </a:xfrm>
            <a:custGeom>
              <a:avLst/>
              <a:gdLst/>
              <a:ahLst/>
              <a:cxnLst/>
              <a:rect l="0" t="0" r="0" b="0"/>
              <a:pathLst>
                <a:path w="201927" h="179129">
                  <a:moveTo>
                    <a:pt x="0" y="48509"/>
                  </a:moveTo>
                  <a:lnTo>
                    <a:pt x="0" y="44717"/>
                  </a:lnTo>
                  <a:lnTo>
                    <a:pt x="4233" y="40738"/>
                  </a:lnTo>
                  <a:lnTo>
                    <a:pt x="38834" y="24906"/>
                  </a:lnTo>
                  <a:lnTo>
                    <a:pt x="74434" y="11391"/>
                  </a:lnTo>
                  <a:lnTo>
                    <a:pt x="106369" y="3556"/>
                  </a:lnTo>
                  <a:lnTo>
                    <a:pt x="137174" y="0"/>
                  </a:lnTo>
                  <a:lnTo>
                    <a:pt x="166409" y="2739"/>
                  </a:lnTo>
                  <a:lnTo>
                    <a:pt x="181380" y="8587"/>
                  </a:lnTo>
                  <a:lnTo>
                    <a:pt x="187595" y="12370"/>
                  </a:lnTo>
                  <a:lnTo>
                    <a:pt x="196617" y="25039"/>
                  </a:lnTo>
                  <a:lnTo>
                    <a:pt x="200135" y="32862"/>
                  </a:lnTo>
                  <a:lnTo>
                    <a:pt x="201926" y="50022"/>
                  </a:lnTo>
                  <a:lnTo>
                    <a:pt x="198472" y="79649"/>
                  </a:lnTo>
                  <a:lnTo>
                    <a:pt x="190304" y="111446"/>
                  </a:lnTo>
                  <a:lnTo>
                    <a:pt x="177114" y="146842"/>
                  </a:lnTo>
                  <a:lnTo>
                    <a:pt x="165796" y="177501"/>
                  </a:lnTo>
                  <a:lnTo>
                    <a:pt x="166094" y="178954"/>
                  </a:lnTo>
                  <a:lnTo>
                    <a:pt x="167085" y="179128"/>
                  </a:lnTo>
                  <a:lnTo>
                    <a:pt x="192881" y="1628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84" name="SMARTInkShape-2436"/>
            <p:cNvSpPr/>
            <p:nvPr/>
          </p:nvSpPr>
          <p:spPr bwMode="auto">
            <a:xfrm>
              <a:off x="3321844" y="1307306"/>
              <a:ext cx="300038" cy="157164"/>
            </a:xfrm>
            <a:custGeom>
              <a:avLst/>
              <a:gdLst/>
              <a:ahLst/>
              <a:cxnLst/>
              <a:rect l="0" t="0" r="0" b="0"/>
              <a:pathLst>
                <a:path w="300038" h="157164">
                  <a:moveTo>
                    <a:pt x="0" y="157163"/>
                  </a:moveTo>
                  <a:lnTo>
                    <a:pt x="17528" y="143427"/>
                  </a:lnTo>
                  <a:lnTo>
                    <a:pt x="50793" y="125052"/>
                  </a:lnTo>
                  <a:lnTo>
                    <a:pt x="74962" y="112729"/>
                  </a:lnTo>
                  <a:lnTo>
                    <a:pt x="103695" y="97198"/>
                  </a:lnTo>
                  <a:lnTo>
                    <a:pt x="134986" y="79711"/>
                  </a:lnTo>
                  <a:lnTo>
                    <a:pt x="167415" y="61357"/>
                  </a:lnTo>
                  <a:lnTo>
                    <a:pt x="200348" y="44732"/>
                  </a:lnTo>
                  <a:lnTo>
                    <a:pt x="233506" y="29406"/>
                  </a:lnTo>
                  <a:lnTo>
                    <a:pt x="266764" y="14657"/>
                  </a:lnTo>
                  <a:lnTo>
                    <a:pt x="3000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85" name="SMARTInkShape-2437"/>
            <p:cNvSpPr/>
            <p:nvPr/>
          </p:nvSpPr>
          <p:spPr bwMode="auto">
            <a:xfrm>
              <a:off x="4000500" y="1193006"/>
              <a:ext cx="185739" cy="78583"/>
            </a:xfrm>
            <a:custGeom>
              <a:avLst/>
              <a:gdLst/>
              <a:ahLst/>
              <a:cxnLst/>
              <a:rect l="0" t="0" r="0" b="0"/>
              <a:pathLst>
                <a:path w="185739" h="78583">
                  <a:moveTo>
                    <a:pt x="0" y="78582"/>
                  </a:moveTo>
                  <a:lnTo>
                    <a:pt x="30015" y="76465"/>
                  </a:lnTo>
                  <a:lnTo>
                    <a:pt x="61227" y="64846"/>
                  </a:lnTo>
                  <a:lnTo>
                    <a:pt x="92401" y="51846"/>
                  </a:lnTo>
                  <a:lnTo>
                    <a:pt x="122981" y="37940"/>
                  </a:lnTo>
                  <a:lnTo>
                    <a:pt x="152150" y="19973"/>
                  </a:lnTo>
                  <a:lnTo>
                    <a:pt x="1857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9886" name="SMARTInkShape-2438"/>
            <p:cNvSpPr/>
            <p:nvPr/>
          </p:nvSpPr>
          <p:spPr bwMode="auto">
            <a:xfrm>
              <a:off x="3980178" y="1171575"/>
              <a:ext cx="120336" cy="286116"/>
            </a:xfrm>
            <a:custGeom>
              <a:avLst/>
              <a:gdLst/>
              <a:ahLst/>
              <a:cxnLst/>
              <a:rect l="0" t="0" r="0" b="0"/>
              <a:pathLst>
                <a:path w="120336" h="286116">
                  <a:moveTo>
                    <a:pt x="27466" y="57150"/>
                  </a:moveTo>
                  <a:lnTo>
                    <a:pt x="23674" y="57150"/>
                  </a:lnTo>
                  <a:lnTo>
                    <a:pt x="22556" y="56356"/>
                  </a:lnTo>
                  <a:lnTo>
                    <a:pt x="21811" y="55033"/>
                  </a:lnTo>
                  <a:lnTo>
                    <a:pt x="21315" y="53358"/>
                  </a:lnTo>
                  <a:lnTo>
                    <a:pt x="20190" y="52241"/>
                  </a:lnTo>
                  <a:lnTo>
                    <a:pt x="16824" y="50999"/>
                  </a:lnTo>
                  <a:lnTo>
                    <a:pt x="10466" y="50300"/>
                  </a:lnTo>
                  <a:lnTo>
                    <a:pt x="8989" y="51790"/>
                  </a:lnTo>
                  <a:lnTo>
                    <a:pt x="7348" y="57678"/>
                  </a:lnTo>
                  <a:lnTo>
                    <a:pt x="11203" y="85800"/>
                  </a:lnTo>
                  <a:lnTo>
                    <a:pt x="13387" y="114234"/>
                  </a:lnTo>
                  <a:lnTo>
                    <a:pt x="16711" y="138877"/>
                  </a:lnTo>
                  <a:lnTo>
                    <a:pt x="18717" y="163588"/>
                  </a:lnTo>
                  <a:lnTo>
                    <a:pt x="20403" y="187799"/>
                  </a:lnTo>
                  <a:lnTo>
                    <a:pt x="25020" y="222949"/>
                  </a:lnTo>
                  <a:lnTo>
                    <a:pt x="27535" y="252238"/>
                  </a:lnTo>
                  <a:lnTo>
                    <a:pt x="34126" y="286115"/>
                  </a:lnTo>
                  <a:lnTo>
                    <a:pt x="34287" y="285994"/>
                  </a:lnTo>
                  <a:lnTo>
                    <a:pt x="33752" y="272804"/>
                  </a:lnTo>
                  <a:lnTo>
                    <a:pt x="28887" y="248400"/>
                  </a:lnTo>
                  <a:lnTo>
                    <a:pt x="24658" y="224700"/>
                  </a:lnTo>
                  <a:lnTo>
                    <a:pt x="22249" y="198292"/>
                  </a:lnTo>
                  <a:lnTo>
                    <a:pt x="20385" y="170680"/>
                  </a:lnTo>
                  <a:lnTo>
                    <a:pt x="16910" y="142533"/>
                  </a:lnTo>
                  <a:lnTo>
                    <a:pt x="12720" y="114148"/>
                  </a:lnTo>
                  <a:lnTo>
                    <a:pt x="9006" y="87245"/>
                  </a:lnTo>
                  <a:lnTo>
                    <a:pt x="6121" y="55043"/>
                  </a:lnTo>
                  <a:lnTo>
                    <a:pt x="0" y="22535"/>
                  </a:lnTo>
                  <a:lnTo>
                    <a:pt x="1500" y="15837"/>
                  </a:lnTo>
                  <a:lnTo>
                    <a:pt x="3012" y="12939"/>
                  </a:lnTo>
                  <a:lnTo>
                    <a:pt x="4813" y="11007"/>
                  </a:lnTo>
                  <a:lnTo>
                    <a:pt x="8931" y="8861"/>
                  </a:lnTo>
                  <a:lnTo>
                    <a:pt x="42635" y="7295"/>
                  </a:lnTo>
                  <a:lnTo>
                    <a:pt x="71031" y="7188"/>
                  </a:lnTo>
                  <a:lnTo>
                    <a:pt x="100787" y="3365"/>
                  </a:lnTo>
                  <a:lnTo>
                    <a:pt x="12033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39888" name="SMARTInkShape-2439"/>
          <p:cNvSpPr/>
          <p:nvPr/>
        </p:nvSpPr>
        <p:spPr bwMode="auto">
          <a:xfrm>
            <a:off x="7736681" y="1778794"/>
            <a:ext cx="71003" cy="2743201"/>
          </a:xfrm>
          <a:custGeom>
            <a:avLst/>
            <a:gdLst/>
            <a:ahLst/>
            <a:cxnLst/>
            <a:rect l="0" t="0" r="0" b="0"/>
            <a:pathLst>
              <a:path w="71003" h="2743201">
                <a:moveTo>
                  <a:pt x="0" y="0"/>
                </a:moveTo>
                <a:lnTo>
                  <a:pt x="6151" y="0"/>
                </a:lnTo>
                <a:lnTo>
                  <a:pt x="11996" y="33248"/>
                </a:lnTo>
                <a:lnTo>
                  <a:pt x="13268" y="58698"/>
                </a:lnTo>
                <a:lnTo>
                  <a:pt x="13835" y="92763"/>
                </a:lnTo>
                <a:lnTo>
                  <a:pt x="13986" y="111848"/>
                </a:lnTo>
                <a:lnTo>
                  <a:pt x="14086" y="134890"/>
                </a:lnTo>
                <a:lnTo>
                  <a:pt x="14154" y="160571"/>
                </a:lnTo>
                <a:lnTo>
                  <a:pt x="14198" y="188010"/>
                </a:lnTo>
                <a:lnTo>
                  <a:pt x="14228" y="219002"/>
                </a:lnTo>
                <a:lnTo>
                  <a:pt x="14248" y="252364"/>
                </a:lnTo>
                <a:lnTo>
                  <a:pt x="14261" y="287305"/>
                </a:lnTo>
                <a:lnTo>
                  <a:pt x="13476" y="325680"/>
                </a:lnTo>
                <a:lnTo>
                  <a:pt x="12159" y="366345"/>
                </a:lnTo>
                <a:lnTo>
                  <a:pt x="10487" y="408536"/>
                </a:lnTo>
                <a:lnTo>
                  <a:pt x="9373" y="452539"/>
                </a:lnTo>
                <a:lnTo>
                  <a:pt x="8630" y="497749"/>
                </a:lnTo>
                <a:lnTo>
                  <a:pt x="8135" y="543764"/>
                </a:lnTo>
                <a:lnTo>
                  <a:pt x="7011" y="591903"/>
                </a:lnTo>
                <a:lnTo>
                  <a:pt x="5467" y="641458"/>
                </a:lnTo>
                <a:lnTo>
                  <a:pt x="3645" y="691958"/>
                </a:lnTo>
                <a:lnTo>
                  <a:pt x="2430" y="743880"/>
                </a:lnTo>
                <a:lnTo>
                  <a:pt x="1620" y="796751"/>
                </a:lnTo>
                <a:lnTo>
                  <a:pt x="1081" y="850255"/>
                </a:lnTo>
                <a:lnTo>
                  <a:pt x="720" y="904974"/>
                </a:lnTo>
                <a:lnTo>
                  <a:pt x="480" y="960503"/>
                </a:lnTo>
                <a:lnTo>
                  <a:pt x="320" y="1016573"/>
                </a:lnTo>
                <a:lnTo>
                  <a:pt x="213" y="1073796"/>
                </a:lnTo>
                <a:lnTo>
                  <a:pt x="142" y="1131789"/>
                </a:lnTo>
                <a:lnTo>
                  <a:pt x="95" y="1190295"/>
                </a:lnTo>
                <a:lnTo>
                  <a:pt x="858" y="1249142"/>
                </a:lnTo>
                <a:lnTo>
                  <a:pt x="2159" y="1308218"/>
                </a:lnTo>
                <a:lnTo>
                  <a:pt x="3821" y="1367445"/>
                </a:lnTo>
                <a:lnTo>
                  <a:pt x="5722" y="1426774"/>
                </a:lnTo>
                <a:lnTo>
                  <a:pt x="7783" y="1486170"/>
                </a:lnTo>
                <a:lnTo>
                  <a:pt x="9952" y="1545611"/>
                </a:lnTo>
                <a:lnTo>
                  <a:pt x="12984" y="1605082"/>
                </a:lnTo>
                <a:lnTo>
                  <a:pt x="16594" y="1664574"/>
                </a:lnTo>
                <a:lnTo>
                  <a:pt x="20587" y="1724078"/>
                </a:lnTo>
                <a:lnTo>
                  <a:pt x="25631" y="1782798"/>
                </a:lnTo>
                <a:lnTo>
                  <a:pt x="31375" y="1840994"/>
                </a:lnTo>
                <a:lnTo>
                  <a:pt x="37586" y="1898842"/>
                </a:lnTo>
                <a:lnTo>
                  <a:pt x="42520" y="1954076"/>
                </a:lnTo>
                <a:lnTo>
                  <a:pt x="46603" y="2007567"/>
                </a:lnTo>
                <a:lnTo>
                  <a:pt x="50119" y="2059896"/>
                </a:lnTo>
                <a:lnTo>
                  <a:pt x="53256" y="2109864"/>
                </a:lnTo>
                <a:lnTo>
                  <a:pt x="56142" y="2158258"/>
                </a:lnTo>
                <a:lnTo>
                  <a:pt x="58859" y="2205601"/>
                </a:lnTo>
                <a:lnTo>
                  <a:pt x="61465" y="2249863"/>
                </a:lnTo>
                <a:lnTo>
                  <a:pt x="63996" y="2292071"/>
                </a:lnTo>
                <a:lnTo>
                  <a:pt x="66477" y="2332910"/>
                </a:lnTo>
                <a:lnTo>
                  <a:pt x="68130" y="2372042"/>
                </a:lnTo>
                <a:lnTo>
                  <a:pt x="69232" y="2410036"/>
                </a:lnTo>
                <a:lnTo>
                  <a:pt x="69967" y="2447272"/>
                </a:lnTo>
                <a:lnTo>
                  <a:pt x="70458" y="2481621"/>
                </a:lnTo>
                <a:lnTo>
                  <a:pt x="70784" y="2514045"/>
                </a:lnTo>
                <a:lnTo>
                  <a:pt x="71002" y="2545186"/>
                </a:lnTo>
                <a:lnTo>
                  <a:pt x="69560" y="2574678"/>
                </a:lnTo>
                <a:lnTo>
                  <a:pt x="67011" y="2603071"/>
                </a:lnTo>
                <a:lnTo>
                  <a:pt x="63724" y="2630731"/>
                </a:lnTo>
                <a:lnTo>
                  <a:pt x="60739" y="2655520"/>
                </a:lnTo>
                <a:lnTo>
                  <a:pt x="57956" y="2678397"/>
                </a:lnTo>
                <a:lnTo>
                  <a:pt x="55306" y="2699998"/>
                </a:lnTo>
                <a:lnTo>
                  <a:pt x="50007" y="274320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339889" name="SMARTInkShape-2440"/>
          <p:cNvSpPr/>
          <p:nvPr/>
        </p:nvSpPr>
        <p:spPr bwMode="auto">
          <a:xfrm>
            <a:off x="6143625" y="1664494"/>
            <a:ext cx="113981" cy="2050257"/>
          </a:xfrm>
          <a:custGeom>
            <a:avLst/>
            <a:gdLst/>
            <a:ahLst/>
            <a:cxnLst/>
            <a:rect l="0" t="0" r="0" b="0"/>
            <a:pathLst>
              <a:path w="113981" h="2050257">
                <a:moveTo>
                  <a:pt x="100013" y="0"/>
                </a:moveTo>
                <a:lnTo>
                  <a:pt x="103805" y="3792"/>
                </a:lnTo>
                <a:lnTo>
                  <a:pt x="108832" y="32132"/>
                </a:lnTo>
                <a:lnTo>
                  <a:pt x="112680" y="64554"/>
                </a:lnTo>
                <a:lnTo>
                  <a:pt x="113580" y="95365"/>
                </a:lnTo>
                <a:lnTo>
                  <a:pt x="113820" y="113583"/>
                </a:lnTo>
                <a:lnTo>
                  <a:pt x="113980" y="132872"/>
                </a:lnTo>
                <a:lnTo>
                  <a:pt x="113293" y="156050"/>
                </a:lnTo>
                <a:lnTo>
                  <a:pt x="112041" y="181821"/>
                </a:lnTo>
                <a:lnTo>
                  <a:pt x="110413" y="209320"/>
                </a:lnTo>
                <a:lnTo>
                  <a:pt x="107740" y="240353"/>
                </a:lnTo>
                <a:lnTo>
                  <a:pt x="104370" y="273741"/>
                </a:lnTo>
                <a:lnTo>
                  <a:pt x="100536" y="308700"/>
                </a:lnTo>
                <a:lnTo>
                  <a:pt x="97187" y="347088"/>
                </a:lnTo>
                <a:lnTo>
                  <a:pt x="94160" y="387760"/>
                </a:lnTo>
                <a:lnTo>
                  <a:pt x="91349" y="429957"/>
                </a:lnTo>
                <a:lnTo>
                  <a:pt x="87886" y="475550"/>
                </a:lnTo>
                <a:lnTo>
                  <a:pt x="83991" y="523408"/>
                </a:lnTo>
                <a:lnTo>
                  <a:pt x="79808" y="572776"/>
                </a:lnTo>
                <a:lnTo>
                  <a:pt x="76222" y="623151"/>
                </a:lnTo>
                <a:lnTo>
                  <a:pt x="73041" y="674196"/>
                </a:lnTo>
                <a:lnTo>
                  <a:pt x="70125" y="725689"/>
                </a:lnTo>
                <a:lnTo>
                  <a:pt x="67387" y="778274"/>
                </a:lnTo>
                <a:lnTo>
                  <a:pt x="64769" y="831587"/>
                </a:lnTo>
                <a:lnTo>
                  <a:pt x="62230" y="885385"/>
                </a:lnTo>
                <a:lnTo>
                  <a:pt x="59742" y="938713"/>
                </a:lnTo>
                <a:lnTo>
                  <a:pt x="57291" y="991727"/>
                </a:lnTo>
                <a:lnTo>
                  <a:pt x="54863" y="1044533"/>
                </a:lnTo>
                <a:lnTo>
                  <a:pt x="52450" y="1097199"/>
                </a:lnTo>
                <a:lnTo>
                  <a:pt x="50048" y="1149772"/>
                </a:lnTo>
                <a:lnTo>
                  <a:pt x="47653" y="1202283"/>
                </a:lnTo>
                <a:lnTo>
                  <a:pt x="45262" y="1254753"/>
                </a:lnTo>
                <a:lnTo>
                  <a:pt x="42875" y="1307196"/>
                </a:lnTo>
                <a:lnTo>
                  <a:pt x="40489" y="1359620"/>
                </a:lnTo>
                <a:lnTo>
                  <a:pt x="38105" y="1411238"/>
                </a:lnTo>
                <a:lnTo>
                  <a:pt x="35722" y="1462319"/>
                </a:lnTo>
                <a:lnTo>
                  <a:pt x="33340" y="1513042"/>
                </a:lnTo>
                <a:lnTo>
                  <a:pt x="30164" y="1563526"/>
                </a:lnTo>
                <a:lnTo>
                  <a:pt x="26460" y="1613850"/>
                </a:lnTo>
                <a:lnTo>
                  <a:pt x="22402" y="1664069"/>
                </a:lnTo>
                <a:lnTo>
                  <a:pt x="18903" y="1714217"/>
                </a:lnTo>
                <a:lnTo>
                  <a:pt x="15777" y="1764317"/>
                </a:lnTo>
                <a:lnTo>
                  <a:pt x="12898" y="1814386"/>
                </a:lnTo>
                <a:lnTo>
                  <a:pt x="10187" y="1862847"/>
                </a:lnTo>
                <a:lnTo>
                  <a:pt x="7585" y="1910235"/>
                </a:lnTo>
                <a:lnTo>
                  <a:pt x="5057" y="1956909"/>
                </a:lnTo>
                <a:lnTo>
                  <a:pt x="3371" y="1988025"/>
                </a:lnTo>
                <a:lnTo>
                  <a:pt x="0" y="205025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339890" name="SMARTInkShape-2441"/>
          <p:cNvSpPr/>
          <p:nvPr/>
        </p:nvSpPr>
        <p:spPr bwMode="auto">
          <a:xfrm>
            <a:off x="4508336" y="1514475"/>
            <a:ext cx="135103" cy="2471739"/>
          </a:xfrm>
          <a:custGeom>
            <a:avLst/>
            <a:gdLst/>
            <a:ahLst/>
            <a:cxnLst/>
            <a:rect l="0" t="0" r="0" b="0"/>
            <a:pathLst>
              <a:path w="135103" h="2471739">
                <a:moveTo>
                  <a:pt x="135102" y="0"/>
                </a:moveTo>
                <a:lnTo>
                  <a:pt x="128951" y="0"/>
                </a:lnTo>
                <a:lnTo>
                  <a:pt x="124460" y="3792"/>
                </a:lnTo>
                <a:lnTo>
                  <a:pt x="122434" y="7771"/>
                </a:lnTo>
                <a:lnTo>
                  <a:pt x="121134" y="24377"/>
                </a:lnTo>
                <a:lnTo>
                  <a:pt x="121671" y="57879"/>
                </a:lnTo>
                <a:lnTo>
                  <a:pt x="124634" y="82080"/>
                </a:lnTo>
                <a:lnTo>
                  <a:pt x="126481" y="112945"/>
                </a:lnTo>
                <a:lnTo>
                  <a:pt x="126973" y="130065"/>
                </a:lnTo>
                <a:lnTo>
                  <a:pt x="127301" y="149416"/>
                </a:lnTo>
                <a:lnTo>
                  <a:pt x="127520" y="170255"/>
                </a:lnTo>
                <a:lnTo>
                  <a:pt x="127666" y="192084"/>
                </a:lnTo>
                <a:lnTo>
                  <a:pt x="127763" y="216956"/>
                </a:lnTo>
                <a:lnTo>
                  <a:pt x="127828" y="243856"/>
                </a:lnTo>
                <a:lnTo>
                  <a:pt x="127871" y="272108"/>
                </a:lnTo>
                <a:lnTo>
                  <a:pt x="127900" y="302056"/>
                </a:lnTo>
                <a:lnTo>
                  <a:pt x="127919" y="333133"/>
                </a:lnTo>
                <a:lnTo>
                  <a:pt x="127932" y="364964"/>
                </a:lnTo>
                <a:lnTo>
                  <a:pt x="127147" y="398884"/>
                </a:lnTo>
                <a:lnTo>
                  <a:pt x="125830" y="434198"/>
                </a:lnTo>
                <a:lnTo>
                  <a:pt x="124158" y="470440"/>
                </a:lnTo>
                <a:lnTo>
                  <a:pt x="122250" y="509683"/>
                </a:lnTo>
                <a:lnTo>
                  <a:pt x="120183" y="550926"/>
                </a:lnTo>
                <a:lnTo>
                  <a:pt x="118013" y="593503"/>
                </a:lnTo>
                <a:lnTo>
                  <a:pt x="115771" y="637762"/>
                </a:lnTo>
                <a:lnTo>
                  <a:pt x="113483" y="683144"/>
                </a:lnTo>
                <a:lnTo>
                  <a:pt x="111165" y="729273"/>
                </a:lnTo>
                <a:lnTo>
                  <a:pt x="108031" y="777488"/>
                </a:lnTo>
                <a:lnTo>
                  <a:pt x="104355" y="827094"/>
                </a:lnTo>
                <a:lnTo>
                  <a:pt x="100316" y="877627"/>
                </a:lnTo>
                <a:lnTo>
                  <a:pt x="95242" y="930366"/>
                </a:lnTo>
                <a:lnTo>
                  <a:pt x="89479" y="984575"/>
                </a:lnTo>
                <a:lnTo>
                  <a:pt x="83255" y="1039765"/>
                </a:lnTo>
                <a:lnTo>
                  <a:pt x="77518" y="1096402"/>
                </a:lnTo>
                <a:lnTo>
                  <a:pt x="72107" y="1154003"/>
                </a:lnTo>
                <a:lnTo>
                  <a:pt x="66911" y="1212248"/>
                </a:lnTo>
                <a:lnTo>
                  <a:pt x="61860" y="1271715"/>
                </a:lnTo>
                <a:lnTo>
                  <a:pt x="56905" y="1331998"/>
                </a:lnTo>
                <a:lnTo>
                  <a:pt x="52014" y="1392824"/>
                </a:lnTo>
                <a:lnTo>
                  <a:pt x="47166" y="1453218"/>
                </a:lnTo>
                <a:lnTo>
                  <a:pt x="42347" y="1513324"/>
                </a:lnTo>
                <a:lnTo>
                  <a:pt x="37546" y="1573239"/>
                </a:lnTo>
                <a:lnTo>
                  <a:pt x="31965" y="1633026"/>
                </a:lnTo>
                <a:lnTo>
                  <a:pt x="25862" y="1692728"/>
                </a:lnTo>
                <a:lnTo>
                  <a:pt x="19413" y="1752373"/>
                </a:lnTo>
                <a:lnTo>
                  <a:pt x="14320" y="1809598"/>
                </a:lnTo>
                <a:lnTo>
                  <a:pt x="10130" y="1865211"/>
                </a:lnTo>
                <a:lnTo>
                  <a:pt x="6543" y="1919749"/>
                </a:lnTo>
                <a:lnTo>
                  <a:pt x="4153" y="1971983"/>
                </a:lnTo>
                <a:lnTo>
                  <a:pt x="2558" y="2022680"/>
                </a:lnTo>
                <a:lnTo>
                  <a:pt x="1496" y="2072353"/>
                </a:lnTo>
                <a:lnTo>
                  <a:pt x="787" y="2119756"/>
                </a:lnTo>
                <a:lnTo>
                  <a:pt x="315" y="2165646"/>
                </a:lnTo>
                <a:lnTo>
                  <a:pt x="0" y="2210527"/>
                </a:lnTo>
                <a:lnTo>
                  <a:pt x="584" y="2251559"/>
                </a:lnTo>
                <a:lnTo>
                  <a:pt x="1767" y="2290027"/>
                </a:lnTo>
                <a:lnTo>
                  <a:pt x="3349" y="2326785"/>
                </a:lnTo>
                <a:lnTo>
                  <a:pt x="5992" y="2359227"/>
                </a:lnTo>
                <a:lnTo>
                  <a:pt x="9341" y="2388793"/>
                </a:lnTo>
                <a:lnTo>
                  <a:pt x="13161" y="2416442"/>
                </a:lnTo>
                <a:lnTo>
                  <a:pt x="20802" y="247173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339891" name="SMARTInkShape-2442"/>
          <p:cNvSpPr/>
          <p:nvPr/>
        </p:nvSpPr>
        <p:spPr bwMode="auto">
          <a:xfrm>
            <a:off x="2964656" y="1457325"/>
            <a:ext cx="92870" cy="2307432"/>
          </a:xfrm>
          <a:custGeom>
            <a:avLst/>
            <a:gdLst/>
            <a:ahLst/>
            <a:cxnLst/>
            <a:rect l="0" t="0" r="0" b="0"/>
            <a:pathLst>
              <a:path w="92870" h="2307432">
                <a:moveTo>
                  <a:pt x="0" y="0"/>
                </a:moveTo>
                <a:lnTo>
                  <a:pt x="0" y="3792"/>
                </a:lnTo>
                <a:lnTo>
                  <a:pt x="5655" y="28594"/>
                </a:lnTo>
                <a:lnTo>
                  <a:pt x="8819" y="61389"/>
                </a:lnTo>
                <a:lnTo>
                  <a:pt x="12651" y="89197"/>
                </a:lnTo>
                <a:lnTo>
                  <a:pt x="17000" y="122722"/>
                </a:lnTo>
                <a:lnTo>
                  <a:pt x="19271" y="142140"/>
                </a:lnTo>
                <a:lnTo>
                  <a:pt x="21579" y="163022"/>
                </a:lnTo>
                <a:lnTo>
                  <a:pt x="23911" y="184882"/>
                </a:lnTo>
                <a:lnTo>
                  <a:pt x="26259" y="208979"/>
                </a:lnTo>
                <a:lnTo>
                  <a:pt x="28619" y="234570"/>
                </a:lnTo>
                <a:lnTo>
                  <a:pt x="30986" y="261155"/>
                </a:lnTo>
                <a:lnTo>
                  <a:pt x="32563" y="289991"/>
                </a:lnTo>
                <a:lnTo>
                  <a:pt x="33615" y="320327"/>
                </a:lnTo>
                <a:lnTo>
                  <a:pt x="34316" y="351664"/>
                </a:lnTo>
                <a:lnTo>
                  <a:pt x="33990" y="384461"/>
                </a:lnTo>
                <a:lnTo>
                  <a:pt x="32979" y="418233"/>
                </a:lnTo>
                <a:lnTo>
                  <a:pt x="31511" y="452653"/>
                </a:lnTo>
                <a:lnTo>
                  <a:pt x="29739" y="489094"/>
                </a:lnTo>
                <a:lnTo>
                  <a:pt x="27763" y="526881"/>
                </a:lnTo>
                <a:lnTo>
                  <a:pt x="25653" y="565567"/>
                </a:lnTo>
                <a:lnTo>
                  <a:pt x="24246" y="605644"/>
                </a:lnTo>
                <a:lnTo>
                  <a:pt x="23308" y="646650"/>
                </a:lnTo>
                <a:lnTo>
                  <a:pt x="22682" y="688275"/>
                </a:lnTo>
                <a:lnTo>
                  <a:pt x="20678" y="731106"/>
                </a:lnTo>
                <a:lnTo>
                  <a:pt x="17754" y="774742"/>
                </a:lnTo>
                <a:lnTo>
                  <a:pt x="14217" y="818913"/>
                </a:lnTo>
                <a:lnTo>
                  <a:pt x="11860" y="864236"/>
                </a:lnTo>
                <a:lnTo>
                  <a:pt x="10288" y="910326"/>
                </a:lnTo>
                <a:lnTo>
                  <a:pt x="9240" y="956928"/>
                </a:lnTo>
                <a:lnTo>
                  <a:pt x="7747" y="1004664"/>
                </a:lnTo>
                <a:lnTo>
                  <a:pt x="5959" y="1053157"/>
                </a:lnTo>
                <a:lnTo>
                  <a:pt x="3973" y="1102155"/>
                </a:lnTo>
                <a:lnTo>
                  <a:pt x="2649" y="1153076"/>
                </a:lnTo>
                <a:lnTo>
                  <a:pt x="1766" y="1205280"/>
                </a:lnTo>
                <a:lnTo>
                  <a:pt x="1177" y="1258339"/>
                </a:lnTo>
                <a:lnTo>
                  <a:pt x="1579" y="1311968"/>
                </a:lnTo>
                <a:lnTo>
                  <a:pt x="2640" y="1365976"/>
                </a:lnTo>
                <a:lnTo>
                  <a:pt x="4141" y="1420238"/>
                </a:lnTo>
                <a:lnTo>
                  <a:pt x="5142" y="1474669"/>
                </a:lnTo>
                <a:lnTo>
                  <a:pt x="5810" y="1529213"/>
                </a:lnTo>
                <a:lnTo>
                  <a:pt x="6254" y="1583832"/>
                </a:lnTo>
                <a:lnTo>
                  <a:pt x="7345" y="1637706"/>
                </a:lnTo>
                <a:lnTo>
                  <a:pt x="8865" y="1691086"/>
                </a:lnTo>
                <a:lnTo>
                  <a:pt x="10673" y="1744134"/>
                </a:lnTo>
                <a:lnTo>
                  <a:pt x="13465" y="1794581"/>
                </a:lnTo>
                <a:lnTo>
                  <a:pt x="16914" y="1843294"/>
                </a:lnTo>
                <a:lnTo>
                  <a:pt x="20801" y="1890850"/>
                </a:lnTo>
                <a:lnTo>
                  <a:pt x="24980" y="1936048"/>
                </a:lnTo>
                <a:lnTo>
                  <a:pt x="29353" y="1979674"/>
                </a:lnTo>
                <a:lnTo>
                  <a:pt x="33857" y="2022251"/>
                </a:lnTo>
                <a:lnTo>
                  <a:pt x="38446" y="2060161"/>
                </a:lnTo>
                <a:lnTo>
                  <a:pt x="43093" y="2094960"/>
                </a:lnTo>
                <a:lnTo>
                  <a:pt x="47779" y="2127683"/>
                </a:lnTo>
                <a:lnTo>
                  <a:pt x="52490" y="2157437"/>
                </a:lnTo>
                <a:lnTo>
                  <a:pt x="57218" y="2185210"/>
                </a:lnTo>
                <a:lnTo>
                  <a:pt x="61958" y="2211663"/>
                </a:lnTo>
                <a:lnTo>
                  <a:pt x="67499" y="2234061"/>
                </a:lnTo>
                <a:lnTo>
                  <a:pt x="73574" y="2253755"/>
                </a:lnTo>
                <a:lnTo>
                  <a:pt x="84294" y="2283575"/>
                </a:lnTo>
                <a:lnTo>
                  <a:pt x="92869" y="2307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339892" name="SMARTInkShape-2443"/>
          <p:cNvSpPr/>
          <p:nvPr/>
        </p:nvSpPr>
        <p:spPr bwMode="auto">
          <a:xfrm>
            <a:off x="1407414" y="1528763"/>
            <a:ext cx="135637" cy="1814513"/>
          </a:xfrm>
          <a:custGeom>
            <a:avLst/>
            <a:gdLst/>
            <a:ahLst/>
            <a:cxnLst/>
            <a:rect l="0" t="0" r="0" b="0"/>
            <a:pathLst>
              <a:path w="135637" h="1814513">
                <a:moveTo>
                  <a:pt x="14192" y="0"/>
                </a:moveTo>
                <a:lnTo>
                  <a:pt x="14192" y="30735"/>
                </a:lnTo>
                <a:lnTo>
                  <a:pt x="14192" y="58231"/>
                </a:lnTo>
                <a:lnTo>
                  <a:pt x="14192" y="84353"/>
                </a:lnTo>
                <a:lnTo>
                  <a:pt x="14192" y="115277"/>
                </a:lnTo>
                <a:lnTo>
                  <a:pt x="14192" y="150188"/>
                </a:lnTo>
                <a:lnTo>
                  <a:pt x="14192" y="171563"/>
                </a:lnTo>
                <a:lnTo>
                  <a:pt x="14192" y="195338"/>
                </a:lnTo>
                <a:lnTo>
                  <a:pt x="14192" y="220712"/>
                </a:lnTo>
                <a:lnTo>
                  <a:pt x="14192" y="248741"/>
                </a:lnTo>
                <a:lnTo>
                  <a:pt x="14192" y="278540"/>
                </a:lnTo>
                <a:lnTo>
                  <a:pt x="14192" y="309518"/>
                </a:lnTo>
                <a:lnTo>
                  <a:pt x="14192" y="342870"/>
                </a:lnTo>
                <a:lnTo>
                  <a:pt x="14192" y="377805"/>
                </a:lnTo>
                <a:lnTo>
                  <a:pt x="14192" y="413795"/>
                </a:lnTo>
                <a:lnTo>
                  <a:pt x="14192" y="451282"/>
                </a:lnTo>
                <a:lnTo>
                  <a:pt x="14192" y="489767"/>
                </a:lnTo>
                <a:lnTo>
                  <a:pt x="14192" y="528917"/>
                </a:lnTo>
                <a:lnTo>
                  <a:pt x="13399" y="570099"/>
                </a:lnTo>
                <a:lnTo>
                  <a:pt x="12076" y="612635"/>
                </a:lnTo>
                <a:lnTo>
                  <a:pt x="10400" y="656073"/>
                </a:lnTo>
                <a:lnTo>
                  <a:pt x="9283" y="700113"/>
                </a:lnTo>
                <a:lnTo>
                  <a:pt x="8538" y="744554"/>
                </a:lnTo>
                <a:lnTo>
                  <a:pt x="8041" y="789263"/>
                </a:lnTo>
                <a:lnTo>
                  <a:pt x="6917" y="833356"/>
                </a:lnTo>
                <a:lnTo>
                  <a:pt x="5373" y="877040"/>
                </a:lnTo>
                <a:lnTo>
                  <a:pt x="3550" y="920449"/>
                </a:lnTo>
                <a:lnTo>
                  <a:pt x="2335" y="963676"/>
                </a:lnTo>
                <a:lnTo>
                  <a:pt x="1525" y="1006782"/>
                </a:lnTo>
                <a:lnTo>
                  <a:pt x="985" y="1049807"/>
                </a:lnTo>
                <a:lnTo>
                  <a:pt x="625" y="1091189"/>
                </a:lnTo>
                <a:lnTo>
                  <a:pt x="385" y="1131478"/>
                </a:lnTo>
                <a:lnTo>
                  <a:pt x="225" y="1171037"/>
                </a:lnTo>
                <a:lnTo>
                  <a:pt x="118" y="1208523"/>
                </a:lnTo>
                <a:lnTo>
                  <a:pt x="47" y="1244625"/>
                </a:lnTo>
                <a:lnTo>
                  <a:pt x="0" y="1279806"/>
                </a:lnTo>
                <a:lnTo>
                  <a:pt x="762" y="1314373"/>
                </a:lnTo>
                <a:lnTo>
                  <a:pt x="2064" y="1348530"/>
                </a:lnTo>
                <a:lnTo>
                  <a:pt x="3725" y="1382413"/>
                </a:lnTo>
                <a:lnTo>
                  <a:pt x="6420" y="1415321"/>
                </a:lnTo>
                <a:lnTo>
                  <a:pt x="9805" y="1447579"/>
                </a:lnTo>
                <a:lnTo>
                  <a:pt x="13648" y="1479402"/>
                </a:lnTo>
                <a:lnTo>
                  <a:pt x="17799" y="1509349"/>
                </a:lnTo>
                <a:lnTo>
                  <a:pt x="22153" y="1538045"/>
                </a:lnTo>
                <a:lnTo>
                  <a:pt x="26643" y="1565907"/>
                </a:lnTo>
                <a:lnTo>
                  <a:pt x="32018" y="1592419"/>
                </a:lnTo>
                <a:lnTo>
                  <a:pt x="37982" y="1618031"/>
                </a:lnTo>
                <a:lnTo>
                  <a:pt x="44340" y="1643044"/>
                </a:lnTo>
                <a:lnTo>
                  <a:pt x="51753" y="1666068"/>
                </a:lnTo>
                <a:lnTo>
                  <a:pt x="59870" y="1687769"/>
                </a:lnTo>
                <a:lnTo>
                  <a:pt x="68457" y="1708585"/>
                </a:lnTo>
                <a:lnTo>
                  <a:pt x="77356" y="1727225"/>
                </a:lnTo>
                <a:lnTo>
                  <a:pt x="95711" y="1760637"/>
                </a:lnTo>
                <a:lnTo>
                  <a:pt x="120102" y="1794845"/>
                </a:lnTo>
                <a:lnTo>
                  <a:pt x="135636" y="181451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51435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>
                <a:sym typeface="Symbol" panose="05050102010706020507" pitchFamily="18" charset="2"/>
              </a:rPr>
              <a:t>Bottom-up Parsing</a:t>
            </a:r>
          </a:p>
        </p:txBody>
      </p:sp>
      <p:sp>
        <p:nvSpPr>
          <p:cNvPr id="234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5454650"/>
          </a:xfrm>
        </p:spPr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A bottom-up parser builds a derivation by working from</a:t>
            </a:r>
          </a:p>
          <a:p>
            <a:pPr>
              <a:spcBef>
                <a:spcPct val="0"/>
              </a:spcBef>
            </a:pPr>
            <a:r>
              <a:rPr lang="en-US" altLang="en-US">
                <a:sym typeface="Symbol" panose="05050102010706020507" pitchFamily="18" charset="2"/>
              </a:rPr>
              <a:t>the input sentence back toward the start symbol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 algn="ctr"/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…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n–1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n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 i="1">
                <a:sym typeface="Symbol" panose="05050102010706020507" pitchFamily="18" charset="2"/>
              </a:rPr>
              <a:t>sentence</a:t>
            </a: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To reduce 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 to 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>
                <a:sym typeface="Symbol" panose="05050102010706020507" pitchFamily="18" charset="2"/>
              </a:rPr>
              <a:t> match some </a:t>
            </a:r>
            <a:r>
              <a:rPr lang="en-US" altLang="en-US" i="1">
                <a:sym typeface="Symbol" panose="05050102010706020507" pitchFamily="18" charset="2"/>
              </a:rPr>
              <a:t>rhs</a:t>
            </a:r>
            <a:r>
              <a:rPr lang="en-US" altLang="en-US">
                <a:sym typeface="Symbol" panose="05050102010706020507" pitchFamily="18" charset="2"/>
              </a:rPr>
              <a:t>  against 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then  replace  with its corresponding </a:t>
            </a:r>
            <a:r>
              <a:rPr lang="en-US" altLang="en-US" i="1">
                <a:sym typeface="Symbol" panose="05050102010706020507" pitchFamily="18" charset="2"/>
              </a:rPr>
              <a:t>lhs, </a:t>
            </a:r>
            <a:r>
              <a:rPr lang="en-US" altLang="en-US" sz="2800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.    </a:t>
            </a:r>
            <a:r>
              <a:rPr lang="en-US" altLang="en-US" sz="2000" i="1">
                <a:solidFill>
                  <a:srgbClr val="FF0000"/>
                </a:solidFill>
                <a:sym typeface="Symbol" panose="05050102010706020507" pitchFamily="18" charset="2"/>
              </a:rPr>
              <a:t>(assuming the production </a:t>
            </a:r>
            <a:r>
              <a:rPr lang="en-US" altLang="en-US" i="1">
                <a:solidFill>
                  <a:srgbClr val="FF0000"/>
                </a:solidFill>
                <a:sym typeface="Symbol" panose="05050102010706020507" pitchFamily="18" charset="2"/>
              </a:rPr>
              <a:t>A</a:t>
            </a:r>
            <a:r>
              <a:rPr lang="en-US" altLang="en-US" sz="1800" i="1">
                <a:solidFill>
                  <a:srgbClr val="FF00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i="1">
                <a:solidFill>
                  <a:srgbClr val="FF0000"/>
                </a:solidFill>
                <a:sym typeface="Symbol" panose="05050102010706020507" pitchFamily="18" charset="2"/>
              </a:rPr>
              <a:t>)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In terms of the parse tree, this is working from leaves to root</a:t>
            </a:r>
          </a:p>
          <a:p>
            <a:pPr>
              <a:spcBef>
                <a:spcPct val="15000"/>
              </a:spcBef>
            </a:pPr>
            <a:r>
              <a:rPr lang="en-US" altLang="en-US" sz="2000">
                <a:sym typeface="Symbol" panose="05050102010706020507" pitchFamily="18" charset="2"/>
              </a:rPr>
              <a:t>Nodes  with no parent in a partial tree form its </a:t>
            </a:r>
            <a:r>
              <a:rPr lang="en-US" altLang="en-US" sz="2000" i="1">
                <a:sym typeface="Symbol" panose="05050102010706020507" pitchFamily="18" charset="2"/>
              </a:rPr>
              <a:t>upper fringe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15000"/>
              </a:spcBef>
            </a:pPr>
            <a:r>
              <a:rPr lang="en-US" altLang="en-US" sz="2000">
                <a:sym typeface="Symbol" panose="05050102010706020507" pitchFamily="18" charset="2"/>
              </a:rPr>
              <a:t>Since each replacement of  with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000">
                <a:sym typeface="Symbol" panose="05050102010706020507" pitchFamily="18" charset="2"/>
              </a:rPr>
              <a:t> shrinks the upper fringe, </a:t>
            </a:r>
          </a:p>
          <a:p>
            <a:pPr>
              <a:spcBef>
                <a:spcPct val="0"/>
              </a:spcBef>
            </a:pPr>
            <a:r>
              <a:rPr lang="en-US" altLang="en-US" sz="2000">
                <a:sym typeface="Symbol" panose="05050102010706020507" pitchFamily="18" charset="2"/>
              </a:rPr>
              <a:t>      we call it a </a:t>
            </a:r>
            <a:r>
              <a:rPr lang="en-US" altLang="en-US" sz="2000" i="1">
                <a:solidFill>
                  <a:srgbClr val="996600"/>
                </a:solidFill>
                <a:sym typeface="Symbol" panose="05050102010706020507" pitchFamily="18" charset="2"/>
              </a:rPr>
              <a:t>reduction</a:t>
            </a:r>
            <a:r>
              <a:rPr lang="en-US" altLang="en-US" sz="2000">
                <a:sym typeface="Symbol" panose="05050102010706020507" pitchFamily="18" charset="2"/>
              </a:rPr>
              <a:t>.</a:t>
            </a:r>
            <a:endParaRPr lang="en-US" altLang="en-US" sz="2800">
              <a:sym typeface="Symbol" panose="05050102010706020507" pitchFamily="18" charset="2"/>
            </a:endParaRP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The parse tree need not be built, it can be simulated</a:t>
            </a:r>
          </a:p>
          <a:p>
            <a:pPr algn="ctr"/>
            <a:r>
              <a:rPr lang="en-US" altLang="en-US">
                <a:sym typeface="Symbol" panose="05050102010706020507" pitchFamily="18" charset="2"/>
              </a:rPr>
              <a:t>|</a:t>
            </a:r>
            <a:r>
              <a:rPr lang="en-US" altLang="en-US" i="1">
                <a:sym typeface="Symbol" panose="05050102010706020507" pitchFamily="18" charset="2"/>
              </a:rPr>
              <a:t>parse tree nodes</a:t>
            </a:r>
            <a:r>
              <a:rPr lang="en-US" altLang="en-US">
                <a:sym typeface="Symbol" panose="05050102010706020507" pitchFamily="18" charset="2"/>
              </a:rPr>
              <a:t>|  =  |</a:t>
            </a:r>
            <a:r>
              <a:rPr lang="en-US" altLang="en-US" i="1">
                <a:sym typeface="Symbol" panose="05050102010706020507" pitchFamily="18" charset="2"/>
              </a:rPr>
              <a:t>words</a:t>
            </a:r>
            <a:r>
              <a:rPr lang="en-US" altLang="en-US">
                <a:sym typeface="Symbol" panose="05050102010706020507" pitchFamily="18" charset="2"/>
              </a:rPr>
              <a:t>| + |</a:t>
            </a:r>
            <a:r>
              <a:rPr lang="en-US" altLang="en-US" i="1">
                <a:sym typeface="Symbol" panose="05050102010706020507" pitchFamily="18" charset="2"/>
              </a:rPr>
              <a:t>reductions</a:t>
            </a:r>
            <a:r>
              <a:rPr lang="en-US" altLang="en-US">
                <a:sym typeface="Symbol" panose="05050102010706020507" pitchFamily="18" charset="2"/>
              </a:rPr>
              <a:t>|</a:t>
            </a:r>
          </a:p>
        </p:txBody>
      </p:sp>
      <p:sp>
        <p:nvSpPr>
          <p:cNvPr id="2340871" name="Line 7"/>
          <p:cNvSpPr>
            <a:spLocks noChangeShapeType="1"/>
          </p:cNvSpPr>
          <p:nvPr/>
        </p:nvSpPr>
        <p:spPr bwMode="auto">
          <a:xfrm>
            <a:off x="3048000" y="1800225"/>
            <a:ext cx="609600" cy="0"/>
          </a:xfrm>
          <a:prstGeom prst="line">
            <a:avLst/>
          </a:prstGeom>
          <a:noFill/>
          <a:ln w="19050">
            <a:solidFill>
              <a:srgbClr val="1822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SMARTInkShape-Group580"/>
          <p:cNvGrpSpPr/>
          <p:nvPr/>
        </p:nvGrpSpPr>
        <p:grpSpPr>
          <a:xfrm>
            <a:off x="1079029" y="1629892"/>
            <a:ext cx="6371903" cy="156047"/>
            <a:chOff x="1079029" y="1629892"/>
            <a:chExt cx="6371903" cy="156047"/>
          </a:xfrm>
        </p:grpSpPr>
        <p:sp>
          <p:nvSpPr>
            <p:cNvPr id="2" name="SMARTInkShape-2001"/>
            <p:cNvSpPr/>
            <p:nvPr/>
          </p:nvSpPr>
          <p:spPr bwMode="auto">
            <a:xfrm>
              <a:off x="1079029" y="1629892"/>
              <a:ext cx="1478435" cy="127472"/>
            </a:xfrm>
            <a:custGeom>
              <a:avLst/>
              <a:gdLst/>
              <a:ahLst/>
              <a:cxnLst/>
              <a:rect l="0" t="0" r="0" b="0"/>
              <a:pathLst>
                <a:path w="1478435" h="127472">
                  <a:moveTo>
                    <a:pt x="92546" y="56033"/>
                  </a:moveTo>
                  <a:lnTo>
                    <a:pt x="88754" y="56033"/>
                  </a:lnTo>
                  <a:lnTo>
                    <a:pt x="84775" y="53916"/>
                  </a:lnTo>
                  <a:lnTo>
                    <a:pt x="50937" y="32184"/>
                  </a:lnTo>
                  <a:lnTo>
                    <a:pt x="27183" y="17930"/>
                  </a:lnTo>
                  <a:lnTo>
                    <a:pt x="23808" y="13169"/>
                  </a:lnTo>
                  <a:lnTo>
                    <a:pt x="22908" y="10788"/>
                  </a:lnTo>
                  <a:lnTo>
                    <a:pt x="21515" y="9201"/>
                  </a:lnTo>
                  <a:lnTo>
                    <a:pt x="16555" y="6174"/>
                  </a:lnTo>
                  <a:lnTo>
                    <a:pt x="15116" y="2652"/>
                  </a:lnTo>
                  <a:lnTo>
                    <a:pt x="13938" y="1396"/>
                  </a:lnTo>
                  <a:lnTo>
                    <a:pt x="10513" y="0"/>
                  </a:lnTo>
                  <a:lnTo>
                    <a:pt x="9283" y="421"/>
                  </a:lnTo>
                  <a:lnTo>
                    <a:pt x="8462" y="1496"/>
                  </a:lnTo>
                  <a:lnTo>
                    <a:pt x="7915" y="3006"/>
                  </a:lnTo>
                  <a:lnTo>
                    <a:pt x="2128" y="11133"/>
                  </a:lnTo>
                  <a:lnTo>
                    <a:pt x="403" y="18035"/>
                  </a:lnTo>
                  <a:lnTo>
                    <a:pt x="0" y="22741"/>
                  </a:lnTo>
                  <a:lnTo>
                    <a:pt x="3565" y="33645"/>
                  </a:lnTo>
                  <a:lnTo>
                    <a:pt x="9649" y="43138"/>
                  </a:lnTo>
                  <a:lnTo>
                    <a:pt x="14163" y="46333"/>
                  </a:lnTo>
                  <a:lnTo>
                    <a:pt x="18815" y="48547"/>
                  </a:lnTo>
                  <a:lnTo>
                    <a:pt x="23529" y="52177"/>
                  </a:lnTo>
                  <a:lnTo>
                    <a:pt x="30386" y="54319"/>
                  </a:lnTo>
                  <a:lnTo>
                    <a:pt x="64863" y="55966"/>
                  </a:lnTo>
                  <a:lnTo>
                    <a:pt x="97553" y="56024"/>
                  </a:lnTo>
                  <a:lnTo>
                    <a:pt x="127843" y="56825"/>
                  </a:lnTo>
                  <a:lnTo>
                    <a:pt x="158873" y="61687"/>
                  </a:lnTo>
                  <a:lnTo>
                    <a:pt x="188134" y="64852"/>
                  </a:lnTo>
                  <a:lnTo>
                    <a:pt x="221939" y="68700"/>
                  </a:lnTo>
                  <a:lnTo>
                    <a:pt x="246892" y="69600"/>
                  </a:lnTo>
                  <a:lnTo>
                    <a:pt x="276502" y="70000"/>
                  </a:lnTo>
                  <a:lnTo>
                    <a:pt x="308184" y="72295"/>
                  </a:lnTo>
                  <a:lnTo>
                    <a:pt x="341579" y="75167"/>
                  </a:lnTo>
                  <a:lnTo>
                    <a:pt x="359374" y="75933"/>
                  </a:lnTo>
                  <a:lnTo>
                    <a:pt x="377588" y="76443"/>
                  </a:lnTo>
                  <a:lnTo>
                    <a:pt x="396080" y="76783"/>
                  </a:lnTo>
                  <a:lnTo>
                    <a:pt x="414758" y="77010"/>
                  </a:lnTo>
                  <a:lnTo>
                    <a:pt x="433560" y="77162"/>
                  </a:lnTo>
                  <a:lnTo>
                    <a:pt x="452445" y="77263"/>
                  </a:lnTo>
                  <a:lnTo>
                    <a:pt x="471385" y="77330"/>
                  </a:lnTo>
                  <a:lnTo>
                    <a:pt x="490362" y="77375"/>
                  </a:lnTo>
                  <a:lnTo>
                    <a:pt x="510156" y="77405"/>
                  </a:lnTo>
                  <a:lnTo>
                    <a:pt x="530497" y="77424"/>
                  </a:lnTo>
                  <a:lnTo>
                    <a:pt x="551201" y="77438"/>
                  </a:lnTo>
                  <a:lnTo>
                    <a:pt x="572147" y="77446"/>
                  </a:lnTo>
                  <a:lnTo>
                    <a:pt x="593255" y="77452"/>
                  </a:lnTo>
                  <a:lnTo>
                    <a:pt x="614471" y="77456"/>
                  </a:lnTo>
                  <a:lnTo>
                    <a:pt x="635758" y="77459"/>
                  </a:lnTo>
                  <a:lnTo>
                    <a:pt x="657094" y="77461"/>
                  </a:lnTo>
                  <a:lnTo>
                    <a:pt x="678461" y="77462"/>
                  </a:lnTo>
                  <a:lnTo>
                    <a:pt x="700644" y="77463"/>
                  </a:lnTo>
                  <a:lnTo>
                    <a:pt x="723369" y="77463"/>
                  </a:lnTo>
                  <a:lnTo>
                    <a:pt x="746457" y="77464"/>
                  </a:lnTo>
                  <a:lnTo>
                    <a:pt x="769787" y="78258"/>
                  </a:lnTo>
                  <a:lnTo>
                    <a:pt x="793277" y="79581"/>
                  </a:lnTo>
                  <a:lnTo>
                    <a:pt x="816875" y="81256"/>
                  </a:lnTo>
                  <a:lnTo>
                    <a:pt x="840545" y="82374"/>
                  </a:lnTo>
                  <a:lnTo>
                    <a:pt x="864262" y="83118"/>
                  </a:lnTo>
                  <a:lnTo>
                    <a:pt x="888011" y="83615"/>
                  </a:lnTo>
                  <a:lnTo>
                    <a:pt x="911781" y="84740"/>
                  </a:lnTo>
                  <a:lnTo>
                    <a:pt x="935565" y="86283"/>
                  </a:lnTo>
                  <a:lnTo>
                    <a:pt x="959359" y="88106"/>
                  </a:lnTo>
                  <a:lnTo>
                    <a:pt x="983952" y="90115"/>
                  </a:lnTo>
                  <a:lnTo>
                    <a:pt x="1009079" y="92248"/>
                  </a:lnTo>
                  <a:lnTo>
                    <a:pt x="1034562" y="94464"/>
                  </a:lnTo>
                  <a:lnTo>
                    <a:pt x="1060282" y="96735"/>
                  </a:lnTo>
                  <a:lnTo>
                    <a:pt x="1086159" y="99043"/>
                  </a:lnTo>
                  <a:lnTo>
                    <a:pt x="1112142" y="101375"/>
                  </a:lnTo>
                  <a:lnTo>
                    <a:pt x="1137402" y="103723"/>
                  </a:lnTo>
                  <a:lnTo>
                    <a:pt x="1162179" y="106083"/>
                  </a:lnTo>
                  <a:lnTo>
                    <a:pt x="1186635" y="108450"/>
                  </a:lnTo>
                  <a:lnTo>
                    <a:pt x="1211670" y="110821"/>
                  </a:lnTo>
                  <a:lnTo>
                    <a:pt x="1237091" y="113196"/>
                  </a:lnTo>
                  <a:lnTo>
                    <a:pt x="1262770" y="115573"/>
                  </a:lnTo>
                  <a:lnTo>
                    <a:pt x="1289414" y="117951"/>
                  </a:lnTo>
                  <a:lnTo>
                    <a:pt x="1316702" y="120331"/>
                  </a:lnTo>
                  <a:lnTo>
                    <a:pt x="1344419" y="122711"/>
                  </a:lnTo>
                  <a:lnTo>
                    <a:pt x="1371628" y="124297"/>
                  </a:lnTo>
                  <a:lnTo>
                    <a:pt x="1398498" y="125355"/>
                  </a:lnTo>
                  <a:lnTo>
                    <a:pt x="1425143" y="126060"/>
                  </a:lnTo>
                  <a:lnTo>
                    <a:pt x="1478434" y="1274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2002"/>
            <p:cNvSpPr/>
            <p:nvPr/>
          </p:nvSpPr>
          <p:spPr bwMode="auto">
            <a:xfrm>
              <a:off x="2864644" y="1700338"/>
              <a:ext cx="4586288" cy="85601"/>
            </a:xfrm>
            <a:custGeom>
              <a:avLst/>
              <a:gdLst/>
              <a:ahLst/>
              <a:cxnLst/>
              <a:rect l="0" t="0" r="0" b="0"/>
              <a:pathLst>
                <a:path w="4586288" h="85601">
                  <a:moveTo>
                    <a:pt x="0" y="42737"/>
                  </a:moveTo>
                  <a:lnTo>
                    <a:pt x="21166" y="42737"/>
                  </a:lnTo>
                  <a:lnTo>
                    <a:pt x="37923" y="42737"/>
                  </a:lnTo>
                  <a:lnTo>
                    <a:pt x="58620" y="41943"/>
                  </a:lnTo>
                  <a:lnTo>
                    <a:pt x="81942" y="40620"/>
                  </a:lnTo>
                  <a:lnTo>
                    <a:pt x="107016" y="38945"/>
                  </a:lnTo>
                  <a:lnTo>
                    <a:pt x="131669" y="36240"/>
                  </a:lnTo>
                  <a:lnTo>
                    <a:pt x="156042" y="32849"/>
                  </a:lnTo>
                  <a:lnTo>
                    <a:pt x="180228" y="29001"/>
                  </a:lnTo>
                  <a:lnTo>
                    <a:pt x="205083" y="25643"/>
                  </a:lnTo>
                  <a:lnTo>
                    <a:pt x="230384" y="22609"/>
                  </a:lnTo>
                  <a:lnTo>
                    <a:pt x="255983" y="19794"/>
                  </a:lnTo>
                  <a:lnTo>
                    <a:pt x="281781" y="17123"/>
                  </a:lnTo>
                  <a:lnTo>
                    <a:pt x="307710" y="14548"/>
                  </a:lnTo>
                  <a:lnTo>
                    <a:pt x="333727" y="12038"/>
                  </a:lnTo>
                  <a:lnTo>
                    <a:pt x="359010" y="9571"/>
                  </a:lnTo>
                  <a:lnTo>
                    <a:pt x="383802" y="7133"/>
                  </a:lnTo>
                  <a:lnTo>
                    <a:pt x="408268" y="4713"/>
                  </a:lnTo>
                  <a:lnTo>
                    <a:pt x="432516" y="3100"/>
                  </a:lnTo>
                  <a:lnTo>
                    <a:pt x="456619" y="2025"/>
                  </a:lnTo>
                  <a:lnTo>
                    <a:pt x="480625" y="1308"/>
                  </a:lnTo>
                  <a:lnTo>
                    <a:pt x="505360" y="830"/>
                  </a:lnTo>
                  <a:lnTo>
                    <a:pt x="530582" y="512"/>
                  </a:lnTo>
                  <a:lnTo>
                    <a:pt x="556127" y="299"/>
                  </a:lnTo>
                  <a:lnTo>
                    <a:pt x="580302" y="158"/>
                  </a:lnTo>
                  <a:lnTo>
                    <a:pt x="603561" y="63"/>
                  </a:lnTo>
                  <a:lnTo>
                    <a:pt x="626212" y="0"/>
                  </a:lnTo>
                  <a:lnTo>
                    <a:pt x="649249" y="752"/>
                  </a:lnTo>
                  <a:lnTo>
                    <a:pt x="672545" y="2047"/>
                  </a:lnTo>
                  <a:lnTo>
                    <a:pt x="696013" y="3704"/>
                  </a:lnTo>
                  <a:lnTo>
                    <a:pt x="718803" y="4809"/>
                  </a:lnTo>
                  <a:lnTo>
                    <a:pt x="741139" y="5545"/>
                  </a:lnTo>
                  <a:lnTo>
                    <a:pt x="763174" y="6036"/>
                  </a:lnTo>
                  <a:lnTo>
                    <a:pt x="785007" y="6364"/>
                  </a:lnTo>
                  <a:lnTo>
                    <a:pt x="806707" y="6582"/>
                  </a:lnTo>
                  <a:lnTo>
                    <a:pt x="828317" y="6727"/>
                  </a:lnTo>
                  <a:lnTo>
                    <a:pt x="849868" y="6824"/>
                  </a:lnTo>
                  <a:lnTo>
                    <a:pt x="871378" y="6889"/>
                  </a:lnTo>
                  <a:lnTo>
                    <a:pt x="892863" y="6932"/>
                  </a:lnTo>
                  <a:lnTo>
                    <a:pt x="913535" y="6961"/>
                  </a:lnTo>
                  <a:lnTo>
                    <a:pt x="933667" y="6980"/>
                  </a:lnTo>
                  <a:lnTo>
                    <a:pt x="953438" y="6993"/>
                  </a:lnTo>
                  <a:lnTo>
                    <a:pt x="973763" y="7001"/>
                  </a:lnTo>
                  <a:lnTo>
                    <a:pt x="994456" y="7007"/>
                  </a:lnTo>
                  <a:lnTo>
                    <a:pt x="1015396" y="7011"/>
                  </a:lnTo>
                  <a:lnTo>
                    <a:pt x="1036499" y="7013"/>
                  </a:lnTo>
                  <a:lnTo>
                    <a:pt x="1057712" y="7015"/>
                  </a:lnTo>
                  <a:lnTo>
                    <a:pt x="1078997" y="7016"/>
                  </a:lnTo>
                  <a:lnTo>
                    <a:pt x="1099538" y="7810"/>
                  </a:lnTo>
                  <a:lnTo>
                    <a:pt x="1119581" y="9134"/>
                  </a:lnTo>
                  <a:lnTo>
                    <a:pt x="1139294" y="10810"/>
                  </a:lnTo>
                  <a:lnTo>
                    <a:pt x="1159579" y="11927"/>
                  </a:lnTo>
                  <a:lnTo>
                    <a:pt x="1180246" y="12672"/>
                  </a:lnTo>
                  <a:lnTo>
                    <a:pt x="1201168" y="13169"/>
                  </a:lnTo>
                  <a:lnTo>
                    <a:pt x="1221466" y="14294"/>
                  </a:lnTo>
                  <a:lnTo>
                    <a:pt x="1241348" y="15837"/>
                  </a:lnTo>
                  <a:lnTo>
                    <a:pt x="1260953" y="17660"/>
                  </a:lnTo>
                  <a:lnTo>
                    <a:pt x="1281167" y="19669"/>
                  </a:lnTo>
                  <a:lnTo>
                    <a:pt x="1301786" y="21802"/>
                  </a:lnTo>
                  <a:lnTo>
                    <a:pt x="1322676" y="24018"/>
                  </a:lnTo>
                  <a:lnTo>
                    <a:pt x="1343746" y="25495"/>
                  </a:lnTo>
                  <a:lnTo>
                    <a:pt x="1364937" y="26480"/>
                  </a:lnTo>
                  <a:lnTo>
                    <a:pt x="1386208" y="27136"/>
                  </a:lnTo>
                  <a:lnTo>
                    <a:pt x="1407532" y="28368"/>
                  </a:lnTo>
                  <a:lnTo>
                    <a:pt x="1428892" y="29983"/>
                  </a:lnTo>
                  <a:lnTo>
                    <a:pt x="1450276" y="31853"/>
                  </a:lnTo>
                  <a:lnTo>
                    <a:pt x="1471676" y="33100"/>
                  </a:lnTo>
                  <a:lnTo>
                    <a:pt x="1493086" y="33931"/>
                  </a:lnTo>
                  <a:lnTo>
                    <a:pt x="1514503" y="34485"/>
                  </a:lnTo>
                  <a:lnTo>
                    <a:pt x="1535925" y="35648"/>
                  </a:lnTo>
                  <a:lnTo>
                    <a:pt x="1557350" y="37217"/>
                  </a:lnTo>
                  <a:lnTo>
                    <a:pt x="1578777" y="39057"/>
                  </a:lnTo>
                  <a:lnTo>
                    <a:pt x="1600205" y="40284"/>
                  </a:lnTo>
                  <a:lnTo>
                    <a:pt x="1621634" y="41102"/>
                  </a:lnTo>
                  <a:lnTo>
                    <a:pt x="1643065" y="41647"/>
                  </a:lnTo>
                  <a:lnTo>
                    <a:pt x="1664495" y="42010"/>
                  </a:lnTo>
                  <a:lnTo>
                    <a:pt x="1685926" y="42253"/>
                  </a:lnTo>
                  <a:lnTo>
                    <a:pt x="1707357" y="42414"/>
                  </a:lnTo>
                  <a:lnTo>
                    <a:pt x="1728788" y="42522"/>
                  </a:lnTo>
                  <a:lnTo>
                    <a:pt x="1750219" y="42593"/>
                  </a:lnTo>
                  <a:lnTo>
                    <a:pt x="1771650" y="42641"/>
                  </a:lnTo>
                  <a:lnTo>
                    <a:pt x="1793875" y="42673"/>
                  </a:lnTo>
                  <a:lnTo>
                    <a:pt x="1816629" y="42694"/>
                  </a:lnTo>
                  <a:lnTo>
                    <a:pt x="1839736" y="42709"/>
                  </a:lnTo>
                  <a:lnTo>
                    <a:pt x="1862285" y="42718"/>
                  </a:lnTo>
                  <a:lnTo>
                    <a:pt x="1884460" y="42724"/>
                  </a:lnTo>
                  <a:lnTo>
                    <a:pt x="1906388" y="42728"/>
                  </a:lnTo>
                  <a:lnTo>
                    <a:pt x="1928150" y="43525"/>
                  </a:lnTo>
                  <a:lnTo>
                    <a:pt x="1949802" y="44850"/>
                  </a:lnTo>
                  <a:lnTo>
                    <a:pt x="1971381" y="46527"/>
                  </a:lnTo>
                  <a:lnTo>
                    <a:pt x="1993704" y="47645"/>
                  </a:lnTo>
                  <a:lnTo>
                    <a:pt x="2016523" y="48390"/>
                  </a:lnTo>
                  <a:lnTo>
                    <a:pt x="2039674" y="48887"/>
                  </a:lnTo>
                  <a:lnTo>
                    <a:pt x="2063045" y="49218"/>
                  </a:lnTo>
                  <a:lnTo>
                    <a:pt x="2086563" y="49439"/>
                  </a:lnTo>
                  <a:lnTo>
                    <a:pt x="2110179" y="49586"/>
                  </a:lnTo>
                  <a:lnTo>
                    <a:pt x="2133067" y="50478"/>
                  </a:lnTo>
                  <a:lnTo>
                    <a:pt x="2155470" y="51866"/>
                  </a:lnTo>
                  <a:lnTo>
                    <a:pt x="2177548" y="53586"/>
                  </a:lnTo>
                  <a:lnTo>
                    <a:pt x="2200999" y="54732"/>
                  </a:lnTo>
                  <a:lnTo>
                    <a:pt x="2225364" y="55496"/>
                  </a:lnTo>
                  <a:lnTo>
                    <a:pt x="2250338" y="56006"/>
                  </a:lnTo>
                  <a:lnTo>
                    <a:pt x="2274925" y="56345"/>
                  </a:lnTo>
                  <a:lnTo>
                    <a:pt x="2299254" y="56572"/>
                  </a:lnTo>
                  <a:lnTo>
                    <a:pt x="2323411" y="56723"/>
                  </a:lnTo>
                  <a:lnTo>
                    <a:pt x="2347453" y="57617"/>
                  </a:lnTo>
                  <a:lnTo>
                    <a:pt x="2371419" y="59007"/>
                  </a:lnTo>
                  <a:lnTo>
                    <a:pt x="2395333" y="60727"/>
                  </a:lnTo>
                  <a:lnTo>
                    <a:pt x="2419214" y="61874"/>
                  </a:lnTo>
                  <a:lnTo>
                    <a:pt x="2443072" y="62639"/>
                  </a:lnTo>
                  <a:lnTo>
                    <a:pt x="2466914" y="63149"/>
                  </a:lnTo>
                  <a:lnTo>
                    <a:pt x="2491541" y="64282"/>
                  </a:lnTo>
                  <a:lnTo>
                    <a:pt x="2516690" y="65832"/>
                  </a:lnTo>
                  <a:lnTo>
                    <a:pt x="2542186" y="67658"/>
                  </a:lnTo>
                  <a:lnTo>
                    <a:pt x="2567916" y="68876"/>
                  </a:lnTo>
                  <a:lnTo>
                    <a:pt x="2593800" y="69688"/>
                  </a:lnTo>
                  <a:lnTo>
                    <a:pt x="2619788" y="70230"/>
                  </a:lnTo>
                  <a:lnTo>
                    <a:pt x="2645050" y="70590"/>
                  </a:lnTo>
                  <a:lnTo>
                    <a:pt x="2669829" y="70831"/>
                  </a:lnTo>
                  <a:lnTo>
                    <a:pt x="2694286" y="70991"/>
                  </a:lnTo>
                  <a:lnTo>
                    <a:pt x="2719321" y="71098"/>
                  </a:lnTo>
                  <a:lnTo>
                    <a:pt x="2744743" y="71169"/>
                  </a:lnTo>
                  <a:lnTo>
                    <a:pt x="2770423" y="71217"/>
                  </a:lnTo>
                  <a:lnTo>
                    <a:pt x="2797067" y="71249"/>
                  </a:lnTo>
                  <a:lnTo>
                    <a:pt x="2824354" y="71270"/>
                  </a:lnTo>
                  <a:lnTo>
                    <a:pt x="2852072" y="71284"/>
                  </a:lnTo>
                  <a:lnTo>
                    <a:pt x="2879281" y="71293"/>
                  </a:lnTo>
                  <a:lnTo>
                    <a:pt x="2906152" y="71299"/>
                  </a:lnTo>
                  <a:lnTo>
                    <a:pt x="2932797" y="71303"/>
                  </a:lnTo>
                  <a:lnTo>
                    <a:pt x="2960085" y="71306"/>
                  </a:lnTo>
                  <a:lnTo>
                    <a:pt x="2987803" y="71308"/>
                  </a:lnTo>
                  <a:lnTo>
                    <a:pt x="3015806" y="71309"/>
                  </a:lnTo>
                  <a:lnTo>
                    <a:pt x="3043999" y="71310"/>
                  </a:lnTo>
                  <a:lnTo>
                    <a:pt x="3072320" y="71311"/>
                  </a:lnTo>
                  <a:lnTo>
                    <a:pt x="3100726" y="71311"/>
                  </a:lnTo>
                  <a:lnTo>
                    <a:pt x="3129188" y="71311"/>
                  </a:lnTo>
                  <a:lnTo>
                    <a:pt x="3157688" y="71312"/>
                  </a:lnTo>
                  <a:lnTo>
                    <a:pt x="3186212" y="71312"/>
                  </a:lnTo>
                  <a:lnTo>
                    <a:pt x="3214754" y="71312"/>
                  </a:lnTo>
                  <a:lnTo>
                    <a:pt x="3243307" y="71312"/>
                  </a:lnTo>
                  <a:lnTo>
                    <a:pt x="3271867" y="71312"/>
                  </a:lnTo>
                  <a:lnTo>
                    <a:pt x="3300432" y="71312"/>
                  </a:lnTo>
                  <a:lnTo>
                    <a:pt x="3329000" y="71312"/>
                  </a:lnTo>
                  <a:lnTo>
                    <a:pt x="3357571" y="71312"/>
                  </a:lnTo>
                  <a:lnTo>
                    <a:pt x="3386936" y="71312"/>
                  </a:lnTo>
                  <a:lnTo>
                    <a:pt x="3416832" y="71312"/>
                  </a:lnTo>
                  <a:lnTo>
                    <a:pt x="3447082" y="71312"/>
                  </a:lnTo>
                  <a:lnTo>
                    <a:pt x="3478361" y="71312"/>
                  </a:lnTo>
                  <a:lnTo>
                    <a:pt x="3510326" y="71312"/>
                  </a:lnTo>
                  <a:lnTo>
                    <a:pt x="3542749" y="71312"/>
                  </a:lnTo>
                  <a:lnTo>
                    <a:pt x="3575476" y="71312"/>
                  </a:lnTo>
                  <a:lnTo>
                    <a:pt x="3608407" y="71312"/>
                  </a:lnTo>
                  <a:lnTo>
                    <a:pt x="3641473" y="71312"/>
                  </a:lnTo>
                  <a:lnTo>
                    <a:pt x="3675423" y="70518"/>
                  </a:lnTo>
                  <a:lnTo>
                    <a:pt x="3709963" y="69195"/>
                  </a:lnTo>
                  <a:lnTo>
                    <a:pt x="3744896" y="67520"/>
                  </a:lnTo>
                  <a:lnTo>
                    <a:pt x="3779298" y="66402"/>
                  </a:lnTo>
                  <a:lnTo>
                    <a:pt x="3813344" y="65658"/>
                  </a:lnTo>
                  <a:lnTo>
                    <a:pt x="3847154" y="65161"/>
                  </a:lnTo>
                  <a:lnTo>
                    <a:pt x="3881601" y="64830"/>
                  </a:lnTo>
                  <a:lnTo>
                    <a:pt x="3916471" y="64610"/>
                  </a:lnTo>
                  <a:lnTo>
                    <a:pt x="3951624" y="64462"/>
                  </a:lnTo>
                  <a:lnTo>
                    <a:pt x="3986966" y="64364"/>
                  </a:lnTo>
                  <a:lnTo>
                    <a:pt x="4022433" y="64299"/>
                  </a:lnTo>
                  <a:lnTo>
                    <a:pt x="4057985" y="64255"/>
                  </a:lnTo>
                  <a:lnTo>
                    <a:pt x="4093592" y="64226"/>
                  </a:lnTo>
                  <a:lnTo>
                    <a:pt x="4129236" y="64207"/>
                  </a:lnTo>
                  <a:lnTo>
                    <a:pt x="4164905" y="64194"/>
                  </a:lnTo>
                  <a:lnTo>
                    <a:pt x="4199797" y="64979"/>
                  </a:lnTo>
                  <a:lnTo>
                    <a:pt x="4234171" y="66296"/>
                  </a:lnTo>
                  <a:lnTo>
                    <a:pt x="4268199" y="67968"/>
                  </a:lnTo>
                  <a:lnTo>
                    <a:pt x="4301204" y="69877"/>
                  </a:lnTo>
                  <a:lnTo>
                    <a:pt x="4333525" y="71943"/>
                  </a:lnTo>
                  <a:lnTo>
                    <a:pt x="4365391" y="74114"/>
                  </a:lnTo>
                  <a:lnTo>
                    <a:pt x="4396161" y="76355"/>
                  </a:lnTo>
                  <a:lnTo>
                    <a:pt x="4426199" y="78643"/>
                  </a:lnTo>
                  <a:lnTo>
                    <a:pt x="4455749" y="80962"/>
                  </a:lnTo>
                  <a:lnTo>
                    <a:pt x="4483387" y="82507"/>
                  </a:lnTo>
                  <a:lnTo>
                    <a:pt x="4509749" y="83538"/>
                  </a:lnTo>
                  <a:lnTo>
                    <a:pt x="4535262" y="84225"/>
                  </a:lnTo>
                  <a:lnTo>
                    <a:pt x="4586287" y="85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" name="SMARTInkShape-2003"/>
          <p:cNvSpPr/>
          <p:nvPr/>
        </p:nvSpPr>
        <p:spPr bwMode="auto">
          <a:xfrm>
            <a:off x="6416926" y="1886085"/>
            <a:ext cx="1433179" cy="511823"/>
          </a:xfrm>
          <a:custGeom>
            <a:avLst/>
            <a:gdLst/>
            <a:ahLst/>
            <a:cxnLst/>
            <a:rect l="0" t="0" r="0" b="0"/>
            <a:pathLst>
              <a:path w="1433179" h="511823">
                <a:moveTo>
                  <a:pt x="83887" y="392771"/>
                </a:moveTo>
                <a:lnTo>
                  <a:pt x="83887" y="385628"/>
                </a:lnTo>
                <a:lnTo>
                  <a:pt x="87679" y="389420"/>
                </a:lnTo>
                <a:lnTo>
                  <a:pt x="91657" y="391282"/>
                </a:lnTo>
                <a:lnTo>
                  <a:pt x="93829" y="391778"/>
                </a:lnTo>
                <a:lnTo>
                  <a:pt x="124797" y="409538"/>
                </a:lnTo>
                <a:lnTo>
                  <a:pt x="158125" y="421359"/>
                </a:lnTo>
                <a:lnTo>
                  <a:pt x="184729" y="426377"/>
                </a:lnTo>
                <a:lnTo>
                  <a:pt x="212720" y="429981"/>
                </a:lnTo>
                <a:lnTo>
                  <a:pt x="243239" y="436075"/>
                </a:lnTo>
                <a:lnTo>
                  <a:pt x="277417" y="442908"/>
                </a:lnTo>
                <a:lnTo>
                  <a:pt x="301662" y="447598"/>
                </a:lnTo>
                <a:lnTo>
                  <a:pt x="328313" y="452328"/>
                </a:lnTo>
                <a:lnTo>
                  <a:pt x="356033" y="454960"/>
                </a:lnTo>
                <a:lnTo>
                  <a:pt x="385022" y="456923"/>
                </a:lnTo>
                <a:lnTo>
                  <a:pt x="416427" y="460442"/>
                </a:lnTo>
                <a:lnTo>
                  <a:pt x="448905" y="460418"/>
                </a:lnTo>
                <a:lnTo>
                  <a:pt x="482654" y="458555"/>
                </a:lnTo>
                <a:lnTo>
                  <a:pt x="500544" y="458058"/>
                </a:lnTo>
                <a:lnTo>
                  <a:pt x="518820" y="457727"/>
                </a:lnTo>
                <a:lnTo>
                  <a:pt x="537355" y="455919"/>
                </a:lnTo>
                <a:lnTo>
                  <a:pt x="556062" y="453126"/>
                </a:lnTo>
                <a:lnTo>
                  <a:pt x="574882" y="449676"/>
                </a:lnTo>
                <a:lnTo>
                  <a:pt x="592986" y="446583"/>
                </a:lnTo>
                <a:lnTo>
                  <a:pt x="627917" y="441029"/>
                </a:lnTo>
                <a:lnTo>
                  <a:pt x="646599" y="438437"/>
                </a:lnTo>
                <a:lnTo>
                  <a:pt x="666197" y="435915"/>
                </a:lnTo>
                <a:lnTo>
                  <a:pt x="686406" y="433440"/>
                </a:lnTo>
                <a:lnTo>
                  <a:pt x="706228" y="430202"/>
                </a:lnTo>
                <a:lnTo>
                  <a:pt x="725794" y="426457"/>
                </a:lnTo>
                <a:lnTo>
                  <a:pt x="745187" y="422372"/>
                </a:lnTo>
                <a:lnTo>
                  <a:pt x="765260" y="418855"/>
                </a:lnTo>
                <a:lnTo>
                  <a:pt x="785786" y="415717"/>
                </a:lnTo>
                <a:lnTo>
                  <a:pt x="806613" y="412831"/>
                </a:lnTo>
                <a:lnTo>
                  <a:pt x="826848" y="409319"/>
                </a:lnTo>
                <a:lnTo>
                  <a:pt x="846688" y="405391"/>
                </a:lnTo>
                <a:lnTo>
                  <a:pt x="866264" y="401184"/>
                </a:lnTo>
                <a:lnTo>
                  <a:pt x="886459" y="397586"/>
                </a:lnTo>
                <a:lnTo>
                  <a:pt x="907066" y="394394"/>
                </a:lnTo>
                <a:lnTo>
                  <a:pt x="927948" y="391472"/>
                </a:lnTo>
                <a:lnTo>
                  <a:pt x="948219" y="387936"/>
                </a:lnTo>
                <a:lnTo>
                  <a:pt x="968084" y="383992"/>
                </a:lnTo>
                <a:lnTo>
                  <a:pt x="987676" y="379774"/>
                </a:lnTo>
                <a:lnTo>
                  <a:pt x="1007088" y="375375"/>
                </a:lnTo>
                <a:lnTo>
                  <a:pt x="1026379" y="370855"/>
                </a:lnTo>
                <a:lnTo>
                  <a:pt x="1045590" y="366254"/>
                </a:lnTo>
                <a:lnTo>
                  <a:pt x="1064747" y="361600"/>
                </a:lnTo>
                <a:lnTo>
                  <a:pt x="1083869" y="356909"/>
                </a:lnTo>
                <a:lnTo>
                  <a:pt x="1102966" y="352194"/>
                </a:lnTo>
                <a:lnTo>
                  <a:pt x="1122048" y="348257"/>
                </a:lnTo>
                <a:lnTo>
                  <a:pt x="1141119" y="344839"/>
                </a:lnTo>
                <a:lnTo>
                  <a:pt x="1160183" y="341767"/>
                </a:lnTo>
                <a:lnTo>
                  <a:pt x="1178449" y="338131"/>
                </a:lnTo>
                <a:lnTo>
                  <a:pt x="1213560" y="329857"/>
                </a:lnTo>
                <a:lnTo>
                  <a:pt x="1245570" y="320889"/>
                </a:lnTo>
                <a:lnTo>
                  <a:pt x="1275671" y="312405"/>
                </a:lnTo>
                <a:lnTo>
                  <a:pt x="1304925" y="305988"/>
                </a:lnTo>
                <a:lnTo>
                  <a:pt x="1340585" y="294121"/>
                </a:lnTo>
                <a:lnTo>
                  <a:pt x="1375375" y="275095"/>
                </a:lnTo>
                <a:lnTo>
                  <a:pt x="1408630" y="246100"/>
                </a:lnTo>
                <a:lnTo>
                  <a:pt x="1424053" y="227340"/>
                </a:lnTo>
                <a:lnTo>
                  <a:pt x="1429610" y="213678"/>
                </a:lnTo>
                <a:lnTo>
                  <a:pt x="1433178" y="189296"/>
                </a:lnTo>
                <a:lnTo>
                  <a:pt x="1429432" y="176925"/>
                </a:lnTo>
                <a:lnTo>
                  <a:pt x="1408841" y="142538"/>
                </a:lnTo>
                <a:lnTo>
                  <a:pt x="1389278" y="122043"/>
                </a:lnTo>
                <a:lnTo>
                  <a:pt x="1362932" y="104769"/>
                </a:lnTo>
                <a:lnTo>
                  <a:pt x="1329550" y="84923"/>
                </a:lnTo>
                <a:lnTo>
                  <a:pt x="1303471" y="71006"/>
                </a:lnTo>
                <a:lnTo>
                  <a:pt x="1273888" y="59000"/>
                </a:lnTo>
                <a:lnTo>
                  <a:pt x="1241427" y="48372"/>
                </a:lnTo>
                <a:lnTo>
                  <a:pt x="1205832" y="38357"/>
                </a:lnTo>
                <a:lnTo>
                  <a:pt x="1187450" y="33464"/>
                </a:lnTo>
                <a:lnTo>
                  <a:pt x="1168846" y="28614"/>
                </a:lnTo>
                <a:lnTo>
                  <a:pt x="1150093" y="23794"/>
                </a:lnTo>
                <a:lnTo>
                  <a:pt x="1129653" y="19786"/>
                </a:lnTo>
                <a:lnTo>
                  <a:pt x="1108089" y="16321"/>
                </a:lnTo>
                <a:lnTo>
                  <a:pt x="1085776" y="13217"/>
                </a:lnTo>
                <a:lnTo>
                  <a:pt x="1062169" y="10354"/>
                </a:lnTo>
                <a:lnTo>
                  <a:pt x="1037700" y="7651"/>
                </a:lnTo>
                <a:lnTo>
                  <a:pt x="1012655" y="5056"/>
                </a:lnTo>
                <a:lnTo>
                  <a:pt x="985641" y="3326"/>
                </a:lnTo>
                <a:lnTo>
                  <a:pt x="957312" y="2172"/>
                </a:lnTo>
                <a:lnTo>
                  <a:pt x="928108" y="1403"/>
                </a:lnTo>
                <a:lnTo>
                  <a:pt x="898319" y="890"/>
                </a:lnTo>
                <a:lnTo>
                  <a:pt x="868142" y="548"/>
                </a:lnTo>
                <a:lnTo>
                  <a:pt x="837704" y="321"/>
                </a:lnTo>
                <a:lnTo>
                  <a:pt x="806301" y="169"/>
                </a:lnTo>
                <a:lnTo>
                  <a:pt x="774252" y="68"/>
                </a:lnTo>
                <a:lnTo>
                  <a:pt x="741774" y="0"/>
                </a:lnTo>
                <a:lnTo>
                  <a:pt x="709803" y="749"/>
                </a:lnTo>
                <a:lnTo>
                  <a:pt x="678170" y="2042"/>
                </a:lnTo>
                <a:lnTo>
                  <a:pt x="646763" y="3697"/>
                </a:lnTo>
                <a:lnTo>
                  <a:pt x="614713" y="5595"/>
                </a:lnTo>
                <a:lnTo>
                  <a:pt x="582233" y="7654"/>
                </a:lnTo>
                <a:lnTo>
                  <a:pt x="549467" y="9820"/>
                </a:lnTo>
                <a:lnTo>
                  <a:pt x="518099" y="12852"/>
                </a:lnTo>
                <a:lnTo>
                  <a:pt x="487661" y="16460"/>
                </a:lnTo>
                <a:lnTo>
                  <a:pt x="457844" y="20454"/>
                </a:lnTo>
                <a:lnTo>
                  <a:pt x="429236" y="23909"/>
                </a:lnTo>
                <a:lnTo>
                  <a:pt x="401431" y="27007"/>
                </a:lnTo>
                <a:lnTo>
                  <a:pt x="374164" y="29866"/>
                </a:lnTo>
                <a:lnTo>
                  <a:pt x="348049" y="33359"/>
                </a:lnTo>
                <a:lnTo>
                  <a:pt x="322701" y="37276"/>
                </a:lnTo>
                <a:lnTo>
                  <a:pt x="297865" y="41474"/>
                </a:lnTo>
                <a:lnTo>
                  <a:pt x="273370" y="46655"/>
                </a:lnTo>
                <a:lnTo>
                  <a:pt x="249103" y="52489"/>
                </a:lnTo>
                <a:lnTo>
                  <a:pt x="224987" y="58760"/>
                </a:lnTo>
                <a:lnTo>
                  <a:pt x="202560" y="65322"/>
                </a:lnTo>
                <a:lnTo>
                  <a:pt x="181258" y="72078"/>
                </a:lnTo>
                <a:lnTo>
                  <a:pt x="160707" y="78963"/>
                </a:lnTo>
                <a:lnTo>
                  <a:pt x="125173" y="92964"/>
                </a:lnTo>
                <a:lnTo>
                  <a:pt x="94298" y="107917"/>
                </a:lnTo>
                <a:lnTo>
                  <a:pt x="67347" y="125147"/>
                </a:lnTo>
                <a:lnTo>
                  <a:pt x="33654" y="156489"/>
                </a:lnTo>
                <a:lnTo>
                  <a:pt x="14940" y="190911"/>
                </a:lnTo>
                <a:lnTo>
                  <a:pt x="7471" y="216537"/>
                </a:lnTo>
                <a:lnTo>
                  <a:pt x="2299" y="243801"/>
                </a:lnTo>
                <a:lnTo>
                  <a:pt x="0" y="271793"/>
                </a:lnTo>
                <a:lnTo>
                  <a:pt x="5329" y="300110"/>
                </a:lnTo>
                <a:lnTo>
                  <a:pt x="16429" y="328570"/>
                </a:lnTo>
                <a:lnTo>
                  <a:pt x="31945" y="357094"/>
                </a:lnTo>
                <a:lnTo>
                  <a:pt x="53657" y="385646"/>
                </a:lnTo>
                <a:lnTo>
                  <a:pt x="80770" y="412623"/>
                </a:lnTo>
                <a:lnTo>
                  <a:pt x="113987" y="435196"/>
                </a:lnTo>
                <a:lnTo>
                  <a:pt x="133322" y="445661"/>
                </a:lnTo>
                <a:lnTo>
                  <a:pt x="154150" y="455812"/>
                </a:lnTo>
                <a:lnTo>
                  <a:pt x="175972" y="465755"/>
                </a:lnTo>
                <a:lnTo>
                  <a:pt x="199252" y="474765"/>
                </a:lnTo>
                <a:lnTo>
                  <a:pt x="223503" y="483152"/>
                </a:lnTo>
                <a:lnTo>
                  <a:pt x="248401" y="491125"/>
                </a:lnTo>
                <a:lnTo>
                  <a:pt x="275320" y="497234"/>
                </a:lnTo>
                <a:lnTo>
                  <a:pt x="303583" y="502101"/>
                </a:lnTo>
                <a:lnTo>
                  <a:pt x="332744" y="506139"/>
                </a:lnTo>
                <a:lnTo>
                  <a:pt x="363298" y="508831"/>
                </a:lnTo>
                <a:lnTo>
                  <a:pt x="394780" y="510626"/>
                </a:lnTo>
                <a:lnTo>
                  <a:pt x="426880" y="511822"/>
                </a:lnTo>
                <a:lnTo>
                  <a:pt x="459392" y="511032"/>
                </a:lnTo>
                <a:lnTo>
                  <a:pt x="492180" y="508918"/>
                </a:lnTo>
                <a:lnTo>
                  <a:pt x="525151" y="505921"/>
                </a:lnTo>
                <a:lnTo>
                  <a:pt x="547131" y="503923"/>
                </a:lnTo>
                <a:lnTo>
                  <a:pt x="591093" y="49992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" name="SMARTInkShape-Group582"/>
          <p:cNvGrpSpPr/>
          <p:nvPr/>
        </p:nvGrpSpPr>
        <p:grpSpPr>
          <a:xfrm>
            <a:off x="4208251" y="2367928"/>
            <a:ext cx="1706775" cy="225254"/>
            <a:chOff x="4208251" y="2367928"/>
            <a:chExt cx="1706775" cy="225254"/>
          </a:xfrm>
        </p:grpSpPr>
        <p:sp>
          <p:nvSpPr>
            <p:cNvPr id="6" name="SMARTInkShape-2004"/>
            <p:cNvSpPr/>
            <p:nvPr/>
          </p:nvSpPr>
          <p:spPr bwMode="auto">
            <a:xfrm>
              <a:off x="4493419" y="2386893"/>
              <a:ext cx="1421607" cy="56183"/>
            </a:xfrm>
            <a:custGeom>
              <a:avLst/>
              <a:gdLst/>
              <a:ahLst/>
              <a:cxnLst/>
              <a:rect l="0" t="0" r="0" b="0"/>
              <a:pathLst>
                <a:path w="1421607" h="56183">
                  <a:moveTo>
                    <a:pt x="0" y="49126"/>
                  </a:moveTo>
                  <a:lnTo>
                    <a:pt x="31374" y="49126"/>
                  </a:lnTo>
                  <a:lnTo>
                    <a:pt x="61495" y="49126"/>
                  </a:lnTo>
                  <a:lnTo>
                    <a:pt x="92480" y="49126"/>
                  </a:lnTo>
                  <a:lnTo>
                    <a:pt x="123004" y="52918"/>
                  </a:lnTo>
                  <a:lnTo>
                    <a:pt x="152157" y="55277"/>
                  </a:lnTo>
                  <a:lnTo>
                    <a:pt x="184695" y="55975"/>
                  </a:lnTo>
                  <a:lnTo>
                    <a:pt x="219472" y="56182"/>
                  </a:lnTo>
                  <a:lnTo>
                    <a:pt x="254911" y="52451"/>
                  </a:lnTo>
                  <a:lnTo>
                    <a:pt x="290547" y="50111"/>
                  </a:lnTo>
                  <a:lnTo>
                    <a:pt x="316457" y="47447"/>
                  </a:lnTo>
                  <a:lnTo>
                    <a:pt x="343054" y="44411"/>
                  </a:lnTo>
                  <a:lnTo>
                    <a:pt x="368104" y="43062"/>
                  </a:lnTo>
                  <a:lnTo>
                    <a:pt x="394583" y="40345"/>
                  </a:lnTo>
                  <a:lnTo>
                    <a:pt x="421432" y="37286"/>
                  </a:lnTo>
                  <a:lnTo>
                    <a:pt x="446595" y="35926"/>
                  </a:lnTo>
                  <a:lnTo>
                    <a:pt x="471007" y="35322"/>
                  </a:lnTo>
                  <a:lnTo>
                    <a:pt x="495087" y="35053"/>
                  </a:lnTo>
                  <a:lnTo>
                    <a:pt x="519018" y="34934"/>
                  </a:lnTo>
                  <a:lnTo>
                    <a:pt x="542882" y="34881"/>
                  </a:lnTo>
                  <a:lnTo>
                    <a:pt x="567512" y="34857"/>
                  </a:lnTo>
                  <a:lnTo>
                    <a:pt x="594334" y="34847"/>
                  </a:lnTo>
                  <a:lnTo>
                    <a:pt x="622130" y="34842"/>
                  </a:lnTo>
                  <a:lnTo>
                    <a:pt x="650359" y="34046"/>
                  </a:lnTo>
                  <a:lnTo>
                    <a:pt x="678779" y="31047"/>
                  </a:lnTo>
                  <a:lnTo>
                    <a:pt x="707286" y="29184"/>
                  </a:lnTo>
                  <a:lnTo>
                    <a:pt x="735830" y="28357"/>
                  </a:lnTo>
                  <a:lnTo>
                    <a:pt x="764392" y="27989"/>
                  </a:lnTo>
                  <a:lnTo>
                    <a:pt x="790844" y="25709"/>
                  </a:lnTo>
                  <a:lnTo>
                    <a:pt x="817417" y="22049"/>
                  </a:lnTo>
                  <a:lnTo>
                    <a:pt x="847749" y="17777"/>
                  </a:lnTo>
                  <a:lnTo>
                    <a:pt x="877633" y="15349"/>
                  </a:lnTo>
                  <a:lnTo>
                    <a:pt x="905997" y="13476"/>
                  </a:lnTo>
                  <a:lnTo>
                    <a:pt x="931832" y="9998"/>
                  </a:lnTo>
                  <a:lnTo>
                    <a:pt x="956543" y="5807"/>
                  </a:lnTo>
                  <a:lnTo>
                    <a:pt x="980755" y="2092"/>
                  </a:lnTo>
                  <a:lnTo>
                    <a:pt x="1015905" y="0"/>
                  </a:lnTo>
                  <a:lnTo>
                    <a:pt x="1047575" y="174"/>
                  </a:lnTo>
                  <a:lnTo>
                    <a:pt x="1080947" y="4900"/>
                  </a:lnTo>
                  <a:lnTo>
                    <a:pt x="1112090" y="10534"/>
                  </a:lnTo>
                  <a:lnTo>
                    <a:pt x="1145307" y="13349"/>
                  </a:lnTo>
                  <a:lnTo>
                    <a:pt x="1176404" y="18064"/>
                  </a:lnTo>
                  <a:lnTo>
                    <a:pt x="1211194" y="20608"/>
                  </a:lnTo>
                  <a:lnTo>
                    <a:pt x="1237602" y="24016"/>
                  </a:lnTo>
                  <a:lnTo>
                    <a:pt x="1265214" y="26060"/>
                  </a:lnTo>
                  <a:lnTo>
                    <a:pt x="1293361" y="26968"/>
                  </a:lnTo>
                  <a:lnTo>
                    <a:pt x="1321746" y="27372"/>
                  </a:lnTo>
                  <a:lnTo>
                    <a:pt x="1348119" y="25434"/>
                  </a:lnTo>
                  <a:lnTo>
                    <a:pt x="1373070" y="22721"/>
                  </a:lnTo>
                  <a:lnTo>
                    <a:pt x="1405461" y="21194"/>
                  </a:lnTo>
                  <a:lnTo>
                    <a:pt x="1421606" y="205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005"/>
            <p:cNvSpPr/>
            <p:nvPr/>
          </p:nvSpPr>
          <p:spPr bwMode="auto">
            <a:xfrm>
              <a:off x="4208251" y="2367928"/>
              <a:ext cx="399469" cy="225254"/>
            </a:xfrm>
            <a:custGeom>
              <a:avLst/>
              <a:gdLst/>
              <a:ahLst/>
              <a:cxnLst/>
              <a:rect l="0" t="0" r="0" b="0"/>
              <a:pathLst>
                <a:path w="399469" h="225254">
                  <a:moveTo>
                    <a:pt x="206587" y="39516"/>
                  </a:moveTo>
                  <a:lnTo>
                    <a:pt x="206587" y="35723"/>
                  </a:lnTo>
                  <a:lnTo>
                    <a:pt x="208703" y="31745"/>
                  </a:lnTo>
                  <a:lnTo>
                    <a:pt x="210379" y="29573"/>
                  </a:lnTo>
                  <a:lnTo>
                    <a:pt x="214357" y="27159"/>
                  </a:lnTo>
                  <a:lnTo>
                    <a:pt x="216529" y="26516"/>
                  </a:lnTo>
                  <a:lnTo>
                    <a:pt x="221060" y="21567"/>
                  </a:lnTo>
                  <a:lnTo>
                    <a:pt x="230435" y="9247"/>
                  </a:lnTo>
                  <a:lnTo>
                    <a:pt x="235178" y="6219"/>
                  </a:lnTo>
                  <a:lnTo>
                    <a:pt x="239931" y="4080"/>
                  </a:lnTo>
                  <a:lnTo>
                    <a:pt x="244690" y="483"/>
                  </a:lnTo>
                  <a:lnTo>
                    <a:pt x="246276" y="0"/>
                  </a:lnTo>
                  <a:lnTo>
                    <a:pt x="247334" y="472"/>
                  </a:lnTo>
                  <a:lnTo>
                    <a:pt x="249031" y="3140"/>
                  </a:lnTo>
                  <a:lnTo>
                    <a:pt x="249413" y="17475"/>
                  </a:lnTo>
                  <a:lnTo>
                    <a:pt x="243738" y="35103"/>
                  </a:lnTo>
                  <a:lnTo>
                    <a:pt x="239502" y="44434"/>
                  </a:lnTo>
                  <a:lnTo>
                    <a:pt x="232857" y="51756"/>
                  </a:lnTo>
                  <a:lnTo>
                    <a:pt x="197897" y="80295"/>
                  </a:lnTo>
                  <a:lnTo>
                    <a:pt x="164065" y="94197"/>
                  </a:lnTo>
                  <a:lnTo>
                    <a:pt x="132252" y="106076"/>
                  </a:lnTo>
                  <a:lnTo>
                    <a:pt x="102364" y="114183"/>
                  </a:lnTo>
                  <a:lnTo>
                    <a:pt x="74194" y="117731"/>
                  </a:lnTo>
                  <a:lnTo>
                    <a:pt x="42940" y="123522"/>
                  </a:lnTo>
                  <a:lnTo>
                    <a:pt x="9363" y="125090"/>
                  </a:lnTo>
                  <a:lnTo>
                    <a:pt x="6048" y="125140"/>
                  </a:lnTo>
                  <a:lnTo>
                    <a:pt x="3838" y="125967"/>
                  </a:lnTo>
                  <a:lnTo>
                    <a:pt x="2364" y="127313"/>
                  </a:lnTo>
                  <a:lnTo>
                    <a:pt x="727" y="130924"/>
                  </a:lnTo>
                  <a:lnTo>
                    <a:pt x="0" y="135175"/>
                  </a:lnTo>
                  <a:lnTo>
                    <a:pt x="3383" y="145823"/>
                  </a:lnTo>
                  <a:lnTo>
                    <a:pt x="13204" y="159032"/>
                  </a:lnTo>
                  <a:lnTo>
                    <a:pt x="38036" y="177718"/>
                  </a:lnTo>
                  <a:lnTo>
                    <a:pt x="69157" y="191942"/>
                  </a:lnTo>
                  <a:lnTo>
                    <a:pt x="94707" y="201452"/>
                  </a:lnTo>
                  <a:lnTo>
                    <a:pt x="126170" y="208854"/>
                  </a:lnTo>
                  <a:lnTo>
                    <a:pt x="161321" y="214790"/>
                  </a:lnTo>
                  <a:lnTo>
                    <a:pt x="179585" y="217484"/>
                  </a:lnTo>
                  <a:lnTo>
                    <a:pt x="198110" y="220074"/>
                  </a:lnTo>
                  <a:lnTo>
                    <a:pt x="233511" y="222951"/>
                  </a:lnTo>
                  <a:lnTo>
                    <a:pt x="268559" y="224230"/>
                  </a:lnTo>
                  <a:lnTo>
                    <a:pt x="286795" y="224571"/>
                  </a:lnTo>
                  <a:lnTo>
                    <a:pt x="321610" y="224950"/>
                  </a:lnTo>
                  <a:lnTo>
                    <a:pt x="350312" y="225118"/>
                  </a:lnTo>
                  <a:lnTo>
                    <a:pt x="381199" y="225213"/>
                  </a:lnTo>
                  <a:lnTo>
                    <a:pt x="399468" y="225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" name="SMARTInkShape-Group583"/>
          <p:cNvGrpSpPr/>
          <p:nvPr/>
        </p:nvGrpSpPr>
        <p:grpSpPr>
          <a:xfrm>
            <a:off x="4195119" y="1808362"/>
            <a:ext cx="733268" cy="637672"/>
            <a:chOff x="4195119" y="1808362"/>
            <a:chExt cx="733268" cy="637672"/>
          </a:xfrm>
        </p:grpSpPr>
        <p:sp>
          <p:nvSpPr>
            <p:cNvPr id="9" name="SMARTInkShape-2006"/>
            <p:cNvSpPr/>
            <p:nvPr/>
          </p:nvSpPr>
          <p:spPr bwMode="auto">
            <a:xfrm>
              <a:off x="4207669" y="2007420"/>
              <a:ext cx="85726" cy="27441"/>
            </a:xfrm>
            <a:custGeom>
              <a:avLst/>
              <a:gdLst/>
              <a:ahLst/>
              <a:cxnLst/>
              <a:rect l="0" t="0" r="0" b="0"/>
              <a:pathLst>
                <a:path w="85726" h="27441">
                  <a:moveTo>
                    <a:pt x="0" y="7118"/>
                  </a:moveTo>
                  <a:lnTo>
                    <a:pt x="6151" y="967"/>
                  </a:lnTo>
                  <a:lnTo>
                    <a:pt x="13207" y="61"/>
                  </a:lnTo>
                  <a:lnTo>
                    <a:pt x="17760" y="0"/>
                  </a:lnTo>
                  <a:lnTo>
                    <a:pt x="21916" y="2102"/>
                  </a:lnTo>
                  <a:lnTo>
                    <a:pt x="31978" y="10616"/>
                  </a:lnTo>
                  <a:lnTo>
                    <a:pt x="34056" y="14758"/>
                  </a:lnTo>
                  <a:lnTo>
                    <a:pt x="34610" y="16973"/>
                  </a:lnTo>
                  <a:lnTo>
                    <a:pt x="35773" y="18451"/>
                  </a:lnTo>
                  <a:lnTo>
                    <a:pt x="39182" y="20092"/>
                  </a:lnTo>
                  <a:lnTo>
                    <a:pt x="40409" y="21323"/>
                  </a:lnTo>
                  <a:lnTo>
                    <a:pt x="41772" y="24808"/>
                  </a:lnTo>
                  <a:lnTo>
                    <a:pt x="42929" y="26055"/>
                  </a:lnTo>
                  <a:lnTo>
                    <a:pt x="46331" y="27440"/>
                  </a:lnTo>
                  <a:lnTo>
                    <a:pt x="81710" y="21582"/>
                  </a:lnTo>
                  <a:lnTo>
                    <a:pt x="85725" y="214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2007"/>
            <p:cNvSpPr/>
            <p:nvPr/>
          </p:nvSpPr>
          <p:spPr bwMode="auto">
            <a:xfrm>
              <a:off x="4279106" y="2021681"/>
              <a:ext cx="50008" cy="42864"/>
            </a:xfrm>
            <a:custGeom>
              <a:avLst/>
              <a:gdLst/>
              <a:ahLst/>
              <a:cxnLst/>
              <a:rect l="0" t="0" r="0" b="0"/>
              <a:pathLst>
                <a:path w="50008" h="42864">
                  <a:moveTo>
                    <a:pt x="50007" y="0"/>
                  </a:moveTo>
                  <a:lnTo>
                    <a:pt x="50007" y="13000"/>
                  </a:lnTo>
                  <a:lnTo>
                    <a:pt x="45097" y="19737"/>
                  </a:lnTo>
                  <a:lnTo>
                    <a:pt x="42950" y="28184"/>
                  </a:lnTo>
                  <a:lnTo>
                    <a:pt x="9323" y="29369"/>
                  </a:lnTo>
                  <a:lnTo>
                    <a:pt x="4673" y="32367"/>
                  </a:lnTo>
                  <a:lnTo>
                    <a:pt x="2077" y="36346"/>
                  </a:lnTo>
                  <a:lnTo>
                    <a:pt x="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008"/>
            <p:cNvSpPr/>
            <p:nvPr/>
          </p:nvSpPr>
          <p:spPr bwMode="auto">
            <a:xfrm>
              <a:off x="4195119" y="2001236"/>
              <a:ext cx="138381" cy="320424"/>
            </a:xfrm>
            <a:custGeom>
              <a:avLst/>
              <a:gdLst/>
              <a:ahLst/>
              <a:cxnLst/>
              <a:rect l="0" t="0" r="0" b="0"/>
              <a:pathLst>
                <a:path w="138381" h="320424">
                  <a:moveTo>
                    <a:pt x="5406" y="41877"/>
                  </a:moveTo>
                  <a:lnTo>
                    <a:pt x="5406" y="31028"/>
                  </a:lnTo>
                  <a:lnTo>
                    <a:pt x="6200" y="29881"/>
                  </a:lnTo>
                  <a:lnTo>
                    <a:pt x="7523" y="29117"/>
                  </a:lnTo>
                  <a:lnTo>
                    <a:pt x="9198" y="28608"/>
                  </a:lnTo>
                  <a:lnTo>
                    <a:pt x="11109" y="29062"/>
                  </a:lnTo>
                  <a:lnTo>
                    <a:pt x="19879" y="33377"/>
                  </a:lnTo>
                  <a:lnTo>
                    <a:pt x="22199" y="33829"/>
                  </a:lnTo>
                  <a:lnTo>
                    <a:pt x="33047" y="42050"/>
                  </a:lnTo>
                  <a:lnTo>
                    <a:pt x="42524" y="58332"/>
                  </a:lnTo>
                  <a:lnTo>
                    <a:pt x="50359" y="85822"/>
                  </a:lnTo>
                  <a:lnTo>
                    <a:pt x="57707" y="119103"/>
                  </a:lnTo>
                  <a:lnTo>
                    <a:pt x="60401" y="144462"/>
                  </a:lnTo>
                  <a:lnTo>
                    <a:pt x="61598" y="171608"/>
                  </a:lnTo>
                  <a:lnTo>
                    <a:pt x="62130" y="199547"/>
                  </a:lnTo>
                  <a:lnTo>
                    <a:pt x="62367" y="225723"/>
                  </a:lnTo>
                  <a:lnTo>
                    <a:pt x="60383" y="260656"/>
                  </a:lnTo>
                  <a:lnTo>
                    <a:pt x="52652" y="288998"/>
                  </a:lnTo>
                  <a:lnTo>
                    <a:pt x="35817" y="316116"/>
                  </a:lnTo>
                  <a:lnTo>
                    <a:pt x="32030" y="319159"/>
                  </a:lnTo>
                  <a:lnTo>
                    <a:pt x="28712" y="320394"/>
                  </a:lnTo>
                  <a:lnTo>
                    <a:pt x="25706" y="320423"/>
                  </a:lnTo>
                  <a:lnTo>
                    <a:pt x="18132" y="314106"/>
                  </a:lnTo>
                  <a:lnTo>
                    <a:pt x="10268" y="302568"/>
                  </a:lnTo>
                  <a:lnTo>
                    <a:pt x="2172" y="276633"/>
                  </a:lnTo>
                  <a:lnTo>
                    <a:pt x="0" y="252576"/>
                  </a:lnTo>
                  <a:lnTo>
                    <a:pt x="1151" y="226008"/>
                  </a:lnTo>
                  <a:lnTo>
                    <a:pt x="5896" y="197532"/>
                  </a:lnTo>
                  <a:lnTo>
                    <a:pt x="15943" y="166354"/>
                  </a:lnTo>
                  <a:lnTo>
                    <a:pt x="28345" y="136094"/>
                  </a:lnTo>
                  <a:lnTo>
                    <a:pt x="41795" y="107563"/>
                  </a:lnTo>
                  <a:lnTo>
                    <a:pt x="55710" y="81654"/>
                  </a:lnTo>
                  <a:lnTo>
                    <a:pt x="76932" y="52339"/>
                  </a:lnTo>
                  <a:lnTo>
                    <a:pt x="104642" y="21895"/>
                  </a:lnTo>
                  <a:lnTo>
                    <a:pt x="121152" y="6499"/>
                  </a:lnTo>
                  <a:lnTo>
                    <a:pt x="138192" y="0"/>
                  </a:lnTo>
                  <a:lnTo>
                    <a:pt x="138380" y="1259"/>
                  </a:lnTo>
                  <a:lnTo>
                    <a:pt x="136472" y="6891"/>
                  </a:lnTo>
                  <a:lnTo>
                    <a:pt x="127144" y="18987"/>
                  </a:lnTo>
                  <a:lnTo>
                    <a:pt x="105419" y="347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009"/>
            <p:cNvSpPr/>
            <p:nvPr/>
          </p:nvSpPr>
          <p:spPr bwMode="auto">
            <a:xfrm>
              <a:off x="4315931" y="2250281"/>
              <a:ext cx="48901" cy="95107"/>
            </a:xfrm>
            <a:custGeom>
              <a:avLst/>
              <a:gdLst/>
              <a:ahLst/>
              <a:cxnLst/>
              <a:rect l="0" t="0" r="0" b="0"/>
              <a:pathLst>
                <a:path w="48901" h="95107">
                  <a:moveTo>
                    <a:pt x="20325" y="0"/>
                  </a:moveTo>
                  <a:lnTo>
                    <a:pt x="8934" y="20254"/>
                  </a:lnTo>
                  <a:lnTo>
                    <a:pt x="2627" y="50792"/>
                  </a:lnTo>
                  <a:lnTo>
                    <a:pt x="0" y="67878"/>
                  </a:lnTo>
                  <a:lnTo>
                    <a:pt x="5142" y="93736"/>
                  </a:lnTo>
                  <a:lnTo>
                    <a:pt x="7028" y="95034"/>
                  </a:lnTo>
                  <a:lnTo>
                    <a:pt x="9873" y="95106"/>
                  </a:lnTo>
                  <a:lnTo>
                    <a:pt x="16474" y="93070"/>
                  </a:lnTo>
                  <a:lnTo>
                    <a:pt x="33449" y="83057"/>
                  </a:lnTo>
                  <a:lnTo>
                    <a:pt x="36218" y="79184"/>
                  </a:lnTo>
                  <a:lnTo>
                    <a:pt x="4890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010"/>
            <p:cNvSpPr/>
            <p:nvPr/>
          </p:nvSpPr>
          <p:spPr bwMode="auto">
            <a:xfrm>
              <a:off x="4323075" y="2186077"/>
              <a:ext cx="34614" cy="14199"/>
            </a:xfrm>
            <a:custGeom>
              <a:avLst/>
              <a:gdLst/>
              <a:ahLst/>
              <a:cxnLst/>
              <a:rect l="0" t="0" r="0" b="0"/>
              <a:pathLst>
                <a:path w="34614" h="14199">
                  <a:moveTo>
                    <a:pt x="20325" y="14198"/>
                  </a:moveTo>
                  <a:lnTo>
                    <a:pt x="16533" y="10406"/>
                  </a:lnTo>
                  <a:lnTo>
                    <a:pt x="12554" y="8544"/>
                  </a:lnTo>
                  <a:lnTo>
                    <a:pt x="7325" y="7348"/>
                  </a:lnTo>
                  <a:lnTo>
                    <a:pt x="0" y="929"/>
                  </a:lnTo>
                  <a:lnTo>
                    <a:pt x="425" y="590"/>
                  </a:lnTo>
                  <a:lnTo>
                    <a:pt x="8934" y="0"/>
                  </a:lnTo>
                  <a:lnTo>
                    <a:pt x="19508" y="3729"/>
                  </a:lnTo>
                  <a:lnTo>
                    <a:pt x="34613" y="141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011"/>
            <p:cNvSpPr/>
            <p:nvPr/>
          </p:nvSpPr>
          <p:spPr bwMode="auto">
            <a:xfrm>
              <a:off x="4393406" y="2271713"/>
              <a:ext cx="71439" cy="25547"/>
            </a:xfrm>
            <a:custGeom>
              <a:avLst/>
              <a:gdLst/>
              <a:ahLst/>
              <a:cxnLst/>
              <a:rect l="0" t="0" r="0" b="0"/>
              <a:pathLst>
                <a:path w="71439" h="25547">
                  <a:moveTo>
                    <a:pt x="0" y="21431"/>
                  </a:moveTo>
                  <a:lnTo>
                    <a:pt x="6151" y="21431"/>
                  </a:lnTo>
                  <a:lnTo>
                    <a:pt x="10642" y="25223"/>
                  </a:lnTo>
                  <a:lnTo>
                    <a:pt x="12651" y="25546"/>
                  </a:lnTo>
                  <a:lnTo>
                    <a:pt x="14784" y="24968"/>
                  </a:lnTo>
                  <a:lnTo>
                    <a:pt x="48751" y="4700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012"/>
            <p:cNvSpPr/>
            <p:nvPr/>
          </p:nvSpPr>
          <p:spPr bwMode="auto">
            <a:xfrm>
              <a:off x="4500563" y="2257425"/>
              <a:ext cx="7144" cy="67240"/>
            </a:xfrm>
            <a:custGeom>
              <a:avLst/>
              <a:gdLst/>
              <a:ahLst/>
              <a:cxnLst/>
              <a:rect l="0" t="0" r="0" b="0"/>
              <a:pathLst>
                <a:path w="7144" h="67240">
                  <a:moveTo>
                    <a:pt x="0" y="0"/>
                  </a:moveTo>
                  <a:lnTo>
                    <a:pt x="0" y="32795"/>
                  </a:lnTo>
                  <a:lnTo>
                    <a:pt x="0" y="67239"/>
                  </a:lnTo>
                  <a:lnTo>
                    <a:pt x="0" y="66132"/>
                  </a:lnTo>
                  <a:lnTo>
                    <a:pt x="7143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013"/>
            <p:cNvSpPr/>
            <p:nvPr/>
          </p:nvSpPr>
          <p:spPr bwMode="auto">
            <a:xfrm>
              <a:off x="4586288" y="2007394"/>
              <a:ext cx="135732" cy="259923"/>
            </a:xfrm>
            <a:custGeom>
              <a:avLst/>
              <a:gdLst/>
              <a:ahLst/>
              <a:cxnLst/>
              <a:rect l="0" t="0" r="0" b="0"/>
              <a:pathLst>
                <a:path w="135732" h="259923">
                  <a:moveTo>
                    <a:pt x="0" y="0"/>
                  </a:moveTo>
                  <a:lnTo>
                    <a:pt x="0" y="3792"/>
                  </a:lnTo>
                  <a:lnTo>
                    <a:pt x="2116" y="7771"/>
                  </a:lnTo>
                  <a:lnTo>
                    <a:pt x="6496" y="12185"/>
                  </a:lnTo>
                  <a:lnTo>
                    <a:pt x="40641" y="40910"/>
                  </a:lnTo>
                  <a:lnTo>
                    <a:pt x="69968" y="72121"/>
                  </a:lnTo>
                  <a:lnTo>
                    <a:pt x="79516" y="86822"/>
                  </a:lnTo>
                  <a:lnTo>
                    <a:pt x="89353" y="113743"/>
                  </a:lnTo>
                  <a:lnTo>
                    <a:pt x="96501" y="145708"/>
                  </a:lnTo>
                  <a:lnTo>
                    <a:pt x="98972" y="174847"/>
                  </a:lnTo>
                  <a:lnTo>
                    <a:pt x="97690" y="208545"/>
                  </a:lnTo>
                  <a:lnTo>
                    <a:pt x="90028" y="237956"/>
                  </a:lnTo>
                  <a:lnTo>
                    <a:pt x="83404" y="246781"/>
                  </a:lnTo>
                  <a:lnTo>
                    <a:pt x="66216" y="258914"/>
                  </a:lnTo>
                  <a:lnTo>
                    <a:pt x="62400" y="259922"/>
                  </a:lnTo>
                  <a:lnTo>
                    <a:pt x="59063" y="259800"/>
                  </a:lnTo>
                  <a:lnTo>
                    <a:pt x="56044" y="258925"/>
                  </a:lnTo>
                  <a:lnTo>
                    <a:pt x="44210" y="250109"/>
                  </a:lnTo>
                  <a:lnTo>
                    <a:pt x="39492" y="239747"/>
                  </a:lnTo>
                  <a:lnTo>
                    <a:pt x="36464" y="209900"/>
                  </a:lnTo>
                  <a:lnTo>
                    <a:pt x="43524" y="178962"/>
                  </a:lnTo>
                  <a:lnTo>
                    <a:pt x="51877" y="144660"/>
                  </a:lnTo>
                  <a:lnTo>
                    <a:pt x="63172" y="109361"/>
                  </a:lnTo>
                  <a:lnTo>
                    <a:pt x="80365" y="77558"/>
                  </a:lnTo>
                  <a:lnTo>
                    <a:pt x="101805" y="44865"/>
                  </a:lnTo>
                  <a:lnTo>
                    <a:pt x="122336" y="21038"/>
                  </a:lnTo>
                  <a:lnTo>
                    <a:pt x="127925" y="17288"/>
                  </a:lnTo>
                  <a:lnTo>
                    <a:pt x="135731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014"/>
            <p:cNvSpPr/>
            <p:nvPr/>
          </p:nvSpPr>
          <p:spPr bwMode="auto">
            <a:xfrm>
              <a:off x="4751674" y="2243138"/>
              <a:ext cx="91790" cy="75271"/>
            </a:xfrm>
            <a:custGeom>
              <a:avLst/>
              <a:gdLst/>
              <a:ahLst/>
              <a:cxnLst/>
              <a:rect l="0" t="0" r="0" b="0"/>
              <a:pathLst>
                <a:path w="91790" h="75271">
                  <a:moveTo>
                    <a:pt x="13207" y="14287"/>
                  </a:moveTo>
                  <a:lnTo>
                    <a:pt x="9415" y="18079"/>
                  </a:lnTo>
                  <a:lnTo>
                    <a:pt x="7553" y="22058"/>
                  </a:lnTo>
                  <a:lnTo>
                    <a:pt x="0" y="48079"/>
                  </a:lnTo>
                  <a:lnTo>
                    <a:pt x="3633" y="59468"/>
                  </a:lnTo>
                  <a:lnTo>
                    <a:pt x="9746" y="70086"/>
                  </a:lnTo>
                  <a:lnTo>
                    <a:pt x="15108" y="74805"/>
                  </a:lnTo>
                  <a:lnTo>
                    <a:pt x="18443" y="75270"/>
                  </a:lnTo>
                  <a:lnTo>
                    <a:pt x="26382" y="73670"/>
                  </a:lnTo>
                  <a:lnTo>
                    <a:pt x="49324" y="60472"/>
                  </a:lnTo>
                  <a:lnTo>
                    <a:pt x="59951" y="51747"/>
                  </a:lnTo>
                  <a:lnTo>
                    <a:pt x="78875" y="20719"/>
                  </a:lnTo>
                  <a:lnTo>
                    <a:pt x="9178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015"/>
            <p:cNvSpPr/>
            <p:nvPr/>
          </p:nvSpPr>
          <p:spPr bwMode="auto">
            <a:xfrm>
              <a:off x="4779496" y="2143419"/>
              <a:ext cx="21105" cy="6851"/>
            </a:xfrm>
            <a:custGeom>
              <a:avLst/>
              <a:gdLst/>
              <a:ahLst/>
              <a:cxnLst/>
              <a:rect l="0" t="0" r="0" b="0"/>
              <a:pathLst>
                <a:path w="21105" h="6851">
                  <a:moveTo>
                    <a:pt x="21104" y="6850"/>
                  </a:moveTo>
                  <a:lnTo>
                    <a:pt x="17312" y="6850"/>
                  </a:lnTo>
                  <a:lnTo>
                    <a:pt x="13333" y="4733"/>
                  </a:lnTo>
                  <a:lnTo>
                    <a:pt x="8104" y="699"/>
                  </a:lnTo>
                  <a:lnTo>
                    <a:pt x="3406" y="0"/>
                  </a:lnTo>
                  <a:lnTo>
                    <a:pt x="2161" y="696"/>
                  </a:lnTo>
                  <a:lnTo>
                    <a:pt x="1332" y="1953"/>
                  </a:lnTo>
                  <a:lnTo>
                    <a:pt x="0" y="5883"/>
                  </a:lnTo>
                  <a:lnTo>
                    <a:pt x="685" y="6205"/>
                  </a:lnTo>
                  <a:lnTo>
                    <a:pt x="6817" y="68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016"/>
            <p:cNvSpPr/>
            <p:nvPr/>
          </p:nvSpPr>
          <p:spPr bwMode="auto">
            <a:xfrm>
              <a:off x="4393406" y="2100263"/>
              <a:ext cx="157164" cy="28576"/>
            </a:xfrm>
            <a:custGeom>
              <a:avLst/>
              <a:gdLst/>
              <a:ahLst/>
              <a:cxnLst/>
              <a:rect l="0" t="0" r="0" b="0"/>
              <a:pathLst>
                <a:path w="157164" h="28576">
                  <a:moveTo>
                    <a:pt x="0" y="28575"/>
                  </a:moveTo>
                  <a:lnTo>
                    <a:pt x="24836" y="27781"/>
                  </a:lnTo>
                  <a:lnTo>
                    <a:pt x="58181" y="21299"/>
                  </a:lnTo>
                  <a:lnTo>
                    <a:pt x="93005" y="15367"/>
                  </a:lnTo>
                  <a:lnTo>
                    <a:pt x="126489" y="8775"/>
                  </a:lnTo>
                  <a:lnTo>
                    <a:pt x="136386" y="7075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017"/>
            <p:cNvSpPr/>
            <p:nvPr/>
          </p:nvSpPr>
          <p:spPr bwMode="auto">
            <a:xfrm>
              <a:off x="4393493" y="2143125"/>
              <a:ext cx="171364" cy="71351"/>
            </a:xfrm>
            <a:custGeom>
              <a:avLst/>
              <a:gdLst/>
              <a:ahLst/>
              <a:cxnLst/>
              <a:rect l="0" t="0" r="0" b="0"/>
              <a:pathLst>
                <a:path w="171364" h="71351">
                  <a:moveTo>
                    <a:pt x="7057" y="64294"/>
                  </a:moveTo>
                  <a:lnTo>
                    <a:pt x="0" y="71350"/>
                  </a:lnTo>
                  <a:lnTo>
                    <a:pt x="6428" y="65717"/>
                  </a:lnTo>
                  <a:lnTo>
                    <a:pt x="37729" y="51510"/>
                  </a:lnTo>
                  <a:lnTo>
                    <a:pt x="70119" y="37192"/>
                  </a:lnTo>
                  <a:lnTo>
                    <a:pt x="103475" y="26485"/>
                  </a:lnTo>
                  <a:lnTo>
                    <a:pt x="134141" y="12610"/>
                  </a:lnTo>
                  <a:lnTo>
                    <a:pt x="1713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018"/>
            <p:cNvSpPr/>
            <p:nvPr/>
          </p:nvSpPr>
          <p:spPr bwMode="auto">
            <a:xfrm>
              <a:off x="4429153" y="2071688"/>
              <a:ext cx="142262" cy="150013"/>
            </a:xfrm>
            <a:custGeom>
              <a:avLst/>
              <a:gdLst/>
              <a:ahLst/>
              <a:cxnLst/>
              <a:rect l="0" t="0" r="0" b="0"/>
              <a:pathLst>
                <a:path w="142262" h="150013">
                  <a:moveTo>
                    <a:pt x="14260" y="0"/>
                  </a:moveTo>
                  <a:lnTo>
                    <a:pt x="8109" y="6150"/>
                  </a:lnTo>
                  <a:lnTo>
                    <a:pt x="3618" y="6849"/>
                  </a:lnTo>
                  <a:lnTo>
                    <a:pt x="2402" y="7741"/>
                  </a:lnTo>
                  <a:lnTo>
                    <a:pt x="692" y="11995"/>
                  </a:lnTo>
                  <a:lnTo>
                    <a:pt x="0" y="14198"/>
                  </a:lnTo>
                  <a:lnTo>
                    <a:pt x="25137" y="13488"/>
                  </a:lnTo>
                  <a:lnTo>
                    <a:pt x="57614" y="8136"/>
                  </a:lnTo>
                  <a:lnTo>
                    <a:pt x="90704" y="7339"/>
                  </a:lnTo>
                  <a:lnTo>
                    <a:pt x="124486" y="7169"/>
                  </a:lnTo>
                  <a:lnTo>
                    <a:pt x="129018" y="8748"/>
                  </a:lnTo>
                  <a:lnTo>
                    <a:pt x="136172" y="14736"/>
                  </a:lnTo>
                  <a:lnTo>
                    <a:pt x="139880" y="22688"/>
                  </a:lnTo>
                  <a:lnTo>
                    <a:pt x="142261" y="48314"/>
                  </a:lnTo>
                  <a:lnTo>
                    <a:pt x="135089" y="74728"/>
                  </a:lnTo>
                  <a:lnTo>
                    <a:pt x="122909" y="102663"/>
                  </a:lnTo>
                  <a:lnTo>
                    <a:pt x="105365" y="134050"/>
                  </a:lnTo>
                  <a:lnTo>
                    <a:pt x="96904" y="148814"/>
                  </a:lnTo>
                  <a:lnTo>
                    <a:pt x="95550" y="150010"/>
                  </a:lnTo>
                  <a:lnTo>
                    <a:pt x="94647" y="150012"/>
                  </a:lnTo>
                  <a:lnTo>
                    <a:pt x="107128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019"/>
            <p:cNvSpPr/>
            <p:nvPr/>
          </p:nvSpPr>
          <p:spPr bwMode="auto">
            <a:xfrm>
              <a:off x="4554817" y="1808362"/>
              <a:ext cx="373570" cy="637672"/>
            </a:xfrm>
            <a:custGeom>
              <a:avLst/>
              <a:gdLst/>
              <a:ahLst/>
              <a:cxnLst/>
              <a:rect l="0" t="0" r="0" b="0"/>
              <a:pathLst>
                <a:path w="373570" h="637672">
                  <a:moveTo>
                    <a:pt x="224352" y="6151"/>
                  </a:moveTo>
                  <a:lnTo>
                    <a:pt x="220560" y="2358"/>
                  </a:lnTo>
                  <a:lnTo>
                    <a:pt x="216581" y="496"/>
                  </a:lnTo>
                  <a:lnTo>
                    <a:pt x="214409" y="0"/>
                  </a:lnTo>
                  <a:lnTo>
                    <a:pt x="179170" y="7865"/>
                  </a:lnTo>
                  <a:lnTo>
                    <a:pt x="156249" y="16014"/>
                  </a:lnTo>
                  <a:lnTo>
                    <a:pt x="126804" y="39936"/>
                  </a:lnTo>
                  <a:lnTo>
                    <a:pt x="94360" y="68102"/>
                  </a:lnTo>
                  <a:lnTo>
                    <a:pt x="72615" y="88708"/>
                  </a:lnTo>
                  <a:lnTo>
                    <a:pt x="53033" y="123823"/>
                  </a:lnTo>
                  <a:lnTo>
                    <a:pt x="43435" y="147349"/>
                  </a:lnTo>
                  <a:lnTo>
                    <a:pt x="33878" y="176327"/>
                  </a:lnTo>
                  <a:lnTo>
                    <a:pt x="24338" y="211959"/>
                  </a:lnTo>
                  <a:lnTo>
                    <a:pt x="19572" y="231463"/>
                  </a:lnTo>
                  <a:lnTo>
                    <a:pt x="15601" y="252402"/>
                  </a:lnTo>
                  <a:lnTo>
                    <a:pt x="12159" y="274300"/>
                  </a:lnTo>
                  <a:lnTo>
                    <a:pt x="9071" y="296835"/>
                  </a:lnTo>
                  <a:lnTo>
                    <a:pt x="6219" y="320590"/>
                  </a:lnTo>
                  <a:lnTo>
                    <a:pt x="3524" y="345158"/>
                  </a:lnTo>
                  <a:lnTo>
                    <a:pt x="933" y="370268"/>
                  </a:lnTo>
                  <a:lnTo>
                    <a:pt x="0" y="394946"/>
                  </a:lnTo>
                  <a:lnTo>
                    <a:pt x="171" y="419335"/>
                  </a:lnTo>
                  <a:lnTo>
                    <a:pt x="1079" y="443532"/>
                  </a:lnTo>
                  <a:lnTo>
                    <a:pt x="2478" y="466807"/>
                  </a:lnTo>
                  <a:lnTo>
                    <a:pt x="4205" y="489467"/>
                  </a:lnTo>
                  <a:lnTo>
                    <a:pt x="6150" y="511718"/>
                  </a:lnTo>
                  <a:lnTo>
                    <a:pt x="9828" y="531314"/>
                  </a:lnTo>
                  <a:lnTo>
                    <a:pt x="20264" y="565788"/>
                  </a:lnTo>
                  <a:lnTo>
                    <a:pt x="37073" y="592751"/>
                  </a:lnTo>
                  <a:lnTo>
                    <a:pt x="66733" y="621548"/>
                  </a:lnTo>
                  <a:lnTo>
                    <a:pt x="76410" y="628347"/>
                  </a:lnTo>
                  <a:lnTo>
                    <a:pt x="99862" y="635901"/>
                  </a:lnTo>
                  <a:lnTo>
                    <a:pt x="126161" y="637671"/>
                  </a:lnTo>
                  <a:lnTo>
                    <a:pt x="153724" y="633166"/>
                  </a:lnTo>
                  <a:lnTo>
                    <a:pt x="181849" y="621639"/>
                  </a:lnTo>
                  <a:lnTo>
                    <a:pt x="210224" y="605138"/>
                  </a:lnTo>
                  <a:lnTo>
                    <a:pt x="238710" y="584576"/>
                  </a:lnTo>
                  <a:lnTo>
                    <a:pt x="267246" y="557974"/>
                  </a:lnTo>
                  <a:lnTo>
                    <a:pt x="295009" y="526837"/>
                  </a:lnTo>
                  <a:lnTo>
                    <a:pt x="320578" y="491831"/>
                  </a:lnTo>
                  <a:lnTo>
                    <a:pt x="332159" y="472813"/>
                  </a:lnTo>
                  <a:lnTo>
                    <a:pt x="343055" y="452990"/>
                  </a:lnTo>
                  <a:lnTo>
                    <a:pt x="353493" y="432631"/>
                  </a:lnTo>
                  <a:lnTo>
                    <a:pt x="361246" y="411914"/>
                  </a:lnTo>
                  <a:lnTo>
                    <a:pt x="367209" y="390960"/>
                  </a:lnTo>
                  <a:lnTo>
                    <a:pt x="371977" y="369846"/>
                  </a:lnTo>
                  <a:lnTo>
                    <a:pt x="373569" y="349421"/>
                  </a:lnTo>
                  <a:lnTo>
                    <a:pt x="373042" y="329453"/>
                  </a:lnTo>
                  <a:lnTo>
                    <a:pt x="371104" y="309792"/>
                  </a:lnTo>
                  <a:lnTo>
                    <a:pt x="366637" y="289541"/>
                  </a:lnTo>
                  <a:lnTo>
                    <a:pt x="360484" y="268896"/>
                  </a:lnTo>
                  <a:lnTo>
                    <a:pt x="353206" y="247989"/>
                  </a:lnTo>
                  <a:lnTo>
                    <a:pt x="344386" y="229289"/>
                  </a:lnTo>
                  <a:lnTo>
                    <a:pt x="324002" y="195811"/>
                  </a:lnTo>
                  <a:lnTo>
                    <a:pt x="302933" y="163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7" name="SMARTInkShape-Group584"/>
          <p:cNvGrpSpPr/>
          <p:nvPr/>
        </p:nvGrpSpPr>
        <p:grpSpPr>
          <a:xfrm>
            <a:off x="4994474" y="2857500"/>
            <a:ext cx="741708" cy="114301"/>
            <a:chOff x="4994474" y="2857500"/>
            <a:chExt cx="741708" cy="114301"/>
          </a:xfrm>
        </p:grpSpPr>
        <p:sp>
          <p:nvSpPr>
            <p:cNvPr id="24" name="SMARTInkShape-2020"/>
            <p:cNvSpPr/>
            <p:nvPr/>
          </p:nvSpPr>
          <p:spPr bwMode="auto">
            <a:xfrm>
              <a:off x="4994474" y="2878931"/>
              <a:ext cx="191890" cy="20443"/>
            </a:xfrm>
            <a:custGeom>
              <a:avLst/>
              <a:gdLst/>
              <a:ahLst/>
              <a:cxnLst/>
              <a:rect l="0" t="0" r="0" b="0"/>
              <a:pathLst>
                <a:path w="191890" h="20443">
                  <a:moveTo>
                    <a:pt x="6151" y="14288"/>
                  </a:moveTo>
                  <a:lnTo>
                    <a:pt x="0" y="14288"/>
                  </a:lnTo>
                  <a:lnTo>
                    <a:pt x="3094" y="14288"/>
                  </a:lnTo>
                  <a:lnTo>
                    <a:pt x="4113" y="15082"/>
                  </a:lnTo>
                  <a:lnTo>
                    <a:pt x="5245" y="18080"/>
                  </a:lnTo>
                  <a:lnTo>
                    <a:pt x="12098" y="19942"/>
                  </a:lnTo>
                  <a:lnTo>
                    <a:pt x="43447" y="20442"/>
                  </a:lnTo>
                  <a:lnTo>
                    <a:pt x="78371" y="15738"/>
                  </a:lnTo>
                  <a:lnTo>
                    <a:pt x="110628" y="12601"/>
                  </a:lnTo>
                  <a:lnTo>
                    <a:pt x="136723" y="8776"/>
                  </a:lnTo>
                  <a:lnTo>
                    <a:pt x="164196" y="4430"/>
                  </a:lnTo>
                  <a:lnTo>
                    <a:pt x="19188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021"/>
            <p:cNvSpPr/>
            <p:nvPr/>
          </p:nvSpPr>
          <p:spPr bwMode="auto">
            <a:xfrm>
              <a:off x="5286375" y="2857500"/>
              <a:ext cx="257176" cy="14289"/>
            </a:xfrm>
            <a:custGeom>
              <a:avLst/>
              <a:gdLst/>
              <a:ahLst/>
              <a:cxnLst/>
              <a:rect l="0" t="0" r="0" b="0"/>
              <a:pathLst>
                <a:path w="257176" h="14289">
                  <a:moveTo>
                    <a:pt x="0" y="14288"/>
                  </a:moveTo>
                  <a:lnTo>
                    <a:pt x="26546" y="10495"/>
                  </a:lnTo>
                  <a:lnTo>
                    <a:pt x="54396" y="8633"/>
                  </a:lnTo>
                  <a:lnTo>
                    <a:pt x="84501" y="7806"/>
                  </a:lnTo>
                  <a:lnTo>
                    <a:pt x="113756" y="7438"/>
                  </a:lnTo>
                  <a:lnTo>
                    <a:pt x="140516" y="5158"/>
                  </a:lnTo>
                  <a:lnTo>
                    <a:pt x="165640" y="2292"/>
                  </a:lnTo>
                  <a:lnTo>
                    <a:pt x="201302" y="679"/>
                  </a:lnTo>
                  <a:lnTo>
                    <a:pt x="230743" y="201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022"/>
            <p:cNvSpPr/>
            <p:nvPr/>
          </p:nvSpPr>
          <p:spPr bwMode="auto">
            <a:xfrm>
              <a:off x="5044189" y="2904191"/>
              <a:ext cx="691993" cy="67610"/>
            </a:xfrm>
            <a:custGeom>
              <a:avLst/>
              <a:gdLst/>
              <a:ahLst/>
              <a:cxnLst/>
              <a:rect l="0" t="0" r="0" b="0"/>
              <a:pathLst>
                <a:path w="691993" h="67610">
                  <a:moveTo>
                    <a:pt x="27874" y="67609"/>
                  </a:moveTo>
                  <a:lnTo>
                    <a:pt x="24081" y="67609"/>
                  </a:lnTo>
                  <a:lnTo>
                    <a:pt x="20103" y="65492"/>
                  </a:lnTo>
                  <a:lnTo>
                    <a:pt x="17931" y="63817"/>
                  </a:lnTo>
                  <a:lnTo>
                    <a:pt x="11283" y="61955"/>
                  </a:lnTo>
                  <a:lnTo>
                    <a:pt x="7289" y="61458"/>
                  </a:lnTo>
                  <a:lnTo>
                    <a:pt x="4625" y="60333"/>
                  </a:lnTo>
                  <a:lnTo>
                    <a:pt x="2849" y="58790"/>
                  </a:lnTo>
                  <a:lnTo>
                    <a:pt x="0" y="54402"/>
                  </a:lnTo>
                  <a:lnTo>
                    <a:pt x="560" y="54042"/>
                  </a:lnTo>
                  <a:lnTo>
                    <a:pt x="33637" y="49557"/>
                  </a:lnTo>
                  <a:lnTo>
                    <a:pt x="67416" y="43387"/>
                  </a:lnTo>
                  <a:lnTo>
                    <a:pt x="95984" y="40968"/>
                  </a:lnTo>
                  <a:lnTo>
                    <a:pt x="127201" y="39894"/>
                  </a:lnTo>
                  <a:lnTo>
                    <a:pt x="159596" y="39416"/>
                  </a:lnTo>
                  <a:lnTo>
                    <a:pt x="177601" y="39289"/>
                  </a:lnTo>
                  <a:lnTo>
                    <a:pt x="196748" y="39204"/>
                  </a:lnTo>
                  <a:lnTo>
                    <a:pt x="216657" y="39147"/>
                  </a:lnTo>
                  <a:lnTo>
                    <a:pt x="236279" y="39110"/>
                  </a:lnTo>
                  <a:lnTo>
                    <a:pt x="255710" y="39084"/>
                  </a:lnTo>
                  <a:lnTo>
                    <a:pt x="275015" y="39068"/>
                  </a:lnTo>
                  <a:lnTo>
                    <a:pt x="295028" y="39056"/>
                  </a:lnTo>
                  <a:lnTo>
                    <a:pt x="315514" y="39049"/>
                  </a:lnTo>
                  <a:lnTo>
                    <a:pt x="336315" y="39044"/>
                  </a:lnTo>
                  <a:lnTo>
                    <a:pt x="358120" y="38247"/>
                  </a:lnTo>
                  <a:lnTo>
                    <a:pt x="380595" y="36922"/>
                  </a:lnTo>
                  <a:lnTo>
                    <a:pt x="403515" y="35245"/>
                  </a:lnTo>
                  <a:lnTo>
                    <a:pt x="425938" y="33333"/>
                  </a:lnTo>
                  <a:lnTo>
                    <a:pt x="448031" y="31264"/>
                  </a:lnTo>
                  <a:lnTo>
                    <a:pt x="469903" y="29092"/>
                  </a:lnTo>
                  <a:lnTo>
                    <a:pt x="490835" y="26056"/>
                  </a:lnTo>
                  <a:lnTo>
                    <a:pt x="511140" y="22444"/>
                  </a:lnTo>
                  <a:lnTo>
                    <a:pt x="531026" y="18449"/>
                  </a:lnTo>
                  <a:lnTo>
                    <a:pt x="550633" y="15786"/>
                  </a:lnTo>
                  <a:lnTo>
                    <a:pt x="570055" y="14010"/>
                  </a:lnTo>
                  <a:lnTo>
                    <a:pt x="589353" y="12826"/>
                  </a:lnTo>
                  <a:lnTo>
                    <a:pt x="621378" y="9395"/>
                  </a:lnTo>
                  <a:lnTo>
                    <a:pt x="647254" y="5223"/>
                  </a:lnTo>
                  <a:lnTo>
                    <a:pt x="674414" y="0"/>
                  </a:lnTo>
                  <a:lnTo>
                    <a:pt x="687229" y="1313"/>
                  </a:lnTo>
                  <a:lnTo>
                    <a:pt x="690488" y="2774"/>
                  </a:lnTo>
                  <a:lnTo>
                    <a:pt x="691866" y="4542"/>
                  </a:lnTo>
                  <a:lnTo>
                    <a:pt x="691992" y="6514"/>
                  </a:lnTo>
                  <a:lnTo>
                    <a:pt x="689694" y="7829"/>
                  </a:lnTo>
                  <a:lnTo>
                    <a:pt x="670811" y="104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8" name="SMARTInkShape-2023"/>
          <p:cNvSpPr/>
          <p:nvPr/>
        </p:nvSpPr>
        <p:spPr bwMode="auto">
          <a:xfrm>
            <a:off x="2086073" y="5608145"/>
            <a:ext cx="1463938" cy="92569"/>
          </a:xfrm>
          <a:custGeom>
            <a:avLst/>
            <a:gdLst/>
            <a:ahLst/>
            <a:cxnLst/>
            <a:rect l="0" t="0" r="0" b="0"/>
            <a:pathLst>
              <a:path w="1463938" h="92569">
                <a:moveTo>
                  <a:pt x="28477" y="28274"/>
                </a:moveTo>
                <a:lnTo>
                  <a:pt x="28477" y="24482"/>
                </a:lnTo>
                <a:lnTo>
                  <a:pt x="27683" y="23364"/>
                </a:lnTo>
                <a:lnTo>
                  <a:pt x="26360" y="22619"/>
                </a:lnTo>
                <a:lnTo>
                  <a:pt x="24685" y="22123"/>
                </a:lnTo>
                <a:lnTo>
                  <a:pt x="14004" y="15606"/>
                </a:lnTo>
                <a:lnTo>
                  <a:pt x="8420" y="14306"/>
                </a:lnTo>
                <a:lnTo>
                  <a:pt x="3661" y="10289"/>
                </a:lnTo>
                <a:lnTo>
                  <a:pt x="2408" y="9934"/>
                </a:lnTo>
                <a:lnTo>
                  <a:pt x="1572" y="10490"/>
                </a:lnTo>
                <a:lnTo>
                  <a:pt x="0" y="13782"/>
                </a:lnTo>
                <a:lnTo>
                  <a:pt x="10546" y="13981"/>
                </a:lnTo>
                <a:lnTo>
                  <a:pt x="14687" y="11867"/>
                </a:lnTo>
                <a:lnTo>
                  <a:pt x="16903" y="10192"/>
                </a:lnTo>
                <a:lnTo>
                  <a:pt x="23597" y="8332"/>
                </a:lnTo>
                <a:lnTo>
                  <a:pt x="55761" y="4857"/>
                </a:lnTo>
                <a:lnTo>
                  <a:pt x="75190" y="1227"/>
                </a:lnTo>
                <a:lnTo>
                  <a:pt x="110200" y="0"/>
                </a:lnTo>
                <a:lnTo>
                  <a:pt x="142032" y="3581"/>
                </a:lnTo>
                <a:lnTo>
                  <a:pt x="176599" y="5876"/>
                </a:lnTo>
                <a:lnTo>
                  <a:pt x="202259" y="6413"/>
                </a:lnTo>
                <a:lnTo>
                  <a:pt x="230332" y="6652"/>
                </a:lnTo>
                <a:lnTo>
                  <a:pt x="261330" y="6758"/>
                </a:lnTo>
                <a:lnTo>
                  <a:pt x="293628" y="8921"/>
                </a:lnTo>
                <a:lnTo>
                  <a:pt x="327297" y="11735"/>
                </a:lnTo>
                <a:lnTo>
                  <a:pt x="345165" y="12486"/>
                </a:lnTo>
                <a:lnTo>
                  <a:pt x="363427" y="12986"/>
                </a:lnTo>
                <a:lnTo>
                  <a:pt x="381952" y="13320"/>
                </a:lnTo>
                <a:lnTo>
                  <a:pt x="400652" y="13541"/>
                </a:lnTo>
                <a:lnTo>
                  <a:pt x="419469" y="13690"/>
                </a:lnTo>
                <a:lnTo>
                  <a:pt x="439157" y="14582"/>
                </a:lnTo>
                <a:lnTo>
                  <a:pt x="459426" y="15971"/>
                </a:lnTo>
                <a:lnTo>
                  <a:pt x="480083" y="17691"/>
                </a:lnTo>
                <a:lnTo>
                  <a:pt x="501791" y="18837"/>
                </a:lnTo>
                <a:lnTo>
                  <a:pt x="524201" y="19601"/>
                </a:lnTo>
                <a:lnTo>
                  <a:pt x="547078" y="20111"/>
                </a:lnTo>
                <a:lnTo>
                  <a:pt x="569474" y="21245"/>
                </a:lnTo>
                <a:lnTo>
                  <a:pt x="591548" y="22794"/>
                </a:lnTo>
                <a:lnTo>
                  <a:pt x="613408" y="24620"/>
                </a:lnTo>
                <a:lnTo>
                  <a:pt x="634331" y="26632"/>
                </a:lnTo>
                <a:lnTo>
                  <a:pt x="654629" y="28767"/>
                </a:lnTo>
                <a:lnTo>
                  <a:pt x="674512" y="30984"/>
                </a:lnTo>
                <a:lnTo>
                  <a:pt x="695704" y="33256"/>
                </a:lnTo>
                <a:lnTo>
                  <a:pt x="717770" y="35563"/>
                </a:lnTo>
                <a:lnTo>
                  <a:pt x="740418" y="37896"/>
                </a:lnTo>
                <a:lnTo>
                  <a:pt x="762661" y="40245"/>
                </a:lnTo>
                <a:lnTo>
                  <a:pt x="784633" y="42605"/>
                </a:lnTo>
                <a:lnTo>
                  <a:pt x="806425" y="44972"/>
                </a:lnTo>
                <a:lnTo>
                  <a:pt x="828096" y="48137"/>
                </a:lnTo>
                <a:lnTo>
                  <a:pt x="849688" y="51834"/>
                </a:lnTo>
                <a:lnTo>
                  <a:pt x="871226" y="55887"/>
                </a:lnTo>
                <a:lnTo>
                  <a:pt x="893522" y="58589"/>
                </a:lnTo>
                <a:lnTo>
                  <a:pt x="916324" y="60390"/>
                </a:lnTo>
                <a:lnTo>
                  <a:pt x="939462" y="61591"/>
                </a:lnTo>
                <a:lnTo>
                  <a:pt x="962032" y="63185"/>
                </a:lnTo>
                <a:lnTo>
                  <a:pt x="984222" y="65042"/>
                </a:lnTo>
                <a:lnTo>
                  <a:pt x="1006159" y="67073"/>
                </a:lnTo>
                <a:lnTo>
                  <a:pt x="1027134" y="69221"/>
                </a:lnTo>
                <a:lnTo>
                  <a:pt x="1047467" y="71447"/>
                </a:lnTo>
                <a:lnTo>
                  <a:pt x="1067372" y="73724"/>
                </a:lnTo>
                <a:lnTo>
                  <a:pt x="1086993" y="75243"/>
                </a:lnTo>
                <a:lnTo>
                  <a:pt x="1106423" y="76255"/>
                </a:lnTo>
                <a:lnTo>
                  <a:pt x="1125726" y="76930"/>
                </a:lnTo>
                <a:lnTo>
                  <a:pt x="1144945" y="78174"/>
                </a:lnTo>
                <a:lnTo>
                  <a:pt x="1164108" y="79797"/>
                </a:lnTo>
                <a:lnTo>
                  <a:pt x="1183233" y="81672"/>
                </a:lnTo>
                <a:lnTo>
                  <a:pt x="1201540" y="82923"/>
                </a:lnTo>
                <a:lnTo>
                  <a:pt x="1236696" y="84312"/>
                </a:lnTo>
                <a:lnTo>
                  <a:pt x="1268726" y="84930"/>
                </a:lnTo>
                <a:lnTo>
                  <a:pt x="1298043" y="85204"/>
                </a:lnTo>
                <a:lnTo>
                  <a:pt x="1324301" y="85326"/>
                </a:lnTo>
                <a:lnTo>
                  <a:pt x="1357605" y="85395"/>
                </a:lnTo>
                <a:lnTo>
                  <a:pt x="1387581" y="85415"/>
                </a:lnTo>
                <a:lnTo>
                  <a:pt x="1419657" y="80512"/>
                </a:lnTo>
                <a:lnTo>
                  <a:pt x="1454457" y="78338"/>
                </a:lnTo>
                <a:lnTo>
                  <a:pt x="1463937" y="78282"/>
                </a:lnTo>
                <a:lnTo>
                  <a:pt x="1460450" y="78281"/>
                </a:lnTo>
                <a:lnTo>
                  <a:pt x="1459376" y="79074"/>
                </a:lnTo>
                <a:lnTo>
                  <a:pt x="1458182" y="82073"/>
                </a:lnTo>
                <a:lnTo>
                  <a:pt x="1457070" y="83190"/>
                </a:lnTo>
                <a:lnTo>
                  <a:pt x="1453718" y="84431"/>
                </a:lnTo>
                <a:lnTo>
                  <a:pt x="1452506" y="85556"/>
                </a:lnTo>
                <a:lnTo>
                  <a:pt x="1450083" y="925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40876" name="SMARTInkShape-Group586"/>
          <p:cNvGrpSpPr/>
          <p:nvPr/>
        </p:nvGrpSpPr>
        <p:grpSpPr>
          <a:xfrm>
            <a:off x="4946800" y="3355726"/>
            <a:ext cx="2166075" cy="558623"/>
            <a:chOff x="4946800" y="3355726"/>
            <a:chExt cx="2166075" cy="558623"/>
          </a:xfrm>
        </p:grpSpPr>
        <p:sp>
          <p:nvSpPr>
            <p:cNvPr id="29" name="SMARTInkShape-2024"/>
            <p:cNvSpPr/>
            <p:nvPr/>
          </p:nvSpPr>
          <p:spPr bwMode="auto">
            <a:xfrm>
              <a:off x="4946800" y="3355726"/>
              <a:ext cx="202843" cy="357975"/>
            </a:xfrm>
            <a:custGeom>
              <a:avLst/>
              <a:gdLst/>
              <a:ahLst/>
              <a:cxnLst/>
              <a:rect l="0" t="0" r="0" b="0"/>
              <a:pathLst>
                <a:path w="202843" h="357975">
                  <a:moveTo>
                    <a:pt x="103831" y="80418"/>
                  </a:moveTo>
                  <a:lnTo>
                    <a:pt x="93189" y="80418"/>
                  </a:lnTo>
                  <a:lnTo>
                    <a:pt x="89047" y="82534"/>
                  </a:lnTo>
                  <a:lnTo>
                    <a:pt x="86832" y="84210"/>
                  </a:lnTo>
                  <a:lnTo>
                    <a:pt x="84370" y="90305"/>
                  </a:lnTo>
                  <a:lnTo>
                    <a:pt x="81688" y="99100"/>
                  </a:lnTo>
                  <a:lnTo>
                    <a:pt x="66421" y="134795"/>
                  </a:lnTo>
                  <a:lnTo>
                    <a:pt x="58792" y="161970"/>
                  </a:lnTo>
                  <a:lnTo>
                    <a:pt x="51799" y="184926"/>
                  </a:lnTo>
                  <a:lnTo>
                    <a:pt x="44194" y="210209"/>
                  </a:lnTo>
                  <a:lnTo>
                    <a:pt x="38167" y="234676"/>
                  </a:lnTo>
                  <a:lnTo>
                    <a:pt x="30726" y="258779"/>
                  </a:lnTo>
                  <a:lnTo>
                    <a:pt x="19729" y="290428"/>
                  </a:lnTo>
                  <a:lnTo>
                    <a:pt x="7208" y="323385"/>
                  </a:lnTo>
                  <a:lnTo>
                    <a:pt x="5325" y="330749"/>
                  </a:lnTo>
                  <a:lnTo>
                    <a:pt x="4029" y="333031"/>
                  </a:lnTo>
                  <a:lnTo>
                    <a:pt x="2372" y="334551"/>
                  </a:lnTo>
                  <a:lnTo>
                    <a:pt x="472" y="335565"/>
                  </a:lnTo>
                  <a:lnTo>
                    <a:pt x="0" y="335447"/>
                  </a:lnTo>
                  <a:lnTo>
                    <a:pt x="1593" y="333199"/>
                  </a:lnTo>
                  <a:lnTo>
                    <a:pt x="5643" y="305382"/>
                  </a:lnTo>
                  <a:lnTo>
                    <a:pt x="11503" y="275132"/>
                  </a:lnTo>
                  <a:lnTo>
                    <a:pt x="16759" y="249507"/>
                  </a:lnTo>
                  <a:lnTo>
                    <a:pt x="24386" y="222244"/>
                  </a:lnTo>
                  <a:lnTo>
                    <a:pt x="30951" y="194251"/>
                  </a:lnTo>
                  <a:lnTo>
                    <a:pt x="37309" y="165142"/>
                  </a:lnTo>
                  <a:lnTo>
                    <a:pt x="45426" y="133683"/>
                  </a:lnTo>
                  <a:lnTo>
                    <a:pt x="56442" y="105414"/>
                  </a:lnTo>
                  <a:lnTo>
                    <a:pt x="68482" y="80415"/>
                  </a:lnTo>
                  <a:lnTo>
                    <a:pt x="84979" y="49284"/>
                  </a:lnTo>
                  <a:lnTo>
                    <a:pt x="109367" y="19146"/>
                  </a:lnTo>
                  <a:lnTo>
                    <a:pt x="124787" y="4849"/>
                  </a:lnTo>
                  <a:lnTo>
                    <a:pt x="129708" y="1463"/>
                  </a:lnTo>
                  <a:lnTo>
                    <a:pt x="134576" y="0"/>
                  </a:lnTo>
                  <a:lnTo>
                    <a:pt x="144218" y="491"/>
                  </a:lnTo>
                  <a:lnTo>
                    <a:pt x="148218" y="2527"/>
                  </a:lnTo>
                  <a:lnTo>
                    <a:pt x="154780" y="9023"/>
                  </a:lnTo>
                  <a:lnTo>
                    <a:pt x="162936" y="21604"/>
                  </a:lnTo>
                  <a:lnTo>
                    <a:pt x="172803" y="52278"/>
                  </a:lnTo>
                  <a:lnTo>
                    <a:pt x="180006" y="85133"/>
                  </a:lnTo>
                  <a:lnTo>
                    <a:pt x="184783" y="111089"/>
                  </a:lnTo>
                  <a:lnTo>
                    <a:pt x="187435" y="140616"/>
                  </a:lnTo>
                  <a:lnTo>
                    <a:pt x="189407" y="173054"/>
                  </a:lnTo>
                  <a:lnTo>
                    <a:pt x="192929" y="208637"/>
                  </a:lnTo>
                  <a:lnTo>
                    <a:pt x="195024" y="241385"/>
                  </a:lnTo>
                  <a:lnTo>
                    <a:pt x="195955" y="271022"/>
                  </a:lnTo>
                  <a:lnTo>
                    <a:pt x="196369" y="297422"/>
                  </a:lnTo>
                  <a:lnTo>
                    <a:pt x="196602" y="327013"/>
                  </a:lnTo>
                  <a:lnTo>
                    <a:pt x="202842" y="355482"/>
                  </a:lnTo>
                  <a:lnTo>
                    <a:pt x="202382" y="356663"/>
                  </a:lnTo>
                  <a:lnTo>
                    <a:pt x="201282" y="357450"/>
                  </a:lnTo>
                  <a:lnTo>
                    <a:pt x="199754" y="357974"/>
                  </a:lnTo>
                  <a:lnTo>
                    <a:pt x="198736" y="356737"/>
                  </a:lnTo>
                  <a:lnTo>
                    <a:pt x="190382" y="333799"/>
                  </a:lnTo>
                  <a:lnTo>
                    <a:pt x="169988" y="305167"/>
                  </a:lnTo>
                  <a:lnTo>
                    <a:pt x="139550" y="280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025"/>
            <p:cNvSpPr/>
            <p:nvPr/>
          </p:nvSpPr>
          <p:spPr bwMode="auto">
            <a:xfrm>
              <a:off x="5000625" y="3593306"/>
              <a:ext cx="164307" cy="57151"/>
            </a:xfrm>
            <a:custGeom>
              <a:avLst/>
              <a:gdLst/>
              <a:ahLst/>
              <a:cxnLst/>
              <a:rect l="0" t="0" r="0" b="0"/>
              <a:pathLst>
                <a:path w="164307" h="57151">
                  <a:moveTo>
                    <a:pt x="0" y="57150"/>
                  </a:moveTo>
                  <a:lnTo>
                    <a:pt x="12200" y="56357"/>
                  </a:lnTo>
                  <a:lnTo>
                    <a:pt x="47321" y="47207"/>
                  </a:lnTo>
                  <a:lnTo>
                    <a:pt x="74434" y="36565"/>
                  </a:lnTo>
                  <a:lnTo>
                    <a:pt x="102576" y="23358"/>
                  </a:lnTo>
                  <a:lnTo>
                    <a:pt x="134033" y="11170"/>
                  </a:lnTo>
                  <a:lnTo>
                    <a:pt x="154240" y="5823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026"/>
            <p:cNvSpPr/>
            <p:nvPr/>
          </p:nvSpPr>
          <p:spPr bwMode="auto">
            <a:xfrm>
              <a:off x="5326252" y="3523344"/>
              <a:ext cx="466604" cy="33244"/>
            </a:xfrm>
            <a:custGeom>
              <a:avLst/>
              <a:gdLst/>
              <a:ahLst/>
              <a:cxnLst/>
              <a:rect l="0" t="0" r="0" b="0"/>
              <a:pathLst>
                <a:path w="466604" h="33244">
                  <a:moveTo>
                    <a:pt x="38704" y="19956"/>
                  </a:moveTo>
                  <a:lnTo>
                    <a:pt x="34912" y="19956"/>
                  </a:lnTo>
                  <a:lnTo>
                    <a:pt x="30933" y="22073"/>
                  </a:lnTo>
                  <a:lnTo>
                    <a:pt x="28761" y="23748"/>
                  </a:lnTo>
                  <a:lnTo>
                    <a:pt x="22114" y="25610"/>
                  </a:lnTo>
                  <a:lnTo>
                    <a:pt x="888" y="27013"/>
                  </a:lnTo>
                  <a:lnTo>
                    <a:pt x="0" y="27835"/>
                  </a:lnTo>
                  <a:lnTo>
                    <a:pt x="201" y="29178"/>
                  </a:lnTo>
                  <a:lnTo>
                    <a:pt x="1129" y="30866"/>
                  </a:lnTo>
                  <a:lnTo>
                    <a:pt x="3335" y="31992"/>
                  </a:lnTo>
                  <a:lnTo>
                    <a:pt x="10020" y="33243"/>
                  </a:lnTo>
                  <a:lnTo>
                    <a:pt x="40241" y="29136"/>
                  </a:lnTo>
                  <a:lnTo>
                    <a:pt x="63993" y="28005"/>
                  </a:lnTo>
                  <a:lnTo>
                    <a:pt x="94658" y="25386"/>
                  </a:lnTo>
                  <a:lnTo>
                    <a:pt x="130248" y="21575"/>
                  </a:lnTo>
                  <a:lnTo>
                    <a:pt x="149740" y="19448"/>
                  </a:lnTo>
                  <a:lnTo>
                    <a:pt x="169878" y="17236"/>
                  </a:lnTo>
                  <a:lnTo>
                    <a:pt x="189653" y="15762"/>
                  </a:lnTo>
                  <a:lnTo>
                    <a:pt x="209187" y="14778"/>
                  </a:lnTo>
                  <a:lnTo>
                    <a:pt x="228559" y="14123"/>
                  </a:lnTo>
                  <a:lnTo>
                    <a:pt x="247824" y="12892"/>
                  </a:lnTo>
                  <a:lnTo>
                    <a:pt x="267017" y="11278"/>
                  </a:lnTo>
                  <a:lnTo>
                    <a:pt x="286163" y="9409"/>
                  </a:lnTo>
                  <a:lnTo>
                    <a:pt x="320136" y="7331"/>
                  </a:lnTo>
                  <a:lnTo>
                    <a:pt x="351110" y="6407"/>
                  </a:lnTo>
                  <a:lnTo>
                    <a:pt x="380752" y="5997"/>
                  </a:lnTo>
                  <a:lnTo>
                    <a:pt x="405567" y="3698"/>
                  </a:lnTo>
                  <a:lnTo>
                    <a:pt x="435271" y="58"/>
                  </a:lnTo>
                  <a:lnTo>
                    <a:pt x="449906" y="0"/>
                  </a:lnTo>
                  <a:lnTo>
                    <a:pt x="466603" y="5401"/>
                  </a:lnTo>
                  <a:lnTo>
                    <a:pt x="453042" y="56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64" name="SMARTInkShape-2027"/>
            <p:cNvSpPr/>
            <p:nvPr/>
          </p:nvSpPr>
          <p:spPr bwMode="auto">
            <a:xfrm>
              <a:off x="5629275" y="3457577"/>
              <a:ext cx="200026" cy="240155"/>
            </a:xfrm>
            <a:custGeom>
              <a:avLst/>
              <a:gdLst/>
              <a:ahLst/>
              <a:cxnLst/>
              <a:rect l="0" t="0" r="0" b="0"/>
              <a:pathLst>
                <a:path w="200026" h="240155">
                  <a:moveTo>
                    <a:pt x="0" y="7142"/>
                  </a:moveTo>
                  <a:lnTo>
                    <a:pt x="0" y="3350"/>
                  </a:lnTo>
                  <a:lnTo>
                    <a:pt x="794" y="2232"/>
                  </a:lnTo>
                  <a:lnTo>
                    <a:pt x="2117" y="1487"/>
                  </a:lnTo>
                  <a:lnTo>
                    <a:pt x="9887" y="439"/>
                  </a:lnTo>
                  <a:lnTo>
                    <a:pt x="43731" y="37"/>
                  </a:lnTo>
                  <a:lnTo>
                    <a:pt x="75401" y="6"/>
                  </a:lnTo>
                  <a:lnTo>
                    <a:pt x="106655" y="0"/>
                  </a:lnTo>
                  <a:lnTo>
                    <a:pt x="137258" y="3791"/>
                  </a:lnTo>
                  <a:lnTo>
                    <a:pt x="166435" y="9941"/>
                  </a:lnTo>
                  <a:lnTo>
                    <a:pt x="181392" y="18705"/>
                  </a:lnTo>
                  <a:lnTo>
                    <a:pt x="187603" y="24375"/>
                  </a:lnTo>
                  <a:lnTo>
                    <a:pt x="194504" y="39143"/>
                  </a:lnTo>
                  <a:lnTo>
                    <a:pt x="198934" y="74493"/>
                  </a:lnTo>
                  <a:lnTo>
                    <a:pt x="188325" y="110177"/>
                  </a:lnTo>
                  <a:lnTo>
                    <a:pt x="176569" y="137073"/>
                  </a:lnTo>
                  <a:lnTo>
                    <a:pt x="164200" y="163314"/>
                  </a:lnTo>
                  <a:lnTo>
                    <a:pt x="147518" y="195937"/>
                  </a:lnTo>
                  <a:lnTo>
                    <a:pt x="127300" y="229055"/>
                  </a:lnTo>
                  <a:lnTo>
                    <a:pt x="125347" y="233665"/>
                  </a:lnTo>
                  <a:lnTo>
                    <a:pt x="125633" y="236739"/>
                  </a:lnTo>
                  <a:lnTo>
                    <a:pt x="127412" y="238788"/>
                  </a:lnTo>
                  <a:lnTo>
                    <a:pt x="130185" y="240154"/>
                  </a:lnTo>
                  <a:lnTo>
                    <a:pt x="141732" y="237438"/>
                  </a:lnTo>
                  <a:lnTo>
                    <a:pt x="168201" y="222751"/>
                  </a:lnTo>
                  <a:lnTo>
                    <a:pt x="200025" y="2000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65" name="SMARTInkShape-2028"/>
            <p:cNvSpPr/>
            <p:nvPr/>
          </p:nvSpPr>
          <p:spPr bwMode="auto">
            <a:xfrm>
              <a:off x="6086475" y="3393281"/>
              <a:ext cx="221457" cy="296638"/>
            </a:xfrm>
            <a:custGeom>
              <a:avLst/>
              <a:gdLst/>
              <a:ahLst/>
              <a:cxnLst/>
              <a:rect l="0" t="0" r="0" b="0"/>
              <a:pathLst>
                <a:path w="221457" h="296638">
                  <a:moveTo>
                    <a:pt x="0" y="0"/>
                  </a:moveTo>
                  <a:lnTo>
                    <a:pt x="0" y="9943"/>
                  </a:lnTo>
                  <a:lnTo>
                    <a:pt x="2117" y="14473"/>
                  </a:lnTo>
                  <a:lnTo>
                    <a:pt x="22244" y="44134"/>
                  </a:lnTo>
                  <a:lnTo>
                    <a:pt x="48227" y="75481"/>
                  </a:lnTo>
                  <a:lnTo>
                    <a:pt x="70910" y="106679"/>
                  </a:lnTo>
                  <a:lnTo>
                    <a:pt x="92712" y="141058"/>
                  </a:lnTo>
                  <a:lnTo>
                    <a:pt x="118046" y="176380"/>
                  </a:lnTo>
                  <a:lnTo>
                    <a:pt x="141868" y="211981"/>
                  </a:lnTo>
                  <a:lnTo>
                    <a:pt x="164008" y="243873"/>
                  </a:lnTo>
                  <a:lnTo>
                    <a:pt x="187120" y="276596"/>
                  </a:lnTo>
                  <a:lnTo>
                    <a:pt x="201316" y="292386"/>
                  </a:lnTo>
                  <a:lnTo>
                    <a:pt x="208007" y="296637"/>
                  </a:lnTo>
                  <a:lnTo>
                    <a:pt x="210903" y="296183"/>
                  </a:lnTo>
                  <a:lnTo>
                    <a:pt x="221456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68" name="SMARTInkShape-2029"/>
            <p:cNvSpPr/>
            <p:nvPr/>
          </p:nvSpPr>
          <p:spPr bwMode="auto">
            <a:xfrm>
              <a:off x="6038104" y="3407569"/>
              <a:ext cx="269828" cy="325310"/>
            </a:xfrm>
            <a:custGeom>
              <a:avLst/>
              <a:gdLst/>
              <a:ahLst/>
              <a:cxnLst/>
              <a:rect l="0" t="0" r="0" b="0"/>
              <a:pathLst>
                <a:path w="269828" h="325310">
                  <a:moveTo>
                    <a:pt x="269827" y="0"/>
                  </a:moveTo>
                  <a:lnTo>
                    <a:pt x="242356" y="17528"/>
                  </a:lnTo>
                  <a:lnTo>
                    <a:pt x="218989" y="34248"/>
                  </a:lnTo>
                  <a:lnTo>
                    <a:pt x="190876" y="57290"/>
                  </a:lnTo>
                  <a:lnTo>
                    <a:pt x="162507" y="88697"/>
                  </a:lnTo>
                  <a:lnTo>
                    <a:pt x="134023" y="123823"/>
                  </a:lnTo>
                  <a:lnTo>
                    <a:pt x="119760" y="142080"/>
                  </a:lnTo>
                  <a:lnTo>
                    <a:pt x="104695" y="161395"/>
                  </a:lnTo>
                  <a:lnTo>
                    <a:pt x="89095" y="181415"/>
                  </a:lnTo>
                  <a:lnTo>
                    <a:pt x="73139" y="201906"/>
                  </a:lnTo>
                  <a:lnTo>
                    <a:pt x="46944" y="237373"/>
                  </a:lnTo>
                  <a:lnTo>
                    <a:pt x="25511" y="268218"/>
                  </a:lnTo>
                  <a:lnTo>
                    <a:pt x="8049" y="295155"/>
                  </a:lnTo>
                  <a:lnTo>
                    <a:pt x="817" y="311890"/>
                  </a:lnTo>
                  <a:lnTo>
                    <a:pt x="0" y="317464"/>
                  </a:lnTo>
                  <a:lnTo>
                    <a:pt x="1042" y="321181"/>
                  </a:lnTo>
                  <a:lnTo>
                    <a:pt x="3324" y="323658"/>
                  </a:lnTo>
                  <a:lnTo>
                    <a:pt x="6434" y="325309"/>
                  </a:lnTo>
                  <a:lnTo>
                    <a:pt x="20472" y="316561"/>
                  </a:lnTo>
                  <a:lnTo>
                    <a:pt x="48371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69" name="SMARTInkShape-2030"/>
            <p:cNvSpPr/>
            <p:nvPr/>
          </p:nvSpPr>
          <p:spPr bwMode="auto">
            <a:xfrm>
              <a:off x="6478415" y="3429000"/>
              <a:ext cx="175255" cy="451076"/>
            </a:xfrm>
            <a:custGeom>
              <a:avLst/>
              <a:gdLst/>
              <a:ahLst/>
              <a:cxnLst/>
              <a:rect l="0" t="0" r="0" b="0"/>
              <a:pathLst>
                <a:path w="175255" h="451076">
                  <a:moveTo>
                    <a:pt x="22398" y="0"/>
                  </a:moveTo>
                  <a:lnTo>
                    <a:pt x="22398" y="3792"/>
                  </a:lnTo>
                  <a:lnTo>
                    <a:pt x="20281" y="7771"/>
                  </a:lnTo>
                  <a:lnTo>
                    <a:pt x="18605" y="9943"/>
                  </a:lnTo>
                  <a:lnTo>
                    <a:pt x="16743" y="16590"/>
                  </a:lnTo>
                  <a:lnTo>
                    <a:pt x="15450" y="44900"/>
                  </a:lnTo>
                  <a:lnTo>
                    <a:pt x="17409" y="79454"/>
                  </a:lnTo>
                  <a:lnTo>
                    <a:pt x="23036" y="107415"/>
                  </a:lnTo>
                  <a:lnTo>
                    <a:pt x="29730" y="137925"/>
                  </a:lnTo>
                  <a:lnTo>
                    <a:pt x="36741" y="167866"/>
                  </a:lnTo>
                  <a:lnTo>
                    <a:pt x="42266" y="183351"/>
                  </a:lnTo>
                  <a:lnTo>
                    <a:pt x="59508" y="207511"/>
                  </a:lnTo>
                  <a:lnTo>
                    <a:pt x="69054" y="211290"/>
                  </a:lnTo>
                  <a:lnTo>
                    <a:pt x="74932" y="212298"/>
                  </a:lnTo>
                  <a:lnTo>
                    <a:pt x="80440" y="211382"/>
                  </a:lnTo>
                  <a:lnTo>
                    <a:pt x="90792" y="206131"/>
                  </a:lnTo>
                  <a:lnTo>
                    <a:pt x="105544" y="186665"/>
                  </a:lnTo>
                  <a:lnTo>
                    <a:pt x="119971" y="160789"/>
                  </a:lnTo>
                  <a:lnTo>
                    <a:pt x="138091" y="125428"/>
                  </a:lnTo>
                  <a:lnTo>
                    <a:pt x="149487" y="100725"/>
                  </a:lnTo>
                  <a:lnTo>
                    <a:pt x="162712" y="66622"/>
                  </a:lnTo>
                  <a:lnTo>
                    <a:pt x="174292" y="38031"/>
                  </a:lnTo>
                  <a:lnTo>
                    <a:pt x="175254" y="36466"/>
                  </a:lnTo>
                  <a:lnTo>
                    <a:pt x="174207" y="38962"/>
                  </a:lnTo>
                  <a:lnTo>
                    <a:pt x="154867" y="72989"/>
                  </a:lnTo>
                  <a:lnTo>
                    <a:pt x="138952" y="103613"/>
                  </a:lnTo>
                  <a:lnTo>
                    <a:pt x="128676" y="122256"/>
                  </a:lnTo>
                  <a:lnTo>
                    <a:pt x="117061" y="142623"/>
                  </a:lnTo>
                  <a:lnTo>
                    <a:pt x="104557" y="164138"/>
                  </a:lnTo>
                  <a:lnTo>
                    <a:pt x="93046" y="186419"/>
                  </a:lnTo>
                  <a:lnTo>
                    <a:pt x="82196" y="209211"/>
                  </a:lnTo>
                  <a:lnTo>
                    <a:pt x="71788" y="232343"/>
                  </a:lnTo>
                  <a:lnTo>
                    <a:pt x="61675" y="254114"/>
                  </a:lnTo>
                  <a:lnTo>
                    <a:pt x="51757" y="274978"/>
                  </a:lnTo>
                  <a:lnTo>
                    <a:pt x="41971" y="295237"/>
                  </a:lnTo>
                  <a:lnTo>
                    <a:pt x="33065" y="314300"/>
                  </a:lnTo>
                  <a:lnTo>
                    <a:pt x="24747" y="332565"/>
                  </a:lnTo>
                  <a:lnTo>
                    <a:pt x="10742" y="366881"/>
                  </a:lnTo>
                  <a:lnTo>
                    <a:pt x="1872" y="398009"/>
                  </a:lnTo>
                  <a:lnTo>
                    <a:pt x="0" y="430931"/>
                  </a:lnTo>
                  <a:lnTo>
                    <a:pt x="2653" y="443673"/>
                  </a:lnTo>
                  <a:lnTo>
                    <a:pt x="4472" y="448182"/>
                  </a:lnTo>
                  <a:lnTo>
                    <a:pt x="7272" y="450394"/>
                  </a:lnTo>
                  <a:lnTo>
                    <a:pt x="10727" y="451075"/>
                  </a:lnTo>
                  <a:lnTo>
                    <a:pt x="14617" y="450736"/>
                  </a:lnTo>
                  <a:lnTo>
                    <a:pt x="23173" y="444008"/>
                  </a:lnTo>
                  <a:lnTo>
                    <a:pt x="45393" y="408909"/>
                  </a:lnTo>
                  <a:lnTo>
                    <a:pt x="58116" y="385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70" name="SMARTInkShape-2031"/>
            <p:cNvSpPr/>
            <p:nvPr/>
          </p:nvSpPr>
          <p:spPr bwMode="auto">
            <a:xfrm>
              <a:off x="6750844" y="3400638"/>
              <a:ext cx="257176" cy="290334"/>
            </a:xfrm>
            <a:custGeom>
              <a:avLst/>
              <a:gdLst/>
              <a:ahLst/>
              <a:cxnLst/>
              <a:rect l="0" t="0" r="0" b="0"/>
              <a:pathLst>
                <a:path w="257176" h="290334">
                  <a:moveTo>
                    <a:pt x="0" y="14075"/>
                  </a:moveTo>
                  <a:lnTo>
                    <a:pt x="0" y="10282"/>
                  </a:lnTo>
                  <a:lnTo>
                    <a:pt x="794" y="9165"/>
                  </a:lnTo>
                  <a:lnTo>
                    <a:pt x="2117" y="8420"/>
                  </a:lnTo>
                  <a:lnTo>
                    <a:pt x="3793" y="7924"/>
                  </a:lnTo>
                  <a:lnTo>
                    <a:pt x="12979" y="2217"/>
                  </a:lnTo>
                  <a:lnTo>
                    <a:pt x="44900" y="0"/>
                  </a:lnTo>
                  <a:lnTo>
                    <a:pt x="77338" y="1946"/>
                  </a:lnTo>
                  <a:lnTo>
                    <a:pt x="106911" y="9738"/>
                  </a:lnTo>
                  <a:lnTo>
                    <a:pt x="124722" y="20375"/>
                  </a:lnTo>
                  <a:lnTo>
                    <a:pt x="128392" y="25418"/>
                  </a:lnTo>
                  <a:lnTo>
                    <a:pt x="132469" y="37372"/>
                  </a:lnTo>
                  <a:lnTo>
                    <a:pt x="127180" y="65075"/>
                  </a:lnTo>
                  <a:lnTo>
                    <a:pt x="111767" y="98419"/>
                  </a:lnTo>
                  <a:lnTo>
                    <a:pt x="96770" y="123792"/>
                  </a:lnTo>
                  <a:lnTo>
                    <a:pt x="80315" y="150944"/>
                  </a:lnTo>
                  <a:lnTo>
                    <a:pt x="65064" y="178887"/>
                  </a:lnTo>
                  <a:lnTo>
                    <a:pt x="52465" y="205064"/>
                  </a:lnTo>
                  <a:lnTo>
                    <a:pt x="40680" y="237881"/>
                  </a:lnTo>
                  <a:lnTo>
                    <a:pt x="38718" y="254831"/>
                  </a:lnTo>
                  <a:lnTo>
                    <a:pt x="40491" y="270302"/>
                  </a:lnTo>
                  <a:lnTo>
                    <a:pt x="46042" y="280883"/>
                  </a:lnTo>
                  <a:lnTo>
                    <a:pt x="49744" y="284815"/>
                  </a:lnTo>
                  <a:lnTo>
                    <a:pt x="62325" y="289185"/>
                  </a:lnTo>
                  <a:lnTo>
                    <a:pt x="79294" y="290333"/>
                  </a:lnTo>
                  <a:lnTo>
                    <a:pt x="111953" y="286517"/>
                  </a:lnTo>
                  <a:lnTo>
                    <a:pt x="137863" y="282533"/>
                  </a:lnTo>
                  <a:lnTo>
                    <a:pt x="163137" y="276000"/>
                  </a:lnTo>
                  <a:lnTo>
                    <a:pt x="197562" y="261280"/>
                  </a:lnTo>
                  <a:lnTo>
                    <a:pt x="225753" y="243954"/>
                  </a:lnTo>
                  <a:lnTo>
                    <a:pt x="240035" y="232924"/>
                  </a:lnTo>
                  <a:lnTo>
                    <a:pt x="257175" y="2069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72" name="SMARTInkShape-2032"/>
            <p:cNvSpPr/>
            <p:nvPr/>
          </p:nvSpPr>
          <p:spPr bwMode="auto">
            <a:xfrm>
              <a:off x="6686550" y="3537590"/>
              <a:ext cx="271464" cy="41430"/>
            </a:xfrm>
            <a:custGeom>
              <a:avLst/>
              <a:gdLst/>
              <a:ahLst/>
              <a:cxnLst/>
              <a:rect l="0" t="0" r="0" b="0"/>
              <a:pathLst>
                <a:path w="271464" h="41430">
                  <a:moveTo>
                    <a:pt x="0" y="41429"/>
                  </a:moveTo>
                  <a:lnTo>
                    <a:pt x="31661" y="24334"/>
                  </a:lnTo>
                  <a:lnTo>
                    <a:pt x="62650" y="15814"/>
                  </a:lnTo>
                  <a:lnTo>
                    <a:pt x="88170" y="10730"/>
                  </a:lnTo>
                  <a:lnTo>
                    <a:pt x="117503" y="5824"/>
                  </a:lnTo>
                  <a:lnTo>
                    <a:pt x="147473" y="1792"/>
                  </a:lnTo>
                  <a:lnTo>
                    <a:pt x="174023" y="0"/>
                  </a:lnTo>
                  <a:lnTo>
                    <a:pt x="199052" y="1320"/>
                  </a:lnTo>
                  <a:lnTo>
                    <a:pt x="231222" y="8643"/>
                  </a:lnTo>
                  <a:lnTo>
                    <a:pt x="271463" y="27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73" name="SMARTInkShape-2033"/>
            <p:cNvSpPr/>
            <p:nvPr/>
          </p:nvSpPr>
          <p:spPr bwMode="auto">
            <a:xfrm>
              <a:off x="6022891" y="3736221"/>
              <a:ext cx="1089984" cy="178128"/>
            </a:xfrm>
            <a:custGeom>
              <a:avLst/>
              <a:gdLst/>
              <a:ahLst/>
              <a:cxnLst/>
              <a:rect l="0" t="0" r="0" b="0"/>
              <a:pathLst>
                <a:path w="1089984" h="178128">
                  <a:moveTo>
                    <a:pt x="35009" y="128548"/>
                  </a:moveTo>
                  <a:lnTo>
                    <a:pt x="18216" y="128548"/>
                  </a:lnTo>
                  <a:lnTo>
                    <a:pt x="0" y="135397"/>
                  </a:lnTo>
                  <a:lnTo>
                    <a:pt x="9272" y="137769"/>
                  </a:lnTo>
                  <a:lnTo>
                    <a:pt x="18014" y="140583"/>
                  </a:lnTo>
                  <a:lnTo>
                    <a:pt x="53673" y="142539"/>
                  </a:lnTo>
                  <a:lnTo>
                    <a:pt x="84636" y="138955"/>
                  </a:lnTo>
                  <a:lnTo>
                    <a:pt x="111570" y="137142"/>
                  </a:lnTo>
                  <a:lnTo>
                    <a:pt x="142061" y="135542"/>
                  </a:lnTo>
                  <a:lnTo>
                    <a:pt x="174134" y="132186"/>
                  </a:lnTo>
                  <a:lnTo>
                    <a:pt x="209026" y="125931"/>
                  </a:lnTo>
                  <a:lnTo>
                    <a:pt x="227220" y="122041"/>
                  </a:lnTo>
                  <a:lnTo>
                    <a:pt x="246493" y="118654"/>
                  </a:lnTo>
                  <a:lnTo>
                    <a:pt x="266486" y="115602"/>
                  </a:lnTo>
                  <a:lnTo>
                    <a:pt x="286958" y="112773"/>
                  </a:lnTo>
                  <a:lnTo>
                    <a:pt x="307750" y="110094"/>
                  </a:lnTo>
                  <a:lnTo>
                    <a:pt x="328755" y="107514"/>
                  </a:lnTo>
                  <a:lnTo>
                    <a:pt x="349902" y="105000"/>
                  </a:lnTo>
                  <a:lnTo>
                    <a:pt x="372731" y="101737"/>
                  </a:lnTo>
                  <a:lnTo>
                    <a:pt x="396682" y="97974"/>
                  </a:lnTo>
                  <a:lnTo>
                    <a:pt x="421381" y="93877"/>
                  </a:lnTo>
                  <a:lnTo>
                    <a:pt x="446578" y="90353"/>
                  </a:lnTo>
                  <a:lnTo>
                    <a:pt x="472107" y="87210"/>
                  </a:lnTo>
                  <a:lnTo>
                    <a:pt x="497857" y="84320"/>
                  </a:lnTo>
                  <a:lnTo>
                    <a:pt x="522962" y="81600"/>
                  </a:lnTo>
                  <a:lnTo>
                    <a:pt x="547636" y="78993"/>
                  </a:lnTo>
                  <a:lnTo>
                    <a:pt x="572023" y="76461"/>
                  </a:lnTo>
                  <a:lnTo>
                    <a:pt x="596218" y="74774"/>
                  </a:lnTo>
                  <a:lnTo>
                    <a:pt x="620286" y="73648"/>
                  </a:lnTo>
                  <a:lnTo>
                    <a:pt x="644268" y="72898"/>
                  </a:lnTo>
                  <a:lnTo>
                    <a:pt x="667401" y="71604"/>
                  </a:lnTo>
                  <a:lnTo>
                    <a:pt x="689966" y="69948"/>
                  </a:lnTo>
                  <a:lnTo>
                    <a:pt x="712153" y="68050"/>
                  </a:lnTo>
                  <a:lnTo>
                    <a:pt x="734089" y="66785"/>
                  </a:lnTo>
                  <a:lnTo>
                    <a:pt x="755856" y="65941"/>
                  </a:lnTo>
                  <a:lnTo>
                    <a:pt x="777511" y="65379"/>
                  </a:lnTo>
                  <a:lnTo>
                    <a:pt x="798298" y="64210"/>
                  </a:lnTo>
                  <a:lnTo>
                    <a:pt x="818505" y="62637"/>
                  </a:lnTo>
                  <a:lnTo>
                    <a:pt x="838327" y="60795"/>
                  </a:lnTo>
                  <a:lnTo>
                    <a:pt x="857098" y="58773"/>
                  </a:lnTo>
                  <a:lnTo>
                    <a:pt x="892772" y="54410"/>
                  </a:lnTo>
                  <a:lnTo>
                    <a:pt x="927148" y="47708"/>
                  </a:lnTo>
                  <a:lnTo>
                    <a:pt x="959359" y="40231"/>
                  </a:lnTo>
                  <a:lnTo>
                    <a:pt x="986904" y="34263"/>
                  </a:lnTo>
                  <a:lnTo>
                    <a:pt x="1020932" y="30232"/>
                  </a:lnTo>
                  <a:lnTo>
                    <a:pt x="1055172" y="23167"/>
                  </a:lnTo>
                  <a:lnTo>
                    <a:pt x="1089983" y="14642"/>
                  </a:lnTo>
                  <a:lnTo>
                    <a:pt x="1084017" y="14365"/>
                  </a:lnTo>
                  <a:lnTo>
                    <a:pt x="1055578" y="19974"/>
                  </a:lnTo>
                  <a:lnTo>
                    <a:pt x="1023905" y="25646"/>
                  </a:lnTo>
                  <a:lnTo>
                    <a:pt x="988592" y="28473"/>
                  </a:lnTo>
                  <a:lnTo>
                    <a:pt x="962061" y="31947"/>
                  </a:lnTo>
                  <a:lnTo>
                    <a:pt x="930161" y="36137"/>
                  </a:lnTo>
                  <a:lnTo>
                    <a:pt x="912765" y="38366"/>
                  </a:lnTo>
                  <a:lnTo>
                    <a:pt x="894023" y="40645"/>
                  </a:lnTo>
                  <a:lnTo>
                    <a:pt x="874385" y="42958"/>
                  </a:lnTo>
                  <a:lnTo>
                    <a:pt x="854149" y="45294"/>
                  </a:lnTo>
                  <a:lnTo>
                    <a:pt x="831927" y="48439"/>
                  </a:lnTo>
                  <a:lnTo>
                    <a:pt x="808382" y="52123"/>
                  </a:lnTo>
                  <a:lnTo>
                    <a:pt x="783953" y="56167"/>
                  </a:lnTo>
                  <a:lnTo>
                    <a:pt x="758936" y="59656"/>
                  </a:lnTo>
                  <a:lnTo>
                    <a:pt x="733528" y="62777"/>
                  </a:lnTo>
                  <a:lnTo>
                    <a:pt x="707857" y="65650"/>
                  </a:lnTo>
                  <a:lnTo>
                    <a:pt x="682012" y="68360"/>
                  </a:lnTo>
                  <a:lnTo>
                    <a:pt x="656050" y="70960"/>
                  </a:lnTo>
                  <a:lnTo>
                    <a:pt x="630011" y="73487"/>
                  </a:lnTo>
                  <a:lnTo>
                    <a:pt x="603127" y="76759"/>
                  </a:lnTo>
                  <a:lnTo>
                    <a:pt x="575680" y="80529"/>
                  </a:lnTo>
                  <a:lnTo>
                    <a:pt x="547856" y="84629"/>
                  </a:lnTo>
                  <a:lnTo>
                    <a:pt x="520576" y="88949"/>
                  </a:lnTo>
                  <a:lnTo>
                    <a:pt x="493658" y="93418"/>
                  </a:lnTo>
                  <a:lnTo>
                    <a:pt x="466981" y="97984"/>
                  </a:lnTo>
                  <a:lnTo>
                    <a:pt x="440466" y="102616"/>
                  </a:lnTo>
                  <a:lnTo>
                    <a:pt x="414057" y="107291"/>
                  </a:lnTo>
                  <a:lnTo>
                    <a:pt x="387720" y="111995"/>
                  </a:lnTo>
                  <a:lnTo>
                    <a:pt x="362225" y="116719"/>
                  </a:lnTo>
                  <a:lnTo>
                    <a:pt x="337291" y="121456"/>
                  </a:lnTo>
                  <a:lnTo>
                    <a:pt x="312730" y="126201"/>
                  </a:lnTo>
                  <a:lnTo>
                    <a:pt x="288419" y="130158"/>
                  </a:lnTo>
                  <a:lnTo>
                    <a:pt x="264274" y="133590"/>
                  </a:lnTo>
                  <a:lnTo>
                    <a:pt x="240240" y="136672"/>
                  </a:lnTo>
                  <a:lnTo>
                    <a:pt x="218661" y="140314"/>
                  </a:lnTo>
                  <a:lnTo>
                    <a:pt x="198718" y="144329"/>
                  </a:lnTo>
                  <a:lnTo>
                    <a:pt x="179868" y="148594"/>
                  </a:lnTo>
                  <a:lnTo>
                    <a:pt x="146222" y="155449"/>
                  </a:lnTo>
                  <a:lnTo>
                    <a:pt x="116187" y="161141"/>
                  </a:lnTo>
                  <a:lnTo>
                    <a:pt x="89609" y="166317"/>
                  </a:lnTo>
                  <a:lnTo>
                    <a:pt x="59918" y="173693"/>
                  </a:lnTo>
                  <a:lnTo>
                    <a:pt x="41547" y="177594"/>
                  </a:lnTo>
                  <a:lnTo>
                    <a:pt x="40954" y="177914"/>
                  </a:lnTo>
                  <a:lnTo>
                    <a:pt x="41354" y="178127"/>
                  </a:lnTo>
                  <a:lnTo>
                    <a:pt x="69553" y="168574"/>
                  </a:lnTo>
                  <a:lnTo>
                    <a:pt x="103189" y="161750"/>
                  </a:lnTo>
                  <a:lnTo>
                    <a:pt x="133838" y="157063"/>
                  </a:lnTo>
                  <a:lnTo>
                    <a:pt x="150901" y="154701"/>
                  </a:lnTo>
                  <a:lnTo>
                    <a:pt x="170214" y="151540"/>
                  </a:lnTo>
                  <a:lnTo>
                    <a:pt x="191027" y="147845"/>
                  </a:lnTo>
                  <a:lnTo>
                    <a:pt x="212840" y="143794"/>
                  </a:lnTo>
                  <a:lnTo>
                    <a:pt x="235319" y="139506"/>
                  </a:lnTo>
                  <a:lnTo>
                    <a:pt x="258243" y="135059"/>
                  </a:lnTo>
                  <a:lnTo>
                    <a:pt x="281463" y="130507"/>
                  </a:lnTo>
                  <a:lnTo>
                    <a:pt x="306468" y="125886"/>
                  </a:lnTo>
                  <a:lnTo>
                    <a:pt x="332662" y="121216"/>
                  </a:lnTo>
                  <a:lnTo>
                    <a:pt x="359651" y="116517"/>
                  </a:lnTo>
                  <a:lnTo>
                    <a:pt x="387168" y="111796"/>
                  </a:lnTo>
                  <a:lnTo>
                    <a:pt x="415038" y="107061"/>
                  </a:lnTo>
                  <a:lnTo>
                    <a:pt x="443143" y="102317"/>
                  </a:lnTo>
                  <a:lnTo>
                    <a:pt x="471404" y="96773"/>
                  </a:lnTo>
                  <a:lnTo>
                    <a:pt x="499771" y="90696"/>
                  </a:lnTo>
                  <a:lnTo>
                    <a:pt x="528206" y="84263"/>
                  </a:lnTo>
                  <a:lnTo>
                    <a:pt x="555895" y="78387"/>
                  </a:lnTo>
                  <a:lnTo>
                    <a:pt x="583085" y="72883"/>
                  </a:lnTo>
                  <a:lnTo>
                    <a:pt x="609943" y="67625"/>
                  </a:lnTo>
                  <a:lnTo>
                    <a:pt x="636579" y="62532"/>
                  </a:lnTo>
                  <a:lnTo>
                    <a:pt x="663068" y="57550"/>
                  </a:lnTo>
                  <a:lnTo>
                    <a:pt x="689459" y="52641"/>
                  </a:lnTo>
                  <a:lnTo>
                    <a:pt x="714197" y="48574"/>
                  </a:lnTo>
                  <a:lnTo>
                    <a:pt x="737832" y="45070"/>
                  </a:lnTo>
                  <a:lnTo>
                    <a:pt x="760733" y="41940"/>
                  </a:lnTo>
                  <a:lnTo>
                    <a:pt x="782350" y="38265"/>
                  </a:lnTo>
                  <a:lnTo>
                    <a:pt x="803111" y="34228"/>
                  </a:lnTo>
                  <a:lnTo>
                    <a:pt x="823302" y="29950"/>
                  </a:lnTo>
                  <a:lnTo>
                    <a:pt x="842319" y="26303"/>
                  </a:lnTo>
                  <a:lnTo>
                    <a:pt x="860553" y="23078"/>
                  </a:lnTo>
                  <a:lnTo>
                    <a:pt x="894043" y="18172"/>
                  </a:lnTo>
                  <a:lnTo>
                    <a:pt x="922156" y="15992"/>
                  </a:lnTo>
                  <a:lnTo>
                    <a:pt x="952711" y="10972"/>
                  </a:lnTo>
                  <a:lnTo>
                    <a:pt x="977644" y="7613"/>
                  </a:lnTo>
                  <a:lnTo>
                    <a:pt x="977758" y="7444"/>
                  </a:lnTo>
                  <a:lnTo>
                    <a:pt x="974125" y="7205"/>
                  </a:lnTo>
                  <a:lnTo>
                    <a:pt x="947882" y="12827"/>
                  </a:lnTo>
                  <a:lnTo>
                    <a:pt x="915002" y="18501"/>
                  </a:lnTo>
                  <a:lnTo>
                    <a:pt x="886228" y="20107"/>
                  </a:lnTo>
                  <a:lnTo>
                    <a:pt x="852801" y="22937"/>
                  </a:lnTo>
                  <a:lnTo>
                    <a:pt x="834997" y="24803"/>
                  </a:lnTo>
                  <a:lnTo>
                    <a:pt x="815191" y="26841"/>
                  </a:lnTo>
                  <a:lnTo>
                    <a:pt x="794049" y="28993"/>
                  </a:lnTo>
                  <a:lnTo>
                    <a:pt x="772017" y="31222"/>
                  </a:lnTo>
                  <a:lnTo>
                    <a:pt x="748597" y="33501"/>
                  </a:lnTo>
                  <a:lnTo>
                    <a:pt x="724254" y="35815"/>
                  </a:lnTo>
                  <a:lnTo>
                    <a:pt x="699292" y="38151"/>
                  </a:lnTo>
                  <a:lnTo>
                    <a:pt x="673921" y="40502"/>
                  </a:lnTo>
                  <a:lnTo>
                    <a:pt x="648275" y="42863"/>
                  </a:lnTo>
                  <a:lnTo>
                    <a:pt x="622447" y="45231"/>
                  </a:lnTo>
                  <a:lnTo>
                    <a:pt x="595703" y="48397"/>
                  </a:lnTo>
                  <a:lnTo>
                    <a:pt x="568349" y="52095"/>
                  </a:lnTo>
                  <a:lnTo>
                    <a:pt x="540587" y="56148"/>
                  </a:lnTo>
                  <a:lnTo>
                    <a:pt x="513349" y="60438"/>
                  </a:lnTo>
                  <a:lnTo>
                    <a:pt x="486458" y="64885"/>
                  </a:lnTo>
                  <a:lnTo>
                    <a:pt x="459800" y="69437"/>
                  </a:lnTo>
                  <a:lnTo>
                    <a:pt x="433297" y="73265"/>
                  </a:lnTo>
                  <a:lnTo>
                    <a:pt x="406897" y="76612"/>
                  </a:lnTo>
                  <a:lnTo>
                    <a:pt x="380565" y="79636"/>
                  </a:lnTo>
                  <a:lnTo>
                    <a:pt x="354280" y="84034"/>
                  </a:lnTo>
                  <a:lnTo>
                    <a:pt x="328025" y="89347"/>
                  </a:lnTo>
                  <a:lnTo>
                    <a:pt x="301790" y="95270"/>
                  </a:lnTo>
                  <a:lnTo>
                    <a:pt x="277157" y="100806"/>
                  </a:lnTo>
                  <a:lnTo>
                    <a:pt x="253591" y="106085"/>
                  </a:lnTo>
                  <a:lnTo>
                    <a:pt x="230737" y="111191"/>
                  </a:lnTo>
                  <a:lnTo>
                    <a:pt x="208357" y="115389"/>
                  </a:lnTo>
                  <a:lnTo>
                    <a:pt x="186293" y="118982"/>
                  </a:lnTo>
                  <a:lnTo>
                    <a:pt x="164440" y="122170"/>
                  </a:lnTo>
                  <a:lnTo>
                    <a:pt x="144315" y="125090"/>
                  </a:lnTo>
                  <a:lnTo>
                    <a:pt x="125342" y="127830"/>
                  </a:lnTo>
                  <a:lnTo>
                    <a:pt x="91826" y="132991"/>
                  </a:lnTo>
                  <a:lnTo>
                    <a:pt x="66347" y="137931"/>
                  </a:lnTo>
                  <a:lnTo>
                    <a:pt x="31410" y="146776"/>
                  </a:lnTo>
                  <a:lnTo>
                    <a:pt x="22032" y="148555"/>
                  </a:lnTo>
                  <a:lnTo>
                    <a:pt x="20008" y="148236"/>
                  </a:lnTo>
                  <a:lnTo>
                    <a:pt x="19452" y="147230"/>
                  </a:lnTo>
                  <a:lnTo>
                    <a:pt x="19875" y="145765"/>
                  </a:lnTo>
                  <a:lnTo>
                    <a:pt x="53811" y="138988"/>
                  </a:lnTo>
                  <a:lnTo>
                    <a:pt x="77496" y="132394"/>
                  </a:lnTo>
                  <a:lnTo>
                    <a:pt x="109191" y="126818"/>
                  </a:lnTo>
                  <a:lnTo>
                    <a:pt x="144443" y="121694"/>
                  </a:lnTo>
                  <a:lnTo>
                    <a:pt x="162734" y="119216"/>
                  </a:lnTo>
                  <a:lnTo>
                    <a:pt x="183659" y="115976"/>
                  </a:lnTo>
                  <a:lnTo>
                    <a:pt x="206340" y="112229"/>
                  </a:lnTo>
                  <a:lnTo>
                    <a:pt x="230192" y="108144"/>
                  </a:lnTo>
                  <a:lnTo>
                    <a:pt x="254825" y="104626"/>
                  </a:lnTo>
                  <a:lnTo>
                    <a:pt x="279978" y="101488"/>
                  </a:lnTo>
                  <a:lnTo>
                    <a:pt x="305478" y="98602"/>
                  </a:lnTo>
                  <a:lnTo>
                    <a:pt x="332002" y="95090"/>
                  </a:lnTo>
                  <a:lnTo>
                    <a:pt x="359211" y="91161"/>
                  </a:lnTo>
                  <a:lnTo>
                    <a:pt x="386875" y="86955"/>
                  </a:lnTo>
                  <a:lnTo>
                    <a:pt x="414842" y="83357"/>
                  </a:lnTo>
                  <a:lnTo>
                    <a:pt x="443013" y="80164"/>
                  </a:lnTo>
                  <a:lnTo>
                    <a:pt x="471317" y="77242"/>
                  </a:lnTo>
                  <a:lnTo>
                    <a:pt x="499712" y="73706"/>
                  </a:lnTo>
                  <a:lnTo>
                    <a:pt x="528167" y="69762"/>
                  </a:lnTo>
                  <a:lnTo>
                    <a:pt x="556662" y="65545"/>
                  </a:lnTo>
                  <a:lnTo>
                    <a:pt x="583596" y="61146"/>
                  </a:lnTo>
                  <a:lnTo>
                    <a:pt x="609490" y="56625"/>
                  </a:lnTo>
                  <a:lnTo>
                    <a:pt x="634690" y="52025"/>
                  </a:lnTo>
                  <a:lnTo>
                    <a:pt x="658634" y="47370"/>
                  </a:lnTo>
                  <a:lnTo>
                    <a:pt x="681740" y="42679"/>
                  </a:lnTo>
                  <a:lnTo>
                    <a:pt x="704288" y="37964"/>
                  </a:lnTo>
                  <a:lnTo>
                    <a:pt x="725670" y="33234"/>
                  </a:lnTo>
                  <a:lnTo>
                    <a:pt x="746275" y="28493"/>
                  </a:lnTo>
                  <a:lnTo>
                    <a:pt x="766361" y="23744"/>
                  </a:lnTo>
                  <a:lnTo>
                    <a:pt x="799263" y="16352"/>
                  </a:lnTo>
                  <a:lnTo>
                    <a:pt x="826321" y="10420"/>
                  </a:lnTo>
                  <a:lnTo>
                    <a:pt x="857817" y="3412"/>
                  </a:lnTo>
                  <a:lnTo>
                    <a:pt x="883957" y="95"/>
                  </a:lnTo>
                  <a:lnTo>
                    <a:pt x="877188" y="0"/>
                  </a:lnTo>
                  <a:lnTo>
                    <a:pt x="847707" y="9907"/>
                  </a:lnTo>
                  <a:lnTo>
                    <a:pt x="819880" y="16754"/>
                  </a:lnTo>
                  <a:lnTo>
                    <a:pt x="790292" y="27602"/>
                  </a:lnTo>
                  <a:lnTo>
                    <a:pt x="757624" y="40871"/>
                  </a:lnTo>
                  <a:lnTo>
                    <a:pt x="726602" y="51064"/>
                  </a:lnTo>
                  <a:lnTo>
                    <a:pt x="697302" y="62904"/>
                  </a:lnTo>
                  <a:lnTo>
                    <a:pt x="662132" y="74629"/>
                  </a:lnTo>
                  <a:lnTo>
                    <a:pt x="649372" y="785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74" name="SMARTInkShape-2034"/>
            <p:cNvSpPr/>
            <p:nvPr/>
          </p:nvSpPr>
          <p:spPr bwMode="auto">
            <a:xfrm>
              <a:off x="6557963" y="3743325"/>
              <a:ext cx="42560" cy="27583"/>
            </a:xfrm>
            <a:custGeom>
              <a:avLst/>
              <a:gdLst/>
              <a:ahLst/>
              <a:cxnLst/>
              <a:rect l="0" t="0" r="0" b="0"/>
              <a:pathLst>
                <a:path w="42560" h="27583">
                  <a:moveTo>
                    <a:pt x="0" y="21431"/>
                  </a:moveTo>
                  <a:lnTo>
                    <a:pt x="3792" y="21431"/>
                  </a:lnTo>
                  <a:lnTo>
                    <a:pt x="4909" y="22225"/>
                  </a:lnTo>
                  <a:lnTo>
                    <a:pt x="5654" y="23548"/>
                  </a:lnTo>
                  <a:lnTo>
                    <a:pt x="6150" y="25223"/>
                  </a:lnTo>
                  <a:lnTo>
                    <a:pt x="7275" y="26341"/>
                  </a:lnTo>
                  <a:lnTo>
                    <a:pt x="10641" y="27582"/>
                  </a:lnTo>
                  <a:lnTo>
                    <a:pt x="11856" y="27119"/>
                  </a:lnTo>
                  <a:lnTo>
                    <a:pt x="12667" y="26017"/>
                  </a:lnTo>
                  <a:lnTo>
                    <a:pt x="13206" y="24488"/>
                  </a:lnTo>
                  <a:lnTo>
                    <a:pt x="14361" y="23469"/>
                  </a:lnTo>
                  <a:lnTo>
                    <a:pt x="21915" y="19717"/>
                  </a:lnTo>
                  <a:lnTo>
                    <a:pt x="24135" y="17907"/>
                  </a:lnTo>
                  <a:lnTo>
                    <a:pt x="26602" y="13779"/>
                  </a:lnTo>
                  <a:lnTo>
                    <a:pt x="27260" y="11568"/>
                  </a:lnTo>
                  <a:lnTo>
                    <a:pt x="28492" y="10093"/>
                  </a:lnTo>
                  <a:lnTo>
                    <a:pt x="31977" y="8455"/>
                  </a:lnTo>
                  <a:lnTo>
                    <a:pt x="33224" y="7224"/>
                  </a:lnTo>
                  <a:lnTo>
                    <a:pt x="34980" y="3287"/>
                  </a:lnTo>
                  <a:lnTo>
                    <a:pt x="35225" y="3779"/>
                  </a:lnTo>
                  <a:lnTo>
                    <a:pt x="35390" y="4900"/>
                  </a:lnTo>
                  <a:lnTo>
                    <a:pt x="36293" y="5648"/>
                  </a:lnTo>
                  <a:lnTo>
                    <a:pt x="42559" y="7085"/>
                  </a:lnTo>
                  <a:lnTo>
                    <a:pt x="18950" y="7143"/>
                  </a:lnTo>
                  <a:lnTo>
                    <a:pt x="14243" y="5027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75" name="SMARTInkShape-2035"/>
            <p:cNvSpPr/>
            <p:nvPr/>
          </p:nvSpPr>
          <p:spPr bwMode="auto">
            <a:xfrm>
              <a:off x="4986338" y="3714837"/>
              <a:ext cx="50007" cy="42777"/>
            </a:xfrm>
            <a:custGeom>
              <a:avLst/>
              <a:gdLst/>
              <a:ahLst/>
              <a:cxnLst/>
              <a:rect l="0" t="0" r="0" b="0"/>
              <a:pathLst>
                <a:path w="50007" h="42777">
                  <a:moveTo>
                    <a:pt x="0" y="42776"/>
                  </a:moveTo>
                  <a:lnTo>
                    <a:pt x="0" y="24729"/>
                  </a:lnTo>
                  <a:lnTo>
                    <a:pt x="793" y="23601"/>
                  </a:lnTo>
                  <a:lnTo>
                    <a:pt x="2116" y="22848"/>
                  </a:lnTo>
                  <a:lnTo>
                    <a:pt x="7275" y="21542"/>
                  </a:lnTo>
                  <a:lnTo>
                    <a:pt x="13967" y="21352"/>
                  </a:lnTo>
                  <a:lnTo>
                    <a:pt x="14192" y="17555"/>
                  </a:lnTo>
                  <a:lnTo>
                    <a:pt x="15018" y="16436"/>
                  </a:lnTo>
                  <a:lnTo>
                    <a:pt x="18051" y="15194"/>
                  </a:lnTo>
                  <a:lnTo>
                    <a:pt x="19178" y="14069"/>
                  </a:lnTo>
                  <a:lnTo>
                    <a:pt x="21134" y="8137"/>
                  </a:lnTo>
                  <a:lnTo>
                    <a:pt x="23416" y="7537"/>
                  </a:lnTo>
                  <a:lnTo>
                    <a:pt x="41485" y="7065"/>
                  </a:lnTo>
                  <a:lnTo>
                    <a:pt x="41944" y="6268"/>
                  </a:lnTo>
                  <a:lnTo>
                    <a:pt x="42590" y="2943"/>
                  </a:lnTo>
                  <a:lnTo>
                    <a:pt x="42862" y="7051"/>
                  </a:lnTo>
                  <a:lnTo>
                    <a:pt x="42862" y="207"/>
                  </a:lnTo>
                  <a:lnTo>
                    <a:pt x="39070" y="0"/>
                  </a:lnTo>
                  <a:lnTo>
                    <a:pt x="38747" y="765"/>
                  </a:lnTo>
                  <a:lnTo>
                    <a:pt x="42859" y="7052"/>
                  </a:lnTo>
                  <a:lnTo>
                    <a:pt x="42861" y="7056"/>
                  </a:lnTo>
                  <a:lnTo>
                    <a:pt x="42862" y="13207"/>
                  </a:lnTo>
                  <a:lnTo>
                    <a:pt x="43656" y="13539"/>
                  </a:lnTo>
                  <a:lnTo>
                    <a:pt x="49013" y="14113"/>
                  </a:lnTo>
                  <a:lnTo>
                    <a:pt x="49344" y="13349"/>
                  </a:lnTo>
                  <a:lnTo>
                    <a:pt x="50006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40879" name="SMARTInkShape-Group587"/>
          <p:cNvGrpSpPr/>
          <p:nvPr/>
        </p:nvGrpSpPr>
        <p:grpSpPr>
          <a:xfrm>
            <a:off x="4664334" y="3144058"/>
            <a:ext cx="2604260" cy="811278"/>
            <a:chOff x="4664334" y="3144058"/>
            <a:chExt cx="2604260" cy="811278"/>
          </a:xfrm>
        </p:grpSpPr>
        <p:sp>
          <p:nvSpPr>
            <p:cNvPr id="2340877" name="SMARTInkShape-2036"/>
            <p:cNvSpPr/>
            <p:nvPr/>
          </p:nvSpPr>
          <p:spPr bwMode="auto">
            <a:xfrm>
              <a:off x="4664334" y="3164681"/>
              <a:ext cx="829870" cy="720422"/>
            </a:xfrm>
            <a:custGeom>
              <a:avLst/>
              <a:gdLst/>
              <a:ahLst/>
              <a:cxnLst/>
              <a:rect l="0" t="0" r="0" b="0"/>
              <a:pathLst>
                <a:path w="829870" h="720422">
                  <a:moveTo>
                    <a:pt x="572035" y="50007"/>
                  </a:moveTo>
                  <a:lnTo>
                    <a:pt x="568243" y="50007"/>
                  </a:lnTo>
                  <a:lnTo>
                    <a:pt x="564264" y="47890"/>
                  </a:lnTo>
                  <a:lnTo>
                    <a:pt x="533556" y="26404"/>
                  </a:lnTo>
                  <a:lnTo>
                    <a:pt x="520008" y="19673"/>
                  </a:lnTo>
                  <a:lnTo>
                    <a:pt x="485441" y="13235"/>
                  </a:lnTo>
                  <a:lnTo>
                    <a:pt x="465286" y="10645"/>
                  </a:lnTo>
                  <a:lnTo>
                    <a:pt x="440453" y="12140"/>
                  </a:lnTo>
                  <a:lnTo>
                    <a:pt x="413541" y="13333"/>
                  </a:lnTo>
                  <a:lnTo>
                    <a:pt x="384912" y="15451"/>
                  </a:lnTo>
                  <a:lnTo>
                    <a:pt x="353667" y="21684"/>
                  </a:lnTo>
                  <a:lnTo>
                    <a:pt x="321259" y="31862"/>
                  </a:lnTo>
                  <a:lnTo>
                    <a:pt x="287542" y="45911"/>
                  </a:lnTo>
                  <a:lnTo>
                    <a:pt x="269660" y="55214"/>
                  </a:lnTo>
                  <a:lnTo>
                    <a:pt x="251389" y="65384"/>
                  </a:lnTo>
                  <a:lnTo>
                    <a:pt x="232859" y="76927"/>
                  </a:lnTo>
                  <a:lnTo>
                    <a:pt x="214155" y="89385"/>
                  </a:lnTo>
                  <a:lnTo>
                    <a:pt x="195336" y="102453"/>
                  </a:lnTo>
                  <a:lnTo>
                    <a:pt x="176440" y="118308"/>
                  </a:lnTo>
                  <a:lnTo>
                    <a:pt x="157492" y="136022"/>
                  </a:lnTo>
                  <a:lnTo>
                    <a:pt x="138511" y="154975"/>
                  </a:lnTo>
                  <a:lnTo>
                    <a:pt x="120300" y="176342"/>
                  </a:lnTo>
                  <a:lnTo>
                    <a:pt x="102603" y="199318"/>
                  </a:lnTo>
                  <a:lnTo>
                    <a:pt x="85249" y="223366"/>
                  </a:lnTo>
                  <a:lnTo>
                    <a:pt x="69711" y="249717"/>
                  </a:lnTo>
                  <a:lnTo>
                    <a:pt x="55384" y="277603"/>
                  </a:lnTo>
                  <a:lnTo>
                    <a:pt x="41863" y="306513"/>
                  </a:lnTo>
                  <a:lnTo>
                    <a:pt x="29674" y="337692"/>
                  </a:lnTo>
                  <a:lnTo>
                    <a:pt x="18374" y="370384"/>
                  </a:lnTo>
                  <a:lnTo>
                    <a:pt x="7665" y="404086"/>
                  </a:lnTo>
                  <a:lnTo>
                    <a:pt x="2113" y="437665"/>
                  </a:lnTo>
                  <a:lnTo>
                    <a:pt x="0" y="471165"/>
                  </a:lnTo>
                  <a:lnTo>
                    <a:pt x="178" y="504610"/>
                  </a:lnTo>
                  <a:lnTo>
                    <a:pt x="5059" y="535638"/>
                  </a:lnTo>
                  <a:lnTo>
                    <a:pt x="13076" y="565055"/>
                  </a:lnTo>
                  <a:lnTo>
                    <a:pt x="23183" y="593397"/>
                  </a:lnTo>
                  <a:lnTo>
                    <a:pt x="37065" y="618642"/>
                  </a:lnTo>
                  <a:lnTo>
                    <a:pt x="53463" y="641822"/>
                  </a:lnTo>
                  <a:lnTo>
                    <a:pt x="71539" y="663625"/>
                  </a:lnTo>
                  <a:lnTo>
                    <a:pt x="94702" y="681335"/>
                  </a:lnTo>
                  <a:lnTo>
                    <a:pt x="121257" y="696317"/>
                  </a:lnTo>
                  <a:lnTo>
                    <a:pt x="150073" y="709481"/>
                  </a:lnTo>
                  <a:lnTo>
                    <a:pt x="181983" y="716669"/>
                  </a:lnTo>
                  <a:lnTo>
                    <a:pt x="215956" y="719873"/>
                  </a:lnTo>
                  <a:lnTo>
                    <a:pt x="251305" y="720421"/>
                  </a:lnTo>
                  <a:lnTo>
                    <a:pt x="289159" y="715231"/>
                  </a:lnTo>
                  <a:lnTo>
                    <a:pt x="328682" y="706215"/>
                  </a:lnTo>
                  <a:lnTo>
                    <a:pt x="369318" y="694647"/>
                  </a:lnTo>
                  <a:lnTo>
                    <a:pt x="410697" y="678998"/>
                  </a:lnTo>
                  <a:lnTo>
                    <a:pt x="452570" y="660628"/>
                  </a:lnTo>
                  <a:lnTo>
                    <a:pt x="494773" y="640444"/>
                  </a:lnTo>
                  <a:lnTo>
                    <a:pt x="535608" y="617463"/>
                  </a:lnTo>
                  <a:lnTo>
                    <a:pt x="575531" y="592617"/>
                  </a:lnTo>
                  <a:lnTo>
                    <a:pt x="614847" y="566528"/>
                  </a:lnTo>
                  <a:lnTo>
                    <a:pt x="650583" y="538817"/>
                  </a:lnTo>
                  <a:lnTo>
                    <a:pt x="683931" y="510024"/>
                  </a:lnTo>
                  <a:lnTo>
                    <a:pt x="715689" y="480510"/>
                  </a:lnTo>
                  <a:lnTo>
                    <a:pt x="743210" y="449721"/>
                  </a:lnTo>
                  <a:lnTo>
                    <a:pt x="767908" y="418083"/>
                  </a:lnTo>
                  <a:lnTo>
                    <a:pt x="790723" y="385878"/>
                  </a:lnTo>
                  <a:lnTo>
                    <a:pt x="806727" y="354089"/>
                  </a:lnTo>
                  <a:lnTo>
                    <a:pt x="818190" y="322579"/>
                  </a:lnTo>
                  <a:lnTo>
                    <a:pt x="826625" y="291253"/>
                  </a:lnTo>
                  <a:lnTo>
                    <a:pt x="829869" y="261637"/>
                  </a:lnTo>
                  <a:lnTo>
                    <a:pt x="829648" y="233162"/>
                  </a:lnTo>
                  <a:lnTo>
                    <a:pt x="827122" y="205448"/>
                  </a:lnTo>
                  <a:lnTo>
                    <a:pt x="818293" y="179034"/>
                  </a:lnTo>
                  <a:lnTo>
                    <a:pt x="805263" y="153487"/>
                  </a:lnTo>
                  <a:lnTo>
                    <a:pt x="789432" y="128519"/>
                  </a:lnTo>
                  <a:lnTo>
                    <a:pt x="768561" y="106317"/>
                  </a:lnTo>
                  <a:lnTo>
                    <a:pt x="744327" y="85959"/>
                  </a:lnTo>
                  <a:lnTo>
                    <a:pt x="717853" y="66831"/>
                  </a:lnTo>
                  <a:lnTo>
                    <a:pt x="688297" y="50905"/>
                  </a:lnTo>
                  <a:lnTo>
                    <a:pt x="656687" y="37111"/>
                  </a:lnTo>
                  <a:lnTo>
                    <a:pt x="623707" y="24741"/>
                  </a:lnTo>
                  <a:lnTo>
                    <a:pt x="587433" y="16494"/>
                  </a:lnTo>
                  <a:lnTo>
                    <a:pt x="548963" y="10996"/>
                  </a:lnTo>
                  <a:lnTo>
                    <a:pt x="509028" y="7331"/>
                  </a:lnTo>
                  <a:lnTo>
                    <a:pt x="482405" y="4887"/>
                  </a:lnTo>
                  <a:lnTo>
                    <a:pt x="42916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0878" name="SMARTInkShape-2037"/>
            <p:cNvSpPr/>
            <p:nvPr/>
          </p:nvSpPr>
          <p:spPr bwMode="auto">
            <a:xfrm>
              <a:off x="5801661" y="3144058"/>
              <a:ext cx="1466933" cy="811278"/>
            </a:xfrm>
            <a:custGeom>
              <a:avLst/>
              <a:gdLst/>
              <a:ahLst/>
              <a:cxnLst/>
              <a:rect l="0" t="0" r="0" b="0"/>
              <a:pathLst>
                <a:path w="1466933" h="811278">
                  <a:moveTo>
                    <a:pt x="1270652" y="206361"/>
                  </a:moveTo>
                  <a:lnTo>
                    <a:pt x="1266859" y="206361"/>
                  </a:lnTo>
                  <a:lnTo>
                    <a:pt x="1265742" y="205567"/>
                  </a:lnTo>
                  <a:lnTo>
                    <a:pt x="1264997" y="204244"/>
                  </a:lnTo>
                  <a:lnTo>
                    <a:pt x="1262910" y="194176"/>
                  </a:lnTo>
                  <a:lnTo>
                    <a:pt x="1258656" y="187228"/>
                  </a:lnTo>
                  <a:lnTo>
                    <a:pt x="1248354" y="153692"/>
                  </a:lnTo>
                  <a:lnTo>
                    <a:pt x="1229429" y="126332"/>
                  </a:lnTo>
                  <a:lnTo>
                    <a:pt x="1208079" y="109712"/>
                  </a:lnTo>
                  <a:lnTo>
                    <a:pt x="1177851" y="94733"/>
                  </a:lnTo>
                  <a:lnTo>
                    <a:pt x="1151091" y="87163"/>
                  </a:lnTo>
                  <a:lnTo>
                    <a:pt x="1120676" y="81153"/>
                  </a:lnTo>
                  <a:lnTo>
                    <a:pt x="1088637" y="75836"/>
                  </a:lnTo>
                  <a:lnTo>
                    <a:pt x="1055877" y="68710"/>
                  </a:lnTo>
                  <a:lnTo>
                    <a:pt x="1022002" y="61045"/>
                  </a:lnTo>
                  <a:lnTo>
                    <a:pt x="1004079" y="57890"/>
                  </a:lnTo>
                  <a:lnTo>
                    <a:pt x="985781" y="54993"/>
                  </a:lnTo>
                  <a:lnTo>
                    <a:pt x="966438" y="51474"/>
                  </a:lnTo>
                  <a:lnTo>
                    <a:pt x="946398" y="47540"/>
                  </a:lnTo>
                  <a:lnTo>
                    <a:pt x="925895" y="43330"/>
                  </a:lnTo>
                  <a:lnTo>
                    <a:pt x="904289" y="39730"/>
                  </a:lnTo>
                  <a:lnTo>
                    <a:pt x="881947" y="36536"/>
                  </a:lnTo>
                  <a:lnTo>
                    <a:pt x="859115" y="33613"/>
                  </a:lnTo>
                  <a:lnTo>
                    <a:pt x="835956" y="31664"/>
                  </a:lnTo>
                  <a:lnTo>
                    <a:pt x="812580" y="30365"/>
                  </a:lnTo>
                  <a:lnTo>
                    <a:pt x="789058" y="29499"/>
                  </a:lnTo>
                  <a:lnTo>
                    <a:pt x="765439" y="28128"/>
                  </a:lnTo>
                  <a:lnTo>
                    <a:pt x="741756" y="26420"/>
                  </a:lnTo>
                  <a:lnTo>
                    <a:pt x="718029" y="24488"/>
                  </a:lnTo>
                  <a:lnTo>
                    <a:pt x="694274" y="23199"/>
                  </a:lnTo>
                  <a:lnTo>
                    <a:pt x="670501" y="22341"/>
                  </a:lnTo>
                  <a:lnTo>
                    <a:pt x="646713" y="21769"/>
                  </a:lnTo>
                  <a:lnTo>
                    <a:pt x="622918" y="22181"/>
                  </a:lnTo>
                  <a:lnTo>
                    <a:pt x="599117" y="23249"/>
                  </a:lnTo>
                  <a:lnTo>
                    <a:pt x="575311" y="24755"/>
                  </a:lnTo>
                  <a:lnTo>
                    <a:pt x="551504" y="26553"/>
                  </a:lnTo>
                  <a:lnTo>
                    <a:pt x="527695" y="28545"/>
                  </a:lnTo>
                  <a:lnTo>
                    <a:pt x="503884" y="30667"/>
                  </a:lnTo>
                  <a:lnTo>
                    <a:pt x="481661" y="33669"/>
                  </a:lnTo>
                  <a:lnTo>
                    <a:pt x="460496" y="37258"/>
                  </a:lnTo>
                  <a:lnTo>
                    <a:pt x="440035" y="41238"/>
                  </a:lnTo>
                  <a:lnTo>
                    <a:pt x="419251" y="47066"/>
                  </a:lnTo>
                  <a:lnTo>
                    <a:pt x="398251" y="54127"/>
                  </a:lnTo>
                  <a:lnTo>
                    <a:pt x="377108" y="62009"/>
                  </a:lnTo>
                  <a:lnTo>
                    <a:pt x="356662" y="70439"/>
                  </a:lnTo>
                  <a:lnTo>
                    <a:pt x="336681" y="79234"/>
                  </a:lnTo>
                  <a:lnTo>
                    <a:pt x="317011" y="88272"/>
                  </a:lnTo>
                  <a:lnTo>
                    <a:pt x="282455" y="111014"/>
                  </a:lnTo>
                  <a:lnTo>
                    <a:pt x="250428" y="136997"/>
                  </a:lnTo>
                  <a:lnTo>
                    <a:pt x="217673" y="164420"/>
                  </a:lnTo>
                  <a:lnTo>
                    <a:pt x="186711" y="196716"/>
                  </a:lnTo>
                  <a:lnTo>
                    <a:pt x="171787" y="214219"/>
                  </a:lnTo>
                  <a:lnTo>
                    <a:pt x="157075" y="233030"/>
                  </a:lnTo>
                  <a:lnTo>
                    <a:pt x="142505" y="252716"/>
                  </a:lnTo>
                  <a:lnTo>
                    <a:pt x="128029" y="272983"/>
                  </a:lnTo>
                  <a:lnTo>
                    <a:pt x="113616" y="294432"/>
                  </a:lnTo>
                  <a:lnTo>
                    <a:pt x="99245" y="316668"/>
                  </a:lnTo>
                  <a:lnTo>
                    <a:pt x="84901" y="339431"/>
                  </a:lnTo>
                  <a:lnTo>
                    <a:pt x="71370" y="362543"/>
                  </a:lnTo>
                  <a:lnTo>
                    <a:pt x="58381" y="385888"/>
                  </a:lnTo>
                  <a:lnTo>
                    <a:pt x="45752" y="409389"/>
                  </a:lnTo>
                  <a:lnTo>
                    <a:pt x="34952" y="433788"/>
                  </a:lnTo>
                  <a:lnTo>
                    <a:pt x="25371" y="458785"/>
                  </a:lnTo>
                  <a:lnTo>
                    <a:pt x="16602" y="484181"/>
                  </a:lnTo>
                  <a:lnTo>
                    <a:pt x="9962" y="508256"/>
                  </a:lnTo>
                  <a:lnTo>
                    <a:pt x="4742" y="531449"/>
                  </a:lnTo>
                  <a:lnTo>
                    <a:pt x="468" y="554055"/>
                  </a:lnTo>
                  <a:lnTo>
                    <a:pt x="0" y="574682"/>
                  </a:lnTo>
                  <a:lnTo>
                    <a:pt x="2069" y="593989"/>
                  </a:lnTo>
                  <a:lnTo>
                    <a:pt x="5830" y="612417"/>
                  </a:lnTo>
                  <a:lnTo>
                    <a:pt x="22708" y="647709"/>
                  </a:lnTo>
                  <a:lnTo>
                    <a:pt x="33877" y="664899"/>
                  </a:lnTo>
                  <a:lnTo>
                    <a:pt x="69570" y="694583"/>
                  </a:lnTo>
                  <a:lnTo>
                    <a:pt x="91312" y="708055"/>
                  </a:lnTo>
                  <a:lnTo>
                    <a:pt x="117713" y="720211"/>
                  </a:lnTo>
                  <a:lnTo>
                    <a:pt x="147219" y="731490"/>
                  </a:lnTo>
                  <a:lnTo>
                    <a:pt x="178796" y="742185"/>
                  </a:lnTo>
                  <a:lnTo>
                    <a:pt x="214929" y="751695"/>
                  </a:lnTo>
                  <a:lnTo>
                    <a:pt x="254099" y="760417"/>
                  </a:lnTo>
                  <a:lnTo>
                    <a:pt x="295294" y="768613"/>
                  </a:lnTo>
                  <a:lnTo>
                    <a:pt x="340219" y="776458"/>
                  </a:lnTo>
                  <a:lnTo>
                    <a:pt x="387632" y="784069"/>
                  </a:lnTo>
                  <a:lnTo>
                    <a:pt x="436703" y="791525"/>
                  </a:lnTo>
                  <a:lnTo>
                    <a:pt x="487674" y="797289"/>
                  </a:lnTo>
                  <a:lnTo>
                    <a:pt x="539910" y="801925"/>
                  </a:lnTo>
                  <a:lnTo>
                    <a:pt x="592991" y="805810"/>
                  </a:lnTo>
                  <a:lnTo>
                    <a:pt x="645840" y="808400"/>
                  </a:lnTo>
                  <a:lnTo>
                    <a:pt x="698536" y="810126"/>
                  </a:lnTo>
                  <a:lnTo>
                    <a:pt x="751128" y="811277"/>
                  </a:lnTo>
                  <a:lnTo>
                    <a:pt x="803653" y="811251"/>
                  </a:lnTo>
                  <a:lnTo>
                    <a:pt x="856132" y="810440"/>
                  </a:lnTo>
                  <a:lnTo>
                    <a:pt x="908580" y="809105"/>
                  </a:lnTo>
                  <a:lnTo>
                    <a:pt x="959421" y="805834"/>
                  </a:lnTo>
                  <a:lnTo>
                    <a:pt x="1009189" y="801272"/>
                  </a:lnTo>
                  <a:lnTo>
                    <a:pt x="1058244" y="795850"/>
                  </a:lnTo>
                  <a:lnTo>
                    <a:pt x="1104440" y="788266"/>
                  </a:lnTo>
                  <a:lnTo>
                    <a:pt x="1148731" y="779241"/>
                  </a:lnTo>
                  <a:lnTo>
                    <a:pt x="1191752" y="769256"/>
                  </a:lnTo>
                  <a:lnTo>
                    <a:pt x="1230752" y="756249"/>
                  </a:lnTo>
                  <a:lnTo>
                    <a:pt x="1267070" y="741228"/>
                  </a:lnTo>
                  <a:lnTo>
                    <a:pt x="1301602" y="724864"/>
                  </a:lnTo>
                  <a:lnTo>
                    <a:pt x="1331766" y="705223"/>
                  </a:lnTo>
                  <a:lnTo>
                    <a:pt x="1359020" y="683398"/>
                  </a:lnTo>
                  <a:lnTo>
                    <a:pt x="1384332" y="660117"/>
                  </a:lnTo>
                  <a:lnTo>
                    <a:pt x="1405177" y="635071"/>
                  </a:lnTo>
                  <a:lnTo>
                    <a:pt x="1423041" y="608849"/>
                  </a:lnTo>
                  <a:lnTo>
                    <a:pt x="1438919" y="581842"/>
                  </a:lnTo>
                  <a:lnTo>
                    <a:pt x="1450299" y="552726"/>
                  </a:lnTo>
                  <a:lnTo>
                    <a:pt x="1458679" y="522202"/>
                  </a:lnTo>
                  <a:lnTo>
                    <a:pt x="1465060" y="490740"/>
                  </a:lnTo>
                  <a:lnTo>
                    <a:pt x="1466932" y="459447"/>
                  </a:lnTo>
                  <a:lnTo>
                    <a:pt x="1465799" y="428266"/>
                  </a:lnTo>
                  <a:lnTo>
                    <a:pt x="1462661" y="397160"/>
                  </a:lnTo>
                  <a:lnTo>
                    <a:pt x="1455808" y="365310"/>
                  </a:lnTo>
                  <a:lnTo>
                    <a:pt x="1446477" y="332965"/>
                  </a:lnTo>
                  <a:lnTo>
                    <a:pt x="1435494" y="300288"/>
                  </a:lnTo>
                  <a:lnTo>
                    <a:pt x="1421028" y="269773"/>
                  </a:lnTo>
                  <a:lnTo>
                    <a:pt x="1404239" y="240698"/>
                  </a:lnTo>
                  <a:lnTo>
                    <a:pt x="1385903" y="212584"/>
                  </a:lnTo>
                  <a:lnTo>
                    <a:pt x="1365743" y="185903"/>
                  </a:lnTo>
                  <a:lnTo>
                    <a:pt x="1344364" y="160179"/>
                  </a:lnTo>
                  <a:lnTo>
                    <a:pt x="1322175" y="135091"/>
                  </a:lnTo>
                  <a:lnTo>
                    <a:pt x="1297062" y="112810"/>
                  </a:lnTo>
                  <a:lnTo>
                    <a:pt x="1270003" y="92400"/>
                  </a:lnTo>
                  <a:lnTo>
                    <a:pt x="1241644" y="73237"/>
                  </a:lnTo>
                  <a:lnTo>
                    <a:pt x="1212419" y="57287"/>
                  </a:lnTo>
                  <a:lnTo>
                    <a:pt x="1182617" y="43478"/>
                  </a:lnTo>
                  <a:lnTo>
                    <a:pt x="1152431" y="31097"/>
                  </a:lnTo>
                  <a:lnTo>
                    <a:pt x="1118813" y="21256"/>
                  </a:lnTo>
                  <a:lnTo>
                    <a:pt x="1082907" y="13107"/>
                  </a:lnTo>
                  <a:lnTo>
                    <a:pt x="1045476" y="6088"/>
                  </a:lnTo>
                  <a:lnTo>
                    <a:pt x="1006234" y="2202"/>
                  </a:lnTo>
                  <a:lnTo>
                    <a:pt x="965786" y="405"/>
                  </a:lnTo>
                  <a:lnTo>
                    <a:pt x="924533" y="0"/>
                  </a:lnTo>
                  <a:lnTo>
                    <a:pt x="881156" y="1319"/>
                  </a:lnTo>
                  <a:lnTo>
                    <a:pt x="836363" y="3785"/>
                  </a:lnTo>
                  <a:lnTo>
                    <a:pt x="790626" y="7016"/>
                  </a:lnTo>
                  <a:lnTo>
                    <a:pt x="744259" y="11552"/>
                  </a:lnTo>
                  <a:lnTo>
                    <a:pt x="697473" y="16957"/>
                  </a:lnTo>
                  <a:lnTo>
                    <a:pt x="650408" y="22941"/>
                  </a:lnTo>
                  <a:lnTo>
                    <a:pt x="619031" y="26931"/>
                  </a:lnTo>
                  <a:lnTo>
                    <a:pt x="556277" y="349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4.25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2509"/>
            <a:ext cx="9144000" cy="325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7647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/>
              <a:t>Finding Reductions</a:t>
            </a:r>
          </a:p>
        </p:txBody>
      </p:sp>
      <p:sp>
        <p:nvSpPr>
          <p:cNvPr id="234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Consider the simple grammar</a:t>
            </a:r>
          </a:p>
          <a:p>
            <a:pPr>
              <a:spcBef>
                <a:spcPct val="600000"/>
              </a:spcBef>
            </a:pPr>
            <a:r>
              <a:rPr lang="en-US" altLang="en-US"/>
              <a:t>And the input string </a:t>
            </a:r>
            <a:r>
              <a:rPr lang="en-US" altLang="en-US" u="sng"/>
              <a:t>abbcde</a:t>
            </a:r>
          </a:p>
          <a:p>
            <a:pPr>
              <a:spcBef>
                <a:spcPct val="100000"/>
              </a:spcBef>
            </a:pPr>
            <a:r>
              <a:rPr lang="en-US" altLang="en-US" i="1"/>
              <a:t>The trick is scanning the input and finding the next reduction</a:t>
            </a:r>
          </a:p>
          <a:p>
            <a:r>
              <a:rPr lang="en-US" altLang="en-US" i="1"/>
              <a:t>The mechanism for doing this must be efficient</a:t>
            </a:r>
          </a:p>
        </p:txBody>
      </p:sp>
      <p:graphicFrame>
        <p:nvGraphicFramePr>
          <p:cNvPr id="2341892" name="Object 4"/>
          <p:cNvGraphicFramePr>
            <a:graphicFrameLocks noChangeAspect="1"/>
          </p:cNvGraphicFramePr>
          <p:nvPr/>
        </p:nvGraphicFramePr>
        <p:xfrm>
          <a:off x="990600" y="1916113"/>
          <a:ext cx="2678113" cy="146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1908" name="Document" r:id="rId3" imgW="6242304" imgH="1466088" progId="Word.Document.8">
                  <p:embed/>
                </p:oleObj>
              </mc:Choice>
              <mc:Fallback>
                <p:oleObj name="Document" r:id="rId3" imgW="6242304" imgH="146608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7129"/>
                      <a:stretch>
                        <a:fillRect/>
                      </a:stretch>
                    </p:blipFill>
                    <p:spPr bwMode="auto">
                      <a:xfrm>
                        <a:off x="990600" y="1916113"/>
                        <a:ext cx="2678113" cy="146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41893" name="Object 5"/>
          <p:cNvGraphicFramePr>
            <a:graphicFrameLocks noChangeAspect="1"/>
          </p:cNvGraphicFramePr>
          <p:nvPr/>
        </p:nvGraphicFramePr>
        <p:xfrm>
          <a:off x="4876800" y="1604963"/>
          <a:ext cx="3406775" cy="245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1909" name="Document" r:id="rId5" imgW="6239256" imgH="2453640" progId="Word.Document.8">
                  <p:embed/>
                </p:oleObj>
              </mc:Choice>
              <mc:Fallback>
                <p:oleObj name="Document" r:id="rId5" imgW="6239256" imgH="245364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5410"/>
                      <a:stretch>
                        <a:fillRect/>
                      </a:stretch>
                    </p:blipFill>
                    <p:spPr bwMode="auto">
                      <a:xfrm>
                        <a:off x="4876800" y="1604963"/>
                        <a:ext cx="3406775" cy="245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41925" name="SMARTInkShape-Group700"/>
          <p:cNvGrpSpPr/>
          <p:nvPr/>
        </p:nvGrpSpPr>
        <p:grpSpPr>
          <a:xfrm>
            <a:off x="4086226" y="5186693"/>
            <a:ext cx="500063" cy="63963"/>
            <a:chOff x="4086226" y="5186693"/>
            <a:chExt cx="500063" cy="63963"/>
          </a:xfrm>
        </p:grpSpPr>
        <p:sp>
          <p:nvSpPr>
            <p:cNvPr id="2341922" name="SMARTInkShape-2352"/>
            <p:cNvSpPr/>
            <p:nvPr/>
          </p:nvSpPr>
          <p:spPr bwMode="auto">
            <a:xfrm>
              <a:off x="4150545" y="5200650"/>
              <a:ext cx="14262" cy="14289"/>
            </a:xfrm>
            <a:custGeom>
              <a:avLst/>
              <a:gdLst/>
              <a:ahLst/>
              <a:cxnLst/>
              <a:rect l="0" t="0" r="0" b="0"/>
              <a:pathLst>
                <a:path w="14262" h="14289">
                  <a:moveTo>
                    <a:pt x="14261" y="14288"/>
                  </a:moveTo>
                  <a:lnTo>
                    <a:pt x="7205" y="14288"/>
                  </a:lnTo>
                  <a:lnTo>
                    <a:pt x="61" y="7231"/>
                  </a:lnTo>
                  <a:lnTo>
                    <a:pt x="0" y="3377"/>
                  </a:lnTo>
                  <a:lnTo>
                    <a:pt x="785" y="2252"/>
                  </a:lnTo>
                  <a:lnTo>
                    <a:pt x="2102" y="1501"/>
                  </a:lnTo>
                  <a:lnTo>
                    <a:pt x="71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23" name="SMARTInkShape-2353"/>
            <p:cNvSpPr/>
            <p:nvPr/>
          </p:nvSpPr>
          <p:spPr bwMode="auto">
            <a:xfrm>
              <a:off x="4414863" y="5186693"/>
              <a:ext cx="171426" cy="49674"/>
            </a:xfrm>
            <a:custGeom>
              <a:avLst/>
              <a:gdLst/>
              <a:ahLst/>
              <a:cxnLst/>
              <a:rect l="0" t="0" r="0" b="0"/>
              <a:pathLst>
                <a:path w="171426" h="49674">
                  <a:moveTo>
                    <a:pt x="7118" y="42532"/>
                  </a:moveTo>
                  <a:lnTo>
                    <a:pt x="3326" y="42532"/>
                  </a:lnTo>
                  <a:lnTo>
                    <a:pt x="2209" y="43326"/>
                  </a:lnTo>
                  <a:lnTo>
                    <a:pt x="1464" y="44649"/>
                  </a:lnTo>
                  <a:lnTo>
                    <a:pt x="0" y="49589"/>
                  </a:lnTo>
                  <a:lnTo>
                    <a:pt x="10617" y="49673"/>
                  </a:lnTo>
                  <a:lnTo>
                    <a:pt x="11832" y="48880"/>
                  </a:lnTo>
                  <a:lnTo>
                    <a:pt x="12642" y="47558"/>
                  </a:lnTo>
                  <a:lnTo>
                    <a:pt x="13182" y="45883"/>
                  </a:lnTo>
                  <a:lnTo>
                    <a:pt x="15129" y="44766"/>
                  </a:lnTo>
                  <a:lnTo>
                    <a:pt x="47819" y="32676"/>
                  </a:lnTo>
                  <a:lnTo>
                    <a:pt x="81744" y="16319"/>
                  </a:lnTo>
                  <a:lnTo>
                    <a:pt x="115323" y="5323"/>
                  </a:lnTo>
                  <a:lnTo>
                    <a:pt x="128873" y="1345"/>
                  </a:lnTo>
                  <a:lnTo>
                    <a:pt x="143881" y="0"/>
                  </a:lnTo>
                  <a:lnTo>
                    <a:pt x="149393" y="1933"/>
                  </a:lnTo>
                  <a:lnTo>
                    <a:pt x="154489" y="4644"/>
                  </a:lnTo>
                  <a:lnTo>
                    <a:pt x="164110" y="6623"/>
                  </a:lnTo>
                  <a:lnTo>
                    <a:pt x="171425" y="68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24" name="SMARTInkShape-2354"/>
            <p:cNvSpPr/>
            <p:nvPr/>
          </p:nvSpPr>
          <p:spPr bwMode="auto">
            <a:xfrm>
              <a:off x="4086226" y="5229227"/>
              <a:ext cx="192881" cy="21429"/>
            </a:xfrm>
            <a:custGeom>
              <a:avLst/>
              <a:gdLst/>
              <a:ahLst/>
              <a:cxnLst/>
              <a:rect l="0" t="0" r="0" b="0"/>
              <a:pathLst>
                <a:path w="192881" h="21429">
                  <a:moveTo>
                    <a:pt x="14287" y="21428"/>
                  </a:moveTo>
                  <a:lnTo>
                    <a:pt x="14287" y="17637"/>
                  </a:lnTo>
                  <a:lnTo>
                    <a:pt x="13493" y="16519"/>
                  </a:lnTo>
                  <a:lnTo>
                    <a:pt x="12170" y="15775"/>
                  </a:lnTo>
                  <a:lnTo>
                    <a:pt x="7169" y="14293"/>
                  </a:lnTo>
                  <a:lnTo>
                    <a:pt x="0" y="7143"/>
                  </a:lnTo>
                  <a:lnTo>
                    <a:pt x="3791" y="7143"/>
                  </a:lnTo>
                  <a:lnTo>
                    <a:pt x="4909" y="6348"/>
                  </a:lnTo>
                  <a:lnTo>
                    <a:pt x="5653" y="5025"/>
                  </a:lnTo>
                  <a:lnTo>
                    <a:pt x="6150" y="3350"/>
                  </a:lnTo>
                  <a:lnTo>
                    <a:pt x="7275" y="2232"/>
                  </a:lnTo>
                  <a:lnTo>
                    <a:pt x="13206" y="292"/>
                  </a:lnTo>
                  <a:lnTo>
                    <a:pt x="31278" y="0"/>
                  </a:lnTo>
                  <a:lnTo>
                    <a:pt x="35861" y="2116"/>
                  </a:lnTo>
                  <a:lnTo>
                    <a:pt x="41479" y="6150"/>
                  </a:lnTo>
                  <a:lnTo>
                    <a:pt x="48891" y="7055"/>
                  </a:lnTo>
                  <a:lnTo>
                    <a:pt x="49262" y="6290"/>
                  </a:lnTo>
                  <a:lnTo>
                    <a:pt x="49675" y="3323"/>
                  </a:lnTo>
                  <a:lnTo>
                    <a:pt x="50579" y="3009"/>
                  </a:lnTo>
                  <a:lnTo>
                    <a:pt x="57261" y="6674"/>
                  </a:lnTo>
                  <a:lnTo>
                    <a:pt x="92545" y="7143"/>
                  </a:lnTo>
                  <a:lnTo>
                    <a:pt x="127265" y="7143"/>
                  </a:lnTo>
                  <a:lnTo>
                    <a:pt x="134621" y="7143"/>
                  </a:lnTo>
                  <a:lnTo>
                    <a:pt x="141214" y="2232"/>
                  </a:lnTo>
                  <a:lnTo>
                    <a:pt x="147850" y="660"/>
                  </a:lnTo>
                  <a:lnTo>
                    <a:pt x="176191" y="6"/>
                  </a:lnTo>
                  <a:lnTo>
                    <a:pt x="19288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41931" name="SMARTInkShape-Group701"/>
          <p:cNvGrpSpPr/>
          <p:nvPr/>
        </p:nvGrpSpPr>
        <p:grpSpPr>
          <a:xfrm>
            <a:off x="4301531" y="5336380"/>
            <a:ext cx="309061" cy="212901"/>
            <a:chOff x="4301531" y="5336380"/>
            <a:chExt cx="309061" cy="212901"/>
          </a:xfrm>
        </p:grpSpPr>
        <p:sp>
          <p:nvSpPr>
            <p:cNvPr id="2341926" name="SMARTInkShape-2355"/>
            <p:cNvSpPr/>
            <p:nvPr/>
          </p:nvSpPr>
          <p:spPr bwMode="auto">
            <a:xfrm>
              <a:off x="4529560" y="5364955"/>
              <a:ext cx="81032" cy="141335"/>
            </a:xfrm>
            <a:custGeom>
              <a:avLst/>
              <a:gdLst/>
              <a:ahLst/>
              <a:cxnLst/>
              <a:rect l="0" t="0" r="0" b="0"/>
              <a:pathLst>
                <a:path w="81032" h="141335">
                  <a:moveTo>
                    <a:pt x="35296" y="0"/>
                  </a:moveTo>
                  <a:lnTo>
                    <a:pt x="19203" y="0"/>
                  </a:lnTo>
                  <a:lnTo>
                    <a:pt x="14120" y="2118"/>
                  </a:lnTo>
                  <a:lnTo>
                    <a:pt x="9216" y="4911"/>
                  </a:lnTo>
                  <a:lnTo>
                    <a:pt x="4390" y="6152"/>
                  </a:lnTo>
                  <a:lnTo>
                    <a:pt x="2786" y="7277"/>
                  </a:lnTo>
                  <a:lnTo>
                    <a:pt x="1717" y="8820"/>
                  </a:lnTo>
                  <a:lnTo>
                    <a:pt x="528" y="12652"/>
                  </a:lnTo>
                  <a:lnTo>
                    <a:pt x="0" y="17001"/>
                  </a:lnTo>
                  <a:lnTo>
                    <a:pt x="1882" y="21580"/>
                  </a:lnTo>
                  <a:lnTo>
                    <a:pt x="9558" y="30987"/>
                  </a:lnTo>
                  <a:lnTo>
                    <a:pt x="33373" y="45247"/>
                  </a:lnTo>
                  <a:lnTo>
                    <a:pt x="67681" y="59533"/>
                  </a:lnTo>
                  <a:lnTo>
                    <a:pt x="71174" y="62708"/>
                  </a:lnTo>
                  <a:lnTo>
                    <a:pt x="76883" y="75556"/>
                  </a:lnTo>
                  <a:lnTo>
                    <a:pt x="81031" y="87556"/>
                  </a:lnTo>
                  <a:lnTo>
                    <a:pt x="80867" y="93296"/>
                  </a:lnTo>
                  <a:lnTo>
                    <a:pt x="68834" y="118806"/>
                  </a:lnTo>
                  <a:lnTo>
                    <a:pt x="59727" y="126357"/>
                  </a:lnTo>
                  <a:lnTo>
                    <a:pt x="33509" y="141334"/>
                  </a:lnTo>
                  <a:lnTo>
                    <a:pt x="32517" y="141055"/>
                  </a:lnTo>
                  <a:lnTo>
                    <a:pt x="32650" y="140075"/>
                  </a:lnTo>
                  <a:lnTo>
                    <a:pt x="35296" y="1357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27" name="SMARTInkShape-2356"/>
            <p:cNvSpPr/>
            <p:nvPr/>
          </p:nvSpPr>
          <p:spPr bwMode="auto">
            <a:xfrm>
              <a:off x="4379119" y="5464970"/>
              <a:ext cx="128588" cy="28480"/>
            </a:xfrm>
            <a:custGeom>
              <a:avLst/>
              <a:gdLst/>
              <a:ahLst/>
              <a:cxnLst/>
              <a:rect l="0" t="0" r="0" b="0"/>
              <a:pathLst>
                <a:path w="128588" h="28480">
                  <a:moveTo>
                    <a:pt x="0" y="14285"/>
                  </a:moveTo>
                  <a:lnTo>
                    <a:pt x="0" y="20437"/>
                  </a:lnTo>
                  <a:lnTo>
                    <a:pt x="7585" y="24928"/>
                  </a:lnTo>
                  <a:lnTo>
                    <a:pt x="16093" y="27494"/>
                  </a:lnTo>
                  <a:lnTo>
                    <a:pt x="50792" y="28479"/>
                  </a:lnTo>
                  <a:lnTo>
                    <a:pt x="79530" y="22852"/>
                  </a:lnTo>
                  <a:lnTo>
                    <a:pt x="104174" y="15590"/>
                  </a:lnTo>
                  <a:lnTo>
                    <a:pt x="1285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28" name="SMARTInkShape-2357"/>
            <p:cNvSpPr/>
            <p:nvPr/>
          </p:nvSpPr>
          <p:spPr bwMode="auto">
            <a:xfrm>
              <a:off x="4471988" y="5336380"/>
              <a:ext cx="42863" cy="204391"/>
            </a:xfrm>
            <a:custGeom>
              <a:avLst/>
              <a:gdLst/>
              <a:ahLst/>
              <a:cxnLst/>
              <a:rect l="0" t="0" r="0" b="0"/>
              <a:pathLst>
                <a:path w="42863" h="204391">
                  <a:moveTo>
                    <a:pt x="0" y="0"/>
                  </a:moveTo>
                  <a:lnTo>
                    <a:pt x="0" y="33793"/>
                  </a:lnTo>
                  <a:lnTo>
                    <a:pt x="0" y="65746"/>
                  </a:lnTo>
                  <a:lnTo>
                    <a:pt x="793" y="93950"/>
                  </a:lnTo>
                  <a:lnTo>
                    <a:pt x="7770" y="129272"/>
                  </a:lnTo>
                  <a:lnTo>
                    <a:pt x="16792" y="163032"/>
                  </a:lnTo>
                  <a:lnTo>
                    <a:pt x="30967" y="197116"/>
                  </a:lnTo>
                  <a:lnTo>
                    <a:pt x="35723" y="202701"/>
                  </a:lnTo>
                  <a:lnTo>
                    <a:pt x="38103" y="204190"/>
                  </a:lnTo>
                  <a:lnTo>
                    <a:pt x="39689" y="204390"/>
                  </a:lnTo>
                  <a:lnTo>
                    <a:pt x="40747" y="203729"/>
                  </a:lnTo>
                  <a:lnTo>
                    <a:pt x="41452" y="202495"/>
                  </a:lnTo>
                  <a:lnTo>
                    <a:pt x="42862" y="1928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29" name="SMARTInkShape-2358"/>
            <p:cNvSpPr/>
            <p:nvPr/>
          </p:nvSpPr>
          <p:spPr bwMode="auto">
            <a:xfrm>
              <a:off x="4414860" y="5400675"/>
              <a:ext cx="42841" cy="147681"/>
            </a:xfrm>
            <a:custGeom>
              <a:avLst/>
              <a:gdLst/>
              <a:ahLst/>
              <a:cxnLst/>
              <a:rect l="0" t="0" r="0" b="0"/>
              <a:pathLst>
                <a:path w="42841" h="147681">
                  <a:moveTo>
                    <a:pt x="14265" y="0"/>
                  </a:moveTo>
                  <a:lnTo>
                    <a:pt x="4322" y="0"/>
                  </a:lnTo>
                  <a:lnTo>
                    <a:pt x="2874" y="794"/>
                  </a:lnTo>
                  <a:lnTo>
                    <a:pt x="1908" y="2117"/>
                  </a:lnTo>
                  <a:lnTo>
                    <a:pt x="836" y="5703"/>
                  </a:lnTo>
                  <a:lnTo>
                    <a:pt x="0" y="39991"/>
                  </a:lnTo>
                  <a:lnTo>
                    <a:pt x="2099" y="70634"/>
                  </a:lnTo>
                  <a:lnTo>
                    <a:pt x="6129" y="103646"/>
                  </a:lnTo>
                  <a:lnTo>
                    <a:pt x="12645" y="138179"/>
                  </a:lnTo>
                  <a:lnTo>
                    <a:pt x="13185" y="142125"/>
                  </a:lnTo>
                  <a:lnTo>
                    <a:pt x="14339" y="144757"/>
                  </a:lnTo>
                  <a:lnTo>
                    <a:pt x="15902" y="146511"/>
                  </a:lnTo>
                  <a:lnTo>
                    <a:pt x="17738" y="147680"/>
                  </a:lnTo>
                  <a:lnTo>
                    <a:pt x="18961" y="147666"/>
                  </a:lnTo>
                  <a:lnTo>
                    <a:pt x="19777" y="146862"/>
                  </a:lnTo>
                  <a:lnTo>
                    <a:pt x="33530" y="111370"/>
                  </a:lnTo>
                  <a:lnTo>
                    <a:pt x="4284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30" name="SMARTInkShape-2359"/>
            <p:cNvSpPr/>
            <p:nvPr/>
          </p:nvSpPr>
          <p:spPr bwMode="auto">
            <a:xfrm>
              <a:off x="4301531" y="5379400"/>
              <a:ext cx="156170" cy="169881"/>
            </a:xfrm>
            <a:custGeom>
              <a:avLst/>
              <a:gdLst/>
              <a:ahLst/>
              <a:cxnLst/>
              <a:rect l="0" t="0" r="0" b="0"/>
              <a:pathLst>
                <a:path w="156170" h="169881">
                  <a:moveTo>
                    <a:pt x="20438" y="42705"/>
                  </a:moveTo>
                  <a:lnTo>
                    <a:pt x="20438" y="36555"/>
                  </a:lnTo>
                  <a:lnTo>
                    <a:pt x="19644" y="36224"/>
                  </a:lnTo>
                  <a:lnTo>
                    <a:pt x="16646" y="35857"/>
                  </a:lnTo>
                  <a:lnTo>
                    <a:pt x="15528" y="34965"/>
                  </a:lnTo>
                  <a:lnTo>
                    <a:pt x="13588" y="29437"/>
                  </a:lnTo>
                  <a:lnTo>
                    <a:pt x="11308" y="28871"/>
                  </a:lnTo>
                  <a:lnTo>
                    <a:pt x="6452" y="28445"/>
                  </a:lnTo>
                  <a:lnTo>
                    <a:pt x="6158" y="62004"/>
                  </a:lnTo>
                  <a:lnTo>
                    <a:pt x="4034" y="93372"/>
                  </a:lnTo>
                  <a:lnTo>
                    <a:pt x="0" y="121418"/>
                  </a:lnTo>
                  <a:lnTo>
                    <a:pt x="5748" y="156199"/>
                  </a:lnTo>
                  <a:lnTo>
                    <a:pt x="6070" y="162579"/>
                  </a:lnTo>
                  <a:lnTo>
                    <a:pt x="6149" y="132758"/>
                  </a:lnTo>
                  <a:lnTo>
                    <a:pt x="6150" y="99485"/>
                  </a:lnTo>
                  <a:lnTo>
                    <a:pt x="6150" y="64089"/>
                  </a:lnTo>
                  <a:lnTo>
                    <a:pt x="11853" y="37140"/>
                  </a:lnTo>
                  <a:lnTo>
                    <a:pt x="19129" y="24741"/>
                  </a:lnTo>
                  <a:lnTo>
                    <a:pt x="30986" y="12160"/>
                  </a:lnTo>
                  <a:lnTo>
                    <a:pt x="43760" y="3846"/>
                  </a:lnTo>
                  <a:lnTo>
                    <a:pt x="53718" y="1030"/>
                  </a:lnTo>
                  <a:lnTo>
                    <a:pt x="71720" y="0"/>
                  </a:lnTo>
                  <a:lnTo>
                    <a:pt x="73676" y="741"/>
                  </a:lnTo>
                  <a:lnTo>
                    <a:pt x="74980" y="2030"/>
                  </a:lnTo>
                  <a:lnTo>
                    <a:pt x="76429" y="5578"/>
                  </a:lnTo>
                  <a:lnTo>
                    <a:pt x="77073" y="9801"/>
                  </a:lnTo>
                  <a:lnTo>
                    <a:pt x="73643" y="20432"/>
                  </a:lnTo>
                  <a:lnTo>
                    <a:pt x="50839" y="51396"/>
                  </a:lnTo>
                  <a:lnTo>
                    <a:pt x="27508" y="81540"/>
                  </a:lnTo>
                  <a:lnTo>
                    <a:pt x="12309" y="94298"/>
                  </a:lnTo>
                  <a:lnTo>
                    <a:pt x="8888" y="101619"/>
                  </a:lnTo>
                  <a:lnTo>
                    <a:pt x="7975" y="105794"/>
                  </a:lnTo>
                  <a:lnTo>
                    <a:pt x="8954" y="109371"/>
                  </a:lnTo>
                  <a:lnTo>
                    <a:pt x="26197" y="127146"/>
                  </a:lnTo>
                  <a:lnTo>
                    <a:pt x="50150" y="139613"/>
                  </a:lnTo>
                  <a:lnTo>
                    <a:pt x="84881" y="152148"/>
                  </a:lnTo>
                  <a:lnTo>
                    <a:pt x="118353" y="164138"/>
                  </a:lnTo>
                  <a:lnTo>
                    <a:pt x="135294" y="169880"/>
                  </a:lnTo>
                  <a:lnTo>
                    <a:pt x="143187" y="168549"/>
                  </a:lnTo>
                  <a:lnTo>
                    <a:pt x="156169" y="164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41932" name="SMARTInkShape-2360"/>
          <p:cNvSpPr/>
          <p:nvPr/>
        </p:nvSpPr>
        <p:spPr bwMode="auto">
          <a:xfrm>
            <a:off x="3750470" y="5193505"/>
            <a:ext cx="7144" cy="221459"/>
          </a:xfrm>
          <a:custGeom>
            <a:avLst/>
            <a:gdLst/>
            <a:ahLst/>
            <a:cxnLst/>
            <a:rect l="0" t="0" r="0" b="0"/>
            <a:pathLst>
              <a:path w="7144" h="221459">
                <a:moveTo>
                  <a:pt x="7143" y="0"/>
                </a:moveTo>
                <a:lnTo>
                  <a:pt x="3350" y="0"/>
                </a:lnTo>
                <a:lnTo>
                  <a:pt x="2233" y="795"/>
                </a:lnTo>
                <a:lnTo>
                  <a:pt x="1488" y="2118"/>
                </a:lnTo>
                <a:lnTo>
                  <a:pt x="440" y="9888"/>
                </a:lnTo>
                <a:lnTo>
                  <a:pt x="57" y="38609"/>
                </a:lnTo>
                <a:lnTo>
                  <a:pt x="16" y="69737"/>
                </a:lnTo>
                <a:lnTo>
                  <a:pt x="7" y="95288"/>
                </a:lnTo>
                <a:lnTo>
                  <a:pt x="2" y="122520"/>
                </a:lnTo>
                <a:lnTo>
                  <a:pt x="0" y="149705"/>
                </a:lnTo>
                <a:lnTo>
                  <a:pt x="0" y="175015"/>
                </a:lnTo>
                <a:lnTo>
                  <a:pt x="793" y="209814"/>
                </a:lnTo>
                <a:lnTo>
                  <a:pt x="2116" y="213695"/>
                </a:lnTo>
                <a:lnTo>
                  <a:pt x="7143" y="22145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341933" name="SMARTInkShape-2361"/>
          <p:cNvSpPr/>
          <p:nvPr/>
        </p:nvSpPr>
        <p:spPr bwMode="auto">
          <a:xfrm>
            <a:off x="5179513" y="5116005"/>
            <a:ext cx="35426" cy="356109"/>
          </a:xfrm>
          <a:custGeom>
            <a:avLst/>
            <a:gdLst/>
            <a:ahLst/>
            <a:cxnLst/>
            <a:rect l="0" t="0" r="0" b="0"/>
            <a:pathLst>
              <a:path w="35426" h="356109">
                <a:moveTo>
                  <a:pt x="6850" y="13208"/>
                </a:moveTo>
                <a:lnTo>
                  <a:pt x="6850" y="0"/>
                </a:lnTo>
                <a:lnTo>
                  <a:pt x="4733" y="27557"/>
                </a:lnTo>
                <a:lnTo>
                  <a:pt x="1195" y="60322"/>
                </a:lnTo>
                <a:lnTo>
                  <a:pt x="368" y="88122"/>
                </a:lnTo>
                <a:lnTo>
                  <a:pt x="0" y="121644"/>
                </a:lnTo>
                <a:lnTo>
                  <a:pt x="696" y="139473"/>
                </a:lnTo>
                <a:lnTo>
                  <a:pt x="1953" y="157710"/>
                </a:lnTo>
                <a:lnTo>
                  <a:pt x="3585" y="176217"/>
                </a:lnTo>
                <a:lnTo>
                  <a:pt x="5467" y="195699"/>
                </a:lnTo>
                <a:lnTo>
                  <a:pt x="7515" y="215831"/>
                </a:lnTo>
                <a:lnTo>
                  <a:pt x="9675" y="236395"/>
                </a:lnTo>
                <a:lnTo>
                  <a:pt x="12701" y="255662"/>
                </a:lnTo>
                <a:lnTo>
                  <a:pt x="16307" y="274063"/>
                </a:lnTo>
                <a:lnTo>
                  <a:pt x="23753" y="306943"/>
                </a:lnTo>
                <a:lnTo>
                  <a:pt x="31614" y="340129"/>
                </a:lnTo>
                <a:lnTo>
                  <a:pt x="35425" y="35610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341934" name="SMARTInkShape-2362"/>
          <p:cNvSpPr/>
          <p:nvPr/>
        </p:nvSpPr>
        <p:spPr bwMode="auto">
          <a:xfrm>
            <a:off x="4000500" y="6193718"/>
            <a:ext cx="642939" cy="56759"/>
          </a:xfrm>
          <a:custGeom>
            <a:avLst/>
            <a:gdLst/>
            <a:ahLst/>
            <a:cxnLst/>
            <a:rect l="0" t="0" r="0" b="0"/>
            <a:pathLst>
              <a:path w="642939" h="56759">
                <a:moveTo>
                  <a:pt x="0" y="7057"/>
                </a:moveTo>
                <a:lnTo>
                  <a:pt x="0" y="3265"/>
                </a:lnTo>
                <a:lnTo>
                  <a:pt x="794" y="2147"/>
                </a:lnTo>
                <a:lnTo>
                  <a:pt x="2117" y="1403"/>
                </a:lnTo>
                <a:lnTo>
                  <a:pt x="7276" y="109"/>
                </a:lnTo>
                <a:lnTo>
                  <a:pt x="10642" y="0"/>
                </a:lnTo>
                <a:lnTo>
                  <a:pt x="14784" y="2068"/>
                </a:lnTo>
                <a:lnTo>
                  <a:pt x="19271" y="4840"/>
                </a:lnTo>
                <a:lnTo>
                  <a:pt x="28619" y="6619"/>
                </a:lnTo>
                <a:lnTo>
                  <a:pt x="62364" y="7046"/>
                </a:lnTo>
                <a:lnTo>
                  <a:pt x="68992" y="7846"/>
                </a:lnTo>
                <a:lnTo>
                  <a:pt x="90793" y="13207"/>
                </a:lnTo>
                <a:lnTo>
                  <a:pt x="119089" y="14114"/>
                </a:lnTo>
                <a:lnTo>
                  <a:pt x="151432" y="8042"/>
                </a:lnTo>
                <a:lnTo>
                  <a:pt x="182386" y="7186"/>
                </a:lnTo>
                <a:lnTo>
                  <a:pt x="216899" y="7074"/>
                </a:lnTo>
                <a:lnTo>
                  <a:pt x="246779" y="7060"/>
                </a:lnTo>
                <a:lnTo>
                  <a:pt x="279912" y="7851"/>
                </a:lnTo>
                <a:lnTo>
                  <a:pt x="315053" y="14828"/>
                </a:lnTo>
                <a:lnTo>
                  <a:pt x="348776" y="23850"/>
                </a:lnTo>
                <a:lnTo>
                  <a:pt x="383278" y="27572"/>
                </a:lnTo>
                <a:lnTo>
                  <a:pt x="413847" y="28308"/>
                </a:lnTo>
                <a:lnTo>
                  <a:pt x="435623" y="26318"/>
                </a:lnTo>
                <a:lnTo>
                  <a:pt x="464315" y="22327"/>
                </a:lnTo>
                <a:lnTo>
                  <a:pt x="492120" y="17423"/>
                </a:lnTo>
                <a:lnTo>
                  <a:pt x="522486" y="24464"/>
                </a:lnTo>
                <a:lnTo>
                  <a:pt x="557507" y="42804"/>
                </a:lnTo>
                <a:lnTo>
                  <a:pt x="566868" y="46758"/>
                </a:lnTo>
                <a:lnTo>
                  <a:pt x="600083" y="51851"/>
                </a:lnTo>
                <a:lnTo>
                  <a:pt x="616481" y="55518"/>
                </a:lnTo>
                <a:lnTo>
                  <a:pt x="635771" y="56758"/>
                </a:lnTo>
                <a:lnTo>
                  <a:pt x="638160" y="56066"/>
                </a:lnTo>
                <a:lnTo>
                  <a:pt x="639752" y="54811"/>
                </a:lnTo>
                <a:lnTo>
                  <a:pt x="642938" y="4992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341935" name="SMARTInkShape-2363"/>
          <p:cNvSpPr/>
          <p:nvPr/>
        </p:nvSpPr>
        <p:spPr bwMode="auto">
          <a:xfrm>
            <a:off x="7458075" y="6093620"/>
            <a:ext cx="497350" cy="21431"/>
          </a:xfrm>
          <a:custGeom>
            <a:avLst/>
            <a:gdLst/>
            <a:ahLst/>
            <a:cxnLst/>
            <a:rect l="0" t="0" r="0" b="0"/>
            <a:pathLst>
              <a:path w="497350" h="21431">
                <a:moveTo>
                  <a:pt x="0" y="0"/>
                </a:moveTo>
                <a:lnTo>
                  <a:pt x="3793" y="0"/>
                </a:lnTo>
                <a:lnTo>
                  <a:pt x="4910" y="793"/>
                </a:lnTo>
                <a:lnTo>
                  <a:pt x="5655" y="2116"/>
                </a:lnTo>
                <a:lnTo>
                  <a:pt x="7057" y="6848"/>
                </a:lnTo>
                <a:lnTo>
                  <a:pt x="7144" y="21316"/>
                </a:lnTo>
                <a:lnTo>
                  <a:pt x="7144" y="17604"/>
                </a:lnTo>
                <a:lnTo>
                  <a:pt x="7938" y="16499"/>
                </a:lnTo>
                <a:lnTo>
                  <a:pt x="10937" y="15269"/>
                </a:lnTo>
                <a:lnTo>
                  <a:pt x="23733" y="12299"/>
                </a:lnTo>
                <a:lnTo>
                  <a:pt x="27729" y="10580"/>
                </a:lnTo>
                <a:lnTo>
                  <a:pt x="31186" y="10228"/>
                </a:lnTo>
                <a:lnTo>
                  <a:pt x="66039" y="14082"/>
                </a:lnTo>
                <a:lnTo>
                  <a:pt x="98126" y="14259"/>
                </a:lnTo>
                <a:lnTo>
                  <a:pt x="130073" y="14283"/>
                </a:lnTo>
                <a:lnTo>
                  <a:pt x="165070" y="14285"/>
                </a:lnTo>
                <a:lnTo>
                  <a:pt x="195225" y="16403"/>
                </a:lnTo>
                <a:lnTo>
                  <a:pt x="229295" y="19941"/>
                </a:lnTo>
                <a:lnTo>
                  <a:pt x="264524" y="20989"/>
                </a:lnTo>
                <a:lnTo>
                  <a:pt x="300099" y="19182"/>
                </a:lnTo>
                <a:lnTo>
                  <a:pt x="335774" y="13620"/>
                </a:lnTo>
                <a:lnTo>
                  <a:pt x="369364" y="9062"/>
                </a:lnTo>
                <a:lnTo>
                  <a:pt x="401541" y="5595"/>
                </a:lnTo>
                <a:lnTo>
                  <a:pt x="431978" y="1658"/>
                </a:lnTo>
                <a:lnTo>
                  <a:pt x="465285" y="217"/>
                </a:lnTo>
                <a:lnTo>
                  <a:pt x="480586" y="858"/>
                </a:lnTo>
                <a:lnTo>
                  <a:pt x="497184" y="6158"/>
                </a:lnTo>
                <a:lnTo>
                  <a:pt x="497349" y="7280"/>
                </a:lnTo>
                <a:lnTo>
                  <a:pt x="495418" y="10643"/>
                </a:lnTo>
                <a:lnTo>
                  <a:pt x="493791" y="11857"/>
                </a:lnTo>
                <a:lnTo>
                  <a:pt x="470040" y="20342"/>
                </a:lnTo>
                <a:lnTo>
                  <a:pt x="450056" y="2143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41938" name="SMARTInkShape-Group706"/>
          <p:cNvGrpSpPr/>
          <p:nvPr/>
        </p:nvGrpSpPr>
        <p:grpSpPr>
          <a:xfrm>
            <a:off x="7658100" y="5381208"/>
            <a:ext cx="121445" cy="389406"/>
            <a:chOff x="7658100" y="5381208"/>
            <a:chExt cx="121445" cy="389406"/>
          </a:xfrm>
        </p:grpSpPr>
        <p:sp>
          <p:nvSpPr>
            <p:cNvPr id="2341936" name="SMARTInkShape-2364"/>
            <p:cNvSpPr/>
            <p:nvPr/>
          </p:nvSpPr>
          <p:spPr bwMode="auto">
            <a:xfrm>
              <a:off x="7658100" y="5522120"/>
              <a:ext cx="121445" cy="248494"/>
            </a:xfrm>
            <a:custGeom>
              <a:avLst/>
              <a:gdLst/>
              <a:ahLst/>
              <a:cxnLst/>
              <a:rect l="0" t="0" r="0" b="0"/>
              <a:pathLst>
                <a:path w="121445" h="248494">
                  <a:moveTo>
                    <a:pt x="0" y="121443"/>
                  </a:moveTo>
                  <a:lnTo>
                    <a:pt x="5704" y="127939"/>
                  </a:lnTo>
                  <a:lnTo>
                    <a:pt x="30000" y="162083"/>
                  </a:lnTo>
                  <a:lnTo>
                    <a:pt x="51311" y="196663"/>
                  </a:lnTo>
                  <a:lnTo>
                    <a:pt x="60906" y="216499"/>
                  </a:lnTo>
                  <a:lnTo>
                    <a:pt x="65742" y="233588"/>
                  </a:lnTo>
                  <a:lnTo>
                    <a:pt x="68906" y="239548"/>
                  </a:lnTo>
                  <a:lnTo>
                    <a:pt x="71104" y="248493"/>
                  </a:lnTo>
                  <a:lnTo>
                    <a:pt x="72009" y="248212"/>
                  </a:lnTo>
                  <a:lnTo>
                    <a:pt x="75132" y="245782"/>
                  </a:lnTo>
                  <a:lnTo>
                    <a:pt x="77048" y="239940"/>
                  </a:lnTo>
                  <a:lnTo>
                    <a:pt x="79487" y="230465"/>
                  </a:lnTo>
                  <a:lnTo>
                    <a:pt x="91872" y="196395"/>
                  </a:lnTo>
                  <a:lnTo>
                    <a:pt x="99717" y="161113"/>
                  </a:lnTo>
                  <a:lnTo>
                    <a:pt x="104643" y="132724"/>
                  </a:lnTo>
                  <a:lnTo>
                    <a:pt x="109479" y="98940"/>
                  </a:lnTo>
                  <a:lnTo>
                    <a:pt x="111880" y="80247"/>
                  </a:lnTo>
                  <a:lnTo>
                    <a:pt x="114274" y="60641"/>
                  </a:lnTo>
                  <a:lnTo>
                    <a:pt x="118257" y="26951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37" name="SMARTInkShape-2365"/>
            <p:cNvSpPr/>
            <p:nvPr/>
          </p:nvSpPr>
          <p:spPr bwMode="auto">
            <a:xfrm>
              <a:off x="7693819" y="5381208"/>
              <a:ext cx="28576" cy="383191"/>
            </a:xfrm>
            <a:custGeom>
              <a:avLst/>
              <a:gdLst/>
              <a:ahLst/>
              <a:cxnLst/>
              <a:rect l="0" t="0" r="0" b="0"/>
              <a:pathLst>
                <a:path w="28576" h="383191">
                  <a:moveTo>
                    <a:pt x="28575" y="226637"/>
                  </a:moveTo>
                  <a:lnTo>
                    <a:pt x="28575" y="222844"/>
                  </a:lnTo>
                  <a:lnTo>
                    <a:pt x="22093" y="194525"/>
                  </a:lnTo>
                  <a:lnTo>
                    <a:pt x="17726" y="161876"/>
                  </a:lnTo>
                  <a:lnTo>
                    <a:pt x="10057" y="127972"/>
                  </a:lnTo>
                  <a:lnTo>
                    <a:pt x="8801" y="100124"/>
                  </a:lnTo>
                  <a:lnTo>
                    <a:pt x="12309" y="72558"/>
                  </a:lnTo>
                  <a:lnTo>
                    <a:pt x="16013" y="41508"/>
                  </a:lnTo>
                  <a:lnTo>
                    <a:pt x="20955" y="7976"/>
                  </a:lnTo>
                  <a:lnTo>
                    <a:pt x="21336" y="0"/>
                  </a:lnTo>
                  <a:lnTo>
                    <a:pt x="21429" y="32407"/>
                  </a:lnTo>
                  <a:lnTo>
                    <a:pt x="21430" y="66163"/>
                  </a:lnTo>
                  <a:lnTo>
                    <a:pt x="19314" y="92608"/>
                  </a:lnTo>
                  <a:lnTo>
                    <a:pt x="16521" y="121824"/>
                  </a:lnTo>
                  <a:lnTo>
                    <a:pt x="15280" y="155976"/>
                  </a:lnTo>
                  <a:lnTo>
                    <a:pt x="14155" y="174767"/>
                  </a:lnTo>
                  <a:lnTo>
                    <a:pt x="12612" y="194438"/>
                  </a:lnTo>
                  <a:lnTo>
                    <a:pt x="10789" y="214695"/>
                  </a:lnTo>
                  <a:lnTo>
                    <a:pt x="9574" y="233757"/>
                  </a:lnTo>
                  <a:lnTo>
                    <a:pt x="8764" y="252021"/>
                  </a:lnTo>
                  <a:lnTo>
                    <a:pt x="7864" y="286338"/>
                  </a:lnTo>
                  <a:lnTo>
                    <a:pt x="7463" y="317464"/>
                  </a:lnTo>
                  <a:lnTo>
                    <a:pt x="7285" y="342939"/>
                  </a:lnTo>
                  <a:lnTo>
                    <a:pt x="9302" y="370898"/>
                  </a:lnTo>
                  <a:lnTo>
                    <a:pt x="12811" y="382886"/>
                  </a:lnTo>
                  <a:lnTo>
                    <a:pt x="13303" y="383190"/>
                  </a:lnTo>
                  <a:lnTo>
                    <a:pt x="8503" y="363943"/>
                  </a:lnTo>
                  <a:lnTo>
                    <a:pt x="3620" y="330311"/>
                  </a:lnTo>
                  <a:lnTo>
                    <a:pt x="1073" y="298717"/>
                  </a:lnTo>
                  <a:lnTo>
                    <a:pt x="0" y="2766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41981" name="SMARTInkShape-Group707"/>
          <p:cNvGrpSpPr/>
          <p:nvPr/>
        </p:nvGrpSpPr>
        <p:grpSpPr>
          <a:xfrm>
            <a:off x="821531" y="-68116"/>
            <a:ext cx="8314809" cy="1814731"/>
            <a:chOff x="821531" y="-68116"/>
            <a:chExt cx="8314809" cy="1814731"/>
          </a:xfrm>
        </p:grpSpPr>
        <p:sp>
          <p:nvSpPr>
            <p:cNvPr id="2341939" name="SMARTInkShape-2366"/>
            <p:cNvSpPr/>
            <p:nvPr/>
          </p:nvSpPr>
          <p:spPr bwMode="auto">
            <a:xfrm>
              <a:off x="8622506" y="450056"/>
              <a:ext cx="49729" cy="135197"/>
            </a:xfrm>
            <a:custGeom>
              <a:avLst/>
              <a:gdLst/>
              <a:ahLst/>
              <a:cxnLst/>
              <a:rect l="0" t="0" r="0" b="0"/>
              <a:pathLst>
                <a:path w="49729" h="135197">
                  <a:moveTo>
                    <a:pt x="0" y="85725"/>
                  </a:moveTo>
                  <a:lnTo>
                    <a:pt x="3793" y="85725"/>
                  </a:lnTo>
                  <a:lnTo>
                    <a:pt x="4910" y="87313"/>
                  </a:lnTo>
                  <a:lnTo>
                    <a:pt x="13207" y="119311"/>
                  </a:lnTo>
                  <a:lnTo>
                    <a:pt x="15924" y="126581"/>
                  </a:lnTo>
                  <a:lnTo>
                    <a:pt x="17760" y="129631"/>
                  </a:lnTo>
                  <a:lnTo>
                    <a:pt x="19777" y="131665"/>
                  </a:lnTo>
                  <a:lnTo>
                    <a:pt x="24136" y="133924"/>
                  </a:lnTo>
                  <a:lnTo>
                    <a:pt x="31052" y="135196"/>
                  </a:lnTo>
                  <a:lnTo>
                    <a:pt x="35762" y="133377"/>
                  </a:lnTo>
                  <a:lnTo>
                    <a:pt x="38129" y="131780"/>
                  </a:lnTo>
                  <a:lnTo>
                    <a:pt x="45252" y="121949"/>
                  </a:lnTo>
                  <a:lnTo>
                    <a:pt x="48598" y="105189"/>
                  </a:lnTo>
                  <a:lnTo>
                    <a:pt x="49728" y="71696"/>
                  </a:lnTo>
                  <a:lnTo>
                    <a:pt x="49131" y="39941"/>
                  </a:lnTo>
                  <a:lnTo>
                    <a:pt x="428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0" name="SMARTInkShape-2367"/>
            <p:cNvSpPr/>
            <p:nvPr/>
          </p:nvSpPr>
          <p:spPr bwMode="auto">
            <a:xfrm>
              <a:off x="8479631" y="407194"/>
              <a:ext cx="164308" cy="50007"/>
            </a:xfrm>
            <a:custGeom>
              <a:avLst/>
              <a:gdLst/>
              <a:ahLst/>
              <a:cxnLst/>
              <a:rect l="0" t="0" r="0" b="0"/>
              <a:pathLst>
                <a:path w="164308" h="50007">
                  <a:moveTo>
                    <a:pt x="0" y="50006"/>
                  </a:moveTo>
                  <a:lnTo>
                    <a:pt x="30539" y="50006"/>
                  </a:lnTo>
                  <a:lnTo>
                    <a:pt x="57538" y="47889"/>
                  </a:lnTo>
                  <a:lnTo>
                    <a:pt x="92920" y="37027"/>
                  </a:lnTo>
                  <a:lnTo>
                    <a:pt x="124802" y="20006"/>
                  </a:lnTo>
                  <a:lnTo>
                    <a:pt x="1643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1" name="SMARTInkShape-2368"/>
            <p:cNvSpPr/>
            <p:nvPr/>
          </p:nvSpPr>
          <p:spPr bwMode="auto">
            <a:xfrm>
              <a:off x="8558240" y="271463"/>
              <a:ext cx="48484" cy="318580"/>
            </a:xfrm>
            <a:custGeom>
              <a:avLst/>
              <a:gdLst/>
              <a:ahLst/>
              <a:cxnLst/>
              <a:rect l="0" t="0" r="0" b="0"/>
              <a:pathLst>
                <a:path w="48484" h="318580">
                  <a:moveTo>
                    <a:pt x="14260" y="0"/>
                  </a:moveTo>
                  <a:lnTo>
                    <a:pt x="10467" y="0"/>
                  </a:lnTo>
                  <a:lnTo>
                    <a:pt x="9350" y="793"/>
                  </a:lnTo>
                  <a:lnTo>
                    <a:pt x="8605" y="2116"/>
                  </a:lnTo>
                  <a:lnTo>
                    <a:pt x="8109" y="3792"/>
                  </a:lnTo>
                  <a:lnTo>
                    <a:pt x="3618" y="9943"/>
                  </a:lnTo>
                  <a:lnTo>
                    <a:pt x="1053" y="24377"/>
                  </a:lnTo>
                  <a:lnTo>
                    <a:pt x="186" y="52175"/>
                  </a:lnTo>
                  <a:lnTo>
                    <a:pt x="35" y="83810"/>
                  </a:lnTo>
                  <a:lnTo>
                    <a:pt x="0" y="109480"/>
                  </a:lnTo>
                  <a:lnTo>
                    <a:pt x="2102" y="136764"/>
                  </a:lnTo>
                  <a:lnTo>
                    <a:pt x="4888" y="164765"/>
                  </a:lnTo>
                  <a:lnTo>
                    <a:pt x="6126" y="193085"/>
                  </a:lnTo>
                  <a:lnTo>
                    <a:pt x="8793" y="221546"/>
                  </a:lnTo>
                  <a:lnTo>
                    <a:pt x="12624" y="248484"/>
                  </a:lnTo>
                  <a:lnTo>
                    <a:pt x="20037" y="279911"/>
                  </a:lnTo>
                  <a:lnTo>
                    <a:pt x="39811" y="314397"/>
                  </a:lnTo>
                  <a:lnTo>
                    <a:pt x="44930" y="318325"/>
                  </a:lnTo>
                  <a:lnTo>
                    <a:pt x="46613" y="318579"/>
                  </a:lnTo>
                  <a:lnTo>
                    <a:pt x="47735" y="317955"/>
                  </a:lnTo>
                  <a:lnTo>
                    <a:pt x="48483" y="316745"/>
                  </a:lnTo>
                  <a:lnTo>
                    <a:pt x="42011" y="289214"/>
                  </a:lnTo>
                  <a:lnTo>
                    <a:pt x="35691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2" name="SMARTInkShape-2369"/>
            <p:cNvSpPr/>
            <p:nvPr/>
          </p:nvSpPr>
          <p:spPr bwMode="auto">
            <a:xfrm>
              <a:off x="8279791" y="442913"/>
              <a:ext cx="235560" cy="310929"/>
            </a:xfrm>
            <a:custGeom>
              <a:avLst/>
              <a:gdLst/>
              <a:ahLst/>
              <a:cxnLst/>
              <a:rect l="0" t="0" r="0" b="0"/>
              <a:pathLst>
                <a:path w="235560" h="310929">
                  <a:moveTo>
                    <a:pt x="21247" y="128587"/>
                  </a:moveTo>
                  <a:lnTo>
                    <a:pt x="28096" y="121738"/>
                  </a:lnTo>
                  <a:lnTo>
                    <a:pt x="24511" y="125323"/>
                  </a:lnTo>
                  <a:lnTo>
                    <a:pt x="13905" y="153587"/>
                  </a:lnTo>
                  <a:lnTo>
                    <a:pt x="6900" y="181767"/>
                  </a:lnTo>
                  <a:lnTo>
                    <a:pt x="1914" y="215252"/>
                  </a:lnTo>
                  <a:lnTo>
                    <a:pt x="437" y="248193"/>
                  </a:lnTo>
                  <a:lnTo>
                    <a:pt x="0" y="275944"/>
                  </a:lnTo>
                  <a:lnTo>
                    <a:pt x="633" y="306683"/>
                  </a:lnTo>
                  <a:lnTo>
                    <a:pt x="1948" y="309230"/>
                  </a:lnTo>
                  <a:lnTo>
                    <a:pt x="3618" y="310928"/>
                  </a:lnTo>
                  <a:lnTo>
                    <a:pt x="5526" y="310473"/>
                  </a:lnTo>
                  <a:lnTo>
                    <a:pt x="9761" y="305734"/>
                  </a:lnTo>
                  <a:lnTo>
                    <a:pt x="27457" y="273066"/>
                  </a:lnTo>
                  <a:lnTo>
                    <a:pt x="36933" y="242921"/>
                  </a:lnTo>
                  <a:lnTo>
                    <a:pt x="42241" y="218296"/>
                  </a:lnTo>
                  <a:lnTo>
                    <a:pt x="47246" y="191476"/>
                  </a:lnTo>
                  <a:lnTo>
                    <a:pt x="52117" y="163682"/>
                  </a:lnTo>
                  <a:lnTo>
                    <a:pt x="59321" y="128843"/>
                  </a:lnTo>
                  <a:lnTo>
                    <a:pt x="66482" y="105997"/>
                  </a:lnTo>
                  <a:lnTo>
                    <a:pt x="68866" y="102414"/>
                  </a:lnTo>
                  <a:lnTo>
                    <a:pt x="71250" y="100820"/>
                  </a:lnTo>
                  <a:lnTo>
                    <a:pt x="73632" y="100551"/>
                  </a:lnTo>
                  <a:lnTo>
                    <a:pt x="76014" y="102752"/>
                  </a:lnTo>
                  <a:lnTo>
                    <a:pt x="80777" y="111549"/>
                  </a:lnTo>
                  <a:lnTo>
                    <a:pt x="84599" y="143096"/>
                  </a:lnTo>
                  <a:lnTo>
                    <a:pt x="86055" y="175307"/>
                  </a:lnTo>
                  <a:lnTo>
                    <a:pt x="91161" y="209193"/>
                  </a:lnTo>
                  <a:lnTo>
                    <a:pt x="96907" y="238901"/>
                  </a:lnTo>
                  <a:lnTo>
                    <a:pt x="100550" y="261550"/>
                  </a:lnTo>
                  <a:lnTo>
                    <a:pt x="112015" y="276203"/>
                  </a:lnTo>
                  <a:lnTo>
                    <a:pt x="114303" y="275416"/>
                  </a:lnTo>
                  <a:lnTo>
                    <a:pt x="121078" y="270309"/>
                  </a:lnTo>
                  <a:lnTo>
                    <a:pt x="130024" y="250924"/>
                  </a:lnTo>
                  <a:lnTo>
                    <a:pt x="137703" y="225072"/>
                  </a:lnTo>
                  <a:lnTo>
                    <a:pt x="145005" y="189719"/>
                  </a:lnTo>
                  <a:lnTo>
                    <a:pt x="149805" y="162900"/>
                  </a:lnTo>
                  <a:lnTo>
                    <a:pt x="154583" y="136694"/>
                  </a:lnTo>
                  <a:lnTo>
                    <a:pt x="162530" y="105677"/>
                  </a:lnTo>
                  <a:lnTo>
                    <a:pt x="173792" y="87315"/>
                  </a:lnTo>
                  <a:lnTo>
                    <a:pt x="179797" y="82463"/>
                  </a:lnTo>
                  <a:lnTo>
                    <a:pt x="181715" y="82756"/>
                  </a:lnTo>
                  <a:lnTo>
                    <a:pt x="182995" y="84539"/>
                  </a:lnTo>
                  <a:lnTo>
                    <a:pt x="184416" y="92341"/>
                  </a:lnTo>
                  <a:lnTo>
                    <a:pt x="185328" y="123221"/>
                  </a:lnTo>
                  <a:lnTo>
                    <a:pt x="185486" y="150545"/>
                  </a:lnTo>
                  <a:lnTo>
                    <a:pt x="185540" y="184430"/>
                  </a:lnTo>
                  <a:lnTo>
                    <a:pt x="186344" y="206763"/>
                  </a:lnTo>
                  <a:lnTo>
                    <a:pt x="187668" y="209279"/>
                  </a:lnTo>
                  <a:lnTo>
                    <a:pt x="189345" y="210957"/>
                  </a:lnTo>
                  <a:lnTo>
                    <a:pt x="191256" y="211282"/>
                  </a:lnTo>
                  <a:lnTo>
                    <a:pt x="193324" y="210704"/>
                  </a:lnTo>
                  <a:lnTo>
                    <a:pt x="195496" y="209526"/>
                  </a:lnTo>
                  <a:lnTo>
                    <a:pt x="202346" y="196490"/>
                  </a:lnTo>
                  <a:lnTo>
                    <a:pt x="211771" y="164254"/>
                  </a:lnTo>
                  <a:lnTo>
                    <a:pt x="218103" y="131923"/>
                  </a:lnTo>
                  <a:lnTo>
                    <a:pt x="221127" y="97208"/>
                  </a:lnTo>
                  <a:lnTo>
                    <a:pt x="226697" y="62581"/>
                  </a:lnTo>
                  <a:lnTo>
                    <a:pt x="232580" y="33447"/>
                  </a:lnTo>
                  <a:lnTo>
                    <a:pt x="23555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3" name="SMARTInkShape-2370"/>
            <p:cNvSpPr/>
            <p:nvPr/>
          </p:nvSpPr>
          <p:spPr bwMode="auto">
            <a:xfrm>
              <a:off x="8072489" y="607539"/>
              <a:ext cx="147871" cy="570843"/>
            </a:xfrm>
            <a:custGeom>
              <a:avLst/>
              <a:gdLst/>
              <a:ahLst/>
              <a:cxnLst/>
              <a:rect l="0" t="0" r="0" b="0"/>
              <a:pathLst>
                <a:path w="147871" h="570843">
                  <a:moveTo>
                    <a:pt x="21380" y="13967"/>
                  </a:moveTo>
                  <a:lnTo>
                    <a:pt x="10738" y="3325"/>
                  </a:lnTo>
                  <a:lnTo>
                    <a:pt x="6596" y="1300"/>
                  </a:lnTo>
                  <a:lnTo>
                    <a:pt x="1262" y="0"/>
                  </a:lnTo>
                  <a:lnTo>
                    <a:pt x="824" y="687"/>
                  </a:lnTo>
                  <a:lnTo>
                    <a:pt x="0" y="16282"/>
                  </a:lnTo>
                  <a:lnTo>
                    <a:pt x="765" y="24521"/>
                  </a:lnTo>
                  <a:lnTo>
                    <a:pt x="6652" y="49119"/>
                  </a:lnTo>
                  <a:lnTo>
                    <a:pt x="7005" y="59099"/>
                  </a:lnTo>
                  <a:lnTo>
                    <a:pt x="7829" y="60724"/>
                  </a:lnTo>
                  <a:lnTo>
                    <a:pt x="9170" y="61807"/>
                  </a:lnTo>
                  <a:lnTo>
                    <a:pt x="13235" y="63546"/>
                  </a:lnTo>
                  <a:lnTo>
                    <a:pt x="17732" y="60054"/>
                  </a:lnTo>
                  <a:lnTo>
                    <a:pt x="19758" y="56146"/>
                  </a:lnTo>
                  <a:lnTo>
                    <a:pt x="21060" y="50962"/>
                  </a:lnTo>
                  <a:lnTo>
                    <a:pt x="21237" y="52370"/>
                  </a:lnTo>
                  <a:lnTo>
                    <a:pt x="23483" y="80447"/>
                  </a:lnTo>
                  <a:lnTo>
                    <a:pt x="27077" y="105426"/>
                  </a:lnTo>
                  <a:lnTo>
                    <a:pt x="31320" y="137695"/>
                  </a:lnTo>
                  <a:lnTo>
                    <a:pt x="34357" y="156777"/>
                  </a:lnTo>
                  <a:lnTo>
                    <a:pt x="37969" y="177436"/>
                  </a:lnTo>
                  <a:lnTo>
                    <a:pt x="41964" y="199147"/>
                  </a:lnTo>
                  <a:lnTo>
                    <a:pt x="47009" y="222351"/>
                  </a:lnTo>
                  <a:lnTo>
                    <a:pt x="52753" y="246553"/>
                  </a:lnTo>
                  <a:lnTo>
                    <a:pt x="58964" y="271418"/>
                  </a:lnTo>
                  <a:lnTo>
                    <a:pt x="65486" y="295932"/>
                  </a:lnTo>
                  <a:lnTo>
                    <a:pt x="72215" y="320213"/>
                  </a:lnTo>
                  <a:lnTo>
                    <a:pt x="79082" y="344337"/>
                  </a:lnTo>
                  <a:lnTo>
                    <a:pt x="85249" y="367564"/>
                  </a:lnTo>
                  <a:lnTo>
                    <a:pt x="90946" y="390192"/>
                  </a:lnTo>
                  <a:lnTo>
                    <a:pt x="96332" y="412421"/>
                  </a:lnTo>
                  <a:lnTo>
                    <a:pt x="101511" y="433591"/>
                  </a:lnTo>
                  <a:lnTo>
                    <a:pt x="106551" y="454054"/>
                  </a:lnTo>
                  <a:lnTo>
                    <a:pt x="111498" y="474046"/>
                  </a:lnTo>
                  <a:lnTo>
                    <a:pt x="119111" y="506842"/>
                  </a:lnTo>
                  <a:lnTo>
                    <a:pt x="123553" y="533060"/>
                  </a:lnTo>
                  <a:lnTo>
                    <a:pt x="122054" y="565061"/>
                  </a:lnTo>
                  <a:lnTo>
                    <a:pt x="121833" y="569482"/>
                  </a:lnTo>
                  <a:lnTo>
                    <a:pt x="120893" y="570842"/>
                  </a:lnTo>
                  <a:lnTo>
                    <a:pt x="119471" y="570161"/>
                  </a:lnTo>
                  <a:lnTo>
                    <a:pt x="97049" y="534911"/>
                  </a:lnTo>
                  <a:lnTo>
                    <a:pt x="85173" y="508229"/>
                  </a:lnTo>
                  <a:lnTo>
                    <a:pt x="74603" y="472558"/>
                  </a:lnTo>
                  <a:lnTo>
                    <a:pt x="69561" y="451457"/>
                  </a:lnTo>
                  <a:lnTo>
                    <a:pt x="64614" y="428658"/>
                  </a:lnTo>
                  <a:lnTo>
                    <a:pt x="59728" y="404728"/>
                  </a:lnTo>
                  <a:lnTo>
                    <a:pt x="54882" y="380043"/>
                  </a:lnTo>
                  <a:lnTo>
                    <a:pt x="50065" y="354855"/>
                  </a:lnTo>
                  <a:lnTo>
                    <a:pt x="45265" y="329332"/>
                  </a:lnTo>
                  <a:lnTo>
                    <a:pt x="42066" y="303586"/>
                  </a:lnTo>
                  <a:lnTo>
                    <a:pt x="39933" y="277690"/>
                  </a:lnTo>
                  <a:lnTo>
                    <a:pt x="38511" y="251695"/>
                  </a:lnTo>
                  <a:lnTo>
                    <a:pt x="38357" y="227221"/>
                  </a:lnTo>
                  <a:lnTo>
                    <a:pt x="39048" y="203761"/>
                  </a:lnTo>
                  <a:lnTo>
                    <a:pt x="40302" y="180978"/>
                  </a:lnTo>
                  <a:lnTo>
                    <a:pt x="42726" y="161026"/>
                  </a:lnTo>
                  <a:lnTo>
                    <a:pt x="49652" y="126158"/>
                  </a:lnTo>
                  <a:lnTo>
                    <a:pt x="62256" y="96903"/>
                  </a:lnTo>
                  <a:lnTo>
                    <a:pt x="85085" y="64470"/>
                  </a:lnTo>
                  <a:lnTo>
                    <a:pt x="106930" y="46923"/>
                  </a:lnTo>
                  <a:lnTo>
                    <a:pt x="114132" y="43081"/>
                  </a:lnTo>
                  <a:lnTo>
                    <a:pt x="120521" y="42108"/>
                  </a:lnTo>
                  <a:lnTo>
                    <a:pt x="126368" y="43046"/>
                  </a:lnTo>
                  <a:lnTo>
                    <a:pt x="136304" y="48323"/>
                  </a:lnTo>
                  <a:lnTo>
                    <a:pt x="143365" y="55959"/>
                  </a:lnTo>
                  <a:lnTo>
                    <a:pt x="147033" y="66762"/>
                  </a:lnTo>
                  <a:lnTo>
                    <a:pt x="147870" y="80294"/>
                  </a:lnTo>
                  <a:lnTo>
                    <a:pt x="143084" y="105763"/>
                  </a:lnTo>
                  <a:lnTo>
                    <a:pt x="131171" y="133417"/>
                  </a:lnTo>
                  <a:lnTo>
                    <a:pt x="112564" y="166973"/>
                  </a:lnTo>
                  <a:lnTo>
                    <a:pt x="106606" y="182069"/>
                  </a:lnTo>
                  <a:lnTo>
                    <a:pt x="103708" y="187104"/>
                  </a:lnTo>
                  <a:lnTo>
                    <a:pt x="104047" y="187336"/>
                  </a:lnTo>
                  <a:lnTo>
                    <a:pt x="105066" y="186696"/>
                  </a:lnTo>
                  <a:lnTo>
                    <a:pt x="114249" y="1639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4" name="SMARTInkShape-2371"/>
            <p:cNvSpPr/>
            <p:nvPr/>
          </p:nvSpPr>
          <p:spPr bwMode="auto">
            <a:xfrm>
              <a:off x="8615363" y="385763"/>
              <a:ext cx="92869" cy="13295"/>
            </a:xfrm>
            <a:custGeom>
              <a:avLst/>
              <a:gdLst/>
              <a:ahLst/>
              <a:cxnLst/>
              <a:rect l="0" t="0" r="0" b="0"/>
              <a:pathLst>
                <a:path w="92869" h="13295">
                  <a:moveTo>
                    <a:pt x="0" y="7143"/>
                  </a:moveTo>
                  <a:lnTo>
                    <a:pt x="0" y="13294"/>
                  </a:lnTo>
                  <a:lnTo>
                    <a:pt x="0" y="8049"/>
                  </a:lnTo>
                  <a:lnTo>
                    <a:pt x="3792" y="3619"/>
                  </a:lnTo>
                  <a:lnTo>
                    <a:pt x="7770" y="1608"/>
                  </a:lnTo>
                  <a:lnTo>
                    <a:pt x="24835" y="211"/>
                  </a:lnTo>
                  <a:lnTo>
                    <a:pt x="57386" y="18"/>
                  </a:lnTo>
                  <a:lnTo>
                    <a:pt x="928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5" name="SMARTInkShape-2372"/>
            <p:cNvSpPr/>
            <p:nvPr/>
          </p:nvSpPr>
          <p:spPr bwMode="auto">
            <a:xfrm>
              <a:off x="7695281" y="1294419"/>
              <a:ext cx="162845" cy="225391"/>
            </a:xfrm>
            <a:custGeom>
              <a:avLst/>
              <a:gdLst/>
              <a:ahLst/>
              <a:cxnLst/>
              <a:rect l="0" t="0" r="0" b="0"/>
              <a:pathLst>
                <a:path w="162845" h="225391">
                  <a:moveTo>
                    <a:pt x="19969" y="27175"/>
                  </a:moveTo>
                  <a:lnTo>
                    <a:pt x="19969" y="23382"/>
                  </a:lnTo>
                  <a:lnTo>
                    <a:pt x="17852" y="19404"/>
                  </a:lnTo>
                  <a:lnTo>
                    <a:pt x="15059" y="14990"/>
                  </a:lnTo>
                  <a:lnTo>
                    <a:pt x="12693" y="8042"/>
                  </a:lnTo>
                  <a:lnTo>
                    <a:pt x="6762" y="0"/>
                  </a:lnTo>
                  <a:lnTo>
                    <a:pt x="5776" y="28552"/>
                  </a:lnTo>
                  <a:lnTo>
                    <a:pt x="1917" y="56599"/>
                  </a:lnTo>
                  <a:lnTo>
                    <a:pt x="40" y="82850"/>
                  </a:lnTo>
                  <a:lnTo>
                    <a:pt x="0" y="111451"/>
                  </a:lnTo>
                  <a:lnTo>
                    <a:pt x="2627" y="137391"/>
                  </a:lnTo>
                  <a:lnTo>
                    <a:pt x="6440" y="162149"/>
                  </a:lnTo>
                  <a:lnTo>
                    <a:pt x="15167" y="196284"/>
                  </a:lnTo>
                  <a:lnTo>
                    <a:pt x="19149" y="206589"/>
                  </a:lnTo>
                  <a:lnTo>
                    <a:pt x="24185" y="213460"/>
                  </a:lnTo>
                  <a:lnTo>
                    <a:pt x="36130" y="221093"/>
                  </a:lnTo>
                  <a:lnTo>
                    <a:pt x="63828" y="225390"/>
                  </a:lnTo>
                  <a:lnTo>
                    <a:pt x="83647" y="217929"/>
                  </a:lnTo>
                  <a:lnTo>
                    <a:pt x="112656" y="195878"/>
                  </a:lnTo>
                  <a:lnTo>
                    <a:pt x="131013" y="176766"/>
                  </a:lnTo>
                  <a:lnTo>
                    <a:pt x="152355" y="143994"/>
                  </a:lnTo>
                  <a:lnTo>
                    <a:pt x="162844" y="1271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6" name="SMARTInkShape-2373"/>
            <p:cNvSpPr/>
            <p:nvPr/>
          </p:nvSpPr>
          <p:spPr bwMode="auto">
            <a:xfrm>
              <a:off x="8979720" y="265438"/>
              <a:ext cx="156620" cy="62757"/>
            </a:xfrm>
            <a:custGeom>
              <a:avLst/>
              <a:gdLst/>
              <a:ahLst/>
              <a:cxnLst/>
              <a:rect l="0" t="0" r="0" b="0"/>
              <a:pathLst>
                <a:path w="156620" h="62757">
                  <a:moveTo>
                    <a:pt x="14261" y="13168"/>
                  </a:moveTo>
                  <a:lnTo>
                    <a:pt x="8110" y="13168"/>
                  </a:lnTo>
                  <a:lnTo>
                    <a:pt x="7779" y="13962"/>
                  </a:lnTo>
                  <a:lnTo>
                    <a:pt x="7412" y="16961"/>
                  </a:lnTo>
                  <a:lnTo>
                    <a:pt x="5132" y="20939"/>
                  </a:lnTo>
                  <a:lnTo>
                    <a:pt x="2266" y="25353"/>
                  </a:lnTo>
                  <a:lnTo>
                    <a:pt x="654" y="32301"/>
                  </a:lnTo>
                  <a:lnTo>
                    <a:pt x="0" y="51271"/>
                  </a:lnTo>
                  <a:lnTo>
                    <a:pt x="2102" y="56032"/>
                  </a:lnTo>
                  <a:lnTo>
                    <a:pt x="6127" y="61764"/>
                  </a:lnTo>
                  <a:lnTo>
                    <a:pt x="8794" y="62547"/>
                  </a:lnTo>
                  <a:lnTo>
                    <a:pt x="10617" y="62756"/>
                  </a:lnTo>
                  <a:lnTo>
                    <a:pt x="14758" y="60872"/>
                  </a:lnTo>
                  <a:lnTo>
                    <a:pt x="24808" y="52522"/>
                  </a:lnTo>
                  <a:lnTo>
                    <a:pt x="26886" y="48386"/>
                  </a:lnTo>
                  <a:lnTo>
                    <a:pt x="27440" y="46172"/>
                  </a:lnTo>
                  <a:lnTo>
                    <a:pt x="28603" y="44695"/>
                  </a:lnTo>
                  <a:lnTo>
                    <a:pt x="32012" y="43055"/>
                  </a:lnTo>
                  <a:lnTo>
                    <a:pt x="33239" y="41824"/>
                  </a:lnTo>
                  <a:lnTo>
                    <a:pt x="34602" y="38340"/>
                  </a:lnTo>
                  <a:lnTo>
                    <a:pt x="35759" y="37093"/>
                  </a:lnTo>
                  <a:lnTo>
                    <a:pt x="39161" y="35708"/>
                  </a:lnTo>
                  <a:lnTo>
                    <a:pt x="40387" y="36132"/>
                  </a:lnTo>
                  <a:lnTo>
                    <a:pt x="41203" y="37209"/>
                  </a:lnTo>
                  <a:lnTo>
                    <a:pt x="41747" y="38720"/>
                  </a:lnTo>
                  <a:lnTo>
                    <a:pt x="42904" y="39728"/>
                  </a:lnTo>
                  <a:lnTo>
                    <a:pt x="46306" y="40848"/>
                  </a:lnTo>
                  <a:lnTo>
                    <a:pt x="47531" y="41940"/>
                  </a:lnTo>
                  <a:lnTo>
                    <a:pt x="50559" y="48966"/>
                  </a:lnTo>
                  <a:lnTo>
                    <a:pt x="56103" y="54944"/>
                  </a:lnTo>
                  <a:lnTo>
                    <a:pt x="57237" y="54512"/>
                  </a:lnTo>
                  <a:lnTo>
                    <a:pt x="87626" y="35417"/>
                  </a:lnTo>
                  <a:lnTo>
                    <a:pt x="122839" y="15737"/>
                  </a:lnTo>
                  <a:lnTo>
                    <a:pt x="133128" y="9255"/>
                  </a:lnTo>
                  <a:lnTo>
                    <a:pt x="148307" y="4546"/>
                  </a:lnTo>
                  <a:lnTo>
                    <a:pt x="155392" y="0"/>
                  </a:lnTo>
                  <a:lnTo>
                    <a:pt x="155974" y="421"/>
                  </a:lnTo>
                  <a:lnTo>
                    <a:pt x="156619" y="3005"/>
                  </a:lnTo>
                  <a:lnTo>
                    <a:pt x="154790" y="6799"/>
                  </a:lnTo>
                  <a:lnTo>
                    <a:pt x="149993" y="13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7" name="SMARTInkShape-2374"/>
            <p:cNvSpPr/>
            <p:nvPr/>
          </p:nvSpPr>
          <p:spPr bwMode="auto">
            <a:xfrm>
              <a:off x="8751501" y="201979"/>
              <a:ext cx="221050" cy="314602"/>
            </a:xfrm>
            <a:custGeom>
              <a:avLst/>
              <a:gdLst/>
              <a:ahLst/>
              <a:cxnLst/>
              <a:rect l="0" t="0" r="0" b="0"/>
              <a:pathLst>
                <a:path w="221050" h="314602">
                  <a:moveTo>
                    <a:pt x="21024" y="190927"/>
                  </a:moveTo>
                  <a:lnTo>
                    <a:pt x="21024" y="194720"/>
                  </a:lnTo>
                  <a:lnTo>
                    <a:pt x="18907" y="198698"/>
                  </a:lnTo>
                  <a:lnTo>
                    <a:pt x="11081" y="211512"/>
                  </a:lnTo>
                  <a:lnTo>
                    <a:pt x="2685" y="235034"/>
                  </a:lnTo>
                  <a:lnTo>
                    <a:pt x="0" y="269672"/>
                  </a:lnTo>
                  <a:lnTo>
                    <a:pt x="3506" y="287196"/>
                  </a:lnTo>
                  <a:lnTo>
                    <a:pt x="12604" y="313222"/>
                  </a:lnTo>
                  <a:lnTo>
                    <a:pt x="13823" y="314526"/>
                  </a:lnTo>
                  <a:lnTo>
                    <a:pt x="15430" y="314601"/>
                  </a:lnTo>
                  <a:lnTo>
                    <a:pt x="27504" y="309019"/>
                  </a:lnTo>
                  <a:lnTo>
                    <a:pt x="49825" y="276760"/>
                  </a:lnTo>
                  <a:lnTo>
                    <a:pt x="61837" y="253136"/>
                  </a:lnTo>
                  <a:lnTo>
                    <a:pt x="70423" y="226028"/>
                  </a:lnTo>
                  <a:lnTo>
                    <a:pt x="77947" y="191140"/>
                  </a:lnTo>
                  <a:lnTo>
                    <a:pt x="81513" y="183613"/>
                  </a:lnTo>
                  <a:lnTo>
                    <a:pt x="83575" y="181289"/>
                  </a:lnTo>
                  <a:lnTo>
                    <a:pt x="87983" y="178706"/>
                  </a:lnTo>
                  <a:lnTo>
                    <a:pt x="89476" y="178811"/>
                  </a:lnTo>
                  <a:lnTo>
                    <a:pt x="90471" y="179675"/>
                  </a:lnTo>
                  <a:lnTo>
                    <a:pt x="91134" y="181044"/>
                  </a:lnTo>
                  <a:lnTo>
                    <a:pt x="92069" y="194349"/>
                  </a:lnTo>
                  <a:lnTo>
                    <a:pt x="88053" y="204619"/>
                  </a:lnTo>
                  <a:lnTo>
                    <a:pt x="73772" y="234652"/>
                  </a:lnTo>
                  <a:lnTo>
                    <a:pt x="64318" y="267295"/>
                  </a:lnTo>
                  <a:lnTo>
                    <a:pt x="64969" y="268033"/>
                  </a:lnTo>
                  <a:lnTo>
                    <a:pt x="67806" y="268853"/>
                  </a:lnTo>
                  <a:lnTo>
                    <a:pt x="73831" y="264984"/>
                  </a:lnTo>
                  <a:lnTo>
                    <a:pt x="101911" y="238598"/>
                  </a:lnTo>
                  <a:lnTo>
                    <a:pt x="104599" y="233810"/>
                  </a:lnTo>
                  <a:lnTo>
                    <a:pt x="106587" y="229036"/>
                  </a:lnTo>
                  <a:lnTo>
                    <a:pt x="116566" y="217122"/>
                  </a:lnTo>
                  <a:lnTo>
                    <a:pt x="121167" y="214476"/>
                  </a:lnTo>
                  <a:lnTo>
                    <a:pt x="123505" y="213770"/>
                  </a:lnTo>
                  <a:lnTo>
                    <a:pt x="125063" y="212506"/>
                  </a:lnTo>
                  <a:lnTo>
                    <a:pt x="126795" y="208984"/>
                  </a:lnTo>
                  <a:lnTo>
                    <a:pt x="128051" y="208522"/>
                  </a:lnTo>
                  <a:lnTo>
                    <a:pt x="129681" y="209007"/>
                  </a:lnTo>
                  <a:lnTo>
                    <a:pt x="131562" y="210124"/>
                  </a:lnTo>
                  <a:lnTo>
                    <a:pt x="132816" y="210075"/>
                  </a:lnTo>
                  <a:lnTo>
                    <a:pt x="133652" y="209249"/>
                  </a:lnTo>
                  <a:lnTo>
                    <a:pt x="134209" y="207904"/>
                  </a:lnTo>
                  <a:lnTo>
                    <a:pt x="135374" y="207008"/>
                  </a:lnTo>
                  <a:lnTo>
                    <a:pt x="140807" y="204952"/>
                  </a:lnTo>
                  <a:lnTo>
                    <a:pt x="145169" y="201658"/>
                  </a:lnTo>
                  <a:lnTo>
                    <a:pt x="147637" y="197549"/>
                  </a:lnTo>
                  <a:lnTo>
                    <a:pt x="149528" y="193076"/>
                  </a:lnTo>
                  <a:lnTo>
                    <a:pt x="168721" y="158892"/>
                  </a:lnTo>
                  <a:lnTo>
                    <a:pt x="175029" y="139102"/>
                  </a:lnTo>
                  <a:lnTo>
                    <a:pt x="177563" y="106489"/>
                  </a:lnTo>
                  <a:lnTo>
                    <a:pt x="181855" y="76881"/>
                  </a:lnTo>
                  <a:lnTo>
                    <a:pt x="184644" y="48102"/>
                  </a:lnTo>
                  <a:lnTo>
                    <a:pt x="184333" y="27430"/>
                  </a:lnTo>
                  <a:lnTo>
                    <a:pt x="179152" y="4640"/>
                  </a:lnTo>
                  <a:lnTo>
                    <a:pt x="176449" y="2442"/>
                  </a:lnTo>
                  <a:lnTo>
                    <a:pt x="167096" y="0"/>
                  </a:lnTo>
                  <a:lnTo>
                    <a:pt x="159234" y="1031"/>
                  </a:lnTo>
                  <a:lnTo>
                    <a:pt x="156027" y="2417"/>
                  </a:lnTo>
                  <a:lnTo>
                    <a:pt x="150346" y="8191"/>
                  </a:lnTo>
                  <a:lnTo>
                    <a:pt x="147720" y="11953"/>
                  </a:lnTo>
                  <a:lnTo>
                    <a:pt x="144024" y="28625"/>
                  </a:lnTo>
                  <a:lnTo>
                    <a:pt x="143568" y="60501"/>
                  </a:lnTo>
                  <a:lnTo>
                    <a:pt x="150299" y="92668"/>
                  </a:lnTo>
                  <a:lnTo>
                    <a:pt x="155473" y="109157"/>
                  </a:lnTo>
                  <a:lnTo>
                    <a:pt x="172471" y="137806"/>
                  </a:lnTo>
                  <a:lnTo>
                    <a:pt x="175964" y="141226"/>
                  </a:lnTo>
                  <a:lnTo>
                    <a:pt x="184078" y="145025"/>
                  </a:lnTo>
                  <a:lnTo>
                    <a:pt x="221049" y="1480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8" name="SMARTInkShape-2375"/>
            <p:cNvSpPr/>
            <p:nvPr/>
          </p:nvSpPr>
          <p:spPr bwMode="auto">
            <a:xfrm>
              <a:off x="7686701" y="764381"/>
              <a:ext cx="21406" cy="42864"/>
            </a:xfrm>
            <a:custGeom>
              <a:avLst/>
              <a:gdLst/>
              <a:ahLst/>
              <a:cxnLst/>
              <a:rect l="0" t="0" r="0" b="0"/>
              <a:pathLst>
                <a:path w="21406" h="42864">
                  <a:moveTo>
                    <a:pt x="7118" y="42863"/>
                  </a:moveTo>
                  <a:lnTo>
                    <a:pt x="967" y="36712"/>
                  </a:lnTo>
                  <a:lnTo>
                    <a:pt x="61" y="29655"/>
                  </a:lnTo>
                  <a:lnTo>
                    <a:pt x="0" y="25103"/>
                  </a:lnTo>
                  <a:lnTo>
                    <a:pt x="2102" y="20947"/>
                  </a:lnTo>
                  <a:lnTo>
                    <a:pt x="214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49" name="SMARTInkShape-2376"/>
            <p:cNvSpPr/>
            <p:nvPr/>
          </p:nvSpPr>
          <p:spPr bwMode="auto">
            <a:xfrm>
              <a:off x="7643813" y="900113"/>
              <a:ext cx="326778" cy="219487"/>
            </a:xfrm>
            <a:custGeom>
              <a:avLst/>
              <a:gdLst/>
              <a:ahLst/>
              <a:cxnLst/>
              <a:rect l="0" t="0" r="0" b="0"/>
              <a:pathLst>
                <a:path w="326778" h="219487">
                  <a:moveTo>
                    <a:pt x="0" y="92868"/>
                  </a:moveTo>
                  <a:lnTo>
                    <a:pt x="0" y="124302"/>
                  </a:lnTo>
                  <a:lnTo>
                    <a:pt x="2116" y="154001"/>
                  </a:lnTo>
                  <a:lnTo>
                    <a:pt x="9887" y="177657"/>
                  </a:lnTo>
                  <a:lnTo>
                    <a:pt x="28188" y="211486"/>
                  </a:lnTo>
                  <a:lnTo>
                    <a:pt x="30698" y="214809"/>
                  </a:lnTo>
                  <a:lnTo>
                    <a:pt x="37720" y="218502"/>
                  </a:lnTo>
                  <a:lnTo>
                    <a:pt x="41816" y="219486"/>
                  </a:lnTo>
                  <a:lnTo>
                    <a:pt x="46133" y="218555"/>
                  </a:lnTo>
                  <a:lnTo>
                    <a:pt x="55164" y="213287"/>
                  </a:lnTo>
                  <a:lnTo>
                    <a:pt x="62352" y="203538"/>
                  </a:lnTo>
                  <a:lnTo>
                    <a:pt x="73435" y="174084"/>
                  </a:lnTo>
                  <a:lnTo>
                    <a:pt x="80848" y="143214"/>
                  </a:lnTo>
                  <a:lnTo>
                    <a:pt x="88072" y="112724"/>
                  </a:lnTo>
                  <a:lnTo>
                    <a:pt x="95239" y="83582"/>
                  </a:lnTo>
                  <a:lnTo>
                    <a:pt x="99863" y="62400"/>
                  </a:lnTo>
                  <a:lnTo>
                    <a:pt x="103385" y="56044"/>
                  </a:lnTo>
                  <a:lnTo>
                    <a:pt x="104642" y="55618"/>
                  </a:lnTo>
                  <a:lnTo>
                    <a:pt x="105480" y="56923"/>
                  </a:lnTo>
                  <a:lnTo>
                    <a:pt x="109125" y="89076"/>
                  </a:lnTo>
                  <a:lnTo>
                    <a:pt x="113278" y="124486"/>
                  </a:lnTo>
                  <a:lnTo>
                    <a:pt x="113996" y="152596"/>
                  </a:lnTo>
                  <a:lnTo>
                    <a:pt x="118002" y="173448"/>
                  </a:lnTo>
                  <a:lnTo>
                    <a:pt x="127292" y="190809"/>
                  </a:lnTo>
                  <a:lnTo>
                    <a:pt x="128517" y="189912"/>
                  </a:lnTo>
                  <a:lnTo>
                    <a:pt x="131995" y="184682"/>
                  </a:lnTo>
                  <a:lnTo>
                    <a:pt x="141490" y="156983"/>
                  </a:lnTo>
                  <a:lnTo>
                    <a:pt x="155712" y="123054"/>
                  </a:lnTo>
                  <a:lnTo>
                    <a:pt x="166401" y="93186"/>
                  </a:lnTo>
                  <a:lnTo>
                    <a:pt x="176155" y="71647"/>
                  </a:lnTo>
                  <a:lnTo>
                    <a:pt x="180949" y="67561"/>
                  </a:lnTo>
                  <a:lnTo>
                    <a:pt x="189959" y="67863"/>
                  </a:lnTo>
                  <a:lnTo>
                    <a:pt x="195696" y="69054"/>
                  </a:lnTo>
                  <a:lnTo>
                    <a:pt x="204186" y="74611"/>
                  </a:lnTo>
                  <a:lnTo>
                    <a:pt x="223689" y="91114"/>
                  </a:lnTo>
                  <a:lnTo>
                    <a:pt x="254572" y="109174"/>
                  </a:lnTo>
                  <a:lnTo>
                    <a:pt x="259408" y="110089"/>
                  </a:lnTo>
                  <a:lnTo>
                    <a:pt x="274594" y="107584"/>
                  </a:lnTo>
                  <a:lnTo>
                    <a:pt x="293027" y="101021"/>
                  </a:lnTo>
                  <a:lnTo>
                    <a:pt x="308102" y="89375"/>
                  </a:lnTo>
                  <a:lnTo>
                    <a:pt x="317949" y="75076"/>
                  </a:lnTo>
                  <a:lnTo>
                    <a:pt x="325100" y="56111"/>
                  </a:lnTo>
                  <a:lnTo>
                    <a:pt x="326777" y="34617"/>
                  </a:lnTo>
                  <a:lnTo>
                    <a:pt x="3214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0" name="SMARTInkShape-2377"/>
            <p:cNvSpPr/>
            <p:nvPr/>
          </p:nvSpPr>
          <p:spPr bwMode="auto">
            <a:xfrm>
              <a:off x="7348621" y="985838"/>
              <a:ext cx="122084" cy="269488"/>
            </a:xfrm>
            <a:custGeom>
              <a:avLst/>
              <a:gdLst/>
              <a:ahLst/>
              <a:cxnLst/>
              <a:rect l="0" t="0" r="0" b="0"/>
              <a:pathLst>
                <a:path w="122084" h="269488">
                  <a:moveTo>
                    <a:pt x="45160" y="0"/>
                  </a:moveTo>
                  <a:lnTo>
                    <a:pt x="35217" y="0"/>
                  </a:lnTo>
                  <a:lnTo>
                    <a:pt x="24575" y="3792"/>
                  </a:lnTo>
                  <a:lnTo>
                    <a:pt x="15161" y="9943"/>
                  </a:lnTo>
                  <a:lnTo>
                    <a:pt x="7343" y="24377"/>
                  </a:lnTo>
                  <a:lnTo>
                    <a:pt x="0" y="43735"/>
                  </a:lnTo>
                  <a:lnTo>
                    <a:pt x="1541" y="59654"/>
                  </a:lnTo>
                  <a:lnTo>
                    <a:pt x="15466" y="91952"/>
                  </a:lnTo>
                  <a:lnTo>
                    <a:pt x="39206" y="120469"/>
                  </a:lnTo>
                  <a:lnTo>
                    <a:pt x="59800" y="136324"/>
                  </a:lnTo>
                  <a:lnTo>
                    <a:pt x="95213" y="151850"/>
                  </a:lnTo>
                  <a:lnTo>
                    <a:pt x="109027" y="159381"/>
                  </a:lnTo>
                  <a:lnTo>
                    <a:pt x="118147" y="170431"/>
                  </a:lnTo>
                  <a:lnTo>
                    <a:pt x="122083" y="187552"/>
                  </a:lnTo>
                  <a:lnTo>
                    <a:pt x="119458" y="211498"/>
                  </a:lnTo>
                  <a:lnTo>
                    <a:pt x="109861" y="234910"/>
                  </a:lnTo>
                  <a:lnTo>
                    <a:pt x="96963" y="253135"/>
                  </a:lnTo>
                  <a:lnTo>
                    <a:pt x="83087" y="264797"/>
                  </a:lnTo>
                  <a:lnTo>
                    <a:pt x="72714" y="269487"/>
                  </a:lnTo>
                  <a:lnTo>
                    <a:pt x="70673" y="267764"/>
                  </a:lnTo>
                  <a:lnTo>
                    <a:pt x="68405" y="259500"/>
                  </a:lnTo>
                  <a:lnTo>
                    <a:pt x="70921" y="237667"/>
                  </a:lnTo>
                  <a:lnTo>
                    <a:pt x="84279" y="207297"/>
                  </a:lnTo>
                  <a:lnTo>
                    <a:pt x="96677" y="182619"/>
                  </a:lnTo>
                  <a:lnTo>
                    <a:pt x="116598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1" name="SMARTInkShape-2378"/>
            <p:cNvSpPr/>
            <p:nvPr/>
          </p:nvSpPr>
          <p:spPr bwMode="auto">
            <a:xfrm>
              <a:off x="6407945" y="365258"/>
              <a:ext cx="264319" cy="216749"/>
            </a:xfrm>
            <a:custGeom>
              <a:avLst/>
              <a:gdLst/>
              <a:ahLst/>
              <a:cxnLst/>
              <a:rect l="0" t="0" r="0" b="0"/>
              <a:pathLst>
                <a:path w="264319" h="216749">
                  <a:moveTo>
                    <a:pt x="0" y="27648"/>
                  </a:moveTo>
                  <a:lnTo>
                    <a:pt x="0" y="60103"/>
                  </a:lnTo>
                  <a:lnTo>
                    <a:pt x="0" y="94414"/>
                  </a:lnTo>
                  <a:lnTo>
                    <a:pt x="793" y="130069"/>
                  </a:lnTo>
                  <a:lnTo>
                    <a:pt x="4909" y="164975"/>
                  </a:lnTo>
                  <a:lnTo>
                    <a:pt x="6481" y="194191"/>
                  </a:lnTo>
                  <a:lnTo>
                    <a:pt x="6848" y="207765"/>
                  </a:lnTo>
                  <a:lnTo>
                    <a:pt x="8534" y="212020"/>
                  </a:lnTo>
                  <a:lnTo>
                    <a:pt x="11245" y="214856"/>
                  </a:lnTo>
                  <a:lnTo>
                    <a:pt x="14640" y="216748"/>
                  </a:lnTo>
                  <a:lnTo>
                    <a:pt x="17697" y="216421"/>
                  </a:lnTo>
                  <a:lnTo>
                    <a:pt x="20529" y="214615"/>
                  </a:lnTo>
                  <a:lnTo>
                    <a:pt x="26585" y="206788"/>
                  </a:lnTo>
                  <a:lnTo>
                    <a:pt x="43409" y="171660"/>
                  </a:lnTo>
                  <a:lnTo>
                    <a:pt x="52630" y="146422"/>
                  </a:lnTo>
                  <a:lnTo>
                    <a:pt x="62019" y="119330"/>
                  </a:lnTo>
                  <a:lnTo>
                    <a:pt x="71484" y="89298"/>
                  </a:lnTo>
                  <a:lnTo>
                    <a:pt x="80983" y="59017"/>
                  </a:lnTo>
                  <a:lnTo>
                    <a:pt x="90496" y="32329"/>
                  </a:lnTo>
                  <a:lnTo>
                    <a:pt x="100985" y="6369"/>
                  </a:lnTo>
                  <a:lnTo>
                    <a:pt x="104629" y="2350"/>
                  </a:lnTo>
                  <a:lnTo>
                    <a:pt x="108646" y="464"/>
                  </a:lnTo>
                  <a:lnTo>
                    <a:pt x="112911" y="0"/>
                  </a:lnTo>
                  <a:lnTo>
                    <a:pt x="116548" y="2866"/>
                  </a:lnTo>
                  <a:lnTo>
                    <a:pt x="125460" y="22069"/>
                  </a:lnTo>
                  <a:lnTo>
                    <a:pt x="133129" y="48661"/>
                  </a:lnTo>
                  <a:lnTo>
                    <a:pt x="140427" y="81323"/>
                  </a:lnTo>
                  <a:lnTo>
                    <a:pt x="147617" y="114548"/>
                  </a:lnTo>
                  <a:lnTo>
                    <a:pt x="159274" y="147913"/>
                  </a:lnTo>
                  <a:lnTo>
                    <a:pt x="167625" y="161268"/>
                  </a:lnTo>
                  <a:lnTo>
                    <a:pt x="176628" y="169849"/>
                  </a:lnTo>
                  <a:lnTo>
                    <a:pt x="181252" y="170868"/>
                  </a:lnTo>
                  <a:lnTo>
                    <a:pt x="185922" y="169959"/>
                  </a:lnTo>
                  <a:lnTo>
                    <a:pt x="208615" y="157095"/>
                  </a:lnTo>
                  <a:lnTo>
                    <a:pt x="236029" y="122157"/>
                  </a:lnTo>
                  <a:lnTo>
                    <a:pt x="264318" y="776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2" name="SMARTInkShape-2379"/>
            <p:cNvSpPr/>
            <p:nvPr/>
          </p:nvSpPr>
          <p:spPr bwMode="auto">
            <a:xfrm>
              <a:off x="6618556" y="321469"/>
              <a:ext cx="132231" cy="492920"/>
            </a:xfrm>
            <a:custGeom>
              <a:avLst/>
              <a:gdLst/>
              <a:ahLst/>
              <a:cxnLst/>
              <a:rect l="0" t="0" r="0" b="0"/>
              <a:pathLst>
                <a:path w="132231" h="492920">
                  <a:moveTo>
                    <a:pt x="82282" y="0"/>
                  </a:moveTo>
                  <a:lnTo>
                    <a:pt x="62806" y="31660"/>
                  </a:lnTo>
                  <a:lnTo>
                    <a:pt x="41145" y="62650"/>
                  </a:lnTo>
                  <a:lnTo>
                    <a:pt x="29338" y="88169"/>
                  </a:lnTo>
                  <a:lnTo>
                    <a:pt x="16682" y="113270"/>
                  </a:lnTo>
                  <a:lnTo>
                    <a:pt x="2520" y="145480"/>
                  </a:lnTo>
                  <a:lnTo>
                    <a:pt x="0" y="162289"/>
                  </a:lnTo>
                  <a:lnTo>
                    <a:pt x="1527" y="177697"/>
                  </a:lnTo>
                  <a:lnTo>
                    <a:pt x="4633" y="182758"/>
                  </a:lnTo>
                  <a:lnTo>
                    <a:pt x="9084" y="186133"/>
                  </a:lnTo>
                  <a:lnTo>
                    <a:pt x="14433" y="188382"/>
                  </a:lnTo>
                  <a:lnTo>
                    <a:pt x="19587" y="188294"/>
                  </a:lnTo>
                  <a:lnTo>
                    <a:pt x="29547" y="183963"/>
                  </a:lnTo>
                  <a:lnTo>
                    <a:pt x="54579" y="156047"/>
                  </a:lnTo>
                  <a:lnTo>
                    <a:pt x="75396" y="124465"/>
                  </a:lnTo>
                  <a:lnTo>
                    <a:pt x="96646" y="91559"/>
                  </a:lnTo>
                  <a:lnTo>
                    <a:pt x="120926" y="60419"/>
                  </a:lnTo>
                  <a:lnTo>
                    <a:pt x="124713" y="54567"/>
                  </a:lnTo>
                  <a:lnTo>
                    <a:pt x="127238" y="52253"/>
                  </a:lnTo>
                  <a:lnTo>
                    <a:pt x="128921" y="52298"/>
                  </a:lnTo>
                  <a:lnTo>
                    <a:pt x="130044" y="53915"/>
                  </a:lnTo>
                  <a:lnTo>
                    <a:pt x="131844" y="82499"/>
                  </a:lnTo>
                  <a:lnTo>
                    <a:pt x="132091" y="111808"/>
                  </a:lnTo>
                  <a:lnTo>
                    <a:pt x="132156" y="129307"/>
                  </a:lnTo>
                  <a:lnTo>
                    <a:pt x="132200" y="148117"/>
                  </a:lnTo>
                  <a:lnTo>
                    <a:pt x="132230" y="167801"/>
                  </a:lnTo>
                  <a:lnTo>
                    <a:pt x="130661" y="188861"/>
                  </a:lnTo>
                  <a:lnTo>
                    <a:pt x="128028" y="210838"/>
                  </a:lnTo>
                  <a:lnTo>
                    <a:pt x="124686" y="233428"/>
                  </a:lnTo>
                  <a:lnTo>
                    <a:pt x="122457" y="255631"/>
                  </a:lnTo>
                  <a:lnTo>
                    <a:pt x="120971" y="277577"/>
                  </a:lnTo>
                  <a:lnTo>
                    <a:pt x="119981" y="299351"/>
                  </a:lnTo>
                  <a:lnTo>
                    <a:pt x="118527" y="321011"/>
                  </a:lnTo>
                  <a:lnTo>
                    <a:pt x="116764" y="342595"/>
                  </a:lnTo>
                  <a:lnTo>
                    <a:pt x="114794" y="364128"/>
                  </a:lnTo>
                  <a:lnTo>
                    <a:pt x="112688" y="384039"/>
                  </a:lnTo>
                  <a:lnTo>
                    <a:pt x="110490" y="402870"/>
                  </a:lnTo>
                  <a:lnTo>
                    <a:pt x="105137" y="437022"/>
                  </a:lnTo>
                  <a:lnTo>
                    <a:pt x="97467" y="465430"/>
                  </a:lnTo>
                  <a:lnTo>
                    <a:pt x="89425" y="492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3" name="SMARTInkShape-2380"/>
            <p:cNvSpPr/>
            <p:nvPr/>
          </p:nvSpPr>
          <p:spPr bwMode="auto">
            <a:xfrm>
              <a:off x="8186738" y="1120462"/>
              <a:ext cx="255347" cy="220037"/>
            </a:xfrm>
            <a:custGeom>
              <a:avLst/>
              <a:gdLst/>
              <a:ahLst/>
              <a:cxnLst/>
              <a:rect l="0" t="0" r="0" b="0"/>
              <a:pathLst>
                <a:path w="255347" h="220037">
                  <a:moveTo>
                    <a:pt x="0" y="158269"/>
                  </a:moveTo>
                  <a:lnTo>
                    <a:pt x="0" y="178854"/>
                  </a:lnTo>
                  <a:lnTo>
                    <a:pt x="2116" y="185410"/>
                  </a:lnTo>
                  <a:lnTo>
                    <a:pt x="3792" y="188269"/>
                  </a:lnTo>
                  <a:lnTo>
                    <a:pt x="5703" y="190175"/>
                  </a:lnTo>
                  <a:lnTo>
                    <a:pt x="9942" y="192294"/>
                  </a:lnTo>
                  <a:lnTo>
                    <a:pt x="20584" y="193486"/>
                  </a:lnTo>
                  <a:lnTo>
                    <a:pt x="29257" y="189532"/>
                  </a:lnTo>
                  <a:lnTo>
                    <a:pt x="52477" y="168795"/>
                  </a:lnTo>
                  <a:lnTo>
                    <a:pt x="71455" y="141122"/>
                  </a:lnTo>
                  <a:lnTo>
                    <a:pt x="86698" y="109109"/>
                  </a:lnTo>
                  <a:lnTo>
                    <a:pt x="94832" y="79498"/>
                  </a:lnTo>
                  <a:lnTo>
                    <a:pt x="98989" y="45343"/>
                  </a:lnTo>
                  <a:lnTo>
                    <a:pt x="98915" y="25326"/>
                  </a:lnTo>
                  <a:lnTo>
                    <a:pt x="97694" y="22016"/>
                  </a:lnTo>
                  <a:lnTo>
                    <a:pt x="96085" y="19808"/>
                  </a:lnTo>
                  <a:lnTo>
                    <a:pt x="95013" y="19925"/>
                  </a:lnTo>
                  <a:lnTo>
                    <a:pt x="94298" y="21589"/>
                  </a:lnTo>
                  <a:lnTo>
                    <a:pt x="85223" y="54401"/>
                  </a:lnTo>
                  <a:lnTo>
                    <a:pt x="76100" y="89862"/>
                  </a:lnTo>
                  <a:lnTo>
                    <a:pt x="72819" y="117980"/>
                  </a:lnTo>
                  <a:lnTo>
                    <a:pt x="71710" y="150223"/>
                  </a:lnTo>
                  <a:lnTo>
                    <a:pt x="72312" y="170702"/>
                  </a:lnTo>
                  <a:lnTo>
                    <a:pt x="75265" y="179141"/>
                  </a:lnTo>
                  <a:lnTo>
                    <a:pt x="81391" y="188354"/>
                  </a:lnTo>
                  <a:lnTo>
                    <a:pt x="83629" y="189438"/>
                  </a:lnTo>
                  <a:lnTo>
                    <a:pt x="85915" y="189367"/>
                  </a:lnTo>
                  <a:lnTo>
                    <a:pt x="88233" y="188526"/>
                  </a:lnTo>
                  <a:lnTo>
                    <a:pt x="99079" y="179758"/>
                  </a:lnTo>
                  <a:lnTo>
                    <a:pt x="112057" y="151166"/>
                  </a:lnTo>
                  <a:lnTo>
                    <a:pt x="124572" y="124238"/>
                  </a:lnTo>
                  <a:lnTo>
                    <a:pt x="137539" y="96151"/>
                  </a:lnTo>
                  <a:lnTo>
                    <a:pt x="146762" y="68515"/>
                  </a:lnTo>
                  <a:lnTo>
                    <a:pt x="155635" y="37677"/>
                  </a:lnTo>
                  <a:lnTo>
                    <a:pt x="156938" y="35805"/>
                  </a:lnTo>
                  <a:lnTo>
                    <a:pt x="158600" y="35352"/>
                  </a:lnTo>
                  <a:lnTo>
                    <a:pt x="160502" y="35843"/>
                  </a:lnTo>
                  <a:lnTo>
                    <a:pt x="164732" y="40622"/>
                  </a:lnTo>
                  <a:lnTo>
                    <a:pt x="168464" y="48038"/>
                  </a:lnTo>
                  <a:lnTo>
                    <a:pt x="171981" y="80777"/>
                  </a:lnTo>
                  <a:lnTo>
                    <a:pt x="178702" y="115355"/>
                  </a:lnTo>
                  <a:lnTo>
                    <a:pt x="180254" y="117754"/>
                  </a:lnTo>
                  <a:lnTo>
                    <a:pt x="182081" y="119353"/>
                  </a:lnTo>
                  <a:lnTo>
                    <a:pt x="188345" y="121129"/>
                  </a:lnTo>
                  <a:lnTo>
                    <a:pt x="201510" y="122270"/>
                  </a:lnTo>
                  <a:lnTo>
                    <a:pt x="216868" y="114883"/>
                  </a:lnTo>
                  <a:lnTo>
                    <a:pt x="232709" y="98847"/>
                  </a:lnTo>
                  <a:lnTo>
                    <a:pt x="246580" y="71302"/>
                  </a:lnTo>
                  <a:lnTo>
                    <a:pt x="254847" y="38226"/>
                  </a:lnTo>
                  <a:lnTo>
                    <a:pt x="255346" y="23954"/>
                  </a:lnTo>
                  <a:lnTo>
                    <a:pt x="250888" y="637"/>
                  </a:lnTo>
                  <a:lnTo>
                    <a:pt x="249808" y="0"/>
                  </a:lnTo>
                  <a:lnTo>
                    <a:pt x="248295" y="1162"/>
                  </a:lnTo>
                  <a:lnTo>
                    <a:pt x="231399" y="30924"/>
                  </a:lnTo>
                  <a:lnTo>
                    <a:pt x="212232" y="63211"/>
                  </a:lnTo>
                  <a:lnTo>
                    <a:pt x="195660" y="89034"/>
                  </a:lnTo>
                  <a:lnTo>
                    <a:pt x="179828" y="116385"/>
                  </a:lnTo>
                  <a:lnTo>
                    <a:pt x="165648" y="143623"/>
                  </a:lnTo>
                  <a:lnTo>
                    <a:pt x="154054" y="168958"/>
                  </a:lnTo>
                  <a:lnTo>
                    <a:pt x="145083" y="204566"/>
                  </a:lnTo>
                  <a:lnTo>
                    <a:pt x="143856" y="214035"/>
                  </a:lnTo>
                  <a:lnTo>
                    <a:pt x="144322" y="216878"/>
                  </a:lnTo>
                  <a:lnTo>
                    <a:pt x="145427" y="218773"/>
                  </a:lnTo>
                  <a:lnTo>
                    <a:pt x="146957" y="220036"/>
                  </a:lnTo>
                  <a:lnTo>
                    <a:pt x="148771" y="219291"/>
                  </a:lnTo>
                  <a:lnTo>
                    <a:pt x="152904" y="214230"/>
                  </a:lnTo>
                  <a:lnTo>
                    <a:pt x="166933" y="180142"/>
                  </a:lnTo>
                  <a:lnTo>
                    <a:pt x="172882" y="155290"/>
                  </a:lnTo>
                  <a:lnTo>
                    <a:pt x="182405" y="126254"/>
                  </a:lnTo>
                  <a:lnTo>
                    <a:pt x="200025" y="796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4" name="SMARTInkShape-2381"/>
            <p:cNvSpPr/>
            <p:nvPr/>
          </p:nvSpPr>
          <p:spPr bwMode="auto">
            <a:xfrm>
              <a:off x="821531" y="947818"/>
              <a:ext cx="4207670" cy="123444"/>
            </a:xfrm>
            <a:custGeom>
              <a:avLst/>
              <a:gdLst/>
              <a:ahLst/>
              <a:cxnLst/>
              <a:rect l="0" t="0" r="0" b="0"/>
              <a:pathLst>
                <a:path w="4207670" h="123444">
                  <a:moveTo>
                    <a:pt x="0" y="102313"/>
                  </a:moveTo>
                  <a:lnTo>
                    <a:pt x="29663" y="104430"/>
                  </a:lnTo>
                  <a:lnTo>
                    <a:pt x="54459" y="107223"/>
                  </a:lnTo>
                  <a:lnTo>
                    <a:pt x="84000" y="108464"/>
                  </a:lnTo>
                  <a:lnTo>
                    <a:pt x="102037" y="108795"/>
                  </a:lnTo>
                  <a:lnTo>
                    <a:pt x="122000" y="109016"/>
                  </a:lnTo>
                  <a:lnTo>
                    <a:pt x="143246" y="109163"/>
                  </a:lnTo>
                  <a:lnTo>
                    <a:pt x="164554" y="109261"/>
                  </a:lnTo>
                  <a:lnTo>
                    <a:pt x="185902" y="109326"/>
                  </a:lnTo>
                  <a:lnTo>
                    <a:pt x="207279" y="109370"/>
                  </a:lnTo>
                  <a:lnTo>
                    <a:pt x="230261" y="110193"/>
                  </a:lnTo>
                  <a:lnTo>
                    <a:pt x="254314" y="111535"/>
                  </a:lnTo>
                  <a:lnTo>
                    <a:pt x="279080" y="113223"/>
                  </a:lnTo>
                  <a:lnTo>
                    <a:pt x="304322" y="113555"/>
                  </a:lnTo>
                  <a:lnTo>
                    <a:pt x="329882" y="112983"/>
                  </a:lnTo>
                  <a:lnTo>
                    <a:pt x="355652" y="111808"/>
                  </a:lnTo>
                  <a:lnTo>
                    <a:pt x="382358" y="111024"/>
                  </a:lnTo>
                  <a:lnTo>
                    <a:pt x="409687" y="110502"/>
                  </a:lnTo>
                  <a:lnTo>
                    <a:pt x="437431" y="110154"/>
                  </a:lnTo>
                  <a:lnTo>
                    <a:pt x="465452" y="109921"/>
                  </a:lnTo>
                  <a:lnTo>
                    <a:pt x="493658" y="109767"/>
                  </a:lnTo>
                  <a:lnTo>
                    <a:pt x="521986" y="109663"/>
                  </a:lnTo>
                  <a:lnTo>
                    <a:pt x="550397" y="110388"/>
                  </a:lnTo>
                  <a:lnTo>
                    <a:pt x="578863" y="111665"/>
                  </a:lnTo>
                  <a:lnTo>
                    <a:pt x="607365" y="113311"/>
                  </a:lnTo>
                  <a:lnTo>
                    <a:pt x="637479" y="114407"/>
                  </a:lnTo>
                  <a:lnTo>
                    <a:pt x="668667" y="115138"/>
                  </a:lnTo>
                  <a:lnTo>
                    <a:pt x="700572" y="115626"/>
                  </a:lnTo>
                  <a:lnTo>
                    <a:pt x="732954" y="115951"/>
                  </a:lnTo>
                  <a:lnTo>
                    <a:pt x="765655" y="116167"/>
                  </a:lnTo>
                  <a:lnTo>
                    <a:pt x="798568" y="116312"/>
                  </a:lnTo>
                  <a:lnTo>
                    <a:pt x="831623" y="117202"/>
                  </a:lnTo>
                  <a:lnTo>
                    <a:pt x="864771" y="118589"/>
                  </a:lnTo>
                  <a:lnTo>
                    <a:pt x="897983" y="120308"/>
                  </a:lnTo>
                  <a:lnTo>
                    <a:pt x="932030" y="121453"/>
                  </a:lnTo>
                  <a:lnTo>
                    <a:pt x="966635" y="122217"/>
                  </a:lnTo>
                  <a:lnTo>
                    <a:pt x="1001611" y="122726"/>
                  </a:lnTo>
                  <a:lnTo>
                    <a:pt x="1036834" y="123066"/>
                  </a:lnTo>
                  <a:lnTo>
                    <a:pt x="1072223" y="123292"/>
                  </a:lnTo>
                  <a:lnTo>
                    <a:pt x="1107722" y="123443"/>
                  </a:lnTo>
                  <a:lnTo>
                    <a:pt x="1144881" y="122750"/>
                  </a:lnTo>
                  <a:lnTo>
                    <a:pt x="1183148" y="121494"/>
                  </a:lnTo>
                  <a:lnTo>
                    <a:pt x="1222153" y="119863"/>
                  </a:lnTo>
                  <a:lnTo>
                    <a:pt x="1261650" y="117982"/>
                  </a:lnTo>
                  <a:lnTo>
                    <a:pt x="1301475" y="115934"/>
                  </a:lnTo>
                  <a:lnTo>
                    <a:pt x="1341519" y="113775"/>
                  </a:lnTo>
                  <a:lnTo>
                    <a:pt x="1382502" y="110748"/>
                  </a:lnTo>
                  <a:lnTo>
                    <a:pt x="1424112" y="107143"/>
                  </a:lnTo>
                  <a:lnTo>
                    <a:pt x="1466139" y="103152"/>
                  </a:lnTo>
                  <a:lnTo>
                    <a:pt x="1509239" y="98903"/>
                  </a:lnTo>
                  <a:lnTo>
                    <a:pt x="1553053" y="94484"/>
                  </a:lnTo>
                  <a:lnTo>
                    <a:pt x="1597344" y="89950"/>
                  </a:lnTo>
                  <a:lnTo>
                    <a:pt x="1641159" y="86134"/>
                  </a:lnTo>
                  <a:lnTo>
                    <a:pt x="1684656" y="82795"/>
                  </a:lnTo>
                  <a:lnTo>
                    <a:pt x="1727941" y="79776"/>
                  </a:lnTo>
                  <a:lnTo>
                    <a:pt x="1771086" y="76176"/>
                  </a:lnTo>
                  <a:lnTo>
                    <a:pt x="1814137" y="72189"/>
                  </a:lnTo>
                  <a:lnTo>
                    <a:pt x="1857124" y="67943"/>
                  </a:lnTo>
                  <a:lnTo>
                    <a:pt x="1900864" y="63525"/>
                  </a:lnTo>
                  <a:lnTo>
                    <a:pt x="1945106" y="58992"/>
                  </a:lnTo>
                  <a:lnTo>
                    <a:pt x="1989681" y="54382"/>
                  </a:lnTo>
                  <a:lnTo>
                    <a:pt x="2034479" y="50515"/>
                  </a:lnTo>
                  <a:lnTo>
                    <a:pt x="2079426" y="47144"/>
                  </a:lnTo>
                  <a:lnTo>
                    <a:pt x="2124471" y="44102"/>
                  </a:lnTo>
                  <a:lnTo>
                    <a:pt x="2169583" y="41281"/>
                  </a:lnTo>
                  <a:lnTo>
                    <a:pt x="2214739" y="38606"/>
                  </a:lnTo>
                  <a:lnTo>
                    <a:pt x="2259924" y="36030"/>
                  </a:lnTo>
                  <a:lnTo>
                    <a:pt x="2305129" y="34312"/>
                  </a:lnTo>
                  <a:lnTo>
                    <a:pt x="2350346" y="33166"/>
                  </a:lnTo>
                  <a:lnTo>
                    <a:pt x="2395573" y="32403"/>
                  </a:lnTo>
                  <a:lnTo>
                    <a:pt x="2440011" y="31894"/>
                  </a:lnTo>
                  <a:lnTo>
                    <a:pt x="2483924" y="31554"/>
                  </a:lnTo>
                  <a:lnTo>
                    <a:pt x="2527487" y="31328"/>
                  </a:lnTo>
                  <a:lnTo>
                    <a:pt x="2572404" y="31971"/>
                  </a:lnTo>
                  <a:lnTo>
                    <a:pt x="2618223" y="33194"/>
                  </a:lnTo>
                  <a:lnTo>
                    <a:pt x="2664645" y="34802"/>
                  </a:lnTo>
                  <a:lnTo>
                    <a:pt x="2710674" y="37462"/>
                  </a:lnTo>
                  <a:lnTo>
                    <a:pt x="2756441" y="40823"/>
                  </a:lnTo>
                  <a:lnTo>
                    <a:pt x="2802033" y="44651"/>
                  </a:lnTo>
                  <a:lnTo>
                    <a:pt x="2847510" y="47997"/>
                  </a:lnTo>
                  <a:lnTo>
                    <a:pt x="2892909" y="51021"/>
                  </a:lnTo>
                  <a:lnTo>
                    <a:pt x="2938256" y="53831"/>
                  </a:lnTo>
                  <a:lnTo>
                    <a:pt x="2983569" y="55704"/>
                  </a:lnTo>
                  <a:lnTo>
                    <a:pt x="3028858" y="56953"/>
                  </a:lnTo>
                  <a:lnTo>
                    <a:pt x="3074133" y="57786"/>
                  </a:lnTo>
                  <a:lnTo>
                    <a:pt x="3119397" y="59134"/>
                  </a:lnTo>
                  <a:lnTo>
                    <a:pt x="3164654" y="60827"/>
                  </a:lnTo>
                  <a:lnTo>
                    <a:pt x="3209907" y="62750"/>
                  </a:lnTo>
                  <a:lnTo>
                    <a:pt x="3254363" y="63238"/>
                  </a:lnTo>
                  <a:lnTo>
                    <a:pt x="3298288" y="62769"/>
                  </a:lnTo>
                  <a:lnTo>
                    <a:pt x="3341859" y="61663"/>
                  </a:lnTo>
                  <a:lnTo>
                    <a:pt x="3384400" y="60132"/>
                  </a:lnTo>
                  <a:lnTo>
                    <a:pt x="3426254" y="58317"/>
                  </a:lnTo>
                  <a:lnTo>
                    <a:pt x="3467651" y="56314"/>
                  </a:lnTo>
                  <a:lnTo>
                    <a:pt x="3508742" y="54185"/>
                  </a:lnTo>
                  <a:lnTo>
                    <a:pt x="3549630" y="51971"/>
                  </a:lnTo>
                  <a:lnTo>
                    <a:pt x="3590383" y="49702"/>
                  </a:lnTo>
                  <a:lnTo>
                    <a:pt x="3630251" y="46601"/>
                  </a:lnTo>
                  <a:lnTo>
                    <a:pt x="3669530" y="42947"/>
                  </a:lnTo>
                  <a:lnTo>
                    <a:pt x="3708416" y="38923"/>
                  </a:lnTo>
                  <a:lnTo>
                    <a:pt x="3744659" y="34653"/>
                  </a:lnTo>
                  <a:lnTo>
                    <a:pt x="3779139" y="30219"/>
                  </a:lnTo>
                  <a:lnTo>
                    <a:pt x="3812445" y="25675"/>
                  </a:lnTo>
                  <a:lnTo>
                    <a:pt x="3844967" y="21059"/>
                  </a:lnTo>
                  <a:lnTo>
                    <a:pt x="3876968" y="16394"/>
                  </a:lnTo>
                  <a:lnTo>
                    <a:pt x="3908621" y="11696"/>
                  </a:lnTo>
                  <a:lnTo>
                    <a:pt x="3938453" y="7771"/>
                  </a:lnTo>
                  <a:lnTo>
                    <a:pt x="3967073" y="4360"/>
                  </a:lnTo>
                  <a:lnTo>
                    <a:pt x="3994884" y="1292"/>
                  </a:lnTo>
                  <a:lnTo>
                    <a:pt x="4021363" y="41"/>
                  </a:lnTo>
                  <a:lnTo>
                    <a:pt x="4046952" y="0"/>
                  </a:lnTo>
                  <a:lnTo>
                    <a:pt x="4071949" y="767"/>
                  </a:lnTo>
                  <a:lnTo>
                    <a:pt x="4094171" y="2072"/>
                  </a:lnTo>
                  <a:lnTo>
                    <a:pt x="4114541" y="3736"/>
                  </a:lnTo>
                  <a:lnTo>
                    <a:pt x="4133677" y="5639"/>
                  </a:lnTo>
                  <a:lnTo>
                    <a:pt x="4165524" y="11986"/>
                  </a:lnTo>
                  <a:lnTo>
                    <a:pt x="4207669" y="23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5" name="SMARTInkShape-2382"/>
            <p:cNvSpPr/>
            <p:nvPr/>
          </p:nvSpPr>
          <p:spPr bwMode="auto">
            <a:xfrm>
              <a:off x="5361552" y="271463"/>
              <a:ext cx="239149" cy="478364"/>
            </a:xfrm>
            <a:custGeom>
              <a:avLst/>
              <a:gdLst/>
              <a:ahLst/>
              <a:cxnLst/>
              <a:rect l="0" t="0" r="0" b="0"/>
              <a:pathLst>
                <a:path w="239149" h="478364">
                  <a:moveTo>
                    <a:pt x="60553" y="164306"/>
                  </a:moveTo>
                  <a:lnTo>
                    <a:pt x="60553" y="160513"/>
                  </a:lnTo>
                  <a:lnTo>
                    <a:pt x="54403" y="137570"/>
                  </a:lnTo>
                  <a:lnTo>
                    <a:pt x="59950" y="103171"/>
                  </a:lnTo>
                  <a:lnTo>
                    <a:pt x="60435" y="91758"/>
                  </a:lnTo>
                  <a:lnTo>
                    <a:pt x="64339" y="126425"/>
                  </a:lnTo>
                  <a:lnTo>
                    <a:pt x="66703" y="160755"/>
                  </a:lnTo>
                  <a:lnTo>
                    <a:pt x="69372" y="191567"/>
                  </a:lnTo>
                  <a:lnTo>
                    <a:pt x="73998" y="227222"/>
                  </a:lnTo>
                  <a:lnTo>
                    <a:pt x="77454" y="246731"/>
                  </a:lnTo>
                  <a:lnTo>
                    <a:pt x="81346" y="266881"/>
                  </a:lnTo>
                  <a:lnTo>
                    <a:pt x="84734" y="287458"/>
                  </a:lnTo>
                  <a:lnTo>
                    <a:pt x="87787" y="308320"/>
                  </a:lnTo>
                  <a:lnTo>
                    <a:pt x="90614" y="329371"/>
                  </a:lnTo>
                  <a:lnTo>
                    <a:pt x="93295" y="348962"/>
                  </a:lnTo>
                  <a:lnTo>
                    <a:pt x="95875" y="367579"/>
                  </a:lnTo>
                  <a:lnTo>
                    <a:pt x="100065" y="401493"/>
                  </a:lnTo>
                  <a:lnTo>
                    <a:pt x="101927" y="429795"/>
                  </a:lnTo>
                  <a:lnTo>
                    <a:pt x="102976" y="460457"/>
                  </a:lnTo>
                  <a:lnTo>
                    <a:pt x="103330" y="478363"/>
                  </a:lnTo>
                  <a:lnTo>
                    <a:pt x="103378" y="475601"/>
                  </a:lnTo>
                  <a:lnTo>
                    <a:pt x="87870" y="442366"/>
                  </a:lnTo>
                  <a:lnTo>
                    <a:pt x="78251" y="417269"/>
                  </a:lnTo>
                  <a:lnTo>
                    <a:pt x="66038" y="387594"/>
                  </a:lnTo>
                  <a:lnTo>
                    <a:pt x="59448" y="370315"/>
                  </a:lnTo>
                  <a:lnTo>
                    <a:pt x="52673" y="351651"/>
                  </a:lnTo>
                  <a:lnTo>
                    <a:pt x="45775" y="332065"/>
                  </a:lnTo>
                  <a:lnTo>
                    <a:pt x="38795" y="312658"/>
                  </a:lnTo>
                  <a:lnTo>
                    <a:pt x="31761" y="293370"/>
                  </a:lnTo>
                  <a:lnTo>
                    <a:pt x="24690" y="274161"/>
                  </a:lnTo>
                  <a:lnTo>
                    <a:pt x="18388" y="255799"/>
                  </a:lnTo>
                  <a:lnTo>
                    <a:pt x="7154" y="220580"/>
                  </a:lnTo>
                  <a:lnTo>
                    <a:pt x="1101" y="190639"/>
                  </a:lnTo>
                  <a:lnTo>
                    <a:pt x="0" y="164897"/>
                  </a:lnTo>
                  <a:lnTo>
                    <a:pt x="4802" y="142873"/>
                  </a:lnTo>
                  <a:lnTo>
                    <a:pt x="20223" y="116416"/>
                  </a:lnTo>
                  <a:lnTo>
                    <a:pt x="51250" y="89703"/>
                  </a:lnTo>
                  <a:lnTo>
                    <a:pt x="79173" y="71089"/>
                  </a:lnTo>
                  <a:lnTo>
                    <a:pt x="110898" y="53026"/>
                  </a:lnTo>
                  <a:lnTo>
                    <a:pt x="146165" y="37061"/>
                  </a:lnTo>
                  <a:lnTo>
                    <a:pt x="164459" y="29469"/>
                  </a:lnTo>
                  <a:lnTo>
                    <a:pt x="183006" y="22027"/>
                  </a:lnTo>
                  <a:lnTo>
                    <a:pt x="214195" y="9790"/>
                  </a:lnTo>
                  <a:lnTo>
                    <a:pt x="23914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6" name="SMARTInkShape-2383"/>
            <p:cNvSpPr/>
            <p:nvPr/>
          </p:nvSpPr>
          <p:spPr bwMode="auto">
            <a:xfrm>
              <a:off x="5672138" y="257175"/>
              <a:ext cx="4116" cy="14289"/>
            </a:xfrm>
            <a:custGeom>
              <a:avLst/>
              <a:gdLst/>
              <a:ahLst/>
              <a:cxnLst/>
              <a:rect l="0" t="0" r="0" b="0"/>
              <a:pathLst>
                <a:path w="4116" h="14289">
                  <a:moveTo>
                    <a:pt x="0" y="0"/>
                  </a:moveTo>
                  <a:lnTo>
                    <a:pt x="3792" y="0"/>
                  </a:lnTo>
                  <a:lnTo>
                    <a:pt x="4115" y="1588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7" name="SMARTInkShape-2384"/>
            <p:cNvSpPr/>
            <p:nvPr/>
          </p:nvSpPr>
          <p:spPr bwMode="auto">
            <a:xfrm>
              <a:off x="5364955" y="442913"/>
              <a:ext cx="307184" cy="150019"/>
            </a:xfrm>
            <a:custGeom>
              <a:avLst/>
              <a:gdLst/>
              <a:ahLst/>
              <a:cxnLst/>
              <a:rect l="0" t="0" r="0" b="0"/>
              <a:pathLst>
                <a:path w="307184" h="150019">
                  <a:moveTo>
                    <a:pt x="0" y="150018"/>
                  </a:moveTo>
                  <a:lnTo>
                    <a:pt x="3793" y="146226"/>
                  </a:lnTo>
                  <a:lnTo>
                    <a:pt x="32133" y="139083"/>
                  </a:lnTo>
                  <a:lnTo>
                    <a:pt x="60322" y="127463"/>
                  </a:lnTo>
                  <a:lnTo>
                    <a:pt x="83960" y="116975"/>
                  </a:lnTo>
                  <a:lnTo>
                    <a:pt x="112987" y="101730"/>
                  </a:lnTo>
                  <a:lnTo>
                    <a:pt x="144409" y="84372"/>
                  </a:lnTo>
                  <a:lnTo>
                    <a:pt x="176895" y="66867"/>
                  </a:lnTo>
                  <a:lnTo>
                    <a:pt x="209854" y="51150"/>
                  </a:lnTo>
                  <a:lnTo>
                    <a:pt x="238790" y="36227"/>
                  </a:lnTo>
                  <a:lnTo>
                    <a:pt x="264086" y="22450"/>
                  </a:lnTo>
                  <a:lnTo>
                    <a:pt x="30718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8" name="SMARTInkShape-2385"/>
            <p:cNvSpPr/>
            <p:nvPr/>
          </p:nvSpPr>
          <p:spPr bwMode="auto">
            <a:xfrm>
              <a:off x="5679280" y="442913"/>
              <a:ext cx="50009" cy="35534"/>
            </a:xfrm>
            <a:custGeom>
              <a:avLst/>
              <a:gdLst/>
              <a:ahLst/>
              <a:cxnLst/>
              <a:rect l="0" t="0" r="0" b="0"/>
              <a:pathLst>
                <a:path w="50009" h="35534">
                  <a:moveTo>
                    <a:pt x="0" y="0"/>
                  </a:moveTo>
                  <a:lnTo>
                    <a:pt x="0" y="23849"/>
                  </a:lnTo>
                  <a:lnTo>
                    <a:pt x="2118" y="28591"/>
                  </a:lnTo>
                  <a:lnTo>
                    <a:pt x="6152" y="34310"/>
                  </a:lnTo>
                  <a:lnTo>
                    <a:pt x="22556" y="35533"/>
                  </a:lnTo>
                  <a:lnTo>
                    <a:pt x="31457" y="34842"/>
                  </a:lnTo>
                  <a:lnTo>
                    <a:pt x="5000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59" name="SMARTInkShape-2386"/>
            <p:cNvSpPr/>
            <p:nvPr/>
          </p:nvSpPr>
          <p:spPr bwMode="auto">
            <a:xfrm>
              <a:off x="5838103" y="507206"/>
              <a:ext cx="148361" cy="180494"/>
            </a:xfrm>
            <a:custGeom>
              <a:avLst/>
              <a:gdLst/>
              <a:ahLst/>
              <a:cxnLst/>
              <a:rect l="0" t="0" r="0" b="0"/>
              <a:pathLst>
                <a:path w="148361" h="180494">
                  <a:moveTo>
                    <a:pt x="19772" y="0"/>
                  </a:moveTo>
                  <a:lnTo>
                    <a:pt x="18978" y="12200"/>
                  </a:lnTo>
                  <a:lnTo>
                    <a:pt x="12001" y="40951"/>
                  </a:lnTo>
                  <a:lnTo>
                    <a:pt x="7415" y="72988"/>
                  </a:lnTo>
                  <a:lnTo>
                    <a:pt x="3940" y="105499"/>
                  </a:lnTo>
                  <a:lnTo>
                    <a:pt x="0" y="135240"/>
                  </a:lnTo>
                  <a:lnTo>
                    <a:pt x="949" y="159928"/>
                  </a:lnTo>
                  <a:lnTo>
                    <a:pt x="4888" y="180252"/>
                  </a:lnTo>
                  <a:lnTo>
                    <a:pt x="5086" y="180493"/>
                  </a:lnTo>
                  <a:lnTo>
                    <a:pt x="15404" y="145083"/>
                  </a:lnTo>
                  <a:lnTo>
                    <a:pt x="18478" y="114514"/>
                  </a:lnTo>
                  <a:lnTo>
                    <a:pt x="21313" y="89789"/>
                  </a:lnTo>
                  <a:lnTo>
                    <a:pt x="26013" y="64512"/>
                  </a:lnTo>
                  <a:lnTo>
                    <a:pt x="36791" y="33226"/>
                  </a:lnTo>
                  <a:lnTo>
                    <a:pt x="45364" y="10903"/>
                  </a:lnTo>
                  <a:lnTo>
                    <a:pt x="50461" y="4846"/>
                  </a:lnTo>
                  <a:lnTo>
                    <a:pt x="52137" y="4818"/>
                  </a:lnTo>
                  <a:lnTo>
                    <a:pt x="53255" y="6387"/>
                  </a:lnTo>
                  <a:lnTo>
                    <a:pt x="61693" y="36060"/>
                  </a:lnTo>
                  <a:lnTo>
                    <a:pt x="72498" y="62719"/>
                  </a:lnTo>
                  <a:lnTo>
                    <a:pt x="83662" y="98055"/>
                  </a:lnTo>
                  <a:lnTo>
                    <a:pt x="97303" y="128201"/>
                  </a:lnTo>
                  <a:lnTo>
                    <a:pt x="106089" y="136353"/>
                  </a:lnTo>
                  <a:lnTo>
                    <a:pt x="115286" y="139977"/>
                  </a:lnTo>
                  <a:lnTo>
                    <a:pt x="124664" y="141587"/>
                  </a:lnTo>
                  <a:lnTo>
                    <a:pt x="134124" y="138069"/>
                  </a:lnTo>
                  <a:lnTo>
                    <a:pt x="148360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0" name="SMARTInkShape-2387"/>
            <p:cNvSpPr/>
            <p:nvPr/>
          </p:nvSpPr>
          <p:spPr bwMode="auto">
            <a:xfrm>
              <a:off x="5650705" y="592931"/>
              <a:ext cx="60060" cy="112320"/>
            </a:xfrm>
            <a:custGeom>
              <a:avLst/>
              <a:gdLst/>
              <a:ahLst/>
              <a:cxnLst/>
              <a:rect l="0" t="0" r="0" b="0"/>
              <a:pathLst>
                <a:path w="60060" h="112320">
                  <a:moveTo>
                    <a:pt x="0" y="0"/>
                  </a:moveTo>
                  <a:lnTo>
                    <a:pt x="9944" y="27471"/>
                  </a:lnTo>
                  <a:lnTo>
                    <a:pt x="24043" y="61842"/>
                  </a:lnTo>
                  <a:lnTo>
                    <a:pt x="37818" y="95897"/>
                  </a:lnTo>
                  <a:lnTo>
                    <a:pt x="45161" y="107613"/>
                  </a:lnTo>
                  <a:lnTo>
                    <a:pt x="49970" y="111328"/>
                  </a:lnTo>
                  <a:lnTo>
                    <a:pt x="52364" y="112319"/>
                  </a:lnTo>
                  <a:lnTo>
                    <a:pt x="54754" y="111392"/>
                  </a:lnTo>
                  <a:lnTo>
                    <a:pt x="59526" y="106128"/>
                  </a:lnTo>
                  <a:lnTo>
                    <a:pt x="60059" y="94264"/>
                  </a:lnTo>
                  <a:lnTo>
                    <a:pt x="5715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1" name="SMARTInkShape-2388"/>
            <p:cNvSpPr/>
            <p:nvPr/>
          </p:nvSpPr>
          <p:spPr bwMode="auto">
            <a:xfrm>
              <a:off x="5846939" y="821531"/>
              <a:ext cx="118092" cy="449780"/>
            </a:xfrm>
            <a:custGeom>
              <a:avLst/>
              <a:gdLst/>
              <a:ahLst/>
              <a:cxnLst/>
              <a:rect l="0" t="0" r="0" b="0"/>
              <a:pathLst>
                <a:path w="118092" h="449780">
                  <a:moveTo>
                    <a:pt x="3791" y="0"/>
                  </a:moveTo>
                  <a:lnTo>
                    <a:pt x="0" y="3793"/>
                  </a:lnTo>
                  <a:lnTo>
                    <a:pt x="254" y="14121"/>
                  </a:lnTo>
                  <a:lnTo>
                    <a:pt x="2744" y="42020"/>
                  </a:lnTo>
                  <a:lnTo>
                    <a:pt x="3326" y="68682"/>
                  </a:lnTo>
                  <a:lnTo>
                    <a:pt x="3585" y="101698"/>
                  </a:lnTo>
                  <a:lnTo>
                    <a:pt x="4448" y="120980"/>
                  </a:lnTo>
                  <a:lnTo>
                    <a:pt x="5817" y="141772"/>
                  </a:lnTo>
                  <a:lnTo>
                    <a:pt x="7523" y="163571"/>
                  </a:lnTo>
                  <a:lnTo>
                    <a:pt x="9455" y="186041"/>
                  </a:lnTo>
                  <a:lnTo>
                    <a:pt x="11536" y="208959"/>
                  </a:lnTo>
                  <a:lnTo>
                    <a:pt x="13716" y="232175"/>
                  </a:lnTo>
                  <a:lnTo>
                    <a:pt x="16759" y="254796"/>
                  </a:lnTo>
                  <a:lnTo>
                    <a:pt x="20374" y="277020"/>
                  </a:lnTo>
                  <a:lnTo>
                    <a:pt x="24372" y="298980"/>
                  </a:lnTo>
                  <a:lnTo>
                    <a:pt x="28624" y="319177"/>
                  </a:lnTo>
                  <a:lnTo>
                    <a:pt x="33047" y="338197"/>
                  </a:lnTo>
                  <a:lnTo>
                    <a:pt x="42195" y="372560"/>
                  </a:lnTo>
                  <a:lnTo>
                    <a:pt x="51551" y="401062"/>
                  </a:lnTo>
                  <a:lnTo>
                    <a:pt x="69537" y="431835"/>
                  </a:lnTo>
                  <a:lnTo>
                    <a:pt x="86155" y="448450"/>
                  </a:lnTo>
                  <a:lnTo>
                    <a:pt x="90451" y="449779"/>
                  </a:lnTo>
                  <a:lnTo>
                    <a:pt x="94108" y="449078"/>
                  </a:lnTo>
                  <a:lnTo>
                    <a:pt x="97340" y="447023"/>
                  </a:lnTo>
                  <a:lnTo>
                    <a:pt x="112347" y="414268"/>
                  </a:lnTo>
                  <a:lnTo>
                    <a:pt x="118091" y="400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2" name="SMARTInkShape-2389"/>
            <p:cNvSpPr/>
            <p:nvPr/>
          </p:nvSpPr>
          <p:spPr bwMode="auto">
            <a:xfrm>
              <a:off x="6000750" y="692944"/>
              <a:ext cx="106623" cy="520844"/>
            </a:xfrm>
            <a:custGeom>
              <a:avLst/>
              <a:gdLst/>
              <a:ahLst/>
              <a:cxnLst/>
              <a:rect l="0" t="0" r="0" b="0"/>
              <a:pathLst>
                <a:path w="106623" h="520844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6497" y="15360"/>
                  </a:lnTo>
                  <a:lnTo>
                    <a:pt x="17094" y="43533"/>
                  </a:lnTo>
                  <a:lnTo>
                    <a:pt x="22944" y="71206"/>
                  </a:lnTo>
                  <a:lnTo>
                    <a:pt x="28188" y="106260"/>
                  </a:lnTo>
                  <a:lnTo>
                    <a:pt x="30699" y="125608"/>
                  </a:lnTo>
                  <a:lnTo>
                    <a:pt x="33960" y="147239"/>
                  </a:lnTo>
                  <a:lnTo>
                    <a:pt x="37721" y="170390"/>
                  </a:lnTo>
                  <a:lnTo>
                    <a:pt x="41816" y="194556"/>
                  </a:lnTo>
                  <a:lnTo>
                    <a:pt x="46134" y="218604"/>
                  </a:lnTo>
                  <a:lnTo>
                    <a:pt x="50600" y="242573"/>
                  </a:lnTo>
                  <a:lnTo>
                    <a:pt x="55164" y="266491"/>
                  </a:lnTo>
                  <a:lnTo>
                    <a:pt x="59001" y="290373"/>
                  </a:lnTo>
                  <a:lnTo>
                    <a:pt x="62353" y="314232"/>
                  </a:lnTo>
                  <a:lnTo>
                    <a:pt x="65381" y="338075"/>
                  </a:lnTo>
                  <a:lnTo>
                    <a:pt x="68987" y="360321"/>
                  </a:lnTo>
                  <a:lnTo>
                    <a:pt x="72978" y="381501"/>
                  </a:lnTo>
                  <a:lnTo>
                    <a:pt x="77228" y="401972"/>
                  </a:lnTo>
                  <a:lnTo>
                    <a:pt x="86182" y="437416"/>
                  </a:lnTo>
                  <a:lnTo>
                    <a:pt x="94659" y="467457"/>
                  </a:lnTo>
                  <a:lnTo>
                    <a:pt x="103101" y="500632"/>
                  </a:lnTo>
                  <a:lnTo>
                    <a:pt x="106355" y="520518"/>
                  </a:lnTo>
                  <a:lnTo>
                    <a:pt x="106622" y="520843"/>
                  </a:lnTo>
                  <a:lnTo>
                    <a:pt x="87311" y="493862"/>
                  </a:lnTo>
                  <a:lnTo>
                    <a:pt x="64295" y="464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3" name="SMARTInkShape-2390"/>
            <p:cNvSpPr/>
            <p:nvPr/>
          </p:nvSpPr>
          <p:spPr bwMode="auto">
            <a:xfrm>
              <a:off x="5879305" y="935831"/>
              <a:ext cx="342901" cy="175820"/>
            </a:xfrm>
            <a:custGeom>
              <a:avLst/>
              <a:gdLst/>
              <a:ahLst/>
              <a:cxnLst/>
              <a:rect l="0" t="0" r="0" b="0"/>
              <a:pathLst>
                <a:path w="342901" h="175820">
                  <a:moveTo>
                    <a:pt x="0" y="128588"/>
                  </a:moveTo>
                  <a:lnTo>
                    <a:pt x="0" y="132380"/>
                  </a:lnTo>
                  <a:lnTo>
                    <a:pt x="3793" y="142323"/>
                  </a:lnTo>
                  <a:lnTo>
                    <a:pt x="13736" y="155324"/>
                  </a:lnTo>
                  <a:lnTo>
                    <a:pt x="34322" y="169230"/>
                  </a:lnTo>
                  <a:lnTo>
                    <a:pt x="64322" y="175819"/>
                  </a:lnTo>
                  <a:lnTo>
                    <a:pt x="88913" y="173127"/>
                  </a:lnTo>
                  <a:lnTo>
                    <a:pt x="116512" y="165846"/>
                  </a:lnTo>
                  <a:lnTo>
                    <a:pt x="147298" y="154672"/>
                  </a:lnTo>
                  <a:lnTo>
                    <a:pt x="177385" y="139652"/>
                  </a:lnTo>
                  <a:lnTo>
                    <a:pt x="207427" y="121599"/>
                  </a:lnTo>
                  <a:lnTo>
                    <a:pt x="239297" y="100346"/>
                  </a:lnTo>
                  <a:lnTo>
                    <a:pt x="267752" y="75555"/>
                  </a:lnTo>
                  <a:lnTo>
                    <a:pt x="293626" y="49455"/>
                  </a:lnTo>
                  <a:lnTo>
                    <a:pt x="326537" y="16417"/>
                  </a:lnTo>
                  <a:lnTo>
                    <a:pt x="3429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4" name="SMARTInkShape-2391"/>
            <p:cNvSpPr/>
            <p:nvPr/>
          </p:nvSpPr>
          <p:spPr bwMode="auto">
            <a:xfrm>
              <a:off x="7144743" y="1121569"/>
              <a:ext cx="191889" cy="121357"/>
            </a:xfrm>
            <a:custGeom>
              <a:avLst/>
              <a:gdLst/>
              <a:ahLst/>
              <a:cxnLst/>
              <a:rect l="0" t="0" r="0" b="0"/>
              <a:pathLst>
                <a:path w="191889" h="121357">
                  <a:moveTo>
                    <a:pt x="6151" y="114300"/>
                  </a:moveTo>
                  <a:lnTo>
                    <a:pt x="2358" y="114300"/>
                  </a:lnTo>
                  <a:lnTo>
                    <a:pt x="1241" y="115094"/>
                  </a:lnTo>
                  <a:lnTo>
                    <a:pt x="496" y="116416"/>
                  </a:lnTo>
                  <a:lnTo>
                    <a:pt x="0" y="118092"/>
                  </a:lnTo>
                  <a:lnTo>
                    <a:pt x="463" y="119209"/>
                  </a:lnTo>
                  <a:lnTo>
                    <a:pt x="1565" y="119954"/>
                  </a:lnTo>
                  <a:lnTo>
                    <a:pt x="5700" y="120782"/>
                  </a:lnTo>
                  <a:lnTo>
                    <a:pt x="29561" y="121356"/>
                  </a:lnTo>
                  <a:lnTo>
                    <a:pt x="53392" y="113833"/>
                  </a:lnTo>
                  <a:lnTo>
                    <a:pt x="80562" y="97757"/>
                  </a:lnTo>
                  <a:lnTo>
                    <a:pt x="108720" y="77913"/>
                  </a:lnTo>
                  <a:lnTo>
                    <a:pt x="137171" y="56952"/>
                  </a:lnTo>
                  <a:lnTo>
                    <a:pt x="168733" y="28536"/>
                  </a:lnTo>
                  <a:lnTo>
                    <a:pt x="191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5" name="SMARTInkShape-2392"/>
            <p:cNvSpPr/>
            <p:nvPr/>
          </p:nvSpPr>
          <p:spPr bwMode="auto">
            <a:xfrm>
              <a:off x="7251201" y="971550"/>
              <a:ext cx="88330" cy="326400"/>
            </a:xfrm>
            <a:custGeom>
              <a:avLst/>
              <a:gdLst/>
              <a:ahLst/>
              <a:cxnLst/>
              <a:rect l="0" t="0" r="0" b="0"/>
              <a:pathLst>
                <a:path w="88330" h="326400">
                  <a:moveTo>
                    <a:pt x="6849" y="0"/>
                  </a:moveTo>
                  <a:lnTo>
                    <a:pt x="6055" y="7291"/>
                  </a:lnTo>
                  <a:lnTo>
                    <a:pt x="698" y="40471"/>
                  </a:lnTo>
                  <a:lnTo>
                    <a:pt x="0" y="74962"/>
                  </a:lnTo>
                  <a:lnTo>
                    <a:pt x="1952" y="101579"/>
                  </a:lnTo>
                  <a:lnTo>
                    <a:pt x="5466" y="130078"/>
                  </a:lnTo>
                  <a:lnTo>
                    <a:pt x="9674" y="161264"/>
                  </a:lnTo>
                  <a:lnTo>
                    <a:pt x="14190" y="191529"/>
                  </a:lnTo>
                  <a:lnTo>
                    <a:pt x="19637" y="220062"/>
                  </a:lnTo>
                  <a:lnTo>
                    <a:pt x="27349" y="245972"/>
                  </a:lnTo>
                  <a:lnTo>
                    <a:pt x="36068" y="270717"/>
                  </a:lnTo>
                  <a:lnTo>
                    <a:pt x="49902" y="300610"/>
                  </a:lnTo>
                  <a:lnTo>
                    <a:pt x="59322" y="312992"/>
                  </a:lnTo>
                  <a:lnTo>
                    <a:pt x="72755" y="323631"/>
                  </a:lnTo>
                  <a:lnTo>
                    <a:pt x="79268" y="326399"/>
                  </a:lnTo>
                  <a:lnTo>
                    <a:pt x="82116" y="325549"/>
                  </a:lnTo>
                  <a:lnTo>
                    <a:pt x="87396" y="320372"/>
                  </a:lnTo>
                  <a:lnTo>
                    <a:pt x="88329" y="316769"/>
                  </a:lnTo>
                  <a:lnTo>
                    <a:pt x="87247" y="308532"/>
                  </a:lnTo>
                  <a:lnTo>
                    <a:pt x="71143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6" name="SMARTInkShape-2393"/>
            <p:cNvSpPr/>
            <p:nvPr/>
          </p:nvSpPr>
          <p:spPr bwMode="auto">
            <a:xfrm>
              <a:off x="6272300" y="292894"/>
              <a:ext cx="49921" cy="71438"/>
            </a:xfrm>
            <a:custGeom>
              <a:avLst/>
              <a:gdLst/>
              <a:ahLst/>
              <a:cxnLst/>
              <a:rect l="0" t="0" r="0" b="0"/>
              <a:pathLst>
                <a:path w="49921" h="71438">
                  <a:moveTo>
                    <a:pt x="7055" y="0"/>
                  </a:moveTo>
                  <a:lnTo>
                    <a:pt x="7055" y="3792"/>
                  </a:lnTo>
                  <a:lnTo>
                    <a:pt x="4939" y="7771"/>
                  </a:lnTo>
                  <a:lnTo>
                    <a:pt x="3264" y="9943"/>
                  </a:lnTo>
                  <a:lnTo>
                    <a:pt x="1402" y="16590"/>
                  </a:lnTo>
                  <a:lnTo>
                    <a:pt x="0" y="43967"/>
                  </a:lnTo>
                  <a:lnTo>
                    <a:pt x="4185" y="51555"/>
                  </a:lnTo>
                  <a:lnTo>
                    <a:pt x="9748" y="59426"/>
                  </a:lnTo>
                  <a:lnTo>
                    <a:pt x="12222" y="65570"/>
                  </a:lnTo>
                  <a:lnTo>
                    <a:pt x="15262" y="67526"/>
                  </a:lnTo>
                  <a:lnTo>
                    <a:pt x="35135" y="70665"/>
                  </a:lnTo>
                  <a:lnTo>
                    <a:pt x="49920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7" name="SMARTInkShape-2394"/>
            <p:cNvSpPr/>
            <p:nvPr/>
          </p:nvSpPr>
          <p:spPr bwMode="auto">
            <a:xfrm>
              <a:off x="6286500" y="435769"/>
              <a:ext cx="20352" cy="159754"/>
            </a:xfrm>
            <a:custGeom>
              <a:avLst/>
              <a:gdLst/>
              <a:ahLst/>
              <a:cxnLst/>
              <a:rect l="0" t="0" r="0" b="0"/>
              <a:pathLst>
                <a:path w="20352" h="159754">
                  <a:moveTo>
                    <a:pt x="0" y="0"/>
                  </a:moveTo>
                  <a:lnTo>
                    <a:pt x="0" y="30528"/>
                  </a:lnTo>
                  <a:lnTo>
                    <a:pt x="3792" y="58169"/>
                  </a:lnTo>
                  <a:lnTo>
                    <a:pt x="6152" y="87703"/>
                  </a:lnTo>
                  <a:lnTo>
                    <a:pt x="6948" y="120423"/>
                  </a:lnTo>
                  <a:lnTo>
                    <a:pt x="7879" y="140985"/>
                  </a:lnTo>
                  <a:lnTo>
                    <a:pt x="13287" y="158667"/>
                  </a:lnTo>
                  <a:lnTo>
                    <a:pt x="14414" y="159753"/>
                  </a:lnTo>
                  <a:lnTo>
                    <a:pt x="15959" y="159683"/>
                  </a:lnTo>
                  <a:lnTo>
                    <a:pt x="17783" y="158843"/>
                  </a:lnTo>
                  <a:lnTo>
                    <a:pt x="19000" y="156695"/>
                  </a:lnTo>
                  <a:lnTo>
                    <a:pt x="20351" y="150076"/>
                  </a:lnTo>
                  <a:lnTo>
                    <a:pt x="14288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8" name="SMARTInkShape-2395"/>
            <p:cNvSpPr/>
            <p:nvPr/>
          </p:nvSpPr>
          <p:spPr bwMode="auto">
            <a:xfrm>
              <a:off x="6002093" y="287047"/>
              <a:ext cx="227258" cy="364088"/>
            </a:xfrm>
            <a:custGeom>
              <a:avLst/>
              <a:gdLst/>
              <a:ahLst/>
              <a:cxnLst/>
              <a:rect l="0" t="0" r="0" b="0"/>
              <a:pathLst>
                <a:path w="227258" h="364088">
                  <a:moveTo>
                    <a:pt x="48662" y="198728"/>
                  </a:moveTo>
                  <a:lnTo>
                    <a:pt x="26419" y="228743"/>
                  </a:lnTo>
                  <a:lnTo>
                    <a:pt x="8022" y="263747"/>
                  </a:lnTo>
                  <a:lnTo>
                    <a:pt x="1432" y="293487"/>
                  </a:lnTo>
                  <a:lnTo>
                    <a:pt x="0" y="325484"/>
                  </a:lnTo>
                  <a:lnTo>
                    <a:pt x="2693" y="337349"/>
                  </a:lnTo>
                  <a:lnTo>
                    <a:pt x="6110" y="341942"/>
                  </a:lnTo>
                  <a:lnTo>
                    <a:pt x="16257" y="349162"/>
                  </a:lnTo>
                  <a:lnTo>
                    <a:pt x="35357" y="353897"/>
                  </a:lnTo>
                  <a:lnTo>
                    <a:pt x="49100" y="350771"/>
                  </a:lnTo>
                  <a:lnTo>
                    <a:pt x="62352" y="343297"/>
                  </a:lnTo>
                  <a:lnTo>
                    <a:pt x="92544" y="312310"/>
                  </a:lnTo>
                  <a:lnTo>
                    <a:pt x="105674" y="280007"/>
                  </a:lnTo>
                  <a:lnTo>
                    <a:pt x="113953" y="253902"/>
                  </a:lnTo>
                  <a:lnTo>
                    <a:pt x="121337" y="224837"/>
                  </a:lnTo>
                  <a:lnTo>
                    <a:pt x="124619" y="190753"/>
                  </a:lnTo>
                  <a:lnTo>
                    <a:pt x="126288" y="172774"/>
                  </a:lnTo>
                  <a:lnTo>
                    <a:pt x="128194" y="154438"/>
                  </a:lnTo>
                  <a:lnTo>
                    <a:pt x="130259" y="135864"/>
                  </a:lnTo>
                  <a:lnTo>
                    <a:pt x="132553" y="100409"/>
                  </a:lnTo>
                  <a:lnTo>
                    <a:pt x="132779" y="66924"/>
                  </a:lnTo>
                  <a:lnTo>
                    <a:pt x="130233" y="36167"/>
                  </a:lnTo>
                  <a:lnTo>
                    <a:pt x="124338" y="7246"/>
                  </a:lnTo>
                  <a:lnTo>
                    <a:pt x="122132" y="2811"/>
                  </a:lnTo>
                  <a:lnTo>
                    <a:pt x="119867" y="648"/>
                  </a:lnTo>
                  <a:lnTo>
                    <a:pt x="117564" y="0"/>
                  </a:lnTo>
                  <a:lnTo>
                    <a:pt x="115234" y="2742"/>
                  </a:lnTo>
                  <a:lnTo>
                    <a:pt x="105793" y="34191"/>
                  </a:lnTo>
                  <a:lnTo>
                    <a:pt x="101041" y="60513"/>
                  </a:lnTo>
                  <a:lnTo>
                    <a:pt x="96284" y="93378"/>
                  </a:lnTo>
                  <a:lnTo>
                    <a:pt x="94698" y="111826"/>
                  </a:lnTo>
                  <a:lnTo>
                    <a:pt x="93641" y="131268"/>
                  </a:lnTo>
                  <a:lnTo>
                    <a:pt x="92936" y="151374"/>
                  </a:lnTo>
                  <a:lnTo>
                    <a:pt x="94054" y="171921"/>
                  </a:lnTo>
                  <a:lnTo>
                    <a:pt x="96386" y="192763"/>
                  </a:lnTo>
                  <a:lnTo>
                    <a:pt x="99528" y="213801"/>
                  </a:lnTo>
                  <a:lnTo>
                    <a:pt x="102417" y="232589"/>
                  </a:lnTo>
                  <a:lnTo>
                    <a:pt x="107743" y="266165"/>
                  </a:lnTo>
                  <a:lnTo>
                    <a:pt x="119107" y="296963"/>
                  </a:lnTo>
                  <a:lnTo>
                    <a:pt x="133946" y="324144"/>
                  </a:lnTo>
                  <a:lnTo>
                    <a:pt x="155689" y="351247"/>
                  </a:lnTo>
                  <a:lnTo>
                    <a:pt x="170049" y="361235"/>
                  </a:lnTo>
                  <a:lnTo>
                    <a:pt x="186486" y="364087"/>
                  </a:lnTo>
                  <a:lnTo>
                    <a:pt x="195314" y="363736"/>
                  </a:lnTo>
                  <a:lnTo>
                    <a:pt x="202786" y="360327"/>
                  </a:lnTo>
                  <a:lnTo>
                    <a:pt x="227257" y="3344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69" name="SMARTInkShape-2396"/>
            <p:cNvSpPr/>
            <p:nvPr/>
          </p:nvSpPr>
          <p:spPr bwMode="auto">
            <a:xfrm>
              <a:off x="7172325" y="1085850"/>
              <a:ext cx="64295" cy="253844"/>
            </a:xfrm>
            <a:custGeom>
              <a:avLst/>
              <a:gdLst/>
              <a:ahLst/>
              <a:cxnLst/>
              <a:rect l="0" t="0" r="0" b="0"/>
              <a:pathLst>
                <a:path w="64295" h="253844">
                  <a:moveTo>
                    <a:pt x="0" y="0"/>
                  </a:moveTo>
                  <a:lnTo>
                    <a:pt x="0" y="30867"/>
                  </a:lnTo>
                  <a:lnTo>
                    <a:pt x="0" y="56947"/>
                  </a:lnTo>
                  <a:lnTo>
                    <a:pt x="794" y="89457"/>
                  </a:lnTo>
                  <a:lnTo>
                    <a:pt x="6497" y="125019"/>
                  </a:lnTo>
                  <a:lnTo>
                    <a:pt x="13736" y="151608"/>
                  </a:lnTo>
                  <a:lnTo>
                    <a:pt x="20127" y="177183"/>
                  </a:lnTo>
                  <a:lnTo>
                    <a:pt x="30305" y="211778"/>
                  </a:lnTo>
                  <a:lnTo>
                    <a:pt x="44175" y="244327"/>
                  </a:lnTo>
                  <a:lnTo>
                    <a:pt x="49531" y="251465"/>
                  </a:lnTo>
                  <a:lnTo>
                    <a:pt x="52070" y="253368"/>
                  </a:lnTo>
                  <a:lnTo>
                    <a:pt x="53763" y="253843"/>
                  </a:lnTo>
                  <a:lnTo>
                    <a:pt x="54893" y="253366"/>
                  </a:lnTo>
                  <a:lnTo>
                    <a:pt x="56941" y="249132"/>
                  </a:lnTo>
                  <a:lnTo>
                    <a:pt x="61762" y="231773"/>
                  </a:lnTo>
                  <a:lnTo>
                    <a:pt x="63543" y="199819"/>
                  </a:lnTo>
                  <a:lnTo>
                    <a:pt x="63960" y="168448"/>
                  </a:lnTo>
                  <a:lnTo>
                    <a:pt x="64072" y="150399"/>
                  </a:lnTo>
                  <a:lnTo>
                    <a:pt x="64146" y="131222"/>
                  </a:lnTo>
                  <a:lnTo>
                    <a:pt x="64195" y="111294"/>
                  </a:lnTo>
                  <a:lnTo>
                    <a:pt x="64228" y="90865"/>
                  </a:lnTo>
                  <a:lnTo>
                    <a:pt x="64250" y="70101"/>
                  </a:lnTo>
                  <a:lnTo>
                    <a:pt x="64274" y="35125"/>
                  </a:lnTo>
                  <a:lnTo>
                    <a:pt x="6429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0" name="SMARTInkShape-2397"/>
            <p:cNvSpPr/>
            <p:nvPr/>
          </p:nvSpPr>
          <p:spPr bwMode="auto">
            <a:xfrm>
              <a:off x="6901943" y="1038960"/>
              <a:ext cx="327533" cy="303957"/>
            </a:xfrm>
            <a:custGeom>
              <a:avLst/>
              <a:gdLst/>
              <a:ahLst/>
              <a:cxnLst/>
              <a:rect l="0" t="0" r="0" b="0"/>
              <a:pathLst>
                <a:path w="327533" h="303957">
                  <a:moveTo>
                    <a:pt x="13207" y="118328"/>
                  </a:moveTo>
                  <a:lnTo>
                    <a:pt x="9414" y="118328"/>
                  </a:lnTo>
                  <a:lnTo>
                    <a:pt x="8297" y="116740"/>
                  </a:lnTo>
                  <a:lnTo>
                    <a:pt x="5931" y="108509"/>
                  </a:lnTo>
                  <a:lnTo>
                    <a:pt x="4388" y="107019"/>
                  </a:lnTo>
                  <a:lnTo>
                    <a:pt x="0" y="104629"/>
                  </a:lnTo>
                  <a:lnTo>
                    <a:pt x="4716" y="121776"/>
                  </a:lnTo>
                  <a:lnTo>
                    <a:pt x="9897" y="145014"/>
                  </a:lnTo>
                  <a:lnTo>
                    <a:pt x="19370" y="177035"/>
                  </a:lnTo>
                  <a:lnTo>
                    <a:pt x="29321" y="209541"/>
                  </a:lnTo>
                  <a:lnTo>
                    <a:pt x="42323" y="241398"/>
                  </a:lnTo>
                  <a:lnTo>
                    <a:pt x="54113" y="271738"/>
                  </a:lnTo>
                  <a:lnTo>
                    <a:pt x="66131" y="302630"/>
                  </a:lnTo>
                  <a:lnTo>
                    <a:pt x="65952" y="303902"/>
                  </a:lnTo>
                  <a:lnTo>
                    <a:pt x="65039" y="303956"/>
                  </a:lnTo>
                  <a:lnTo>
                    <a:pt x="59962" y="292656"/>
                  </a:lnTo>
                  <a:lnTo>
                    <a:pt x="50341" y="260213"/>
                  </a:lnTo>
                  <a:lnTo>
                    <a:pt x="42676" y="236156"/>
                  </a:lnTo>
                  <a:lnTo>
                    <a:pt x="38210" y="211706"/>
                  </a:lnTo>
                  <a:lnTo>
                    <a:pt x="37020" y="186817"/>
                  </a:lnTo>
                  <a:lnTo>
                    <a:pt x="39136" y="159880"/>
                  </a:lnTo>
                  <a:lnTo>
                    <a:pt x="44839" y="132033"/>
                  </a:lnTo>
                  <a:lnTo>
                    <a:pt x="53460" y="104575"/>
                  </a:lnTo>
                  <a:lnTo>
                    <a:pt x="65229" y="79142"/>
                  </a:lnTo>
                  <a:lnTo>
                    <a:pt x="89033" y="46304"/>
                  </a:lnTo>
                  <a:lnTo>
                    <a:pt x="116195" y="24050"/>
                  </a:lnTo>
                  <a:lnTo>
                    <a:pt x="151437" y="3896"/>
                  </a:lnTo>
                  <a:lnTo>
                    <a:pt x="161426" y="0"/>
                  </a:lnTo>
                  <a:lnTo>
                    <a:pt x="165201" y="549"/>
                  </a:lnTo>
                  <a:lnTo>
                    <a:pt x="168511" y="2502"/>
                  </a:lnTo>
                  <a:lnTo>
                    <a:pt x="171512" y="5392"/>
                  </a:lnTo>
                  <a:lnTo>
                    <a:pt x="172719" y="9700"/>
                  </a:lnTo>
                  <a:lnTo>
                    <a:pt x="171943" y="20836"/>
                  </a:lnTo>
                  <a:lnTo>
                    <a:pt x="159274" y="54679"/>
                  </a:lnTo>
                  <a:lnTo>
                    <a:pt x="150621" y="78927"/>
                  </a:lnTo>
                  <a:lnTo>
                    <a:pt x="141484" y="105579"/>
                  </a:lnTo>
                  <a:lnTo>
                    <a:pt x="132132" y="133299"/>
                  </a:lnTo>
                  <a:lnTo>
                    <a:pt x="122682" y="161494"/>
                  </a:lnTo>
                  <a:lnTo>
                    <a:pt x="117425" y="189900"/>
                  </a:lnTo>
                  <a:lnTo>
                    <a:pt x="116677" y="216812"/>
                  </a:lnTo>
                  <a:lnTo>
                    <a:pt x="125180" y="249020"/>
                  </a:lnTo>
                  <a:lnTo>
                    <a:pt x="133352" y="266107"/>
                  </a:lnTo>
                  <a:lnTo>
                    <a:pt x="146509" y="277405"/>
                  </a:lnTo>
                  <a:lnTo>
                    <a:pt x="154462" y="281529"/>
                  </a:lnTo>
                  <a:lnTo>
                    <a:pt x="162940" y="282691"/>
                  </a:lnTo>
                  <a:lnTo>
                    <a:pt x="190834" y="276742"/>
                  </a:lnTo>
                  <a:lnTo>
                    <a:pt x="223088" y="264131"/>
                  </a:lnTo>
                  <a:lnTo>
                    <a:pt x="253106" y="244872"/>
                  </a:lnTo>
                  <a:lnTo>
                    <a:pt x="281315" y="220204"/>
                  </a:lnTo>
                  <a:lnTo>
                    <a:pt x="310466" y="190133"/>
                  </a:lnTo>
                  <a:lnTo>
                    <a:pt x="327532" y="1683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1" name="SMARTInkShape-2398"/>
            <p:cNvSpPr/>
            <p:nvPr/>
          </p:nvSpPr>
          <p:spPr bwMode="auto">
            <a:xfrm>
              <a:off x="4767305" y="-68116"/>
              <a:ext cx="2873236" cy="1628177"/>
            </a:xfrm>
            <a:custGeom>
              <a:avLst/>
              <a:gdLst/>
              <a:ahLst/>
              <a:cxnLst/>
              <a:rect l="0" t="0" r="0" b="0"/>
              <a:pathLst>
                <a:path w="2873236" h="1628177">
                  <a:moveTo>
                    <a:pt x="2605045" y="618185"/>
                  </a:moveTo>
                  <a:lnTo>
                    <a:pt x="2608838" y="618185"/>
                  </a:lnTo>
                  <a:lnTo>
                    <a:pt x="2612816" y="616068"/>
                  </a:lnTo>
                  <a:lnTo>
                    <a:pt x="2617230" y="611688"/>
                  </a:lnTo>
                  <a:lnTo>
                    <a:pt x="2621838" y="604449"/>
                  </a:lnTo>
                  <a:lnTo>
                    <a:pt x="2625102" y="587657"/>
                  </a:lnTo>
                  <a:lnTo>
                    <a:pt x="2625411" y="559855"/>
                  </a:lnTo>
                  <a:lnTo>
                    <a:pt x="2619105" y="532992"/>
                  </a:lnTo>
                  <a:lnTo>
                    <a:pt x="2602067" y="499456"/>
                  </a:lnTo>
                  <a:lnTo>
                    <a:pt x="2585994" y="473342"/>
                  </a:lnTo>
                  <a:lnTo>
                    <a:pt x="2564034" y="441627"/>
                  </a:lnTo>
                  <a:lnTo>
                    <a:pt x="2536018" y="406364"/>
                  </a:lnTo>
                  <a:lnTo>
                    <a:pt x="2518546" y="388071"/>
                  </a:lnTo>
                  <a:lnTo>
                    <a:pt x="2499754" y="369526"/>
                  </a:lnTo>
                  <a:lnTo>
                    <a:pt x="2480082" y="352400"/>
                  </a:lnTo>
                  <a:lnTo>
                    <a:pt x="2459824" y="336220"/>
                  </a:lnTo>
                  <a:lnTo>
                    <a:pt x="2439175" y="320671"/>
                  </a:lnTo>
                  <a:lnTo>
                    <a:pt x="2419059" y="306336"/>
                  </a:lnTo>
                  <a:lnTo>
                    <a:pt x="2399298" y="292810"/>
                  </a:lnTo>
                  <a:lnTo>
                    <a:pt x="2379773" y="279825"/>
                  </a:lnTo>
                  <a:lnTo>
                    <a:pt x="2360408" y="267993"/>
                  </a:lnTo>
                  <a:lnTo>
                    <a:pt x="2341147" y="256930"/>
                  </a:lnTo>
                  <a:lnTo>
                    <a:pt x="2321957" y="246379"/>
                  </a:lnTo>
                  <a:lnTo>
                    <a:pt x="2302814" y="236171"/>
                  </a:lnTo>
                  <a:lnTo>
                    <a:pt x="2283701" y="226190"/>
                  </a:lnTo>
                  <a:lnTo>
                    <a:pt x="2264609" y="216361"/>
                  </a:lnTo>
                  <a:lnTo>
                    <a:pt x="2241563" y="205046"/>
                  </a:lnTo>
                  <a:lnTo>
                    <a:pt x="2215880" y="192740"/>
                  </a:lnTo>
                  <a:lnTo>
                    <a:pt x="2188439" y="179774"/>
                  </a:lnTo>
                  <a:lnTo>
                    <a:pt x="2159033" y="166367"/>
                  </a:lnTo>
                  <a:lnTo>
                    <a:pt x="2128316" y="152667"/>
                  </a:lnTo>
                  <a:lnTo>
                    <a:pt x="2096726" y="138771"/>
                  </a:lnTo>
                  <a:lnTo>
                    <a:pt x="2062965" y="125538"/>
                  </a:lnTo>
                  <a:lnTo>
                    <a:pt x="2027759" y="112747"/>
                  </a:lnTo>
                  <a:lnTo>
                    <a:pt x="1991587" y="100251"/>
                  </a:lnTo>
                  <a:lnTo>
                    <a:pt x="1953186" y="87952"/>
                  </a:lnTo>
                  <a:lnTo>
                    <a:pt x="1913297" y="75784"/>
                  </a:lnTo>
                  <a:lnTo>
                    <a:pt x="1872418" y="63703"/>
                  </a:lnTo>
                  <a:lnTo>
                    <a:pt x="1830877" y="52474"/>
                  </a:lnTo>
                  <a:lnTo>
                    <a:pt x="1788896" y="41813"/>
                  </a:lnTo>
                  <a:lnTo>
                    <a:pt x="1746621" y="31531"/>
                  </a:lnTo>
                  <a:lnTo>
                    <a:pt x="1703356" y="23088"/>
                  </a:lnTo>
                  <a:lnTo>
                    <a:pt x="1659431" y="15872"/>
                  </a:lnTo>
                  <a:lnTo>
                    <a:pt x="1615067" y="9474"/>
                  </a:lnTo>
                  <a:lnTo>
                    <a:pt x="1578346" y="5209"/>
                  </a:lnTo>
                  <a:lnTo>
                    <a:pt x="1546724" y="2366"/>
                  </a:lnTo>
                  <a:lnTo>
                    <a:pt x="1518497" y="470"/>
                  </a:lnTo>
                  <a:lnTo>
                    <a:pt x="1476661" y="0"/>
                  </a:lnTo>
                  <a:lnTo>
                    <a:pt x="1425751" y="480"/>
                  </a:lnTo>
                  <a:lnTo>
                    <a:pt x="1368793" y="1594"/>
                  </a:lnTo>
                  <a:lnTo>
                    <a:pt x="1308595" y="6306"/>
                  </a:lnTo>
                  <a:lnTo>
                    <a:pt x="1246239" y="13415"/>
                  </a:lnTo>
                  <a:lnTo>
                    <a:pt x="1182443" y="22124"/>
                  </a:lnTo>
                  <a:lnTo>
                    <a:pt x="1116894" y="34280"/>
                  </a:lnTo>
                  <a:lnTo>
                    <a:pt x="1050176" y="48733"/>
                  </a:lnTo>
                  <a:lnTo>
                    <a:pt x="982678" y="64719"/>
                  </a:lnTo>
                  <a:lnTo>
                    <a:pt x="915454" y="83314"/>
                  </a:lnTo>
                  <a:lnTo>
                    <a:pt x="848414" y="103648"/>
                  </a:lnTo>
                  <a:lnTo>
                    <a:pt x="781495" y="125142"/>
                  </a:lnTo>
                  <a:lnTo>
                    <a:pt x="719420" y="148202"/>
                  </a:lnTo>
                  <a:lnTo>
                    <a:pt x="660574" y="172307"/>
                  </a:lnTo>
                  <a:lnTo>
                    <a:pt x="603881" y="197108"/>
                  </a:lnTo>
                  <a:lnTo>
                    <a:pt x="551004" y="222373"/>
                  </a:lnTo>
                  <a:lnTo>
                    <a:pt x="500672" y="247948"/>
                  </a:lnTo>
                  <a:lnTo>
                    <a:pt x="452036" y="273729"/>
                  </a:lnTo>
                  <a:lnTo>
                    <a:pt x="406913" y="298854"/>
                  </a:lnTo>
                  <a:lnTo>
                    <a:pt x="364129" y="323541"/>
                  </a:lnTo>
                  <a:lnTo>
                    <a:pt x="322908" y="347937"/>
                  </a:lnTo>
                  <a:lnTo>
                    <a:pt x="285108" y="371345"/>
                  </a:lnTo>
                  <a:lnTo>
                    <a:pt x="249590" y="394093"/>
                  </a:lnTo>
                  <a:lnTo>
                    <a:pt x="215591" y="416403"/>
                  </a:lnTo>
                  <a:lnTo>
                    <a:pt x="184988" y="438420"/>
                  </a:lnTo>
                  <a:lnTo>
                    <a:pt x="156649" y="460241"/>
                  </a:lnTo>
                  <a:lnTo>
                    <a:pt x="129818" y="481933"/>
                  </a:lnTo>
                  <a:lnTo>
                    <a:pt x="106375" y="502744"/>
                  </a:lnTo>
                  <a:lnTo>
                    <a:pt x="85190" y="522968"/>
                  </a:lnTo>
                  <a:lnTo>
                    <a:pt x="65510" y="542801"/>
                  </a:lnTo>
                  <a:lnTo>
                    <a:pt x="49216" y="562372"/>
                  </a:lnTo>
                  <a:lnTo>
                    <a:pt x="35177" y="581770"/>
                  </a:lnTo>
                  <a:lnTo>
                    <a:pt x="22644" y="601052"/>
                  </a:lnTo>
                  <a:lnTo>
                    <a:pt x="13494" y="621051"/>
                  </a:lnTo>
                  <a:lnTo>
                    <a:pt x="6601" y="641527"/>
                  </a:lnTo>
                  <a:lnTo>
                    <a:pt x="1211" y="662321"/>
                  </a:lnTo>
                  <a:lnTo>
                    <a:pt x="0" y="684121"/>
                  </a:lnTo>
                  <a:lnTo>
                    <a:pt x="1573" y="706593"/>
                  </a:lnTo>
                  <a:lnTo>
                    <a:pt x="5003" y="729511"/>
                  </a:lnTo>
                  <a:lnTo>
                    <a:pt x="11259" y="753521"/>
                  </a:lnTo>
                  <a:lnTo>
                    <a:pt x="19398" y="778259"/>
                  </a:lnTo>
                  <a:lnTo>
                    <a:pt x="28793" y="803482"/>
                  </a:lnTo>
                  <a:lnTo>
                    <a:pt x="41406" y="829823"/>
                  </a:lnTo>
                  <a:lnTo>
                    <a:pt x="56165" y="856908"/>
                  </a:lnTo>
                  <a:lnTo>
                    <a:pt x="72354" y="884490"/>
                  </a:lnTo>
                  <a:lnTo>
                    <a:pt x="91084" y="913196"/>
                  </a:lnTo>
                  <a:lnTo>
                    <a:pt x="111509" y="942653"/>
                  </a:lnTo>
                  <a:lnTo>
                    <a:pt x="133063" y="972609"/>
                  </a:lnTo>
                  <a:lnTo>
                    <a:pt x="157749" y="1002899"/>
                  </a:lnTo>
                  <a:lnTo>
                    <a:pt x="184528" y="1033411"/>
                  </a:lnTo>
                  <a:lnTo>
                    <a:pt x="212698" y="1064071"/>
                  </a:lnTo>
                  <a:lnTo>
                    <a:pt x="243385" y="1094830"/>
                  </a:lnTo>
                  <a:lnTo>
                    <a:pt x="275748" y="1125654"/>
                  </a:lnTo>
                  <a:lnTo>
                    <a:pt x="309230" y="1156523"/>
                  </a:lnTo>
                  <a:lnTo>
                    <a:pt x="345047" y="1187421"/>
                  </a:lnTo>
                  <a:lnTo>
                    <a:pt x="382416" y="1218338"/>
                  </a:lnTo>
                  <a:lnTo>
                    <a:pt x="420824" y="1249268"/>
                  </a:lnTo>
                  <a:lnTo>
                    <a:pt x="460716" y="1278619"/>
                  </a:lnTo>
                  <a:lnTo>
                    <a:pt x="501598" y="1306918"/>
                  </a:lnTo>
                  <a:lnTo>
                    <a:pt x="543141" y="1334515"/>
                  </a:lnTo>
                  <a:lnTo>
                    <a:pt x="587505" y="1361645"/>
                  </a:lnTo>
                  <a:lnTo>
                    <a:pt x="633750" y="1388462"/>
                  </a:lnTo>
                  <a:lnTo>
                    <a:pt x="681248" y="1415072"/>
                  </a:lnTo>
                  <a:lnTo>
                    <a:pt x="730376" y="1439955"/>
                  </a:lnTo>
                  <a:lnTo>
                    <a:pt x="780590" y="1463688"/>
                  </a:lnTo>
                  <a:lnTo>
                    <a:pt x="831530" y="1486654"/>
                  </a:lnTo>
                  <a:lnTo>
                    <a:pt x="883745" y="1507520"/>
                  </a:lnTo>
                  <a:lnTo>
                    <a:pt x="936812" y="1526988"/>
                  </a:lnTo>
                  <a:lnTo>
                    <a:pt x="990446" y="1545522"/>
                  </a:lnTo>
                  <a:lnTo>
                    <a:pt x="1045252" y="1561847"/>
                  </a:lnTo>
                  <a:lnTo>
                    <a:pt x="1100839" y="1576699"/>
                  </a:lnTo>
                  <a:lnTo>
                    <a:pt x="1156947" y="1590569"/>
                  </a:lnTo>
                  <a:lnTo>
                    <a:pt x="1213403" y="1601404"/>
                  </a:lnTo>
                  <a:lnTo>
                    <a:pt x="1270090" y="1610214"/>
                  </a:lnTo>
                  <a:lnTo>
                    <a:pt x="1326931" y="1617675"/>
                  </a:lnTo>
                  <a:lnTo>
                    <a:pt x="1383875" y="1622649"/>
                  </a:lnTo>
                  <a:lnTo>
                    <a:pt x="1440888" y="1625965"/>
                  </a:lnTo>
                  <a:lnTo>
                    <a:pt x="1497947" y="1628176"/>
                  </a:lnTo>
                  <a:lnTo>
                    <a:pt x="1554242" y="1628062"/>
                  </a:lnTo>
                  <a:lnTo>
                    <a:pt x="1610028" y="1626399"/>
                  </a:lnTo>
                  <a:lnTo>
                    <a:pt x="1665476" y="1623703"/>
                  </a:lnTo>
                  <a:lnTo>
                    <a:pt x="1719903" y="1617143"/>
                  </a:lnTo>
                  <a:lnTo>
                    <a:pt x="1773650" y="1608007"/>
                  </a:lnTo>
                  <a:lnTo>
                    <a:pt x="1826944" y="1597153"/>
                  </a:lnTo>
                  <a:lnTo>
                    <a:pt x="1879937" y="1583568"/>
                  </a:lnTo>
                  <a:lnTo>
                    <a:pt x="1932726" y="1568161"/>
                  </a:lnTo>
                  <a:lnTo>
                    <a:pt x="1985383" y="1551540"/>
                  </a:lnTo>
                  <a:lnTo>
                    <a:pt x="2037156" y="1532521"/>
                  </a:lnTo>
                  <a:lnTo>
                    <a:pt x="2088339" y="1511905"/>
                  </a:lnTo>
                  <a:lnTo>
                    <a:pt x="2139131" y="1490223"/>
                  </a:lnTo>
                  <a:lnTo>
                    <a:pt x="2188073" y="1467037"/>
                  </a:lnTo>
                  <a:lnTo>
                    <a:pt x="2235782" y="1442849"/>
                  </a:lnTo>
                  <a:lnTo>
                    <a:pt x="2282670" y="1417992"/>
                  </a:lnTo>
                  <a:lnTo>
                    <a:pt x="2329009" y="1391102"/>
                  </a:lnTo>
                  <a:lnTo>
                    <a:pt x="2374984" y="1362857"/>
                  </a:lnTo>
                  <a:lnTo>
                    <a:pt x="2420714" y="1333708"/>
                  </a:lnTo>
                  <a:lnTo>
                    <a:pt x="2463902" y="1303163"/>
                  </a:lnTo>
                  <a:lnTo>
                    <a:pt x="2505393" y="1271687"/>
                  </a:lnTo>
                  <a:lnTo>
                    <a:pt x="2545754" y="1239590"/>
                  </a:lnTo>
                  <a:lnTo>
                    <a:pt x="2582980" y="1207080"/>
                  </a:lnTo>
                  <a:lnTo>
                    <a:pt x="2618116" y="1174294"/>
                  </a:lnTo>
                  <a:lnTo>
                    <a:pt x="2651859" y="1141324"/>
                  </a:lnTo>
                  <a:lnTo>
                    <a:pt x="2683085" y="1108232"/>
                  </a:lnTo>
                  <a:lnTo>
                    <a:pt x="2712635" y="1075058"/>
                  </a:lnTo>
                  <a:lnTo>
                    <a:pt x="2741065" y="1041829"/>
                  </a:lnTo>
                  <a:lnTo>
                    <a:pt x="2765576" y="1008565"/>
                  </a:lnTo>
                  <a:lnTo>
                    <a:pt x="2787471" y="975275"/>
                  </a:lnTo>
                  <a:lnTo>
                    <a:pt x="2807625" y="941970"/>
                  </a:lnTo>
                  <a:lnTo>
                    <a:pt x="2824235" y="907860"/>
                  </a:lnTo>
                  <a:lnTo>
                    <a:pt x="2838485" y="873214"/>
                  </a:lnTo>
                  <a:lnTo>
                    <a:pt x="2851159" y="838211"/>
                  </a:lnTo>
                  <a:lnTo>
                    <a:pt x="2860402" y="803763"/>
                  </a:lnTo>
                  <a:lnTo>
                    <a:pt x="2867358" y="769685"/>
                  </a:lnTo>
                  <a:lnTo>
                    <a:pt x="2872789" y="735853"/>
                  </a:lnTo>
                  <a:lnTo>
                    <a:pt x="2873235" y="701393"/>
                  </a:lnTo>
                  <a:lnTo>
                    <a:pt x="2870357" y="666513"/>
                  </a:lnTo>
                  <a:lnTo>
                    <a:pt x="2865263" y="631354"/>
                  </a:lnTo>
                  <a:lnTo>
                    <a:pt x="2856311" y="596802"/>
                  </a:lnTo>
                  <a:lnTo>
                    <a:pt x="2844787" y="562654"/>
                  </a:lnTo>
                  <a:lnTo>
                    <a:pt x="2831548" y="528777"/>
                  </a:lnTo>
                  <a:lnTo>
                    <a:pt x="2813991" y="495080"/>
                  </a:lnTo>
                  <a:lnTo>
                    <a:pt x="2793554" y="461502"/>
                  </a:lnTo>
                  <a:lnTo>
                    <a:pt x="2771199" y="428005"/>
                  </a:lnTo>
                  <a:lnTo>
                    <a:pt x="2747564" y="398529"/>
                  </a:lnTo>
                  <a:lnTo>
                    <a:pt x="2723077" y="371735"/>
                  </a:lnTo>
                  <a:lnTo>
                    <a:pt x="2698020" y="346729"/>
                  </a:lnTo>
                  <a:lnTo>
                    <a:pt x="2671791" y="324502"/>
                  </a:lnTo>
                  <a:lnTo>
                    <a:pt x="2644780" y="304127"/>
                  </a:lnTo>
                  <a:lnTo>
                    <a:pt x="2617247" y="284988"/>
                  </a:lnTo>
                  <a:lnTo>
                    <a:pt x="2589368" y="268260"/>
                  </a:lnTo>
                  <a:lnTo>
                    <a:pt x="2561255" y="253139"/>
                  </a:lnTo>
                  <a:lnTo>
                    <a:pt x="2532990" y="239090"/>
                  </a:lnTo>
                  <a:lnTo>
                    <a:pt x="2505415" y="225755"/>
                  </a:lnTo>
                  <a:lnTo>
                    <a:pt x="2478299" y="212896"/>
                  </a:lnTo>
                  <a:lnTo>
                    <a:pt x="2451492" y="200355"/>
                  </a:lnTo>
                  <a:lnTo>
                    <a:pt x="2419332" y="188025"/>
                  </a:lnTo>
                  <a:lnTo>
                    <a:pt x="2383605" y="175837"/>
                  </a:lnTo>
                  <a:lnTo>
                    <a:pt x="2345500" y="163742"/>
                  </a:lnTo>
                  <a:lnTo>
                    <a:pt x="2297871" y="152504"/>
                  </a:lnTo>
                  <a:lnTo>
                    <a:pt x="2243893" y="141837"/>
                  </a:lnTo>
                  <a:lnTo>
                    <a:pt x="2185683" y="131551"/>
                  </a:lnTo>
                  <a:lnTo>
                    <a:pt x="2119889" y="124694"/>
                  </a:lnTo>
                  <a:lnTo>
                    <a:pt x="2049039" y="120122"/>
                  </a:lnTo>
                  <a:lnTo>
                    <a:pt x="1974818" y="117074"/>
                  </a:lnTo>
                  <a:lnTo>
                    <a:pt x="1895969" y="119805"/>
                  </a:lnTo>
                  <a:lnTo>
                    <a:pt x="1814034" y="126388"/>
                  </a:lnTo>
                  <a:lnTo>
                    <a:pt x="1730041" y="135539"/>
                  </a:lnTo>
                  <a:lnTo>
                    <a:pt x="1646266" y="151165"/>
                  </a:lnTo>
                  <a:lnTo>
                    <a:pt x="1562633" y="171107"/>
                  </a:lnTo>
                  <a:lnTo>
                    <a:pt x="1479098" y="193926"/>
                  </a:lnTo>
                  <a:lnTo>
                    <a:pt x="1403564" y="219458"/>
                  </a:lnTo>
                  <a:lnTo>
                    <a:pt x="1333364" y="246798"/>
                  </a:lnTo>
                  <a:lnTo>
                    <a:pt x="1266720" y="275344"/>
                  </a:lnTo>
                  <a:lnTo>
                    <a:pt x="1208004" y="305487"/>
                  </a:lnTo>
                  <a:lnTo>
                    <a:pt x="1154572" y="336694"/>
                  </a:lnTo>
                  <a:lnTo>
                    <a:pt x="1104663" y="368612"/>
                  </a:lnTo>
                  <a:lnTo>
                    <a:pt x="1061866" y="399415"/>
                  </a:lnTo>
                  <a:lnTo>
                    <a:pt x="1023808" y="429476"/>
                  </a:lnTo>
                  <a:lnTo>
                    <a:pt x="988912" y="459041"/>
                  </a:lnTo>
                  <a:lnTo>
                    <a:pt x="960886" y="485895"/>
                  </a:lnTo>
                  <a:lnTo>
                    <a:pt x="937439" y="510942"/>
                  </a:lnTo>
                  <a:lnTo>
                    <a:pt x="917045" y="534783"/>
                  </a:lnTo>
                  <a:lnTo>
                    <a:pt x="876258" y="5824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2" name="SMARTInkShape-2399"/>
            <p:cNvSpPr/>
            <p:nvPr/>
          </p:nvSpPr>
          <p:spPr bwMode="auto">
            <a:xfrm>
              <a:off x="7890169" y="1228725"/>
              <a:ext cx="1096670" cy="517890"/>
            </a:xfrm>
            <a:custGeom>
              <a:avLst/>
              <a:gdLst/>
              <a:ahLst/>
              <a:cxnLst/>
              <a:rect l="0" t="0" r="0" b="0"/>
              <a:pathLst>
                <a:path w="1096670" h="517890">
                  <a:moveTo>
                    <a:pt x="160837" y="414338"/>
                  </a:moveTo>
                  <a:lnTo>
                    <a:pt x="125520" y="431996"/>
                  </a:lnTo>
                  <a:lnTo>
                    <a:pt x="99897" y="445204"/>
                  </a:lnTo>
                  <a:lnTo>
                    <a:pt x="69989" y="461658"/>
                  </a:lnTo>
                  <a:lnTo>
                    <a:pt x="42408" y="479554"/>
                  </a:lnTo>
                  <a:lnTo>
                    <a:pt x="10918" y="503246"/>
                  </a:lnTo>
                  <a:lnTo>
                    <a:pt x="544" y="513384"/>
                  </a:lnTo>
                  <a:lnTo>
                    <a:pt x="0" y="516087"/>
                  </a:lnTo>
                  <a:lnTo>
                    <a:pt x="1225" y="517889"/>
                  </a:lnTo>
                  <a:lnTo>
                    <a:pt x="13170" y="513542"/>
                  </a:lnTo>
                  <a:lnTo>
                    <a:pt x="36470" y="502084"/>
                  </a:lnTo>
                  <a:lnTo>
                    <a:pt x="54907" y="493473"/>
                  </a:lnTo>
                  <a:lnTo>
                    <a:pt x="75929" y="483763"/>
                  </a:lnTo>
                  <a:lnTo>
                    <a:pt x="101057" y="471734"/>
                  </a:lnTo>
                  <a:lnTo>
                    <a:pt x="128921" y="458158"/>
                  </a:lnTo>
                  <a:lnTo>
                    <a:pt x="158610" y="443551"/>
                  </a:lnTo>
                  <a:lnTo>
                    <a:pt x="191102" y="426669"/>
                  </a:lnTo>
                  <a:lnTo>
                    <a:pt x="225464" y="408271"/>
                  </a:lnTo>
                  <a:lnTo>
                    <a:pt x="261071" y="388862"/>
                  </a:lnTo>
                  <a:lnTo>
                    <a:pt x="299892" y="368779"/>
                  </a:lnTo>
                  <a:lnTo>
                    <a:pt x="340853" y="348246"/>
                  </a:lnTo>
                  <a:lnTo>
                    <a:pt x="383241" y="327414"/>
                  </a:lnTo>
                  <a:lnTo>
                    <a:pt x="427375" y="306382"/>
                  </a:lnTo>
                  <a:lnTo>
                    <a:pt x="472673" y="285217"/>
                  </a:lnTo>
                  <a:lnTo>
                    <a:pt x="518747" y="263964"/>
                  </a:lnTo>
                  <a:lnTo>
                    <a:pt x="561369" y="245032"/>
                  </a:lnTo>
                  <a:lnTo>
                    <a:pt x="601689" y="227649"/>
                  </a:lnTo>
                  <a:lnTo>
                    <a:pt x="640476" y="211297"/>
                  </a:lnTo>
                  <a:lnTo>
                    <a:pt x="674272" y="196427"/>
                  </a:lnTo>
                  <a:lnTo>
                    <a:pt x="704739" y="182545"/>
                  </a:lnTo>
                  <a:lnTo>
                    <a:pt x="732988" y="169322"/>
                  </a:lnTo>
                  <a:lnTo>
                    <a:pt x="759759" y="158125"/>
                  </a:lnTo>
                  <a:lnTo>
                    <a:pt x="785543" y="148279"/>
                  </a:lnTo>
                  <a:lnTo>
                    <a:pt x="810670" y="139334"/>
                  </a:lnTo>
                  <a:lnTo>
                    <a:pt x="832978" y="130196"/>
                  </a:lnTo>
                  <a:lnTo>
                    <a:pt x="853406" y="120928"/>
                  </a:lnTo>
                  <a:lnTo>
                    <a:pt x="872581" y="111575"/>
                  </a:lnTo>
                  <a:lnTo>
                    <a:pt x="893302" y="102165"/>
                  </a:lnTo>
                  <a:lnTo>
                    <a:pt x="915053" y="92716"/>
                  </a:lnTo>
                  <a:lnTo>
                    <a:pt x="937491" y="83242"/>
                  </a:lnTo>
                  <a:lnTo>
                    <a:pt x="959595" y="72957"/>
                  </a:lnTo>
                  <a:lnTo>
                    <a:pt x="981473" y="62132"/>
                  </a:lnTo>
                  <a:lnTo>
                    <a:pt x="1003203" y="50946"/>
                  </a:lnTo>
                  <a:lnTo>
                    <a:pt x="1023246" y="40314"/>
                  </a:lnTo>
                  <a:lnTo>
                    <a:pt x="1042163" y="30051"/>
                  </a:lnTo>
                  <a:lnTo>
                    <a:pt x="1072444" y="13356"/>
                  </a:lnTo>
                  <a:lnTo>
                    <a:pt x="10966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3" name="SMARTInkShape-2400"/>
            <p:cNvSpPr/>
            <p:nvPr/>
          </p:nvSpPr>
          <p:spPr bwMode="auto">
            <a:xfrm>
              <a:off x="7770774" y="1142617"/>
              <a:ext cx="1265375" cy="580304"/>
            </a:xfrm>
            <a:custGeom>
              <a:avLst/>
              <a:gdLst/>
              <a:ahLst/>
              <a:cxnLst/>
              <a:rect l="0" t="0" r="0" b="0"/>
              <a:pathLst>
                <a:path w="1265375" h="580304">
                  <a:moveTo>
                    <a:pt x="115926" y="521877"/>
                  </a:moveTo>
                  <a:lnTo>
                    <a:pt x="84843" y="531764"/>
                  </a:lnTo>
                  <a:lnTo>
                    <a:pt x="55916" y="546238"/>
                  </a:lnTo>
                  <a:lnTo>
                    <a:pt x="24327" y="563491"/>
                  </a:lnTo>
                  <a:lnTo>
                    <a:pt x="3325" y="576540"/>
                  </a:lnTo>
                  <a:lnTo>
                    <a:pt x="0" y="580303"/>
                  </a:lnTo>
                  <a:lnTo>
                    <a:pt x="30055" y="558136"/>
                  </a:lnTo>
                  <a:lnTo>
                    <a:pt x="63209" y="535082"/>
                  </a:lnTo>
                  <a:lnTo>
                    <a:pt x="83163" y="521155"/>
                  </a:lnTo>
                  <a:lnTo>
                    <a:pt x="106784" y="505521"/>
                  </a:lnTo>
                  <a:lnTo>
                    <a:pt x="132850" y="488748"/>
                  </a:lnTo>
                  <a:lnTo>
                    <a:pt x="160546" y="471216"/>
                  </a:lnTo>
                  <a:lnTo>
                    <a:pt x="191711" y="453178"/>
                  </a:lnTo>
                  <a:lnTo>
                    <a:pt x="225186" y="434802"/>
                  </a:lnTo>
                  <a:lnTo>
                    <a:pt x="260203" y="416202"/>
                  </a:lnTo>
                  <a:lnTo>
                    <a:pt x="297836" y="396658"/>
                  </a:lnTo>
                  <a:lnTo>
                    <a:pt x="337212" y="376485"/>
                  </a:lnTo>
                  <a:lnTo>
                    <a:pt x="377750" y="355893"/>
                  </a:lnTo>
                  <a:lnTo>
                    <a:pt x="421444" y="335815"/>
                  </a:lnTo>
                  <a:lnTo>
                    <a:pt x="467242" y="316079"/>
                  </a:lnTo>
                  <a:lnTo>
                    <a:pt x="514443" y="296572"/>
                  </a:lnTo>
                  <a:lnTo>
                    <a:pt x="558610" y="278011"/>
                  </a:lnTo>
                  <a:lnTo>
                    <a:pt x="600755" y="260081"/>
                  </a:lnTo>
                  <a:lnTo>
                    <a:pt x="641552" y="242571"/>
                  </a:lnTo>
                  <a:lnTo>
                    <a:pt x="679068" y="226929"/>
                  </a:lnTo>
                  <a:lnTo>
                    <a:pt x="714398" y="212533"/>
                  </a:lnTo>
                  <a:lnTo>
                    <a:pt x="748270" y="198966"/>
                  </a:lnTo>
                  <a:lnTo>
                    <a:pt x="779582" y="186747"/>
                  </a:lnTo>
                  <a:lnTo>
                    <a:pt x="809188" y="175426"/>
                  </a:lnTo>
                  <a:lnTo>
                    <a:pt x="837657" y="164703"/>
                  </a:lnTo>
                  <a:lnTo>
                    <a:pt x="863780" y="154380"/>
                  </a:lnTo>
                  <a:lnTo>
                    <a:pt x="888339" y="144322"/>
                  </a:lnTo>
                  <a:lnTo>
                    <a:pt x="911856" y="134443"/>
                  </a:lnTo>
                  <a:lnTo>
                    <a:pt x="937059" y="124681"/>
                  </a:lnTo>
                  <a:lnTo>
                    <a:pt x="963385" y="114998"/>
                  </a:lnTo>
                  <a:lnTo>
                    <a:pt x="990461" y="105368"/>
                  </a:lnTo>
                  <a:lnTo>
                    <a:pt x="1017243" y="94979"/>
                  </a:lnTo>
                  <a:lnTo>
                    <a:pt x="1043829" y="84085"/>
                  </a:lnTo>
                  <a:lnTo>
                    <a:pt x="1070284" y="72853"/>
                  </a:lnTo>
                  <a:lnTo>
                    <a:pt x="1096652" y="62190"/>
                  </a:lnTo>
                  <a:lnTo>
                    <a:pt x="1122962" y="51906"/>
                  </a:lnTo>
                  <a:lnTo>
                    <a:pt x="1149233" y="41876"/>
                  </a:lnTo>
                  <a:lnTo>
                    <a:pt x="1172304" y="33601"/>
                  </a:lnTo>
                  <a:lnTo>
                    <a:pt x="1193240" y="26497"/>
                  </a:lnTo>
                  <a:lnTo>
                    <a:pt x="1228939" y="14371"/>
                  </a:lnTo>
                  <a:lnTo>
                    <a:pt x="1262123" y="1000"/>
                  </a:lnTo>
                  <a:lnTo>
                    <a:pt x="1265026" y="0"/>
                  </a:lnTo>
                  <a:lnTo>
                    <a:pt x="1265374" y="128"/>
                  </a:lnTo>
                  <a:lnTo>
                    <a:pt x="1223207" y="146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4" name="SMARTInkShape-2401"/>
            <p:cNvSpPr/>
            <p:nvPr/>
          </p:nvSpPr>
          <p:spPr bwMode="auto">
            <a:xfrm>
              <a:off x="8567029" y="928688"/>
              <a:ext cx="119772" cy="178053"/>
            </a:xfrm>
            <a:custGeom>
              <a:avLst/>
              <a:gdLst/>
              <a:ahLst/>
              <a:cxnLst/>
              <a:rect l="0" t="0" r="0" b="0"/>
              <a:pathLst>
                <a:path w="119772" h="178053">
                  <a:moveTo>
                    <a:pt x="98340" y="0"/>
                  </a:moveTo>
                  <a:lnTo>
                    <a:pt x="91842" y="5703"/>
                  </a:lnTo>
                  <a:lnTo>
                    <a:pt x="58147" y="29257"/>
                  </a:lnTo>
                  <a:lnTo>
                    <a:pt x="27429" y="43967"/>
                  </a:lnTo>
                  <a:lnTo>
                    <a:pt x="17083" y="51555"/>
                  </a:lnTo>
                  <a:lnTo>
                    <a:pt x="2091" y="68319"/>
                  </a:lnTo>
                  <a:lnTo>
                    <a:pt x="0" y="73491"/>
                  </a:lnTo>
                  <a:lnTo>
                    <a:pt x="1030" y="75981"/>
                  </a:lnTo>
                  <a:lnTo>
                    <a:pt x="6407" y="80865"/>
                  </a:lnTo>
                  <a:lnTo>
                    <a:pt x="22152" y="88077"/>
                  </a:lnTo>
                  <a:lnTo>
                    <a:pt x="53716" y="92716"/>
                  </a:lnTo>
                  <a:lnTo>
                    <a:pt x="85821" y="100452"/>
                  </a:lnTo>
                  <a:lnTo>
                    <a:pt x="106801" y="107286"/>
                  </a:lnTo>
                  <a:lnTo>
                    <a:pt x="111124" y="109624"/>
                  </a:lnTo>
                  <a:lnTo>
                    <a:pt x="114007" y="112770"/>
                  </a:lnTo>
                  <a:lnTo>
                    <a:pt x="117209" y="120499"/>
                  </a:lnTo>
                  <a:lnTo>
                    <a:pt x="116515" y="129226"/>
                  </a:lnTo>
                  <a:lnTo>
                    <a:pt x="112768" y="138396"/>
                  </a:lnTo>
                  <a:lnTo>
                    <a:pt x="92969" y="161962"/>
                  </a:lnTo>
                  <a:lnTo>
                    <a:pt x="75316" y="172431"/>
                  </a:lnTo>
                  <a:lnTo>
                    <a:pt x="59426" y="177376"/>
                  </a:lnTo>
                  <a:lnTo>
                    <a:pt x="53792" y="178052"/>
                  </a:lnTo>
                  <a:lnTo>
                    <a:pt x="52767" y="177439"/>
                  </a:lnTo>
                  <a:lnTo>
                    <a:pt x="52877" y="176236"/>
                  </a:lnTo>
                  <a:lnTo>
                    <a:pt x="55909" y="171989"/>
                  </a:lnTo>
                  <a:lnTo>
                    <a:pt x="62548" y="164810"/>
                  </a:lnTo>
                  <a:lnTo>
                    <a:pt x="79004" y="155636"/>
                  </a:lnTo>
                  <a:lnTo>
                    <a:pt x="119771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5" name="SMARTInkShape-2402"/>
            <p:cNvSpPr/>
            <p:nvPr/>
          </p:nvSpPr>
          <p:spPr bwMode="auto">
            <a:xfrm>
              <a:off x="8352037" y="971550"/>
              <a:ext cx="234752" cy="135732"/>
            </a:xfrm>
            <a:custGeom>
              <a:avLst/>
              <a:gdLst/>
              <a:ahLst/>
              <a:cxnLst/>
              <a:rect l="0" t="0" r="0" b="0"/>
              <a:pathLst>
                <a:path w="234752" h="135732">
                  <a:moveTo>
                    <a:pt x="6151" y="135731"/>
                  </a:moveTo>
                  <a:lnTo>
                    <a:pt x="0" y="135731"/>
                  </a:lnTo>
                  <a:lnTo>
                    <a:pt x="3093" y="135731"/>
                  </a:lnTo>
                  <a:lnTo>
                    <a:pt x="35251" y="122752"/>
                  </a:lnTo>
                  <a:lnTo>
                    <a:pt x="68260" y="98147"/>
                  </a:lnTo>
                  <a:lnTo>
                    <a:pt x="95021" y="81821"/>
                  </a:lnTo>
                  <a:lnTo>
                    <a:pt x="126851" y="63137"/>
                  </a:lnTo>
                  <a:lnTo>
                    <a:pt x="161755" y="41194"/>
                  </a:lnTo>
                  <a:lnTo>
                    <a:pt x="193697" y="23689"/>
                  </a:lnTo>
                  <a:lnTo>
                    <a:pt x="216766" y="12840"/>
                  </a:lnTo>
                  <a:lnTo>
                    <a:pt x="2347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6" name="SMARTInkShape-2403"/>
            <p:cNvSpPr/>
            <p:nvPr/>
          </p:nvSpPr>
          <p:spPr bwMode="auto">
            <a:xfrm>
              <a:off x="8437406" y="931716"/>
              <a:ext cx="76412" cy="236977"/>
            </a:xfrm>
            <a:custGeom>
              <a:avLst/>
              <a:gdLst/>
              <a:ahLst/>
              <a:cxnLst/>
              <a:rect l="0" t="0" r="0" b="0"/>
              <a:pathLst>
                <a:path w="76412" h="236977">
                  <a:moveTo>
                    <a:pt x="42225" y="4115"/>
                  </a:moveTo>
                  <a:lnTo>
                    <a:pt x="38432" y="323"/>
                  </a:lnTo>
                  <a:lnTo>
                    <a:pt x="35728" y="0"/>
                  </a:lnTo>
                  <a:lnTo>
                    <a:pt x="28490" y="1757"/>
                  </a:lnTo>
                  <a:lnTo>
                    <a:pt x="19282" y="7209"/>
                  </a:lnTo>
                  <a:lnTo>
                    <a:pt x="11526" y="21436"/>
                  </a:lnTo>
                  <a:lnTo>
                    <a:pt x="2589" y="54868"/>
                  </a:lnTo>
                  <a:lnTo>
                    <a:pt x="797" y="79059"/>
                  </a:lnTo>
                  <a:lnTo>
                    <a:pt x="0" y="103570"/>
                  </a:lnTo>
                  <a:lnTo>
                    <a:pt x="439" y="128486"/>
                  </a:lnTo>
                  <a:lnTo>
                    <a:pt x="3281" y="155435"/>
                  </a:lnTo>
                  <a:lnTo>
                    <a:pt x="13136" y="189797"/>
                  </a:lnTo>
                  <a:lnTo>
                    <a:pt x="30688" y="218446"/>
                  </a:lnTo>
                  <a:lnTo>
                    <a:pt x="40008" y="229284"/>
                  </a:lnTo>
                  <a:lnTo>
                    <a:pt x="49442" y="235159"/>
                  </a:lnTo>
                  <a:lnTo>
                    <a:pt x="54180" y="236726"/>
                  </a:lnTo>
                  <a:lnTo>
                    <a:pt x="58133" y="236976"/>
                  </a:lnTo>
                  <a:lnTo>
                    <a:pt x="64641" y="235138"/>
                  </a:lnTo>
                  <a:lnTo>
                    <a:pt x="72768" y="229641"/>
                  </a:lnTo>
                  <a:lnTo>
                    <a:pt x="75643" y="223147"/>
                  </a:lnTo>
                  <a:lnTo>
                    <a:pt x="76411" y="219193"/>
                  </a:lnTo>
                  <a:lnTo>
                    <a:pt x="73029" y="208449"/>
                  </a:lnTo>
                  <a:lnTo>
                    <a:pt x="57924" y="185941"/>
                  </a:lnTo>
                  <a:lnTo>
                    <a:pt x="27938" y="1612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7" name="SMARTInkShape-2404"/>
            <p:cNvSpPr/>
            <p:nvPr/>
          </p:nvSpPr>
          <p:spPr bwMode="auto">
            <a:xfrm>
              <a:off x="7950994" y="1164431"/>
              <a:ext cx="264320" cy="85726"/>
            </a:xfrm>
            <a:custGeom>
              <a:avLst/>
              <a:gdLst/>
              <a:ahLst/>
              <a:cxnLst/>
              <a:rect l="0" t="0" r="0" b="0"/>
              <a:pathLst>
                <a:path w="264320" h="85726">
                  <a:moveTo>
                    <a:pt x="0" y="85725"/>
                  </a:moveTo>
                  <a:lnTo>
                    <a:pt x="34320" y="81933"/>
                  </a:lnTo>
                  <a:lnTo>
                    <a:pt x="60528" y="79574"/>
                  </a:lnTo>
                  <a:lnTo>
                    <a:pt x="95986" y="71291"/>
                  </a:lnTo>
                  <a:lnTo>
                    <a:pt x="120713" y="63170"/>
                  </a:lnTo>
                  <a:lnTo>
                    <a:pt x="145725" y="55063"/>
                  </a:lnTo>
                  <a:lnTo>
                    <a:pt x="172716" y="48814"/>
                  </a:lnTo>
                  <a:lnTo>
                    <a:pt x="207103" y="37041"/>
                  </a:lnTo>
                  <a:lnTo>
                    <a:pt x="237400" y="27291"/>
                  </a:lnTo>
                  <a:lnTo>
                    <a:pt x="250502" y="19803"/>
                  </a:lnTo>
                  <a:lnTo>
                    <a:pt x="258178" y="11976"/>
                  </a:lnTo>
                  <a:lnTo>
                    <a:pt x="2643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8" name="SMARTInkShape-2405"/>
            <p:cNvSpPr/>
            <p:nvPr/>
          </p:nvSpPr>
          <p:spPr bwMode="auto">
            <a:xfrm>
              <a:off x="7836890" y="1066829"/>
              <a:ext cx="331350" cy="392381"/>
            </a:xfrm>
            <a:custGeom>
              <a:avLst/>
              <a:gdLst/>
              <a:ahLst/>
              <a:cxnLst/>
              <a:rect l="0" t="0" r="0" b="0"/>
              <a:pathLst>
                <a:path w="331350" h="392381">
                  <a:moveTo>
                    <a:pt x="6948" y="261909"/>
                  </a:moveTo>
                  <a:lnTo>
                    <a:pt x="6154" y="274109"/>
                  </a:lnTo>
                  <a:lnTo>
                    <a:pt x="797" y="309229"/>
                  </a:lnTo>
                  <a:lnTo>
                    <a:pt x="0" y="344869"/>
                  </a:lnTo>
                  <a:lnTo>
                    <a:pt x="1959" y="373546"/>
                  </a:lnTo>
                  <a:lnTo>
                    <a:pt x="3622" y="379196"/>
                  </a:lnTo>
                  <a:lnTo>
                    <a:pt x="7112" y="383756"/>
                  </a:lnTo>
                  <a:lnTo>
                    <a:pt x="17339" y="390940"/>
                  </a:lnTo>
                  <a:lnTo>
                    <a:pt x="22606" y="392380"/>
                  </a:lnTo>
                  <a:lnTo>
                    <a:pt x="32692" y="391862"/>
                  </a:lnTo>
                  <a:lnTo>
                    <a:pt x="51087" y="383316"/>
                  </a:lnTo>
                  <a:lnTo>
                    <a:pt x="67828" y="370730"/>
                  </a:lnTo>
                  <a:lnTo>
                    <a:pt x="75809" y="357369"/>
                  </a:lnTo>
                  <a:lnTo>
                    <a:pt x="87401" y="326714"/>
                  </a:lnTo>
                  <a:lnTo>
                    <a:pt x="88213" y="312142"/>
                  </a:lnTo>
                  <a:lnTo>
                    <a:pt x="85134" y="298522"/>
                  </a:lnTo>
                  <a:lnTo>
                    <a:pt x="70223" y="276843"/>
                  </a:lnTo>
                  <a:lnTo>
                    <a:pt x="61264" y="268546"/>
                  </a:lnTo>
                  <a:lnTo>
                    <a:pt x="51990" y="264859"/>
                  </a:lnTo>
                  <a:lnTo>
                    <a:pt x="37845" y="262783"/>
                  </a:lnTo>
                  <a:lnTo>
                    <a:pt x="30469" y="264414"/>
                  </a:lnTo>
                  <a:lnTo>
                    <a:pt x="27391" y="265960"/>
                  </a:lnTo>
                  <a:lnTo>
                    <a:pt x="25339" y="267784"/>
                  </a:lnTo>
                  <a:lnTo>
                    <a:pt x="23060" y="271928"/>
                  </a:lnTo>
                  <a:lnTo>
                    <a:pt x="24163" y="278533"/>
                  </a:lnTo>
                  <a:lnTo>
                    <a:pt x="25568" y="282516"/>
                  </a:lnTo>
                  <a:lnTo>
                    <a:pt x="31363" y="289059"/>
                  </a:lnTo>
                  <a:lnTo>
                    <a:pt x="39230" y="293819"/>
                  </a:lnTo>
                  <a:lnTo>
                    <a:pt x="48018" y="295935"/>
                  </a:lnTo>
                  <a:lnTo>
                    <a:pt x="65683" y="293333"/>
                  </a:lnTo>
                  <a:lnTo>
                    <a:pt x="82206" y="283743"/>
                  </a:lnTo>
                  <a:lnTo>
                    <a:pt x="106836" y="259532"/>
                  </a:lnTo>
                  <a:lnTo>
                    <a:pt x="126555" y="235442"/>
                  </a:lnTo>
                  <a:lnTo>
                    <a:pt x="127167" y="235533"/>
                  </a:lnTo>
                  <a:lnTo>
                    <a:pt x="127575" y="236387"/>
                  </a:lnTo>
                  <a:lnTo>
                    <a:pt x="128343" y="270067"/>
                  </a:lnTo>
                  <a:lnTo>
                    <a:pt x="128385" y="304905"/>
                  </a:lnTo>
                  <a:lnTo>
                    <a:pt x="129184" y="333217"/>
                  </a:lnTo>
                  <a:lnTo>
                    <a:pt x="130507" y="335641"/>
                  </a:lnTo>
                  <a:lnTo>
                    <a:pt x="132183" y="337257"/>
                  </a:lnTo>
                  <a:lnTo>
                    <a:pt x="136162" y="339053"/>
                  </a:lnTo>
                  <a:lnTo>
                    <a:pt x="138334" y="339532"/>
                  </a:lnTo>
                  <a:lnTo>
                    <a:pt x="140576" y="338264"/>
                  </a:lnTo>
                  <a:lnTo>
                    <a:pt x="156033" y="316727"/>
                  </a:lnTo>
                  <a:lnTo>
                    <a:pt x="168218" y="289229"/>
                  </a:lnTo>
                  <a:lnTo>
                    <a:pt x="178268" y="258280"/>
                  </a:lnTo>
                  <a:lnTo>
                    <a:pt x="187897" y="240201"/>
                  </a:lnTo>
                  <a:lnTo>
                    <a:pt x="190287" y="238706"/>
                  </a:lnTo>
                  <a:lnTo>
                    <a:pt x="192673" y="238503"/>
                  </a:lnTo>
                  <a:lnTo>
                    <a:pt x="197442" y="240393"/>
                  </a:lnTo>
                  <a:lnTo>
                    <a:pt x="202208" y="243880"/>
                  </a:lnTo>
                  <a:lnTo>
                    <a:pt x="219673" y="266069"/>
                  </a:lnTo>
                  <a:lnTo>
                    <a:pt x="240728" y="278498"/>
                  </a:lnTo>
                  <a:lnTo>
                    <a:pt x="245351" y="279318"/>
                  </a:lnTo>
                  <a:lnTo>
                    <a:pt x="254722" y="278113"/>
                  </a:lnTo>
                  <a:lnTo>
                    <a:pt x="265129" y="272972"/>
                  </a:lnTo>
                  <a:lnTo>
                    <a:pt x="284463" y="245718"/>
                  </a:lnTo>
                  <a:lnTo>
                    <a:pt x="294049" y="221833"/>
                  </a:lnTo>
                  <a:lnTo>
                    <a:pt x="298125" y="190856"/>
                  </a:lnTo>
                  <a:lnTo>
                    <a:pt x="299079" y="166036"/>
                  </a:lnTo>
                  <a:lnTo>
                    <a:pt x="298709" y="139923"/>
                  </a:lnTo>
                  <a:lnTo>
                    <a:pt x="295899" y="115089"/>
                  </a:lnTo>
                  <a:lnTo>
                    <a:pt x="292004" y="90822"/>
                  </a:lnTo>
                  <a:lnTo>
                    <a:pt x="283231" y="56964"/>
                  </a:lnTo>
                  <a:lnTo>
                    <a:pt x="272695" y="28940"/>
                  </a:lnTo>
                  <a:lnTo>
                    <a:pt x="262023" y="5723"/>
                  </a:lnTo>
                  <a:lnTo>
                    <a:pt x="257104" y="1204"/>
                  </a:lnTo>
                  <a:lnTo>
                    <a:pt x="254681" y="0"/>
                  </a:lnTo>
                  <a:lnTo>
                    <a:pt x="252272" y="784"/>
                  </a:lnTo>
                  <a:lnTo>
                    <a:pt x="247479" y="5888"/>
                  </a:lnTo>
                  <a:lnTo>
                    <a:pt x="237933" y="23688"/>
                  </a:lnTo>
                  <a:lnTo>
                    <a:pt x="233169" y="38822"/>
                  </a:lnTo>
                  <a:lnTo>
                    <a:pt x="233608" y="65193"/>
                  </a:lnTo>
                  <a:lnTo>
                    <a:pt x="238765" y="96907"/>
                  </a:lnTo>
                  <a:lnTo>
                    <a:pt x="245179" y="121900"/>
                  </a:lnTo>
                  <a:lnTo>
                    <a:pt x="254116" y="148089"/>
                  </a:lnTo>
                  <a:lnTo>
                    <a:pt x="266025" y="172957"/>
                  </a:lnTo>
                  <a:lnTo>
                    <a:pt x="286118" y="205478"/>
                  </a:lnTo>
                  <a:lnTo>
                    <a:pt x="303628" y="238415"/>
                  </a:lnTo>
                  <a:lnTo>
                    <a:pt x="322427" y="262293"/>
                  </a:lnTo>
                  <a:lnTo>
                    <a:pt x="327871" y="266048"/>
                  </a:lnTo>
                  <a:lnTo>
                    <a:pt x="330434" y="267050"/>
                  </a:lnTo>
                  <a:lnTo>
                    <a:pt x="331349" y="266130"/>
                  </a:lnTo>
                  <a:lnTo>
                    <a:pt x="330249" y="260874"/>
                  </a:lnTo>
                  <a:lnTo>
                    <a:pt x="308690" y="235415"/>
                  </a:lnTo>
                  <a:lnTo>
                    <a:pt x="271266" y="2047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79" name="SMARTInkShape-2406"/>
            <p:cNvSpPr/>
            <p:nvPr/>
          </p:nvSpPr>
          <p:spPr bwMode="auto">
            <a:xfrm>
              <a:off x="6680902" y="520904"/>
              <a:ext cx="508377" cy="611150"/>
            </a:xfrm>
            <a:custGeom>
              <a:avLst/>
              <a:gdLst/>
              <a:ahLst/>
              <a:cxnLst/>
              <a:rect l="0" t="0" r="0" b="0"/>
              <a:pathLst>
                <a:path w="508377" h="611150">
                  <a:moveTo>
                    <a:pt x="41367" y="379209"/>
                  </a:moveTo>
                  <a:lnTo>
                    <a:pt x="37574" y="383001"/>
                  </a:lnTo>
                  <a:lnTo>
                    <a:pt x="24777" y="415574"/>
                  </a:lnTo>
                  <a:lnTo>
                    <a:pt x="17325" y="439821"/>
                  </a:lnTo>
                  <a:lnTo>
                    <a:pt x="11367" y="466472"/>
                  </a:lnTo>
                  <a:lnTo>
                    <a:pt x="6073" y="494192"/>
                  </a:lnTo>
                  <a:lnTo>
                    <a:pt x="1868" y="521594"/>
                  </a:lnTo>
                  <a:lnTo>
                    <a:pt x="0" y="547001"/>
                  </a:lnTo>
                  <a:lnTo>
                    <a:pt x="2740" y="576033"/>
                  </a:lnTo>
                  <a:lnTo>
                    <a:pt x="8579" y="599716"/>
                  </a:lnTo>
                  <a:lnTo>
                    <a:pt x="11570" y="604795"/>
                  </a:lnTo>
                  <a:lnTo>
                    <a:pt x="15153" y="608181"/>
                  </a:lnTo>
                  <a:lnTo>
                    <a:pt x="19129" y="610438"/>
                  </a:lnTo>
                  <a:lnTo>
                    <a:pt x="22573" y="611149"/>
                  </a:lnTo>
                  <a:lnTo>
                    <a:pt x="25662" y="610829"/>
                  </a:lnTo>
                  <a:lnTo>
                    <a:pt x="28516" y="609822"/>
                  </a:lnTo>
                  <a:lnTo>
                    <a:pt x="33803" y="602354"/>
                  </a:lnTo>
                  <a:lnTo>
                    <a:pt x="47457" y="574364"/>
                  </a:lnTo>
                  <a:lnTo>
                    <a:pt x="56244" y="550346"/>
                  </a:lnTo>
                  <a:lnTo>
                    <a:pt x="64647" y="521151"/>
                  </a:lnTo>
                  <a:lnTo>
                    <a:pt x="71029" y="489654"/>
                  </a:lnTo>
                  <a:lnTo>
                    <a:pt x="73842" y="471889"/>
                  </a:lnTo>
                  <a:lnTo>
                    <a:pt x="76510" y="452902"/>
                  </a:lnTo>
                  <a:lnTo>
                    <a:pt x="79083" y="433100"/>
                  </a:lnTo>
                  <a:lnTo>
                    <a:pt x="81592" y="411167"/>
                  </a:lnTo>
                  <a:lnTo>
                    <a:pt x="84059" y="387814"/>
                  </a:lnTo>
                  <a:lnTo>
                    <a:pt x="86497" y="363514"/>
                  </a:lnTo>
                  <a:lnTo>
                    <a:pt x="88916" y="338583"/>
                  </a:lnTo>
                  <a:lnTo>
                    <a:pt x="91323" y="313231"/>
                  </a:lnTo>
                  <a:lnTo>
                    <a:pt x="93720" y="287599"/>
                  </a:lnTo>
                  <a:lnTo>
                    <a:pt x="95319" y="261779"/>
                  </a:lnTo>
                  <a:lnTo>
                    <a:pt x="96385" y="235835"/>
                  </a:lnTo>
                  <a:lnTo>
                    <a:pt x="97096" y="209807"/>
                  </a:lnTo>
                  <a:lnTo>
                    <a:pt x="97570" y="184518"/>
                  </a:lnTo>
                  <a:lnTo>
                    <a:pt x="97885" y="159721"/>
                  </a:lnTo>
                  <a:lnTo>
                    <a:pt x="98096" y="135252"/>
                  </a:lnTo>
                  <a:lnTo>
                    <a:pt x="98236" y="114177"/>
                  </a:lnTo>
                  <a:lnTo>
                    <a:pt x="98330" y="95365"/>
                  </a:lnTo>
                  <a:lnTo>
                    <a:pt x="97640" y="64143"/>
                  </a:lnTo>
                  <a:lnTo>
                    <a:pt x="94688" y="42329"/>
                  </a:lnTo>
                  <a:lnTo>
                    <a:pt x="92789" y="37147"/>
                  </a:lnTo>
                  <a:lnTo>
                    <a:pt x="90730" y="35280"/>
                  </a:lnTo>
                  <a:lnTo>
                    <a:pt x="88562" y="35623"/>
                  </a:lnTo>
                  <a:lnTo>
                    <a:pt x="81721" y="58860"/>
                  </a:lnTo>
                  <a:lnTo>
                    <a:pt x="77029" y="89194"/>
                  </a:lnTo>
                  <a:lnTo>
                    <a:pt x="74666" y="107284"/>
                  </a:lnTo>
                  <a:lnTo>
                    <a:pt x="73092" y="127282"/>
                  </a:lnTo>
                  <a:lnTo>
                    <a:pt x="72042" y="148551"/>
                  </a:lnTo>
                  <a:lnTo>
                    <a:pt x="71342" y="170668"/>
                  </a:lnTo>
                  <a:lnTo>
                    <a:pt x="70875" y="194938"/>
                  </a:lnTo>
                  <a:lnTo>
                    <a:pt x="70564" y="220643"/>
                  </a:lnTo>
                  <a:lnTo>
                    <a:pt x="70357" y="247304"/>
                  </a:lnTo>
                  <a:lnTo>
                    <a:pt x="71012" y="273016"/>
                  </a:lnTo>
                  <a:lnTo>
                    <a:pt x="72243" y="298095"/>
                  </a:lnTo>
                  <a:lnTo>
                    <a:pt x="73857" y="322751"/>
                  </a:lnTo>
                  <a:lnTo>
                    <a:pt x="74934" y="346333"/>
                  </a:lnTo>
                  <a:lnTo>
                    <a:pt x="75651" y="369198"/>
                  </a:lnTo>
                  <a:lnTo>
                    <a:pt x="76129" y="391585"/>
                  </a:lnTo>
                  <a:lnTo>
                    <a:pt x="77241" y="411272"/>
                  </a:lnTo>
                  <a:lnTo>
                    <a:pt x="80595" y="445846"/>
                  </a:lnTo>
                  <a:lnTo>
                    <a:pt x="86847" y="472855"/>
                  </a:lnTo>
                  <a:lnTo>
                    <a:pt x="95711" y="493854"/>
                  </a:lnTo>
                  <a:lnTo>
                    <a:pt x="107588" y="508479"/>
                  </a:lnTo>
                  <a:lnTo>
                    <a:pt x="114089" y="512220"/>
                  </a:lnTo>
                  <a:lnTo>
                    <a:pt x="127662" y="514260"/>
                  </a:lnTo>
                  <a:lnTo>
                    <a:pt x="141633" y="508288"/>
                  </a:lnTo>
                  <a:lnTo>
                    <a:pt x="165003" y="487304"/>
                  </a:lnTo>
                  <a:lnTo>
                    <a:pt x="189918" y="453835"/>
                  </a:lnTo>
                  <a:lnTo>
                    <a:pt x="205020" y="425076"/>
                  </a:lnTo>
                  <a:lnTo>
                    <a:pt x="212382" y="407405"/>
                  </a:lnTo>
                  <a:lnTo>
                    <a:pt x="219671" y="388481"/>
                  </a:lnTo>
                  <a:lnTo>
                    <a:pt x="226911" y="367928"/>
                  </a:lnTo>
                  <a:lnTo>
                    <a:pt x="234119" y="346288"/>
                  </a:lnTo>
                  <a:lnTo>
                    <a:pt x="241306" y="323924"/>
                  </a:lnTo>
                  <a:lnTo>
                    <a:pt x="247684" y="299490"/>
                  </a:lnTo>
                  <a:lnTo>
                    <a:pt x="253524" y="273675"/>
                  </a:lnTo>
                  <a:lnTo>
                    <a:pt x="259005" y="246940"/>
                  </a:lnTo>
                  <a:lnTo>
                    <a:pt x="263452" y="220386"/>
                  </a:lnTo>
                  <a:lnTo>
                    <a:pt x="267212" y="193952"/>
                  </a:lnTo>
                  <a:lnTo>
                    <a:pt x="270512" y="167598"/>
                  </a:lnTo>
                  <a:lnTo>
                    <a:pt x="272712" y="142091"/>
                  </a:lnTo>
                  <a:lnTo>
                    <a:pt x="274177" y="117149"/>
                  </a:lnTo>
                  <a:lnTo>
                    <a:pt x="275155" y="92583"/>
                  </a:lnTo>
                  <a:lnTo>
                    <a:pt x="275013" y="71444"/>
                  </a:lnTo>
                  <a:lnTo>
                    <a:pt x="274125" y="52588"/>
                  </a:lnTo>
                  <a:lnTo>
                    <a:pt x="270227" y="22113"/>
                  </a:lnTo>
                  <a:lnTo>
                    <a:pt x="263203" y="3276"/>
                  </a:lnTo>
                  <a:lnTo>
                    <a:pt x="259108" y="0"/>
                  </a:lnTo>
                  <a:lnTo>
                    <a:pt x="254790" y="196"/>
                  </a:lnTo>
                  <a:lnTo>
                    <a:pt x="250324" y="2709"/>
                  </a:lnTo>
                  <a:lnTo>
                    <a:pt x="236454" y="28999"/>
                  </a:lnTo>
                  <a:lnTo>
                    <a:pt x="227026" y="57931"/>
                  </a:lnTo>
                  <a:lnTo>
                    <a:pt x="218338" y="91956"/>
                  </a:lnTo>
                  <a:lnTo>
                    <a:pt x="214910" y="109919"/>
                  </a:lnTo>
                  <a:lnTo>
                    <a:pt x="211832" y="128245"/>
                  </a:lnTo>
                  <a:lnTo>
                    <a:pt x="208985" y="147606"/>
                  </a:lnTo>
                  <a:lnTo>
                    <a:pt x="206293" y="167657"/>
                  </a:lnTo>
                  <a:lnTo>
                    <a:pt x="203705" y="188168"/>
                  </a:lnTo>
                  <a:lnTo>
                    <a:pt x="200393" y="208985"/>
                  </a:lnTo>
                  <a:lnTo>
                    <a:pt x="196596" y="230008"/>
                  </a:lnTo>
                  <a:lnTo>
                    <a:pt x="192478" y="251166"/>
                  </a:lnTo>
                  <a:lnTo>
                    <a:pt x="189733" y="271622"/>
                  </a:lnTo>
                  <a:lnTo>
                    <a:pt x="187902" y="291609"/>
                  </a:lnTo>
                  <a:lnTo>
                    <a:pt x="186682" y="311284"/>
                  </a:lnTo>
                  <a:lnTo>
                    <a:pt x="186663" y="329957"/>
                  </a:lnTo>
                  <a:lnTo>
                    <a:pt x="188757" y="365521"/>
                  </a:lnTo>
                  <a:lnTo>
                    <a:pt x="192334" y="395615"/>
                  </a:lnTo>
                  <a:lnTo>
                    <a:pt x="197363" y="419838"/>
                  </a:lnTo>
                  <a:lnTo>
                    <a:pt x="204890" y="435895"/>
                  </a:lnTo>
                  <a:lnTo>
                    <a:pt x="213527" y="446207"/>
                  </a:lnTo>
                  <a:lnTo>
                    <a:pt x="218052" y="450068"/>
                  </a:lnTo>
                  <a:lnTo>
                    <a:pt x="222657" y="451054"/>
                  </a:lnTo>
                  <a:lnTo>
                    <a:pt x="227314" y="450124"/>
                  </a:lnTo>
                  <a:lnTo>
                    <a:pt x="232007" y="447917"/>
                  </a:lnTo>
                  <a:lnTo>
                    <a:pt x="249988" y="429641"/>
                  </a:lnTo>
                  <a:lnTo>
                    <a:pt x="266605" y="400325"/>
                  </a:lnTo>
                  <a:lnTo>
                    <a:pt x="281582" y="366503"/>
                  </a:lnTo>
                  <a:lnTo>
                    <a:pt x="292282" y="335139"/>
                  </a:lnTo>
                  <a:lnTo>
                    <a:pt x="302214" y="309884"/>
                  </a:lnTo>
                  <a:lnTo>
                    <a:pt x="303372" y="308386"/>
                  </a:lnTo>
                  <a:lnTo>
                    <a:pt x="304143" y="308181"/>
                  </a:lnTo>
                  <a:lnTo>
                    <a:pt x="297712" y="338909"/>
                  </a:lnTo>
                  <a:lnTo>
                    <a:pt x="291152" y="367797"/>
                  </a:lnTo>
                  <a:lnTo>
                    <a:pt x="286298" y="399375"/>
                  </a:lnTo>
                  <a:lnTo>
                    <a:pt x="286977" y="426723"/>
                  </a:lnTo>
                  <a:lnTo>
                    <a:pt x="294317" y="453505"/>
                  </a:lnTo>
                  <a:lnTo>
                    <a:pt x="296519" y="456521"/>
                  </a:lnTo>
                  <a:lnTo>
                    <a:pt x="298780" y="457738"/>
                  </a:lnTo>
                  <a:lnTo>
                    <a:pt x="301083" y="457755"/>
                  </a:lnTo>
                  <a:lnTo>
                    <a:pt x="311906" y="453987"/>
                  </a:lnTo>
                  <a:lnTo>
                    <a:pt x="328960" y="440259"/>
                  </a:lnTo>
                  <a:lnTo>
                    <a:pt x="352734" y="408583"/>
                  </a:lnTo>
                  <a:lnTo>
                    <a:pt x="380568" y="381915"/>
                  </a:lnTo>
                  <a:lnTo>
                    <a:pt x="414228" y="353285"/>
                  </a:lnTo>
                  <a:lnTo>
                    <a:pt x="431713" y="343874"/>
                  </a:lnTo>
                  <a:lnTo>
                    <a:pt x="447423" y="339692"/>
                  </a:lnTo>
                  <a:lnTo>
                    <a:pt x="469655" y="341130"/>
                  </a:lnTo>
                  <a:lnTo>
                    <a:pt x="482013" y="348791"/>
                  </a:lnTo>
                  <a:lnTo>
                    <a:pt x="492003" y="360133"/>
                  </a:lnTo>
                  <a:lnTo>
                    <a:pt x="507541" y="393806"/>
                  </a:lnTo>
                  <a:lnTo>
                    <a:pt x="508376" y="407921"/>
                  </a:lnTo>
                  <a:lnTo>
                    <a:pt x="502444" y="432593"/>
                  </a:lnTo>
                  <a:lnTo>
                    <a:pt x="496057" y="440771"/>
                  </a:lnTo>
                  <a:lnTo>
                    <a:pt x="492131" y="444062"/>
                  </a:lnTo>
                  <a:lnTo>
                    <a:pt x="487926" y="445463"/>
                  </a:lnTo>
                  <a:lnTo>
                    <a:pt x="479021" y="444903"/>
                  </a:lnTo>
                  <a:lnTo>
                    <a:pt x="469772" y="437775"/>
                  </a:lnTo>
                  <a:lnTo>
                    <a:pt x="465083" y="432540"/>
                  </a:lnTo>
                  <a:lnTo>
                    <a:pt x="454691" y="402419"/>
                  </a:lnTo>
                  <a:lnTo>
                    <a:pt x="449168" y="376824"/>
                  </a:lnTo>
                  <a:lnTo>
                    <a:pt x="445655" y="349574"/>
                  </a:lnTo>
                  <a:lnTo>
                    <a:pt x="446740" y="321588"/>
                  </a:lnTo>
                  <a:lnTo>
                    <a:pt x="451985" y="293274"/>
                  </a:lnTo>
                  <a:lnTo>
                    <a:pt x="462848" y="2506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1980" name="SMARTInkShape-2407"/>
            <p:cNvSpPr/>
            <p:nvPr/>
          </p:nvSpPr>
          <p:spPr bwMode="auto">
            <a:xfrm>
              <a:off x="6179457" y="902442"/>
              <a:ext cx="478519" cy="289605"/>
            </a:xfrm>
            <a:custGeom>
              <a:avLst/>
              <a:gdLst/>
              <a:ahLst/>
              <a:cxnLst/>
              <a:rect l="0" t="0" r="0" b="0"/>
              <a:pathLst>
                <a:path w="478519" h="289605">
                  <a:moveTo>
                    <a:pt x="14173" y="54821"/>
                  </a:moveTo>
                  <a:lnTo>
                    <a:pt x="13381" y="62111"/>
                  </a:lnTo>
                  <a:lnTo>
                    <a:pt x="4231" y="95292"/>
                  </a:lnTo>
                  <a:lnTo>
                    <a:pt x="1174" y="129783"/>
                  </a:lnTo>
                  <a:lnTo>
                    <a:pt x="459" y="156400"/>
                  </a:lnTo>
                  <a:lnTo>
                    <a:pt x="141" y="183311"/>
                  </a:lnTo>
                  <a:lnTo>
                    <a:pt x="0" y="208500"/>
                  </a:lnTo>
                  <a:lnTo>
                    <a:pt x="3713" y="241202"/>
                  </a:lnTo>
                  <a:lnTo>
                    <a:pt x="9789" y="256984"/>
                  </a:lnTo>
                  <a:lnTo>
                    <a:pt x="17782" y="268496"/>
                  </a:lnTo>
                  <a:lnTo>
                    <a:pt x="26625" y="276258"/>
                  </a:lnTo>
                  <a:lnTo>
                    <a:pt x="31207" y="277058"/>
                  </a:lnTo>
                  <a:lnTo>
                    <a:pt x="35848" y="276004"/>
                  </a:lnTo>
                  <a:lnTo>
                    <a:pt x="46032" y="269805"/>
                  </a:lnTo>
                  <a:lnTo>
                    <a:pt x="58496" y="259113"/>
                  </a:lnTo>
                  <a:lnTo>
                    <a:pt x="75109" y="232121"/>
                  </a:lnTo>
                  <a:lnTo>
                    <a:pt x="83060" y="208233"/>
                  </a:lnTo>
                  <a:lnTo>
                    <a:pt x="89240" y="180948"/>
                  </a:lnTo>
                  <a:lnTo>
                    <a:pt x="94633" y="150300"/>
                  </a:lnTo>
                  <a:lnTo>
                    <a:pt x="99675" y="118158"/>
                  </a:lnTo>
                  <a:lnTo>
                    <a:pt x="103768" y="86939"/>
                  </a:lnTo>
                  <a:lnTo>
                    <a:pt x="105586" y="59835"/>
                  </a:lnTo>
                  <a:lnTo>
                    <a:pt x="106755" y="36085"/>
                  </a:lnTo>
                  <a:lnTo>
                    <a:pt x="107005" y="68434"/>
                  </a:lnTo>
                  <a:lnTo>
                    <a:pt x="111260" y="95531"/>
                  </a:lnTo>
                  <a:lnTo>
                    <a:pt x="116855" y="126096"/>
                  </a:lnTo>
                  <a:lnTo>
                    <a:pt x="119341" y="158200"/>
                  </a:lnTo>
                  <a:lnTo>
                    <a:pt x="124680" y="188873"/>
                  </a:lnTo>
                  <a:lnTo>
                    <a:pt x="131550" y="217587"/>
                  </a:lnTo>
                  <a:lnTo>
                    <a:pt x="137250" y="243578"/>
                  </a:lnTo>
                  <a:lnTo>
                    <a:pt x="144921" y="269146"/>
                  </a:lnTo>
                  <a:lnTo>
                    <a:pt x="148964" y="273904"/>
                  </a:lnTo>
                  <a:lnTo>
                    <a:pt x="159806" y="279191"/>
                  </a:lnTo>
                  <a:lnTo>
                    <a:pt x="164443" y="279013"/>
                  </a:lnTo>
                  <a:lnTo>
                    <a:pt x="168328" y="277307"/>
                  </a:lnTo>
                  <a:lnTo>
                    <a:pt x="187852" y="255578"/>
                  </a:lnTo>
                  <a:lnTo>
                    <a:pt x="200131" y="222254"/>
                  </a:lnTo>
                  <a:lnTo>
                    <a:pt x="206094" y="191677"/>
                  </a:lnTo>
                  <a:lnTo>
                    <a:pt x="211391" y="156921"/>
                  </a:lnTo>
                  <a:lnTo>
                    <a:pt x="213914" y="138762"/>
                  </a:lnTo>
                  <a:lnTo>
                    <a:pt x="216391" y="120307"/>
                  </a:lnTo>
                  <a:lnTo>
                    <a:pt x="218835" y="101653"/>
                  </a:lnTo>
                  <a:lnTo>
                    <a:pt x="221259" y="82867"/>
                  </a:lnTo>
                  <a:lnTo>
                    <a:pt x="225274" y="48236"/>
                  </a:lnTo>
                  <a:lnTo>
                    <a:pt x="227535" y="13270"/>
                  </a:lnTo>
                  <a:lnTo>
                    <a:pt x="228064" y="1164"/>
                  </a:lnTo>
                  <a:lnTo>
                    <a:pt x="228998" y="0"/>
                  </a:lnTo>
                  <a:lnTo>
                    <a:pt x="230415" y="1604"/>
                  </a:lnTo>
                  <a:lnTo>
                    <a:pt x="234106" y="12119"/>
                  </a:lnTo>
                  <a:lnTo>
                    <a:pt x="241441" y="46402"/>
                  </a:lnTo>
                  <a:lnTo>
                    <a:pt x="249061" y="78595"/>
                  </a:lnTo>
                  <a:lnTo>
                    <a:pt x="253505" y="114070"/>
                  </a:lnTo>
                  <a:lnTo>
                    <a:pt x="254691" y="132421"/>
                  </a:lnTo>
                  <a:lnTo>
                    <a:pt x="256275" y="151004"/>
                  </a:lnTo>
                  <a:lnTo>
                    <a:pt x="258125" y="169743"/>
                  </a:lnTo>
                  <a:lnTo>
                    <a:pt x="262297" y="205116"/>
                  </a:lnTo>
                  <a:lnTo>
                    <a:pt x="266797" y="234066"/>
                  </a:lnTo>
                  <a:lnTo>
                    <a:pt x="270000" y="268885"/>
                  </a:lnTo>
                  <a:lnTo>
                    <a:pt x="274742" y="287933"/>
                  </a:lnTo>
                  <a:lnTo>
                    <a:pt x="276786" y="289604"/>
                  </a:lnTo>
                  <a:lnTo>
                    <a:pt x="278943" y="289130"/>
                  </a:lnTo>
                  <a:lnTo>
                    <a:pt x="281173" y="287227"/>
                  </a:lnTo>
                  <a:lnTo>
                    <a:pt x="288107" y="269379"/>
                  </a:lnTo>
                  <a:lnTo>
                    <a:pt x="291396" y="236397"/>
                  </a:lnTo>
                  <a:lnTo>
                    <a:pt x="294282" y="205901"/>
                  </a:lnTo>
                  <a:lnTo>
                    <a:pt x="299004" y="171180"/>
                  </a:lnTo>
                  <a:lnTo>
                    <a:pt x="302486" y="153031"/>
                  </a:lnTo>
                  <a:lnTo>
                    <a:pt x="306394" y="134582"/>
                  </a:lnTo>
                  <a:lnTo>
                    <a:pt x="312854" y="99266"/>
                  </a:lnTo>
                  <a:lnTo>
                    <a:pt x="319164" y="67430"/>
                  </a:lnTo>
                  <a:lnTo>
                    <a:pt x="327261" y="42698"/>
                  </a:lnTo>
                  <a:lnTo>
                    <a:pt x="338268" y="27472"/>
                  </a:lnTo>
                  <a:lnTo>
                    <a:pt x="344537" y="22301"/>
                  </a:lnTo>
                  <a:lnTo>
                    <a:pt x="349510" y="20441"/>
                  </a:lnTo>
                  <a:lnTo>
                    <a:pt x="353619" y="20788"/>
                  </a:lnTo>
                  <a:lnTo>
                    <a:pt x="357152" y="22607"/>
                  </a:lnTo>
                  <a:lnTo>
                    <a:pt x="363194" y="33095"/>
                  </a:lnTo>
                  <a:lnTo>
                    <a:pt x="377333" y="65699"/>
                  </a:lnTo>
                  <a:lnTo>
                    <a:pt x="386977" y="100906"/>
                  </a:lnTo>
                  <a:lnTo>
                    <a:pt x="394862" y="133916"/>
                  </a:lnTo>
                  <a:lnTo>
                    <a:pt x="402226" y="163805"/>
                  </a:lnTo>
                  <a:lnTo>
                    <a:pt x="411825" y="190148"/>
                  </a:lnTo>
                  <a:lnTo>
                    <a:pt x="416598" y="197781"/>
                  </a:lnTo>
                  <a:lnTo>
                    <a:pt x="418981" y="199340"/>
                  </a:lnTo>
                  <a:lnTo>
                    <a:pt x="421364" y="199586"/>
                  </a:lnTo>
                  <a:lnTo>
                    <a:pt x="423747" y="198956"/>
                  </a:lnTo>
                  <a:lnTo>
                    <a:pt x="434685" y="190484"/>
                  </a:lnTo>
                  <a:lnTo>
                    <a:pt x="451810" y="167696"/>
                  </a:lnTo>
                  <a:lnTo>
                    <a:pt x="472855" y="133424"/>
                  </a:lnTo>
                  <a:lnTo>
                    <a:pt x="478518" y="1262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r>
              <a:rPr lang="en-US" altLang="en-US" dirty="0"/>
              <a:t>Last Time</a:t>
            </a:r>
          </a:p>
          <a:p>
            <a:pPr lvl="1"/>
            <a:r>
              <a:rPr lang="en-US" altLang="en-US" dirty="0"/>
              <a:t>Regroup</a:t>
            </a:r>
          </a:p>
          <a:p>
            <a:pPr lvl="2"/>
            <a:r>
              <a:rPr lang="en-US" altLang="en-US" dirty="0"/>
              <a:t>A little bit of </a:t>
            </a:r>
            <a:r>
              <a:rPr lang="en-US" altLang="en-US" dirty="0" err="1"/>
              <a:t>lex</a:t>
            </a:r>
            <a:r>
              <a:rPr lang="en-US" altLang="en-US" dirty="0"/>
              <a:t> -- finish off Lecture 4</a:t>
            </a:r>
          </a:p>
          <a:p>
            <a:pPr lvl="2"/>
            <a:r>
              <a:rPr lang="en-US" altLang="en-US" dirty="0"/>
              <a:t>Review of Derivations</a:t>
            </a:r>
          </a:p>
          <a:p>
            <a:pPr lvl="2"/>
            <a:r>
              <a:rPr lang="en-US" altLang="en-US" dirty="0"/>
              <a:t>Recursive descent parsers</a:t>
            </a:r>
          </a:p>
          <a:p>
            <a:pPr lvl="1"/>
            <a:r>
              <a:rPr lang="en-US" altLang="en-US" dirty="0"/>
              <a:t>First and Follow</a:t>
            </a:r>
          </a:p>
          <a:p>
            <a:pPr lvl="1"/>
            <a:r>
              <a:rPr lang="en-US" altLang="en-US" dirty="0"/>
              <a:t>LL(1) property </a:t>
            </a:r>
          </a:p>
          <a:p>
            <a:r>
              <a:rPr lang="en-US" altLang="en-US" dirty="0"/>
              <a:t>Today’s Lecture </a:t>
            </a:r>
          </a:p>
          <a:p>
            <a:pPr lvl="1"/>
            <a:r>
              <a:rPr lang="en-US" altLang="en-US" dirty="0"/>
              <a:t>Test 1</a:t>
            </a:r>
          </a:p>
          <a:p>
            <a:pPr lvl="1"/>
            <a:r>
              <a:rPr lang="en-US" altLang="en-US" dirty="0"/>
              <a:t>First and Follow</a:t>
            </a:r>
          </a:p>
          <a:p>
            <a:pPr lvl="1"/>
            <a:r>
              <a:rPr lang="en-US" altLang="en-US" dirty="0"/>
              <a:t>LL(1) property	</a:t>
            </a:r>
          </a:p>
          <a:p>
            <a:r>
              <a:rPr lang="en-US" altLang="en-US" dirty="0"/>
              <a:t>References:  Sections </a:t>
            </a:r>
            <a:r>
              <a:rPr lang="en-US" altLang="en-US" dirty="0" smtClean="0"/>
              <a:t>4.5-4.6</a:t>
            </a:r>
            <a:endParaRPr lang="en-US" altLang="en-US" dirty="0"/>
          </a:p>
          <a:p>
            <a:r>
              <a:rPr lang="en-US" altLang="en-US" dirty="0"/>
              <a:t>Homework:  p 730 #1, #4, </a:t>
            </a:r>
          </a:p>
        </p:txBody>
      </p:sp>
      <p:sp>
        <p:nvSpPr>
          <p:cNvPr id="3" name="SMARTInkShape-2522"/>
          <p:cNvSpPr/>
          <p:nvPr/>
        </p:nvSpPr>
        <p:spPr bwMode="auto">
          <a:xfrm>
            <a:off x="2164884" y="5395237"/>
            <a:ext cx="1879299" cy="453450"/>
          </a:xfrm>
          <a:custGeom>
            <a:avLst/>
            <a:gdLst/>
            <a:ahLst/>
            <a:cxnLst/>
            <a:rect l="0" t="0" r="0" b="0"/>
            <a:pathLst>
              <a:path w="1879299" h="453450">
                <a:moveTo>
                  <a:pt x="21104" y="76876"/>
                </a:moveTo>
                <a:lnTo>
                  <a:pt x="21104" y="73083"/>
                </a:lnTo>
                <a:lnTo>
                  <a:pt x="17311" y="63140"/>
                </a:lnTo>
                <a:lnTo>
                  <a:pt x="15400" y="60575"/>
                </a:lnTo>
                <a:lnTo>
                  <a:pt x="8103" y="56120"/>
                </a:lnTo>
                <a:lnTo>
                  <a:pt x="3405" y="67021"/>
                </a:lnTo>
                <a:lnTo>
                  <a:pt x="778" y="100502"/>
                </a:lnTo>
                <a:lnTo>
                  <a:pt x="164" y="132092"/>
                </a:lnTo>
                <a:lnTo>
                  <a:pt x="0" y="149404"/>
                </a:lnTo>
                <a:lnTo>
                  <a:pt x="685" y="168885"/>
                </a:lnTo>
                <a:lnTo>
                  <a:pt x="1935" y="189809"/>
                </a:lnTo>
                <a:lnTo>
                  <a:pt x="3562" y="211695"/>
                </a:lnTo>
                <a:lnTo>
                  <a:pt x="5440" y="233430"/>
                </a:lnTo>
                <a:lnTo>
                  <a:pt x="7486" y="255064"/>
                </a:lnTo>
                <a:lnTo>
                  <a:pt x="9644" y="276632"/>
                </a:lnTo>
                <a:lnTo>
                  <a:pt x="12670" y="297358"/>
                </a:lnTo>
                <a:lnTo>
                  <a:pt x="16275" y="317527"/>
                </a:lnTo>
                <a:lnTo>
                  <a:pt x="20266" y="337322"/>
                </a:lnTo>
                <a:lnTo>
                  <a:pt x="28933" y="367784"/>
                </a:lnTo>
                <a:lnTo>
                  <a:pt x="38077" y="388730"/>
                </a:lnTo>
                <a:lnTo>
                  <a:pt x="47433" y="398040"/>
                </a:lnTo>
                <a:lnTo>
                  <a:pt x="52944" y="398936"/>
                </a:lnTo>
                <a:lnTo>
                  <a:pt x="65417" y="395697"/>
                </a:lnTo>
                <a:lnTo>
                  <a:pt x="76782" y="382616"/>
                </a:lnTo>
                <a:lnTo>
                  <a:pt x="86331" y="361191"/>
                </a:lnTo>
                <a:lnTo>
                  <a:pt x="93220" y="330503"/>
                </a:lnTo>
                <a:lnTo>
                  <a:pt x="97756" y="312636"/>
                </a:lnTo>
                <a:lnTo>
                  <a:pt x="103162" y="293580"/>
                </a:lnTo>
                <a:lnTo>
                  <a:pt x="109146" y="273732"/>
                </a:lnTo>
                <a:lnTo>
                  <a:pt x="113930" y="253357"/>
                </a:lnTo>
                <a:lnTo>
                  <a:pt x="117913" y="232630"/>
                </a:lnTo>
                <a:lnTo>
                  <a:pt x="121362" y="211668"/>
                </a:lnTo>
                <a:lnTo>
                  <a:pt x="124455" y="192137"/>
                </a:lnTo>
                <a:lnTo>
                  <a:pt x="127311" y="173560"/>
                </a:lnTo>
                <a:lnTo>
                  <a:pt x="132601" y="140484"/>
                </a:lnTo>
                <a:lnTo>
                  <a:pt x="140041" y="107981"/>
                </a:lnTo>
                <a:lnTo>
                  <a:pt x="142464" y="103963"/>
                </a:lnTo>
                <a:lnTo>
                  <a:pt x="144873" y="102077"/>
                </a:lnTo>
                <a:lnTo>
                  <a:pt x="148066" y="104789"/>
                </a:lnTo>
                <a:lnTo>
                  <a:pt x="155848" y="118386"/>
                </a:lnTo>
                <a:lnTo>
                  <a:pt x="164598" y="146124"/>
                </a:lnTo>
                <a:lnTo>
                  <a:pt x="169154" y="163523"/>
                </a:lnTo>
                <a:lnTo>
                  <a:pt x="173779" y="183853"/>
                </a:lnTo>
                <a:lnTo>
                  <a:pt x="178450" y="206137"/>
                </a:lnTo>
                <a:lnTo>
                  <a:pt x="183151" y="229725"/>
                </a:lnTo>
                <a:lnTo>
                  <a:pt x="188666" y="253388"/>
                </a:lnTo>
                <a:lnTo>
                  <a:pt x="194725" y="277100"/>
                </a:lnTo>
                <a:lnTo>
                  <a:pt x="201145" y="300846"/>
                </a:lnTo>
                <a:lnTo>
                  <a:pt x="207806" y="323821"/>
                </a:lnTo>
                <a:lnTo>
                  <a:pt x="214628" y="346281"/>
                </a:lnTo>
                <a:lnTo>
                  <a:pt x="221557" y="368398"/>
                </a:lnTo>
                <a:lnTo>
                  <a:pt x="233490" y="403556"/>
                </a:lnTo>
                <a:lnTo>
                  <a:pt x="249133" y="437195"/>
                </a:lnTo>
                <a:lnTo>
                  <a:pt x="254085" y="443294"/>
                </a:lnTo>
                <a:lnTo>
                  <a:pt x="258975" y="444980"/>
                </a:lnTo>
                <a:lnTo>
                  <a:pt x="263822" y="443722"/>
                </a:lnTo>
                <a:lnTo>
                  <a:pt x="268641" y="440502"/>
                </a:lnTo>
                <a:lnTo>
                  <a:pt x="273995" y="426342"/>
                </a:lnTo>
                <a:lnTo>
                  <a:pt x="277168" y="403644"/>
                </a:lnTo>
                <a:lnTo>
                  <a:pt x="281225" y="369744"/>
                </a:lnTo>
                <a:lnTo>
                  <a:pt x="283418" y="349115"/>
                </a:lnTo>
                <a:lnTo>
                  <a:pt x="285673" y="326631"/>
                </a:lnTo>
                <a:lnTo>
                  <a:pt x="287971" y="302911"/>
                </a:lnTo>
                <a:lnTo>
                  <a:pt x="290296" y="277571"/>
                </a:lnTo>
                <a:lnTo>
                  <a:pt x="292640" y="251154"/>
                </a:lnTo>
                <a:lnTo>
                  <a:pt x="294997" y="224018"/>
                </a:lnTo>
                <a:lnTo>
                  <a:pt x="297362" y="197989"/>
                </a:lnTo>
                <a:lnTo>
                  <a:pt x="299732" y="172699"/>
                </a:lnTo>
                <a:lnTo>
                  <a:pt x="302106" y="147901"/>
                </a:lnTo>
                <a:lnTo>
                  <a:pt x="305276" y="125814"/>
                </a:lnTo>
                <a:lnTo>
                  <a:pt x="308977" y="105533"/>
                </a:lnTo>
                <a:lnTo>
                  <a:pt x="316528" y="72943"/>
                </a:lnTo>
                <a:lnTo>
                  <a:pt x="322530" y="55813"/>
                </a:lnTo>
                <a:lnTo>
                  <a:pt x="326036" y="54102"/>
                </a:lnTo>
                <a:lnTo>
                  <a:pt x="329961" y="56136"/>
                </a:lnTo>
                <a:lnTo>
                  <a:pt x="334165" y="60669"/>
                </a:lnTo>
                <a:lnTo>
                  <a:pt x="345185" y="86869"/>
                </a:lnTo>
                <a:lnTo>
                  <a:pt x="351458" y="104970"/>
                </a:lnTo>
                <a:lnTo>
                  <a:pt x="358815" y="125768"/>
                </a:lnTo>
                <a:lnTo>
                  <a:pt x="366894" y="148364"/>
                </a:lnTo>
                <a:lnTo>
                  <a:pt x="375456" y="172160"/>
                </a:lnTo>
                <a:lnTo>
                  <a:pt x="384338" y="196753"/>
                </a:lnTo>
                <a:lnTo>
                  <a:pt x="393435" y="221882"/>
                </a:lnTo>
                <a:lnTo>
                  <a:pt x="402674" y="247365"/>
                </a:lnTo>
                <a:lnTo>
                  <a:pt x="413597" y="272291"/>
                </a:lnTo>
                <a:lnTo>
                  <a:pt x="425641" y="296847"/>
                </a:lnTo>
                <a:lnTo>
                  <a:pt x="438432" y="321154"/>
                </a:lnTo>
                <a:lnTo>
                  <a:pt x="450929" y="341328"/>
                </a:lnTo>
                <a:lnTo>
                  <a:pt x="475397" y="374326"/>
                </a:lnTo>
                <a:lnTo>
                  <a:pt x="499501" y="393755"/>
                </a:lnTo>
                <a:lnTo>
                  <a:pt x="511486" y="400047"/>
                </a:lnTo>
                <a:lnTo>
                  <a:pt x="535384" y="402805"/>
                </a:lnTo>
                <a:lnTo>
                  <a:pt x="547314" y="401318"/>
                </a:lnTo>
                <a:lnTo>
                  <a:pt x="557648" y="395564"/>
                </a:lnTo>
                <a:lnTo>
                  <a:pt x="575480" y="376471"/>
                </a:lnTo>
                <a:lnTo>
                  <a:pt x="593460" y="345760"/>
                </a:lnTo>
                <a:lnTo>
                  <a:pt x="602699" y="327570"/>
                </a:lnTo>
                <a:lnTo>
                  <a:pt x="610447" y="305917"/>
                </a:lnTo>
                <a:lnTo>
                  <a:pt x="617199" y="281958"/>
                </a:lnTo>
                <a:lnTo>
                  <a:pt x="623288" y="256459"/>
                </a:lnTo>
                <a:lnTo>
                  <a:pt x="628935" y="229935"/>
                </a:lnTo>
                <a:lnTo>
                  <a:pt x="634287" y="202728"/>
                </a:lnTo>
                <a:lnTo>
                  <a:pt x="639443" y="175065"/>
                </a:lnTo>
                <a:lnTo>
                  <a:pt x="643673" y="148685"/>
                </a:lnTo>
                <a:lnTo>
                  <a:pt x="647287" y="123161"/>
                </a:lnTo>
                <a:lnTo>
                  <a:pt x="650491" y="98208"/>
                </a:lnTo>
                <a:lnTo>
                  <a:pt x="653420" y="76016"/>
                </a:lnTo>
                <a:lnTo>
                  <a:pt x="656166" y="55664"/>
                </a:lnTo>
                <a:lnTo>
                  <a:pt x="662129" y="22205"/>
                </a:lnTo>
                <a:lnTo>
                  <a:pt x="670070" y="2042"/>
                </a:lnTo>
                <a:lnTo>
                  <a:pt x="673617" y="0"/>
                </a:lnTo>
                <a:lnTo>
                  <a:pt x="676775" y="2606"/>
                </a:lnTo>
                <a:lnTo>
                  <a:pt x="687129" y="31586"/>
                </a:lnTo>
                <a:lnTo>
                  <a:pt x="696527" y="65479"/>
                </a:lnTo>
                <a:lnTo>
                  <a:pt x="702367" y="86740"/>
                </a:lnTo>
                <a:lnTo>
                  <a:pt x="708642" y="109646"/>
                </a:lnTo>
                <a:lnTo>
                  <a:pt x="716794" y="135236"/>
                </a:lnTo>
                <a:lnTo>
                  <a:pt x="726197" y="162613"/>
                </a:lnTo>
                <a:lnTo>
                  <a:pt x="736435" y="191184"/>
                </a:lnTo>
                <a:lnTo>
                  <a:pt x="747228" y="217375"/>
                </a:lnTo>
                <a:lnTo>
                  <a:pt x="758393" y="241979"/>
                </a:lnTo>
                <a:lnTo>
                  <a:pt x="769805" y="265526"/>
                </a:lnTo>
                <a:lnTo>
                  <a:pt x="782175" y="286780"/>
                </a:lnTo>
                <a:lnTo>
                  <a:pt x="795185" y="306505"/>
                </a:lnTo>
                <a:lnTo>
                  <a:pt x="821546" y="339270"/>
                </a:lnTo>
                <a:lnTo>
                  <a:pt x="846491" y="359125"/>
                </a:lnTo>
                <a:lnTo>
                  <a:pt x="858699" y="363467"/>
                </a:lnTo>
                <a:lnTo>
                  <a:pt x="882847" y="364058"/>
                </a:lnTo>
                <a:lnTo>
                  <a:pt x="904693" y="352679"/>
                </a:lnTo>
                <a:lnTo>
                  <a:pt x="924191" y="332011"/>
                </a:lnTo>
                <a:lnTo>
                  <a:pt x="940794" y="301659"/>
                </a:lnTo>
                <a:lnTo>
                  <a:pt x="948556" y="283087"/>
                </a:lnTo>
                <a:lnTo>
                  <a:pt x="956111" y="262770"/>
                </a:lnTo>
                <a:lnTo>
                  <a:pt x="963530" y="241286"/>
                </a:lnTo>
                <a:lnTo>
                  <a:pt x="970856" y="218232"/>
                </a:lnTo>
                <a:lnTo>
                  <a:pt x="978122" y="194132"/>
                </a:lnTo>
                <a:lnTo>
                  <a:pt x="985347" y="169334"/>
                </a:lnTo>
                <a:lnTo>
                  <a:pt x="991751" y="144864"/>
                </a:lnTo>
                <a:lnTo>
                  <a:pt x="997608" y="120614"/>
                </a:lnTo>
                <a:lnTo>
                  <a:pt x="1003101" y="96509"/>
                </a:lnTo>
                <a:lnTo>
                  <a:pt x="1007555" y="75677"/>
                </a:lnTo>
                <a:lnTo>
                  <a:pt x="1011319" y="57027"/>
                </a:lnTo>
                <a:lnTo>
                  <a:pt x="1017618" y="28366"/>
                </a:lnTo>
                <a:lnTo>
                  <a:pt x="1023064" y="15628"/>
                </a:lnTo>
                <a:lnTo>
                  <a:pt x="1026421" y="16200"/>
                </a:lnTo>
                <a:lnTo>
                  <a:pt x="1034384" y="27419"/>
                </a:lnTo>
                <a:lnTo>
                  <a:pt x="1045332" y="58334"/>
                </a:lnTo>
                <a:lnTo>
                  <a:pt x="1051585" y="78802"/>
                </a:lnTo>
                <a:lnTo>
                  <a:pt x="1058135" y="102766"/>
                </a:lnTo>
                <a:lnTo>
                  <a:pt x="1064882" y="129061"/>
                </a:lnTo>
                <a:lnTo>
                  <a:pt x="1071763" y="156909"/>
                </a:lnTo>
                <a:lnTo>
                  <a:pt x="1081111" y="185794"/>
                </a:lnTo>
                <a:lnTo>
                  <a:pt x="1092107" y="215369"/>
                </a:lnTo>
                <a:lnTo>
                  <a:pt x="1104199" y="245406"/>
                </a:lnTo>
                <a:lnTo>
                  <a:pt x="1117024" y="274160"/>
                </a:lnTo>
                <a:lnTo>
                  <a:pt x="1130336" y="302061"/>
                </a:lnTo>
                <a:lnTo>
                  <a:pt x="1143973" y="329393"/>
                </a:lnTo>
                <a:lnTo>
                  <a:pt x="1157033" y="352377"/>
                </a:lnTo>
                <a:lnTo>
                  <a:pt x="1169709" y="372461"/>
                </a:lnTo>
                <a:lnTo>
                  <a:pt x="1195170" y="403510"/>
                </a:lnTo>
                <a:lnTo>
                  <a:pt x="1222361" y="419955"/>
                </a:lnTo>
                <a:lnTo>
                  <a:pt x="1234691" y="422276"/>
                </a:lnTo>
                <a:lnTo>
                  <a:pt x="1256859" y="418506"/>
                </a:lnTo>
                <a:lnTo>
                  <a:pt x="1275179" y="402542"/>
                </a:lnTo>
                <a:lnTo>
                  <a:pt x="1290464" y="377191"/>
                </a:lnTo>
                <a:lnTo>
                  <a:pt x="1302549" y="342112"/>
                </a:lnTo>
                <a:lnTo>
                  <a:pt x="1307994" y="320375"/>
                </a:lnTo>
                <a:lnTo>
                  <a:pt x="1313212" y="296358"/>
                </a:lnTo>
                <a:lnTo>
                  <a:pt x="1318278" y="270823"/>
                </a:lnTo>
                <a:lnTo>
                  <a:pt x="1321655" y="244273"/>
                </a:lnTo>
                <a:lnTo>
                  <a:pt x="1323907" y="217049"/>
                </a:lnTo>
                <a:lnTo>
                  <a:pt x="1325408" y="189374"/>
                </a:lnTo>
                <a:lnTo>
                  <a:pt x="1327202" y="163781"/>
                </a:lnTo>
                <a:lnTo>
                  <a:pt x="1329192" y="139575"/>
                </a:lnTo>
                <a:lnTo>
                  <a:pt x="1331313" y="116294"/>
                </a:lnTo>
                <a:lnTo>
                  <a:pt x="1332727" y="96805"/>
                </a:lnTo>
                <a:lnTo>
                  <a:pt x="1334297" y="64566"/>
                </a:lnTo>
                <a:lnTo>
                  <a:pt x="1335181" y="46858"/>
                </a:lnTo>
                <a:lnTo>
                  <a:pt x="1335443" y="69391"/>
                </a:lnTo>
                <a:lnTo>
                  <a:pt x="1337067" y="86174"/>
                </a:lnTo>
                <a:lnTo>
                  <a:pt x="1339738" y="106887"/>
                </a:lnTo>
                <a:lnTo>
                  <a:pt x="1343105" y="130221"/>
                </a:lnTo>
                <a:lnTo>
                  <a:pt x="1348526" y="156095"/>
                </a:lnTo>
                <a:lnTo>
                  <a:pt x="1355314" y="183664"/>
                </a:lnTo>
                <a:lnTo>
                  <a:pt x="1363015" y="212361"/>
                </a:lnTo>
                <a:lnTo>
                  <a:pt x="1372117" y="241812"/>
                </a:lnTo>
                <a:lnTo>
                  <a:pt x="1382154" y="271764"/>
                </a:lnTo>
                <a:lnTo>
                  <a:pt x="1392814" y="302051"/>
                </a:lnTo>
                <a:lnTo>
                  <a:pt x="1404683" y="329386"/>
                </a:lnTo>
                <a:lnTo>
                  <a:pt x="1417359" y="354753"/>
                </a:lnTo>
                <a:lnTo>
                  <a:pt x="1430572" y="378809"/>
                </a:lnTo>
                <a:lnTo>
                  <a:pt x="1444143" y="398815"/>
                </a:lnTo>
                <a:lnTo>
                  <a:pt x="1471922" y="431626"/>
                </a:lnTo>
                <a:lnTo>
                  <a:pt x="1495910" y="448855"/>
                </a:lnTo>
                <a:lnTo>
                  <a:pt x="1506751" y="453449"/>
                </a:lnTo>
                <a:lnTo>
                  <a:pt x="1516360" y="453337"/>
                </a:lnTo>
                <a:lnTo>
                  <a:pt x="1533387" y="444746"/>
                </a:lnTo>
                <a:lnTo>
                  <a:pt x="1556360" y="410682"/>
                </a:lnTo>
                <a:lnTo>
                  <a:pt x="1562133" y="393869"/>
                </a:lnTo>
                <a:lnTo>
                  <a:pt x="1566775" y="374724"/>
                </a:lnTo>
                <a:lnTo>
                  <a:pt x="1570664" y="354022"/>
                </a:lnTo>
                <a:lnTo>
                  <a:pt x="1573256" y="331490"/>
                </a:lnTo>
                <a:lnTo>
                  <a:pt x="1574985" y="307737"/>
                </a:lnTo>
                <a:lnTo>
                  <a:pt x="1576137" y="283171"/>
                </a:lnTo>
                <a:lnTo>
                  <a:pt x="1576111" y="257268"/>
                </a:lnTo>
                <a:lnTo>
                  <a:pt x="1575300" y="230475"/>
                </a:lnTo>
                <a:lnTo>
                  <a:pt x="1573966" y="203088"/>
                </a:lnTo>
                <a:lnTo>
                  <a:pt x="1572282" y="177686"/>
                </a:lnTo>
                <a:lnTo>
                  <a:pt x="1570367" y="153607"/>
                </a:lnTo>
                <a:lnTo>
                  <a:pt x="1568296" y="130411"/>
                </a:lnTo>
                <a:lnTo>
                  <a:pt x="1563878" y="96171"/>
                </a:lnTo>
                <a:lnTo>
                  <a:pt x="1559269" y="75926"/>
                </a:lnTo>
                <a:lnTo>
                  <a:pt x="1556928" y="73861"/>
                </a:lnTo>
                <a:lnTo>
                  <a:pt x="1554574" y="74866"/>
                </a:lnTo>
                <a:lnTo>
                  <a:pt x="1555053" y="102827"/>
                </a:lnTo>
                <a:lnTo>
                  <a:pt x="1557293" y="119576"/>
                </a:lnTo>
                <a:lnTo>
                  <a:pt x="1560373" y="139474"/>
                </a:lnTo>
                <a:lnTo>
                  <a:pt x="1564015" y="161470"/>
                </a:lnTo>
                <a:lnTo>
                  <a:pt x="1568824" y="184866"/>
                </a:lnTo>
                <a:lnTo>
                  <a:pt x="1574411" y="209194"/>
                </a:lnTo>
                <a:lnTo>
                  <a:pt x="1580516" y="234144"/>
                </a:lnTo>
                <a:lnTo>
                  <a:pt x="1588556" y="257921"/>
                </a:lnTo>
                <a:lnTo>
                  <a:pt x="1597884" y="280917"/>
                </a:lnTo>
                <a:lnTo>
                  <a:pt x="1608072" y="303390"/>
                </a:lnTo>
                <a:lnTo>
                  <a:pt x="1618832" y="323136"/>
                </a:lnTo>
                <a:lnTo>
                  <a:pt x="1641372" y="357775"/>
                </a:lnTo>
                <a:lnTo>
                  <a:pt x="1672582" y="392674"/>
                </a:lnTo>
                <a:lnTo>
                  <a:pt x="1682477" y="398533"/>
                </a:lnTo>
                <a:lnTo>
                  <a:pt x="1701937" y="402926"/>
                </a:lnTo>
                <a:lnTo>
                  <a:pt x="1709985" y="399811"/>
                </a:lnTo>
                <a:lnTo>
                  <a:pt x="1723159" y="385767"/>
                </a:lnTo>
                <a:lnTo>
                  <a:pt x="1735709" y="351755"/>
                </a:lnTo>
                <a:lnTo>
                  <a:pt x="1739619" y="316783"/>
                </a:lnTo>
                <a:lnTo>
                  <a:pt x="1740662" y="296346"/>
                </a:lnTo>
                <a:lnTo>
                  <a:pt x="1739770" y="273989"/>
                </a:lnTo>
                <a:lnTo>
                  <a:pt x="1737587" y="250353"/>
                </a:lnTo>
                <a:lnTo>
                  <a:pt x="1734545" y="225865"/>
                </a:lnTo>
                <a:lnTo>
                  <a:pt x="1731723" y="202397"/>
                </a:lnTo>
                <a:lnTo>
                  <a:pt x="1729047" y="179606"/>
                </a:lnTo>
                <a:lnTo>
                  <a:pt x="1726470" y="157267"/>
                </a:lnTo>
                <a:lnTo>
                  <a:pt x="1723165" y="136821"/>
                </a:lnTo>
                <a:lnTo>
                  <a:pt x="1719373" y="117633"/>
                </a:lnTo>
                <a:lnTo>
                  <a:pt x="1710927" y="87052"/>
                </a:lnTo>
                <a:lnTo>
                  <a:pt x="1701882" y="73461"/>
                </a:lnTo>
                <a:lnTo>
                  <a:pt x="1698041" y="73805"/>
                </a:lnTo>
                <a:lnTo>
                  <a:pt x="1694687" y="78004"/>
                </a:lnTo>
                <a:lnTo>
                  <a:pt x="1691657" y="84772"/>
                </a:lnTo>
                <a:lnTo>
                  <a:pt x="1688290" y="109224"/>
                </a:lnTo>
                <a:lnTo>
                  <a:pt x="1688382" y="143640"/>
                </a:lnTo>
                <a:lnTo>
                  <a:pt x="1690629" y="165041"/>
                </a:lnTo>
                <a:lnTo>
                  <a:pt x="1693714" y="188040"/>
                </a:lnTo>
                <a:lnTo>
                  <a:pt x="1698152" y="212104"/>
                </a:lnTo>
                <a:lnTo>
                  <a:pt x="1703492" y="236878"/>
                </a:lnTo>
                <a:lnTo>
                  <a:pt x="1709434" y="262125"/>
                </a:lnTo>
                <a:lnTo>
                  <a:pt x="1716569" y="285306"/>
                </a:lnTo>
                <a:lnTo>
                  <a:pt x="1724501" y="307111"/>
                </a:lnTo>
                <a:lnTo>
                  <a:pt x="1732965" y="327997"/>
                </a:lnTo>
                <a:lnTo>
                  <a:pt x="1748718" y="359671"/>
                </a:lnTo>
                <a:lnTo>
                  <a:pt x="1770975" y="391118"/>
                </a:lnTo>
                <a:lnTo>
                  <a:pt x="1784662" y="402277"/>
                </a:lnTo>
                <a:lnTo>
                  <a:pt x="1790534" y="404141"/>
                </a:lnTo>
                <a:lnTo>
                  <a:pt x="1796036" y="404590"/>
                </a:lnTo>
                <a:lnTo>
                  <a:pt x="1799705" y="401715"/>
                </a:lnTo>
                <a:lnTo>
                  <a:pt x="1803780" y="390053"/>
                </a:lnTo>
                <a:lnTo>
                  <a:pt x="1806075" y="358052"/>
                </a:lnTo>
                <a:lnTo>
                  <a:pt x="1804495" y="325668"/>
                </a:lnTo>
                <a:lnTo>
                  <a:pt x="1802963" y="307030"/>
                </a:lnTo>
                <a:lnTo>
                  <a:pt x="1800353" y="285875"/>
                </a:lnTo>
                <a:lnTo>
                  <a:pt x="1797026" y="263040"/>
                </a:lnTo>
                <a:lnTo>
                  <a:pt x="1793221" y="239085"/>
                </a:lnTo>
                <a:lnTo>
                  <a:pt x="1788302" y="215178"/>
                </a:lnTo>
                <a:lnTo>
                  <a:pt x="1782642" y="191302"/>
                </a:lnTo>
                <a:lnTo>
                  <a:pt x="1776488" y="167447"/>
                </a:lnTo>
                <a:lnTo>
                  <a:pt x="1770797" y="146782"/>
                </a:lnTo>
                <a:lnTo>
                  <a:pt x="1760241" y="111120"/>
                </a:lnTo>
                <a:lnTo>
                  <a:pt x="1750258" y="89979"/>
                </a:lnTo>
                <a:lnTo>
                  <a:pt x="1745373" y="83230"/>
                </a:lnTo>
                <a:lnTo>
                  <a:pt x="1741323" y="83493"/>
                </a:lnTo>
                <a:lnTo>
                  <a:pt x="1737829" y="88431"/>
                </a:lnTo>
                <a:lnTo>
                  <a:pt x="1734706" y="96485"/>
                </a:lnTo>
                <a:lnTo>
                  <a:pt x="1733352" y="124485"/>
                </a:lnTo>
                <a:lnTo>
                  <a:pt x="1734103" y="141952"/>
                </a:lnTo>
                <a:lnTo>
                  <a:pt x="1735397" y="163123"/>
                </a:lnTo>
                <a:lnTo>
                  <a:pt x="1737053" y="186761"/>
                </a:lnTo>
                <a:lnTo>
                  <a:pt x="1738951" y="212045"/>
                </a:lnTo>
                <a:lnTo>
                  <a:pt x="1742598" y="236839"/>
                </a:lnTo>
                <a:lnTo>
                  <a:pt x="1747410" y="261305"/>
                </a:lnTo>
                <a:lnTo>
                  <a:pt x="1752999" y="285553"/>
                </a:lnTo>
                <a:lnTo>
                  <a:pt x="1760695" y="308069"/>
                </a:lnTo>
                <a:lnTo>
                  <a:pt x="1769793" y="329429"/>
                </a:lnTo>
                <a:lnTo>
                  <a:pt x="1779828" y="350020"/>
                </a:lnTo>
                <a:lnTo>
                  <a:pt x="1801561" y="381365"/>
                </a:lnTo>
                <a:lnTo>
                  <a:pt x="1823655" y="402704"/>
                </a:lnTo>
                <a:lnTo>
                  <a:pt x="1844059" y="412188"/>
                </a:lnTo>
                <a:lnTo>
                  <a:pt x="1852357" y="412336"/>
                </a:lnTo>
                <a:lnTo>
                  <a:pt x="1859477" y="410054"/>
                </a:lnTo>
                <a:lnTo>
                  <a:pt x="1865811" y="406150"/>
                </a:lnTo>
                <a:lnTo>
                  <a:pt x="1874965" y="382763"/>
                </a:lnTo>
                <a:lnTo>
                  <a:pt x="1878517" y="366526"/>
                </a:lnTo>
                <a:lnTo>
                  <a:pt x="1879298" y="346176"/>
                </a:lnTo>
                <a:lnTo>
                  <a:pt x="1878231" y="323085"/>
                </a:lnTo>
                <a:lnTo>
                  <a:pt x="1875933" y="298164"/>
                </a:lnTo>
                <a:lnTo>
                  <a:pt x="1871225" y="269645"/>
                </a:lnTo>
                <a:lnTo>
                  <a:pt x="1864911" y="238726"/>
                </a:lnTo>
                <a:lnTo>
                  <a:pt x="1857527" y="206207"/>
                </a:lnTo>
                <a:lnTo>
                  <a:pt x="1852605" y="184528"/>
                </a:lnTo>
                <a:lnTo>
                  <a:pt x="1842760" y="1411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Formally, if S </a:t>
            </a:r>
            <a:r>
              <a:rPr lang="en-US" dirty="0" smtClean="0">
                <a:sym typeface="Wingdings" panose="05000000000000000000" pitchFamily="2" charset="2"/>
              </a:rPr>
              <a:t>*</a:t>
            </a:r>
            <a:r>
              <a:rPr lang="en-US" baseline="-25000" dirty="0" err="1" smtClean="0">
                <a:sym typeface="Wingdings" panose="05000000000000000000" pitchFamily="2" charset="2"/>
              </a:rPr>
              <a:t>rm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/>
              <a:t>A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</a:t>
            </a:r>
            <a:r>
              <a:rPr lang="en-US" baseline="-25000" dirty="0" err="1" smtClean="0">
                <a:sym typeface="Wingdings" panose="05000000000000000000" pitchFamily="2" charset="2"/>
              </a:rPr>
              <a:t>rm</a:t>
            </a:r>
            <a:r>
              <a:rPr lang="en-US" baseline="-25000" dirty="0" smtClean="0">
                <a:sym typeface="Wingdings" panose="05000000000000000000" pitchFamily="2" charset="2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β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lang="en-US" dirty="0" smtClean="0"/>
              <a:t>, as in Fig. 4.27,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then production A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 the position following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en-US" dirty="0" smtClean="0"/>
              <a:t>is a handle of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β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Alternatively, a handle of a right-sentential form is a production A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/>
              <a:t> and a position of where the string may be found, such that replacing at that position by A produces the previous right-sentential form in a rightmost derivation of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4" name="SMARTInkShape-2116"/>
          <p:cNvSpPr/>
          <p:nvPr/>
        </p:nvSpPr>
        <p:spPr bwMode="auto">
          <a:xfrm>
            <a:off x="2157420" y="1193006"/>
            <a:ext cx="7137" cy="64295"/>
          </a:xfrm>
          <a:custGeom>
            <a:avLst/>
            <a:gdLst/>
            <a:ahLst/>
            <a:cxnLst/>
            <a:rect l="0" t="0" r="0" b="0"/>
            <a:pathLst>
              <a:path w="7137" h="64295">
                <a:moveTo>
                  <a:pt x="7136" y="0"/>
                </a:moveTo>
                <a:lnTo>
                  <a:pt x="287" y="0"/>
                </a:lnTo>
                <a:lnTo>
                  <a:pt x="0" y="30528"/>
                </a:lnTo>
                <a:lnTo>
                  <a:pt x="7136" y="6429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" name="SMARTInkShape-Group601"/>
          <p:cNvGrpSpPr/>
          <p:nvPr/>
        </p:nvGrpSpPr>
        <p:grpSpPr>
          <a:xfrm>
            <a:off x="5186363" y="323060"/>
            <a:ext cx="825700" cy="599567"/>
            <a:chOff x="5186363" y="323060"/>
            <a:chExt cx="825700" cy="599567"/>
          </a:xfrm>
        </p:grpSpPr>
        <p:sp>
          <p:nvSpPr>
            <p:cNvPr id="5" name="SMARTInkShape-2117"/>
            <p:cNvSpPr/>
            <p:nvPr/>
          </p:nvSpPr>
          <p:spPr bwMode="auto">
            <a:xfrm>
              <a:off x="5225422" y="460323"/>
              <a:ext cx="138511" cy="462304"/>
            </a:xfrm>
            <a:custGeom>
              <a:avLst/>
              <a:gdLst/>
              <a:ahLst/>
              <a:cxnLst/>
              <a:rect l="0" t="0" r="0" b="0"/>
              <a:pathLst>
                <a:path w="138511" h="462304">
                  <a:moveTo>
                    <a:pt x="32378" y="18308"/>
                  </a:moveTo>
                  <a:lnTo>
                    <a:pt x="32378" y="24459"/>
                  </a:lnTo>
                  <a:lnTo>
                    <a:pt x="25321" y="32501"/>
                  </a:lnTo>
                  <a:lnTo>
                    <a:pt x="25237" y="25744"/>
                  </a:lnTo>
                  <a:lnTo>
                    <a:pt x="27351" y="53036"/>
                  </a:lnTo>
                  <a:lnTo>
                    <a:pt x="30889" y="88659"/>
                  </a:lnTo>
                  <a:lnTo>
                    <a:pt x="31716" y="121013"/>
                  </a:lnTo>
                  <a:lnTo>
                    <a:pt x="31937" y="140753"/>
                  </a:lnTo>
                  <a:lnTo>
                    <a:pt x="32084" y="161850"/>
                  </a:lnTo>
                  <a:lnTo>
                    <a:pt x="31388" y="183853"/>
                  </a:lnTo>
                  <a:lnTo>
                    <a:pt x="30130" y="206459"/>
                  </a:lnTo>
                  <a:lnTo>
                    <a:pt x="28498" y="229467"/>
                  </a:lnTo>
                  <a:lnTo>
                    <a:pt x="27410" y="252743"/>
                  </a:lnTo>
                  <a:lnTo>
                    <a:pt x="26685" y="276198"/>
                  </a:lnTo>
                  <a:lnTo>
                    <a:pt x="26202" y="299772"/>
                  </a:lnTo>
                  <a:lnTo>
                    <a:pt x="25879" y="321045"/>
                  </a:lnTo>
                  <a:lnTo>
                    <a:pt x="25664" y="340783"/>
                  </a:lnTo>
                  <a:lnTo>
                    <a:pt x="25521" y="359498"/>
                  </a:lnTo>
                  <a:lnTo>
                    <a:pt x="25361" y="392992"/>
                  </a:lnTo>
                  <a:lnTo>
                    <a:pt x="25291" y="422165"/>
                  </a:lnTo>
                  <a:lnTo>
                    <a:pt x="25251" y="453265"/>
                  </a:lnTo>
                  <a:lnTo>
                    <a:pt x="25240" y="462303"/>
                  </a:lnTo>
                  <a:lnTo>
                    <a:pt x="25235" y="436512"/>
                  </a:lnTo>
                  <a:lnTo>
                    <a:pt x="21001" y="411610"/>
                  </a:lnTo>
                  <a:lnTo>
                    <a:pt x="14622" y="379640"/>
                  </a:lnTo>
                  <a:lnTo>
                    <a:pt x="11809" y="360003"/>
                  </a:lnTo>
                  <a:lnTo>
                    <a:pt x="9141" y="338973"/>
                  </a:lnTo>
                  <a:lnTo>
                    <a:pt x="7362" y="316222"/>
                  </a:lnTo>
                  <a:lnTo>
                    <a:pt x="6176" y="292324"/>
                  </a:lnTo>
                  <a:lnTo>
                    <a:pt x="5384" y="267660"/>
                  </a:lnTo>
                  <a:lnTo>
                    <a:pt x="4063" y="243280"/>
                  </a:lnTo>
                  <a:lnTo>
                    <a:pt x="2389" y="219090"/>
                  </a:lnTo>
                  <a:lnTo>
                    <a:pt x="479" y="195025"/>
                  </a:lnTo>
                  <a:lnTo>
                    <a:pt x="0" y="171838"/>
                  </a:lnTo>
                  <a:lnTo>
                    <a:pt x="474" y="149237"/>
                  </a:lnTo>
                  <a:lnTo>
                    <a:pt x="1583" y="127025"/>
                  </a:lnTo>
                  <a:lnTo>
                    <a:pt x="3117" y="106661"/>
                  </a:lnTo>
                  <a:lnTo>
                    <a:pt x="4933" y="87529"/>
                  </a:lnTo>
                  <a:lnTo>
                    <a:pt x="9862" y="53835"/>
                  </a:lnTo>
                  <a:lnTo>
                    <a:pt x="20768" y="19398"/>
                  </a:lnTo>
                  <a:lnTo>
                    <a:pt x="26689" y="7416"/>
                  </a:lnTo>
                  <a:lnTo>
                    <a:pt x="30966" y="3903"/>
                  </a:lnTo>
                  <a:lnTo>
                    <a:pt x="42069" y="0"/>
                  </a:lnTo>
                  <a:lnTo>
                    <a:pt x="47570" y="546"/>
                  </a:lnTo>
                  <a:lnTo>
                    <a:pt x="57915" y="5387"/>
                  </a:lnTo>
                  <a:lnTo>
                    <a:pt x="76457" y="20830"/>
                  </a:lnTo>
                  <a:lnTo>
                    <a:pt x="93240" y="48071"/>
                  </a:lnTo>
                  <a:lnTo>
                    <a:pt x="101232" y="72018"/>
                  </a:lnTo>
                  <a:lnTo>
                    <a:pt x="108223" y="100123"/>
                  </a:lnTo>
                  <a:lnTo>
                    <a:pt x="116622" y="133781"/>
                  </a:lnTo>
                  <a:lnTo>
                    <a:pt x="121414" y="167790"/>
                  </a:lnTo>
                  <a:lnTo>
                    <a:pt x="124337" y="201426"/>
                  </a:lnTo>
                  <a:lnTo>
                    <a:pt x="128282" y="234896"/>
                  </a:lnTo>
                  <a:lnTo>
                    <a:pt x="130564" y="264059"/>
                  </a:lnTo>
                  <a:lnTo>
                    <a:pt x="131849" y="298557"/>
                  </a:lnTo>
                  <a:lnTo>
                    <a:pt x="134347" y="321743"/>
                  </a:lnTo>
                  <a:lnTo>
                    <a:pt x="138510" y="336215"/>
                  </a:lnTo>
                  <a:lnTo>
                    <a:pt x="138058" y="336608"/>
                  </a:lnTo>
                  <a:lnTo>
                    <a:pt x="135438" y="334929"/>
                  </a:lnTo>
                  <a:lnTo>
                    <a:pt x="108980" y="303006"/>
                  </a:lnTo>
                  <a:lnTo>
                    <a:pt x="96672" y="2897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2118"/>
            <p:cNvSpPr/>
            <p:nvPr/>
          </p:nvSpPr>
          <p:spPr bwMode="auto">
            <a:xfrm>
              <a:off x="5186363" y="671513"/>
              <a:ext cx="228601" cy="96127"/>
            </a:xfrm>
            <a:custGeom>
              <a:avLst/>
              <a:gdLst/>
              <a:ahLst/>
              <a:cxnLst/>
              <a:rect l="0" t="0" r="0" b="0"/>
              <a:pathLst>
                <a:path w="228601" h="96127">
                  <a:moveTo>
                    <a:pt x="0" y="78581"/>
                  </a:moveTo>
                  <a:lnTo>
                    <a:pt x="0" y="82373"/>
                  </a:lnTo>
                  <a:lnTo>
                    <a:pt x="2116" y="86352"/>
                  </a:lnTo>
                  <a:lnTo>
                    <a:pt x="9942" y="95373"/>
                  </a:lnTo>
                  <a:lnTo>
                    <a:pt x="12979" y="96126"/>
                  </a:lnTo>
                  <a:lnTo>
                    <a:pt x="45169" y="89662"/>
                  </a:lnTo>
                  <a:lnTo>
                    <a:pt x="73796" y="79306"/>
                  </a:lnTo>
                  <a:lnTo>
                    <a:pt x="106179" y="62392"/>
                  </a:lnTo>
                  <a:lnTo>
                    <a:pt x="140910" y="42299"/>
                  </a:lnTo>
                  <a:lnTo>
                    <a:pt x="172543" y="25056"/>
                  </a:lnTo>
                  <a:lnTo>
                    <a:pt x="205179" y="10711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119"/>
            <p:cNvSpPr/>
            <p:nvPr/>
          </p:nvSpPr>
          <p:spPr bwMode="auto">
            <a:xfrm>
              <a:off x="5493544" y="521494"/>
              <a:ext cx="192882" cy="121445"/>
            </a:xfrm>
            <a:custGeom>
              <a:avLst/>
              <a:gdLst/>
              <a:ahLst/>
              <a:cxnLst/>
              <a:rect l="0" t="0" r="0" b="0"/>
              <a:pathLst>
                <a:path w="192882" h="121445">
                  <a:moveTo>
                    <a:pt x="0" y="121444"/>
                  </a:moveTo>
                  <a:lnTo>
                    <a:pt x="3792" y="121444"/>
                  </a:lnTo>
                  <a:lnTo>
                    <a:pt x="18682" y="114947"/>
                  </a:lnTo>
                  <a:lnTo>
                    <a:pt x="54377" y="94708"/>
                  </a:lnTo>
                  <a:lnTo>
                    <a:pt x="85344" y="77009"/>
                  </a:lnTo>
                  <a:lnTo>
                    <a:pt x="119655" y="56684"/>
                  </a:lnTo>
                  <a:lnTo>
                    <a:pt x="151164" y="35581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120"/>
            <p:cNvSpPr/>
            <p:nvPr/>
          </p:nvSpPr>
          <p:spPr bwMode="auto">
            <a:xfrm>
              <a:off x="5579269" y="450056"/>
              <a:ext cx="200455" cy="205663"/>
            </a:xfrm>
            <a:custGeom>
              <a:avLst/>
              <a:gdLst/>
              <a:ahLst/>
              <a:cxnLst/>
              <a:rect l="0" t="0" r="0" b="0"/>
              <a:pathLst>
                <a:path w="200455" h="205663">
                  <a:moveTo>
                    <a:pt x="0" y="0"/>
                  </a:moveTo>
                  <a:lnTo>
                    <a:pt x="11406" y="4910"/>
                  </a:lnTo>
                  <a:lnTo>
                    <a:pt x="44762" y="11064"/>
                  </a:lnTo>
                  <a:lnTo>
                    <a:pt x="79427" y="8153"/>
                  </a:lnTo>
                  <a:lnTo>
                    <a:pt x="107406" y="7443"/>
                  </a:lnTo>
                  <a:lnTo>
                    <a:pt x="135805" y="5116"/>
                  </a:lnTo>
                  <a:lnTo>
                    <a:pt x="154021" y="3068"/>
                  </a:lnTo>
                  <a:lnTo>
                    <a:pt x="182999" y="8220"/>
                  </a:lnTo>
                  <a:lnTo>
                    <a:pt x="188675" y="10243"/>
                  </a:lnTo>
                  <a:lnTo>
                    <a:pt x="197097" y="18840"/>
                  </a:lnTo>
                  <a:lnTo>
                    <a:pt x="200454" y="24466"/>
                  </a:lnTo>
                  <a:lnTo>
                    <a:pt x="199951" y="41301"/>
                  </a:lnTo>
                  <a:lnTo>
                    <a:pt x="190742" y="75208"/>
                  </a:lnTo>
                  <a:lnTo>
                    <a:pt x="182406" y="100895"/>
                  </a:lnTo>
                  <a:lnTo>
                    <a:pt x="173409" y="125540"/>
                  </a:lnTo>
                  <a:lnTo>
                    <a:pt x="164118" y="149723"/>
                  </a:lnTo>
                  <a:lnTo>
                    <a:pt x="154196" y="181417"/>
                  </a:lnTo>
                  <a:lnTo>
                    <a:pt x="150844" y="202082"/>
                  </a:lnTo>
                  <a:lnTo>
                    <a:pt x="152156" y="203778"/>
                  </a:lnTo>
                  <a:lnTo>
                    <a:pt x="157847" y="205662"/>
                  </a:lnTo>
                  <a:lnTo>
                    <a:pt x="161588" y="203783"/>
                  </a:lnTo>
                  <a:lnTo>
                    <a:pt x="178594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121"/>
            <p:cNvSpPr/>
            <p:nvPr/>
          </p:nvSpPr>
          <p:spPr bwMode="auto">
            <a:xfrm>
              <a:off x="5858257" y="323060"/>
              <a:ext cx="153806" cy="512673"/>
            </a:xfrm>
            <a:custGeom>
              <a:avLst/>
              <a:gdLst/>
              <a:ahLst/>
              <a:cxnLst/>
              <a:rect l="0" t="0" r="0" b="0"/>
              <a:pathLst>
                <a:path w="153806" h="512673">
                  <a:moveTo>
                    <a:pt x="99631" y="505615"/>
                  </a:moveTo>
                  <a:lnTo>
                    <a:pt x="99631" y="511766"/>
                  </a:lnTo>
                  <a:lnTo>
                    <a:pt x="98837" y="512097"/>
                  </a:lnTo>
                  <a:lnTo>
                    <a:pt x="93480" y="512672"/>
                  </a:lnTo>
                  <a:lnTo>
                    <a:pt x="78839" y="485280"/>
                  </a:lnTo>
                  <a:lnTo>
                    <a:pt x="69570" y="459285"/>
                  </a:lnTo>
                  <a:lnTo>
                    <a:pt x="58004" y="427682"/>
                  </a:lnTo>
                  <a:lnTo>
                    <a:pt x="46998" y="400599"/>
                  </a:lnTo>
                  <a:lnTo>
                    <a:pt x="34964" y="369247"/>
                  </a:lnTo>
                  <a:lnTo>
                    <a:pt x="24323" y="334147"/>
                  </a:lnTo>
                  <a:lnTo>
                    <a:pt x="19263" y="315897"/>
                  </a:lnTo>
                  <a:lnTo>
                    <a:pt x="14302" y="297380"/>
                  </a:lnTo>
                  <a:lnTo>
                    <a:pt x="9407" y="278685"/>
                  </a:lnTo>
                  <a:lnTo>
                    <a:pt x="6144" y="259079"/>
                  </a:lnTo>
                  <a:lnTo>
                    <a:pt x="3969" y="238864"/>
                  </a:lnTo>
                  <a:lnTo>
                    <a:pt x="2519" y="218243"/>
                  </a:lnTo>
                  <a:lnTo>
                    <a:pt x="1552" y="198146"/>
                  </a:lnTo>
                  <a:lnTo>
                    <a:pt x="907" y="178398"/>
                  </a:lnTo>
                  <a:lnTo>
                    <a:pt x="477" y="158883"/>
                  </a:lnTo>
                  <a:lnTo>
                    <a:pt x="0" y="124499"/>
                  </a:lnTo>
                  <a:lnTo>
                    <a:pt x="582" y="94930"/>
                  </a:lnTo>
                  <a:lnTo>
                    <a:pt x="4577" y="61227"/>
                  </a:lnTo>
                  <a:lnTo>
                    <a:pt x="8447" y="30220"/>
                  </a:lnTo>
                  <a:lnTo>
                    <a:pt x="14405" y="15772"/>
                  </a:lnTo>
                  <a:lnTo>
                    <a:pt x="23529" y="3779"/>
                  </a:lnTo>
                  <a:lnTo>
                    <a:pt x="28236" y="795"/>
                  </a:lnTo>
                  <a:lnTo>
                    <a:pt x="30603" y="0"/>
                  </a:lnTo>
                  <a:lnTo>
                    <a:pt x="32181" y="263"/>
                  </a:lnTo>
                  <a:lnTo>
                    <a:pt x="33233" y="1233"/>
                  </a:lnTo>
                  <a:lnTo>
                    <a:pt x="33935" y="2673"/>
                  </a:lnTo>
                  <a:lnTo>
                    <a:pt x="34921" y="12284"/>
                  </a:lnTo>
                  <a:lnTo>
                    <a:pt x="27511" y="44274"/>
                  </a:lnTo>
                  <a:lnTo>
                    <a:pt x="18533" y="76172"/>
                  </a:lnTo>
                  <a:lnTo>
                    <a:pt x="14515" y="110484"/>
                  </a:lnTo>
                  <a:lnTo>
                    <a:pt x="14970" y="119658"/>
                  </a:lnTo>
                  <a:lnTo>
                    <a:pt x="16202" y="122104"/>
                  </a:lnTo>
                  <a:lnTo>
                    <a:pt x="17818" y="123735"/>
                  </a:lnTo>
                  <a:lnTo>
                    <a:pt x="20483" y="124028"/>
                  </a:lnTo>
                  <a:lnTo>
                    <a:pt x="27677" y="122237"/>
                  </a:lnTo>
                  <a:lnTo>
                    <a:pt x="62135" y="100176"/>
                  </a:lnTo>
                  <a:lnTo>
                    <a:pt x="97045" y="82422"/>
                  </a:lnTo>
                  <a:lnTo>
                    <a:pt x="131216" y="67867"/>
                  </a:lnTo>
                  <a:lnTo>
                    <a:pt x="141715" y="67114"/>
                  </a:lnTo>
                  <a:lnTo>
                    <a:pt x="146736" y="68025"/>
                  </a:lnTo>
                  <a:lnTo>
                    <a:pt x="150084" y="71013"/>
                  </a:lnTo>
                  <a:lnTo>
                    <a:pt x="153805" y="80684"/>
                  </a:lnTo>
                  <a:lnTo>
                    <a:pt x="151224" y="92919"/>
                  </a:lnTo>
                  <a:lnTo>
                    <a:pt x="136633" y="123969"/>
                  </a:lnTo>
                  <a:lnTo>
                    <a:pt x="115533" y="151323"/>
                  </a:lnTo>
                  <a:lnTo>
                    <a:pt x="89173" y="183328"/>
                  </a:lnTo>
                  <a:lnTo>
                    <a:pt x="54362" y="216073"/>
                  </a:lnTo>
                  <a:lnTo>
                    <a:pt x="50402" y="219718"/>
                  </a:lnTo>
                  <a:lnTo>
                    <a:pt x="47761" y="220561"/>
                  </a:lnTo>
                  <a:lnTo>
                    <a:pt x="46000" y="219535"/>
                  </a:lnTo>
                  <a:lnTo>
                    <a:pt x="44828" y="217264"/>
                  </a:lnTo>
                  <a:lnTo>
                    <a:pt x="47757" y="208390"/>
                  </a:lnTo>
                  <a:lnTo>
                    <a:pt x="66365" y="175706"/>
                  </a:lnTo>
                  <a:lnTo>
                    <a:pt x="78199" y="1555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1" name="SMARTInkShape-2122"/>
          <p:cNvSpPr/>
          <p:nvPr/>
        </p:nvSpPr>
        <p:spPr bwMode="auto">
          <a:xfrm>
            <a:off x="4393406" y="2650331"/>
            <a:ext cx="142876" cy="78495"/>
          </a:xfrm>
          <a:custGeom>
            <a:avLst/>
            <a:gdLst/>
            <a:ahLst/>
            <a:cxnLst/>
            <a:rect l="0" t="0" r="0" b="0"/>
            <a:pathLst>
              <a:path w="142876" h="78495">
                <a:moveTo>
                  <a:pt x="0" y="71438"/>
                </a:moveTo>
                <a:lnTo>
                  <a:pt x="0" y="77589"/>
                </a:lnTo>
                <a:lnTo>
                  <a:pt x="794" y="77920"/>
                </a:lnTo>
                <a:lnTo>
                  <a:pt x="9943" y="78494"/>
                </a:lnTo>
                <a:lnTo>
                  <a:pt x="44901" y="54207"/>
                </a:lnTo>
                <a:lnTo>
                  <a:pt x="79454" y="33491"/>
                </a:lnTo>
                <a:lnTo>
                  <a:pt x="113062" y="14289"/>
                </a:lnTo>
                <a:lnTo>
                  <a:pt x="14287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2" name="SMARTInkShape-2123"/>
          <p:cNvSpPr/>
          <p:nvPr/>
        </p:nvSpPr>
        <p:spPr bwMode="auto">
          <a:xfrm>
            <a:off x="3214688" y="2186316"/>
            <a:ext cx="821532" cy="63966"/>
          </a:xfrm>
          <a:custGeom>
            <a:avLst/>
            <a:gdLst/>
            <a:ahLst/>
            <a:cxnLst/>
            <a:rect l="0" t="0" r="0" b="0"/>
            <a:pathLst>
              <a:path w="821532" h="63966">
                <a:moveTo>
                  <a:pt x="0" y="35390"/>
                </a:moveTo>
                <a:lnTo>
                  <a:pt x="0" y="25447"/>
                </a:lnTo>
                <a:lnTo>
                  <a:pt x="1587" y="23999"/>
                </a:lnTo>
                <a:lnTo>
                  <a:pt x="7584" y="22390"/>
                </a:lnTo>
                <a:lnTo>
                  <a:pt x="28946" y="19156"/>
                </a:lnTo>
                <a:lnTo>
                  <a:pt x="62836" y="8761"/>
                </a:lnTo>
                <a:lnTo>
                  <a:pt x="93617" y="2162"/>
                </a:lnTo>
                <a:lnTo>
                  <a:pt x="124893" y="0"/>
                </a:lnTo>
                <a:lnTo>
                  <a:pt x="155609" y="5440"/>
                </a:lnTo>
                <a:lnTo>
                  <a:pt x="189664" y="16274"/>
                </a:lnTo>
                <a:lnTo>
                  <a:pt x="224736" y="28933"/>
                </a:lnTo>
                <a:lnTo>
                  <a:pt x="253076" y="38077"/>
                </a:lnTo>
                <a:lnTo>
                  <a:pt x="286839" y="47432"/>
                </a:lnTo>
                <a:lnTo>
                  <a:pt x="304732" y="51356"/>
                </a:lnTo>
                <a:lnTo>
                  <a:pt x="323010" y="54765"/>
                </a:lnTo>
                <a:lnTo>
                  <a:pt x="341546" y="57832"/>
                </a:lnTo>
                <a:lnTo>
                  <a:pt x="361048" y="59876"/>
                </a:lnTo>
                <a:lnTo>
                  <a:pt x="381192" y="61239"/>
                </a:lnTo>
                <a:lnTo>
                  <a:pt x="401765" y="62148"/>
                </a:lnTo>
                <a:lnTo>
                  <a:pt x="421831" y="61960"/>
                </a:lnTo>
                <a:lnTo>
                  <a:pt x="441558" y="61041"/>
                </a:lnTo>
                <a:lnTo>
                  <a:pt x="461059" y="59635"/>
                </a:lnTo>
                <a:lnTo>
                  <a:pt x="479616" y="57903"/>
                </a:lnTo>
                <a:lnTo>
                  <a:pt x="515052" y="53863"/>
                </a:lnTo>
                <a:lnTo>
                  <a:pt x="549322" y="47304"/>
                </a:lnTo>
                <a:lnTo>
                  <a:pt x="582281" y="39892"/>
                </a:lnTo>
                <a:lnTo>
                  <a:pt x="612803" y="33951"/>
                </a:lnTo>
                <a:lnTo>
                  <a:pt x="642244" y="30782"/>
                </a:lnTo>
                <a:lnTo>
                  <a:pt x="670411" y="29373"/>
                </a:lnTo>
                <a:lnTo>
                  <a:pt x="696158" y="28747"/>
                </a:lnTo>
                <a:lnTo>
                  <a:pt x="720830" y="28469"/>
                </a:lnTo>
                <a:lnTo>
                  <a:pt x="744231" y="29933"/>
                </a:lnTo>
                <a:lnTo>
                  <a:pt x="774462" y="38888"/>
                </a:lnTo>
                <a:lnTo>
                  <a:pt x="798059" y="47716"/>
                </a:lnTo>
                <a:lnTo>
                  <a:pt x="821531" y="6396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3" name="SMARTInkShape-2124"/>
          <p:cNvSpPr/>
          <p:nvPr/>
        </p:nvSpPr>
        <p:spPr bwMode="auto">
          <a:xfrm>
            <a:off x="6715420" y="2665735"/>
            <a:ext cx="649787" cy="63179"/>
          </a:xfrm>
          <a:custGeom>
            <a:avLst/>
            <a:gdLst/>
            <a:ahLst/>
            <a:cxnLst/>
            <a:rect l="0" t="0" r="0" b="0"/>
            <a:pathLst>
              <a:path w="649787" h="63179">
                <a:moveTo>
                  <a:pt x="6849" y="63178"/>
                </a:moveTo>
                <a:lnTo>
                  <a:pt x="6849" y="57027"/>
                </a:lnTo>
                <a:lnTo>
                  <a:pt x="6055" y="56696"/>
                </a:lnTo>
                <a:lnTo>
                  <a:pt x="0" y="56060"/>
                </a:lnTo>
                <a:lnTo>
                  <a:pt x="10556" y="45185"/>
                </a:lnTo>
                <a:lnTo>
                  <a:pt x="14582" y="43275"/>
                </a:lnTo>
                <a:lnTo>
                  <a:pt x="39562" y="41806"/>
                </a:lnTo>
                <a:lnTo>
                  <a:pt x="64817" y="39641"/>
                </a:lnTo>
                <a:lnTo>
                  <a:pt x="100320" y="35598"/>
                </a:lnTo>
                <a:lnTo>
                  <a:pt x="133939" y="31105"/>
                </a:lnTo>
                <a:lnTo>
                  <a:pt x="159377" y="26963"/>
                </a:lnTo>
                <a:lnTo>
                  <a:pt x="186558" y="22476"/>
                </a:lnTo>
                <a:lnTo>
                  <a:pt x="214513" y="17836"/>
                </a:lnTo>
                <a:lnTo>
                  <a:pt x="242813" y="13128"/>
                </a:lnTo>
                <a:lnTo>
                  <a:pt x="272059" y="9183"/>
                </a:lnTo>
                <a:lnTo>
                  <a:pt x="303578" y="7430"/>
                </a:lnTo>
                <a:lnTo>
                  <a:pt x="336108" y="4534"/>
                </a:lnTo>
                <a:lnTo>
                  <a:pt x="368293" y="1395"/>
                </a:lnTo>
                <a:lnTo>
                  <a:pt x="398471" y="0"/>
                </a:lnTo>
                <a:lnTo>
                  <a:pt x="429876" y="1496"/>
                </a:lnTo>
                <a:lnTo>
                  <a:pt x="460768" y="4014"/>
                </a:lnTo>
                <a:lnTo>
                  <a:pt x="487726" y="5133"/>
                </a:lnTo>
                <a:lnTo>
                  <a:pt x="521424" y="9555"/>
                </a:lnTo>
                <a:lnTo>
                  <a:pt x="555308" y="15892"/>
                </a:lnTo>
                <a:lnTo>
                  <a:pt x="586691" y="19005"/>
                </a:lnTo>
                <a:lnTo>
                  <a:pt x="620037" y="19262"/>
                </a:lnTo>
                <a:lnTo>
                  <a:pt x="649786" y="1317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4" name="SMARTInkShape-2125"/>
          <p:cNvSpPr/>
          <p:nvPr/>
        </p:nvSpPr>
        <p:spPr bwMode="auto">
          <a:xfrm>
            <a:off x="4658019" y="1650409"/>
            <a:ext cx="664076" cy="49805"/>
          </a:xfrm>
          <a:custGeom>
            <a:avLst/>
            <a:gdLst/>
            <a:ahLst/>
            <a:cxnLst/>
            <a:rect l="0" t="0" r="0" b="0"/>
            <a:pathLst>
              <a:path w="664076" h="49805">
                <a:moveTo>
                  <a:pt x="6850" y="49804"/>
                </a:moveTo>
                <a:lnTo>
                  <a:pt x="699" y="49804"/>
                </a:lnTo>
                <a:lnTo>
                  <a:pt x="368" y="49010"/>
                </a:lnTo>
                <a:lnTo>
                  <a:pt x="0" y="46011"/>
                </a:lnTo>
                <a:lnTo>
                  <a:pt x="696" y="44894"/>
                </a:lnTo>
                <a:lnTo>
                  <a:pt x="1954" y="44149"/>
                </a:lnTo>
                <a:lnTo>
                  <a:pt x="3586" y="43653"/>
                </a:lnTo>
                <a:lnTo>
                  <a:pt x="14191" y="37136"/>
                </a:lnTo>
                <a:lnTo>
                  <a:pt x="49352" y="34785"/>
                </a:lnTo>
                <a:lnTo>
                  <a:pt x="67221" y="29874"/>
                </a:lnTo>
                <a:lnTo>
                  <a:pt x="101893" y="28460"/>
                </a:lnTo>
                <a:lnTo>
                  <a:pt x="132829" y="28380"/>
                </a:lnTo>
                <a:lnTo>
                  <a:pt x="165404" y="28373"/>
                </a:lnTo>
                <a:lnTo>
                  <a:pt x="199914" y="26256"/>
                </a:lnTo>
                <a:lnTo>
                  <a:pt x="232134" y="22222"/>
                </a:lnTo>
                <a:lnTo>
                  <a:pt x="259691" y="21523"/>
                </a:lnTo>
                <a:lnTo>
                  <a:pt x="287964" y="17523"/>
                </a:lnTo>
                <a:lnTo>
                  <a:pt x="316450" y="11311"/>
                </a:lnTo>
                <a:lnTo>
                  <a:pt x="344998" y="8236"/>
                </a:lnTo>
                <a:lnTo>
                  <a:pt x="373566" y="7325"/>
                </a:lnTo>
                <a:lnTo>
                  <a:pt x="402138" y="3262"/>
                </a:lnTo>
                <a:lnTo>
                  <a:pt x="430712" y="824"/>
                </a:lnTo>
                <a:lnTo>
                  <a:pt x="463109" y="0"/>
                </a:lnTo>
                <a:lnTo>
                  <a:pt x="492439" y="1954"/>
                </a:lnTo>
                <a:lnTo>
                  <a:pt x="524955" y="5956"/>
                </a:lnTo>
                <a:lnTo>
                  <a:pt x="557962" y="6811"/>
                </a:lnTo>
                <a:lnTo>
                  <a:pt x="591981" y="6924"/>
                </a:lnTo>
                <a:lnTo>
                  <a:pt x="623327" y="6939"/>
                </a:lnTo>
                <a:lnTo>
                  <a:pt x="658364" y="6941"/>
                </a:lnTo>
                <a:lnTo>
                  <a:pt x="664075" y="69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65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>
                <a:sym typeface="Symbol" panose="05050102010706020507" pitchFamily="18" charset="2"/>
              </a:rPr>
              <a:t>Finding Reductions </a:t>
            </a:r>
            <a:r>
              <a:rPr lang="en-US" altLang="en-US" sz="3400">
                <a:sym typeface="Symbol" panose="05050102010706020507" pitchFamily="18" charset="2"/>
              </a:rPr>
              <a:t>(Handles)</a:t>
            </a:r>
            <a:endParaRPr lang="en-US" altLang="en-US">
              <a:sym typeface="Symbol" panose="05050102010706020507" pitchFamily="18" charset="2"/>
            </a:endParaRPr>
          </a:p>
        </p:txBody>
      </p:sp>
      <p:sp>
        <p:nvSpPr>
          <p:cNvPr id="234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Critical Insight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>
                <a:sym typeface="Symbol" panose="05050102010706020507" pitchFamily="18" charset="2"/>
              </a:rPr>
              <a:t>If G is unambiguous, then every right-sentential form has a 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unique</a:t>
            </a:r>
            <a:r>
              <a:rPr lang="en-US" altLang="en-US" i="1">
                <a:sym typeface="Symbol" panose="05050102010706020507" pitchFamily="18" charset="2"/>
              </a:rPr>
              <a:t> handle. </a:t>
            </a:r>
          </a:p>
          <a:p>
            <a:r>
              <a:rPr lang="en-US" altLang="en-US">
                <a:sym typeface="Symbol" panose="05050102010706020507" pitchFamily="18" charset="2"/>
              </a:rPr>
              <a:t>If we can find those handles, we can build a derivation !</a:t>
            </a:r>
            <a:endParaRPr lang="en-US" altLang="en-US" i="1">
              <a:sym typeface="Symbol" panose="05050102010706020507" pitchFamily="18" charset="2"/>
            </a:endParaRPr>
          </a:p>
          <a:p>
            <a:pPr>
              <a:spcBef>
                <a:spcPct val="100000"/>
              </a:spcBef>
            </a:pPr>
            <a:r>
              <a:rPr lang="en-US" altLang="en-US">
                <a:sym typeface="Symbol" panose="05050102010706020507" pitchFamily="18" charset="2"/>
              </a:rPr>
              <a:t>Sketch of Proof:</a:t>
            </a:r>
          </a:p>
          <a:p>
            <a:pPr>
              <a:buSzPct val="90000"/>
              <a:buFontTx/>
              <a:buNone/>
            </a:pPr>
            <a:r>
              <a:rPr lang="en-US" altLang="en-US" i="1">
                <a:sym typeface="Symbol" panose="05050102010706020507" pitchFamily="18" charset="2"/>
              </a:rPr>
              <a:t>G</a:t>
            </a:r>
            <a:r>
              <a:rPr lang="en-US" altLang="en-US">
                <a:sym typeface="Symbol" panose="05050102010706020507" pitchFamily="18" charset="2"/>
              </a:rPr>
              <a:t> is unambiguous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rightmost derivation is unique</a:t>
            </a:r>
          </a:p>
          <a:p>
            <a:pPr>
              <a:buSzPct val="90000"/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a unique production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800" i="1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 </a:t>
            </a:r>
            <a:r>
              <a:rPr lang="en-US" altLang="en-US">
                <a:sym typeface="Symbol" panose="05050102010706020507" pitchFamily="18" charset="2"/>
              </a:rPr>
              <a:t> applied to derive 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 from </a:t>
            </a:r>
            <a:r>
              <a:rPr lang="en-US" altLang="en-US" i="1" baseline="-25000">
                <a:sym typeface="Symbol" panose="05050102010706020507" pitchFamily="18" charset="2"/>
              </a:rPr>
              <a:t>i–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buSzPct val="90000"/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a unique position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k</a:t>
            </a:r>
            <a:r>
              <a:rPr lang="en-US" altLang="en-US">
                <a:sym typeface="Symbol" panose="05050102010706020507" pitchFamily="18" charset="2"/>
              </a:rPr>
              <a:t> at which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000">
                <a:sym typeface="Symbol" panose="05050102010706020507" pitchFamily="18" charset="2"/>
              </a:rPr>
              <a:t></a:t>
            </a:r>
            <a:r>
              <a:rPr lang="en-US" altLang="en-US">
                <a:sym typeface="Symbol" panose="05050102010706020507" pitchFamily="18" charset="2"/>
              </a:rPr>
              <a:t> is applied</a:t>
            </a:r>
          </a:p>
          <a:p>
            <a:pPr>
              <a:buSzPct val="90000"/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a unique handle </a:t>
            </a:r>
            <a:r>
              <a:rPr lang="en-US" altLang="en-US" sz="2000">
                <a:sym typeface="Symbol" panose="05050102010706020507" pitchFamily="18" charset="2"/>
              </a:rPr>
              <a:t>&lt;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000">
                <a:sym typeface="Symbol" panose="05050102010706020507" pitchFamily="18" charset="2"/>
              </a:rPr>
              <a:t></a:t>
            </a:r>
            <a:r>
              <a:rPr lang="en-US" altLang="en-US">
                <a:sym typeface="Symbol" panose="05050102010706020507" pitchFamily="18" charset="2"/>
              </a:rPr>
              <a:t>,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k</a:t>
            </a:r>
            <a:r>
              <a:rPr lang="en-US" altLang="en-US" sz="2000">
                <a:sym typeface="Symbol" panose="05050102010706020507" pitchFamily="18" charset="2"/>
              </a:rPr>
              <a:t>&gt;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>
              <a:buSzPct val="90000"/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This all follows from the definitions</a:t>
            </a:r>
          </a:p>
        </p:txBody>
      </p:sp>
      <p:sp>
        <p:nvSpPr>
          <p:cNvPr id="2" name="SMARTInkShape-2126"/>
          <p:cNvSpPr/>
          <p:nvPr/>
        </p:nvSpPr>
        <p:spPr bwMode="auto">
          <a:xfrm>
            <a:off x="4257701" y="2078857"/>
            <a:ext cx="3564706" cy="107132"/>
          </a:xfrm>
          <a:custGeom>
            <a:avLst/>
            <a:gdLst/>
            <a:ahLst/>
            <a:cxnLst/>
            <a:rect l="0" t="0" r="0" b="0"/>
            <a:pathLst>
              <a:path w="3564706" h="107132">
                <a:moveTo>
                  <a:pt x="7118" y="64268"/>
                </a:moveTo>
                <a:lnTo>
                  <a:pt x="0" y="64268"/>
                </a:lnTo>
                <a:lnTo>
                  <a:pt x="32799" y="64268"/>
                </a:lnTo>
                <a:lnTo>
                  <a:pt x="66130" y="62151"/>
                </a:lnTo>
                <a:lnTo>
                  <a:pt x="101026" y="57786"/>
                </a:lnTo>
                <a:lnTo>
                  <a:pt x="136381" y="55138"/>
                </a:lnTo>
                <a:lnTo>
                  <a:pt x="166597" y="51509"/>
                </a:lnTo>
                <a:lnTo>
                  <a:pt x="198569" y="48317"/>
                </a:lnTo>
                <a:lnTo>
                  <a:pt x="230267" y="42344"/>
                </a:lnTo>
                <a:lnTo>
                  <a:pt x="253933" y="37855"/>
                </a:lnTo>
                <a:lnTo>
                  <a:pt x="280326" y="33214"/>
                </a:lnTo>
                <a:lnTo>
                  <a:pt x="307931" y="30623"/>
                </a:lnTo>
                <a:lnTo>
                  <a:pt x="336075" y="28677"/>
                </a:lnTo>
                <a:lnTo>
                  <a:pt x="364458" y="25166"/>
                </a:lnTo>
                <a:lnTo>
                  <a:pt x="392948" y="23077"/>
                </a:lnTo>
                <a:lnTo>
                  <a:pt x="422279" y="22148"/>
                </a:lnTo>
                <a:lnTo>
                  <a:pt x="453836" y="21736"/>
                </a:lnTo>
                <a:lnTo>
                  <a:pt x="484265" y="19436"/>
                </a:lnTo>
                <a:lnTo>
                  <a:pt x="514458" y="16561"/>
                </a:lnTo>
                <a:lnTo>
                  <a:pt x="546398" y="15284"/>
                </a:lnTo>
                <a:lnTo>
                  <a:pt x="581231" y="12599"/>
                </a:lnTo>
                <a:lnTo>
                  <a:pt x="599410" y="10772"/>
                </a:lnTo>
                <a:lnTo>
                  <a:pt x="617879" y="9554"/>
                </a:lnTo>
                <a:lnTo>
                  <a:pt x="636542" y="8742"/>
                </a:lnTo>
                <a:lnTo>
                  <a:pt x="655334" y="8201"/>
                </a:lnTo>
                <a:lnTo>
                  <a:pt x="691031" y="7599"/>
                </a:lnTo>
                <a:lnTo>
                  <a:pt x="726210" y="7332"/>
                </a:lnTo>
                <a:lnTo>
                  <a:pt x="744481" y="7261"/>
                </a:lnTo>
                <a:lnTo>
                  <a:pt x="763012" y="7213"/>
                </a:lnTo>
                <a:lnTo>
                  <a:pt x="781716" y="7181"/>
                </a:lnTo>
                <a:lnTo>
                  <a:pt x="800536" y="7160"/>
                </a:lnTo>
                <a:lnTo>
                  <a:pt x="819432" y="7146"/>
                </a:lnTo>
                <a:lnTo>
                  <a:pt x="838379" y="6343"/>
                </a:lnTo>
                <a:lnTo>
                  <a:pt x="857360" y="5014"/>
                </a:lnTo>
                <a:lnTo>
                  <a:pt x="876365" y="3334"/>
                </a:lnTo>
                <a:lnTo>
                  <a:pt x="896179" y="2214"/>
                </a:lnTo>
                <a:lnTo>
                  <a:pt x="916531" y="1467"/>
                </a:lnTo>
                <a:lnTo>
                  <a:pt x="937244" y="970"/>
                </a:lnTo>
                <a:lnTo>
                  <a:pt x="958195" y="638"/>
                </a:lnTo>
                <a:lnTo>
                  <a:pt x="979306" y="417"/>
                </a:lnTo>
                <a:lnTo>
                  <a:pt x="1000525" y="269"/>
                </a:lnTo>
                <a:lnTo>
                  <a:pt x="1021020" y="171"/>
                </a:lnTo>
                <a:lnTo>
                  <a:pt x="1041034" y="105"/>
                </a:lnTo>
                <a:lnTo>
                  <a:pt x="1060727" y="62"/>
                </a:lnTo>
                <a:lnTo>
                  <a:pt x="1080999" y="33"/>
                </a:lnTo>
                <a:lnTo>
                  <a:pt x="1101657" y="13"/>
                </a:lnTo>
                <a:lnTo>
                  <a:pt x="1122573" y="0"/>
                </a:lnTo>
                <a:lnTo>
                  <a:pt x="1142867" y="785"/>
                </a:lnTo>
                <a:lnTo>
                  <a:pt x="1162746" y="2102"/>
                </a:lnTo>
                <a:lnTo>
                  <a:pt x="1182350" y="3774"/>
                </a:lnTo>
                <a:lnTo>
                  <a:pt x="1202562" y="4889"/>
                </a:lnTo>
                <a:lnTo>
                  <a:pt x="1223180" y="5632"/>
                </a:lnTo>
                <a:lnTo>
                  <a:pt x="1244070" y="6127"/>
                </a:lnTo>
                <a:lnTo>
                  <a:pt x="1265140" y="6457"/>
                </a:lnTo>
                <a:lnTo>
                  <a:pt x="1286330" y="6678"/>
                </a:lnTo>
                <a:lnTo>
                  <a:pt x="1307601" y="6824"/>
                </a:lnTo>
                <a:lnTo>
                  <a:pt x="1329719" y="6922"/>
                </a:lnTo>
                <a:lnTo>
                  <a:pt x="1352402" y="6988"/>
                </a:lnTo>
                <a:lnTo>
                  <a:pt x="1375461" y="7031"/>
                </a:lnTo>
                <a:lnTo>
                  <a:pt x="1397978" y="7854"/>
                </a:lnTo>
                <a:lnTo>
                  <a:pt x="1420133" y="9196"/>
                </a:lnTo>
                <a:lnTo>
                  <a:pt x="1442046" y="10885"/>
                </a:lnTo>
                <a:lnTo>
                  <a:pt x="1464593" y="12010"/>
                </a:lnTo>
                <a:lnTo>
                  <a:pt x="1487561" y="12761"/>
                </a:lnTo>
                <a:lnTo>
                  <a:pt x="1510812" y="13261"/>
                </a:lnTo>
                <a:lnTo>
                  <a:pt x="1534249" y="14388"/>
                </a:lnTo>
                <a:lnTo>
                  <a:pt x="1557811" y="15934"/>
                </a:lnTo>
                <a:lnTo>
                  <a:pt x="1581457" y="17758"/>
                </a:lnTo>
                <a:lnTo>
                  <a:pt x="1605953" y="18974"/>
                </a:lnTo>
                <a:lnTo>
                  <a:pt x="1631014" y="19784"/>
                </a:lnTo>
                <a:lnTo>
                  <a:pt x="1656453" y="20325"/>
                </a:lnTo>
                <a:lnTo>
                  <a:pt x="1682937" y="20685"/>
                </a:lnTo>
                <a:lnTo>
                  <a:pt x="1710118" y="20925"/>
                </a:lnTo>
                <a:lnTo>
                  <a:pt x="1737764" y="21085"/>
                </a:lnTo>
                <a:lnTo>
                  <a:pt x="1765719" y="21986"/>
                </a:lnTo>
                <a:lnTo>
                  <a:pt x="1793882" y="23380"/>
                </a:lnTo>
                <a:lnTo>
                  <a:pt x="1822181" y="25103"/>
                </a:lnTo>
                <a:lnTo>
                  <a:pt x="1850572" y="27045"/>
                </a:lnTo>
                <a:lnTo>
                  <a:pt x="1879025" y="29134"/>
                </a:lnTo>
                <a:lnTo>
                  <a:pt x="1907518" y="31321"/>
                </a:lnTo>
                <a:lnTo>
                  <a:pt x="1936039" y="32778"/>
                </a:lnTo>
                <a:lnTo>
                  <a:pt x="1964578" y="33750"/>
                </a:lnTo>
                <a:lnTo>
                  <a:pt x="1993128" y="34397"/>
                </a:lnTo>
                <a:lnTo>
                  <a:pt x="2021687" y="36417"/>
                </a:lnTo>
                <a:lnTo>
                  <a:pt x="2050252" y="39351"/>
                </a:lnTo>
                <a:lnTo>
                  <a:pt x="2078819" y="42894"/>
                </a:lnTo>
                <a:lnTo>
                  <a:pt x="2107390" y="45256"/>
                </a:lnTo>
                <a:lnTo>
                  <a:pt x="2135961" y="46831"/>
                </a:lnTo>
                <a:lnTo>
                  <a:pt x="2164534" y="47881"/>
                </a:lnTo>
                <a:lnTo>
                  <a:pt x="2193108" y="49374"/>
                </a:lnTo>
                <a:lnTo>
                  <a:pt x="2221682" y="51164"/>
                </a:lnTo>
                <a:lnTo>
                  <a:pt x="2250257" y="53151"/>
                </a:lnTo>
                <a:lnTo>
                  <a:pt x="2278037" y="54475"/>
                </a:lnTo>
                <a:lnTo>
                  <a:pt x="2305289" y="55358"/>
                </a:lnTo>
                <a:lnTo>
                  <a:pt x="2332188" y="55947"/>
                </a:lnTo>
                <a:lnTo>
                  <a:pt x="2359646" y="56339"/>
                </a:lnTo>
                <a:lnTo>
                  <a:pt x="2387476" y="56601"/>
                </a:lnTo>
                <a:lnTo>
                  <a:pt x="2415554" y="56775"/>
                </a:lnTo>
                <a:lnTo>
                  <a:pt x="2443005" y="57685"/>
                </a:lnTo>
                <a:lnTo>
                  <a:pt x="2470036" y="59086"/>
                </a:lnTo>
                <a:lnTo>
                  <a:pt x="2496788" y="60813"/>
                </a:lnTo>
                <a:lnTo>
                  <a:pt x="2524149" y="61965"/>
                </a:lnTo>
                <a:lnTo>
                  <a:pt x="2551913" y="62733"/>
                </a:lnTo>
                <a:lnTo>
                  <a:pt x="2579948" y="63244"/>
                </a:lnTo>
                <a:lnTo>
                  <a:pt x="2608163" y="63586"/>
                </a:lnTo>
                <a:lnTo>
                  <a:pt x="2636498" y="63813"/>
                </a:lnTo>
                <a:lnTo>
                  <a:pt x="2664912" y="63965"/>
                </a:lnTo>
                <a:lnTo>
                  <a:pt x="2693381" y="64859"/>
                </a:lnTo>
                <a:lnTo>
                  <a:pt x="2721885" y="66250"/>
                </a:lnTo>
                <a:lnTo>
                  <a:pt x="2750412" y="67970"/>
                </a:lnTo>
                <a:lnTo>
                  <a:pt x="2778956" y="69118"/>
                </a:lnTo>
                <a:lnTo>
                  <a:pt x="2807510" y="69882"/>
                </a:lnTo>
                <a:lnTo>
                  <a:pt x="2836071" y="70392"/>
                </a:lnTo>
                <a:lnTo>
                  <a:pt x="2865430" y="71526"/>
                </a:lnTo>
                <a:lnTo>
                  <a:pt x="2895322" y="73075"/>
                </a:lnTo>
                <a:lnTo>
                  <a:pt x="2925569" y="74902"/>
                </a:lnTo>
                <a:lnTo>
                  <a:pt x="2954464" y="76120"/>
                </a:lnTo>
                <a:lnTo>
                  <a:pt x="2982459" y="76932"/>
                </a:lnTo>
                <a:lnTo>
                  <a:pt x="3009854" y="77473"/>
                </a:lnTo>
                <a:lnTo>
                  <a:pt x="3037642" y="78628"/>
                </a:lnTo>
                <a:lnTo>
                  <a:pt x="3065692" y="80191"/>
                </a:lnTo>
                <a:lnTo>
                  <a:pt x="3093918" y="82027"/>
                </a:lnTo>
                <a:lnTo>
                  <a:pt x="3121466" y="83251"/>
                </a:lnTo>
                <a:lnTo>
                  <a:pt x="3148562" y="84067"/>
                </a:lnTo>
                <a:lnTo>
                  <a:pt x="3175358" y="84611"/>
                </a:lnTo>
                <a:lnTo>
                  <a:pt x="3201953" y="85768"/>
                </a:lnTo>
                <a:lnTo>
                  <a:pt x="3228414" y="87332"/>
                </a:lnTo>
                <a:lnTo>
                  <a:pt x="3254786" y="89169"/>
                </a:lnTo>
                <a:lnTo>
                  <a:pt x="3280306" y="90394"/>
                </a:lnTo>
                <a:lnTo>
                  <a:pt x="3305255" y="91210"/>
                </a:lnTo>
                <a:lnTo>
                  <a:pt x="3329826" y="91754"/>
                </a:lnTo>
                <a:lnTo>
                  <a:pt x="3353350" y="92911"/>
                </a:lnTo>
                <a:lnTo>
                  <a:pt x="3376177" y="94476"/>
                </a:lnTo>
                <a:lnTo>
                  <a:pt x="3398539" y="96313"/>
                </a:lnTo>
                <a:lnTo>
                  <a:pt x="3419003" y="98331"/>
                </a:lnTo>
                <a:lnTo>
                  <a:pt x="3438201" y="100471"/>
                </a:lnTo>
                <a:lnTo>
                  <a:pt x="3473556" y="104171"/>
                </a:lnTo>
                <a:lnTo>
                  <a:pt x="3505145" y="105815"/>
                </a:lnTo>
                <a:lnTo>
                  <a:pt x="3530825" y="106546"/>
                </a:lnTo>
                <a:lnTo>
                  <a:pt x="3564705" y="1071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2127"/>
          <p:cNvSpPr/>
          <p:nvPr/>
        </p:nvSpPr>
        <p:spPr bwMode="auto">
          <a:xfrm>
            <a:off x="3793331" y="4057659"/>
            <a:ext cx="4143376" cy="121432"/>
          </a:xfrm>
          <a:custGeom>
            <a:avLst/>
            <a:gdLst/>
            <a:ahLst/>
            <a:cxnLst/>
            <a:rect l="0" t="0" r="0" b="0"/>
            <a:pathLst>
              <a:path w="4143376" h="121432">
                <a:moveTo>
                  <a:pt x="0" y="78572"/>
                </a:moveTo>
                <a:lnTo>
                  <a:pt x="3792" y="82364"/>
                </a:lnTo>
                <a:lnTo>
                  <a:pt x="7771" y="84227"/>
                </a:lnTo>
                <a:lnTo>
                  <a:pt x="9943" y="84723"/>
                </a:lnTo>
                <a:lnTo>
                  <a:pt x="12185" y="84260"/>
                </a:lnTo>
                <a:lnTo>
                  <a:pt x="21487" y="79931"/>
                </a:lnTo>
                <a:lnTo>
                  <a:pt x="52669" y="73716"/>
                </a:lnTo>
                <a:lnTo>
                  <a:pt x="86691" y="71629"/>
                </a:lnTo>
                <a:lnTo>
                  <a:pt x="121571" y="71455"/>
                </a:lnTo>
                <a:lnTo>
                  <a:pt x="154954" y="71434"/>
                </a:lnTo>
                <a:lnTo>
                  <a:pt x="185301" y="73546"/>
                </a:lnTo>
                <a:lnTo>
                  <a:pt x="211273" y="77083"/>
                </a:lnTo>
                <a:lnTo>
                  <a:pt x="241987" y="80248"/>
                </a:lnTo>
                <a:lnTo>
                  <a:pt x="271196" y="84096"/>
                </a:lnTo>
                <a:lnTo>
                  <a:pt x="299959" y="87353"/>
                </a:lnTo>
                <a:lnTo>
                  <a:pt x="328589" y="91228"/>
                </a:lnTo>
                <a:lnTo>
                  <a:pt x="357181" y="94493"/>
                </a:lnTo>
                <a:lnTo>
                  <a:pt x="387877" y="100488"/>
                </a:lnTo>
                <a:lnTo>
                  <a:pt x="422108" y="105174"/>
                </a:lnTo>
                <a:lnTo>
                  <a:pt x="457386" y="108679"/>
                </a:lnTo>
                <a:lnTo>
                  <a:pt x="492974" y="112628"/>
                </a:lnTo>
                <a:lnTo>
                  <a:pt x="517550" y="113552"/>
                </a:lnTo>
                <a:lnTo>
                  <a:pt x="544347" y="113962"/>
                </a:lnTo>
                <a:lnTo>
                  <a:pt x="570015" y="116262"/>
                </a:lnTo>
                <a:lnTo>
                  <a:pt x="595446" y="119136"/>
                </a:lnTo>
                <a:lnTo>
                  <a:pt x="622624" y="120413"/>
                </a:lnTo>
                <a:lnTo>
                  <a:pt x="650578" y="120981"/>
                </a:lnTo>
                <a:lnTo>
                  <a:pt x="678877" y="121233"/>
                </a:lnTo>
                <a:lnTo>
                  <a:pt x="707330" y="121345"/>
                </a:lnTo>
                <a:lnTo>
                  <a:pt x="737967" y="121395"/>
                </a:lnTo>
                <a:lnTo>
                  <a:pt x="770104" y="121417"/>
                </a:lnTo>
                <a:lnTo>
                  <a:pt x="802908" y="121427"/>
                </a:lnTo>
                <a:lnTo>
                  <a:pt x="836009" y="121431"/>
                </a:lnTo>
                <a:lnTo>
                  <a:pt x="869241" y="120639"/>
                </a:lnTo>
                <a:lnTo>
                  <a:pt x="902532" y="117642"/>
                </a:lnTo>
                <a:lnTo>
                  <a:pt x="937965" y="115780"/>
                </a:lnTo>
                <a:lnTo>
                  <a:pt x="956304" y="115284"/>
                </a:lnTo>
                <a:lnTo>
                  <a:pt x="974880" y="114159"/>
                </a:lnTo>
                <a:lnTo>
                  <a:pt x="993614" y="112616"/>
                </a:lnTo>
                <a:lnTo>
                  <a:pt x="1012453" y="110793"/>
                </a:lnTo>
                <a:lnTo>
                  <a:pt x="1030569" y="109578"/>
                </a:lnTo>
                <a:lnTo>
                  <a:pt x="1065514" y="108227"/>
                </a:lnTo>
                <a:lnTo>
                  <a:pt x="1083405" y="107867"/>
                </a:lnTo>
                <a:lnTo>
                  <a:pt x="1101683" y="107627"/>
                </a:lnTo>
                <a:lnTo>
                  <a:pt x="1120218" y="107467"/>
                </a:lnTo>
                <a:lnTo>
                  <a:pt x="1155629" y="105173"/>
                </a:lnTo>
                <a:lnTo>
                  <a:pt x="1172851" y="103450"/>
                </a:lnTo>
                <a:lnTo>
                  <a:pt x="1191476" y="102301"/>
                </a:lnTo>
                <a:lnTo>
                  <a:pt x="1211036" y="101535"/>
                </a:lnTo>
                <a:lnTo>
                  <a:pt x="1231220" y="101025"/>
                </a:lnTo>
                <a:lnTo>
                  <a:pt x="1251025" y="100684"/>
                </a:lnTo>
                <a:lnTo>
                  <a:pt x="1270580" y="100457"/>
                </a:lnTo>
                <a:lnTo>
                  <a:pt x="1289966" y="100306"/>
                </a:lnTo>
                <a:lnTo>
                  <a:pt x="1309240" y="100205"/>
                </a:lnTo>
                <a:lnTo>
                  <a:pt x="1328439" y="100138"/>
                </a:lnTo>
                <a:lnTo>
                  <a:pt x="1347589" y="100093"/>
                </a:lnTo>
                <a:lnTo>
                  <a:pt x="1367499" y="100063"/>
                </a:lnTo>
                <a:lnTo>
                  <a:pt x="1387916" y="100043"/>
                </a:lnTo>
                <a:lnTo>
                  <a:pt x="1408671" y="100030"/>
                </a:lnTo>
                <a:lnTo>
                  <a:pt x="1429652" y="100021"/>
                </a:lnTo>
                <a:lnTo>
                  <a:pt x="1450783" y="100016"/>
                </a:lnTo>
                <a:lnTo>
                  <a:pt x="1472014" y="100012"/>
                </a:lnTo>
                <a:lnTo>
                  <a:pt x="1493311" y="100009"/>
                </a:lnTo>
                <a:lnTo>
                  <a:pt x="1514654" y="100007"/>
                </a:lnTo>
                <a:lnTo>
                  <a:pt x="1536025" y="100006"/>
                </a:lnTo>
                <a:lnTo>
                  <a:pt x="1558211" y="99211"/>
                </a:lnTo>
                <a:lnTo>
                  <a:pt x="1580939" y="97888"/>
                </a:lnTo>
                <a:lnTo>
                  <a:pt x="1604028" y="96212"/>
                </a:lnTo>
                <a:lnTo>
                  <a:pt x="1626565" y="95094"/>
                </a:lnTo>
                <a:lnTo>
                  <a:pt x="1648733" y="94350"/>
                </a:lnTo>
                <a:lnTo>
                  <a:pt x="1670655" y="93853"/>
                </a:lnTo>
                <a:lnTo>
                  <a:pt x="1693208" y="92728"/>
                </a:lnTo>
                <a:lnTo>
                  <a:pt x="1716180" y="91185"/>
                </a:lnTo>
                <a:lnTo>
                  <a:pt x="1739433" y="89362"/>
                </a:lnTo>
                <a:lnTo>
                  <a:pt x="1763666" y="87353"/>
                </a:lnTo>
                <a:lnTo>
                  <a:pt x="1788552" y="85220"/>
                </a:lnTo>
                <a:lnTo>
                  <a:pt x="1813874" y="83004"/>
                </a:lnTo>
                <a:lnTo>
                  <a:pt x="1838693" y="81527"/>
                </a:lnTo>
                <a:lnTo>
                  <a:pt x="1863176" y="80542"/>
                </a:lnTo>
                <a:lnTo>
                  <a:pt x="1887437" y="79885"/>
                </a:lnTo>
                <a:lnTo>
                  <a:pt x="1912341" y="78654"/>
                </a:lnTo>
                <a:lnTo>
                  <a:pt x="1937676" y="77039"/>
                </a:lnTo>
                <a:lnTo>
                  <a:pt x="1963296" y="75169"/>
                </a:lnTo>
                <a:lnTo>
                  <a:pt x="1989108" y="73128"/>
                </a:lnTo>
                <a:lnTo>
                  <a:pt x="2015047" y="70974"/>
                </a:lnTo>
                <a:lnTo>
                  <a:pt x="2041071" y="68744"/>
                </a:lnTo>
                <a:lnTo>
                  <a:pt x="2066358" y="67258"/>
                </a:lnTo>
                <a:lnTo>
                  <a:pt x="2091153" y="66267"/>
                </a:lnTo>
                <a:lnTo>
                  <a:pt x="2115621" y="65606"/>
                </a:lnTo>
                <a:lnTo>
                  <a:pt x="2139870" y="64372"/>
                </a:lnTo>
                <a:lnTo>
                  <a:pt x="2163974" y="62755"/>
                </a:lnTo>
                <a:lnTo>
                  <a:pt x="2187981" y="60884"/>
                </a:lnTo>
                <a:lnTo>
                  <a:pt x="2212716" y="58842"/>
                </a:lnTo>
                <a:lnTo>
                  <a:pt x="2237938" y="56688"/>
                </a:lnTo>
                <a:lnTo>
                  <a:pt x="2263484" y="54458"/>
                </a:lnTo>
                <a:lnTo>
                  <a:pt x="2288452" y="52971"/>
                </a:lnTo>
                <a:lnTo>
                  <a:pt x="2313035" y="51980"/>
                </a:lnTo>
                <a:lnTo>
                  <a:pt x="2337361" y="51319"/>
                </a:lnTo>
                <a:lnTo>
                  <a:pt x="2361515" y="50084"/>
                </a:lnTo>
                <a:lnTo>
                  <a:pt x="2385556" y="48468"/>
                </a:lnTo>
                <a:lnTo>
                  <a:pt x="2409521" y="46596"/>
                </a:lnTo>
                <a:lnTo>
                  <a:pt x="2434228" y="45349"/>
                </a:lnTo>
                <a:lnTo>
                  <a:pt x="2459432" y="44517"/>
                </a:lnTo>
                <a:lnTo>
                  <a:pt x="2484965" y="43962"/>
                </a:lnTo>
                <a:lnTo>
                  <a:pt x="2510718" y="43593"/>
                </a:lnTo>
                <a:lnTo>
                  <a:pt x="2536619" y="43346"/>
                </a:lnTo>
                <a:lnTo>
                  <a:pt x="2562617" y="43182"/>
                </a:lnTo>
                <a:lnTo>
                  <a:pt x="2588680" y="42279"/>
                </a:lnTo>
                <a:lnTo>
                  <a:pt x="2614786" y="40883"/>
                </a:lnTo>
                <a:lnTo>
                  <a:pt x="2640923" y="39159"/>
                </a:lnTo>
                <a:lnTo>
                  <a:pt x="2667078" y="38009"/>
                </a:lnTo>
                <a:lnTo>
                  <a:pt x="2693246" y="37243"/>
                </a:lnTo>
                <a:lnTo>
                  <a:pt x="2719422" y="36732"/>
                </a:lnTo>
                <a:lnTo>
                  <a:pt x="2745604" y="36391"/>
                </a:lnTo>
                <a:lnTo>
                  <a:pt x="2771791" y="36164"/>
                </a:lnTo>
                <a:lnTo>
                  <a:pt x="2797980" y="36013"/>
                </a:lnTo>
                <a:lnTo>
                  <a:pt x="2824170" y="35912"/>
                </a:lnTo>
                <a:lnTo>
                  <a:pt x="2850361" y="35844"/>
                </a:lnTo>
                <a:lnTo>
                  <a:pt x="2876553" y="35799"/>
                </a:lnTo>
                <a:lnTo>
                  <a:pt x="2901952" y="35769"/>
                </a:lnTo>
                <a:lnTo>
                  <a:pt x="2926822" y="35750"/>
                </a:lnTo>
                <a:lnTo>
                  <a:pt x="2951339" y="35736"/>
                </a:lnTo>
                <a:lnTo>
                  <a:pt x="2976416" y="35728"/>
                </a:lnTo>
                <a:lnTo>
                  <a:pt x="3001865" y="35722"/>
                </a:lnTo>
                <a:lnTo>
                  <a:pt x="3027562" y="35718"/>
                </a:lnTo>
                <a:lnTo>
                  <a:pt x="3053425" y="34921"/>
                </a:lnTo>
                <a:lnTo>
                  <a:pt x="3079398" y="33597"/>
                </a:lnTo>
                <a:lnTo>
                  <a:pt x="3105445" y="31920"/>
                </a:lnTo>
                <a:lnTo>
                  <a:pt x="3131540" y="30802"/>
                </a:lnTo>
                <a:lnTo>
                  <a:pt x="3157669" y="30057"/>
                </a:lnTo>
                <a:lnTo>
                  <a:pt x="3183818" y="29560"/>
                </a:lnTo>
                <a:lnTo>
                  <a:pt x="3209983" y="28435"/>
                </a:lnTo>
                <a:lnTo>
                  <a:pt x="3236158" y="26891"/>
                </a:lnTo>
                <a:lnTo>
                  <a:pt x="3262338" y="25068"/>
                </a:lnTo>
                <a:lnTo>
                  <a:pt x="3287730" y="23853"/>
                </a:lnTo>
                <a:lnTo>
                  <a:pt x="3312595" y="23043"/>
                </a:lnTo>
                <a:lnTo>
                  <a:pt x="3337110" y="22502"/>
                </a:lnTo>
                <a:lnTo>
                  <a:pt x="3362183" y="21349"/>
                </a:lnTo>
                <a:lnTo>
                  <a:pt x="3387631" y="19786"/>
                </a:lnTo>
                <a:lnTo>
                  <a:pt x="3413327" y="17950"/>
                </a:lnTo>
                <a:lnTo>
                  <a:pt x="3439189" y="15932"/>
                </a:lnTo>
                <a:lnTo>
                  <a:pt x="3465162" y="13794"/>
                </a:lnTo>
                <a:lnTo>
                  <a:pt x="3491208" y="11574"/>
                </a:lnTo>
                <a:lnTo>
                  <a:pt x="3516510" y="10094"/>
                </a:lnTo>
                <a:lnTo>
                  <a:pt x="3541315" y="9108"/>
                </a:lnTo>
                <a:lnTo>
                  <a:pt x="3565790" y="8450"/>
                </a:lnTo>
                <a:lnTo>
                  <a:pt x="3590043" y="7218"/>
                </a:lnTo>
                <a:lnTo>
                  <a:pt x="3614149" y="5603"/>
                </a:lnTo>
                <a:lnTo>
                  <a:pt x="3638158" y="3732"/>
                </a:lnTo>
                <a:lnTo>
                  <a:pt x="3661308" y="2485"/>
                </a:lnTo>
                <a:lnTo>
                  <a:pt x="3683884" y="1654"/>
                </a:lnTo>
                <a:lnTo>
                  <a:pt x="3706079" y="1099"/>
                </a:lnTo>
                <a:lnTo>
                  <a:pt x="3728019" y="730"/>
                </a:lnTo>
                <a:lnTo>
                  <a:pt x="3749790" y="484"/>
                </a:lnTo>
                <a:lnTo>
                  <a:pt x="3771448" y="320"/>
                </a:lnTo>
                <a:lnTo>
                  <a:pt x="3793030" y="210"/>
                </a:lnTo>
                <a:lnTo>
                  <a:pt x="3814561" y="137"/>
                </a:lnTo>
                <a:lnTo>
                  <a:pt x="3836060" y="88"/>
                </a:lnTo>
                <a:lnTo>
                  <a:pt x="3856742" y="56"/>
                </a:lnTo>
                <a:lnTo>
                  <a:pt x="3876880" y="34"/>
                </a:lnTo>
                <a:lnTo>
                  <a:pt x="3896655" y="20"/>
                </a:lnTo>
                <a:lnTo>
                  <a:pt x="3916189" y="10"/>
                </a:lnTo>
                <a:lnTo>
                  <a:pt x="3935562" y="4"/>
                </a:lnTo>
                <a:lnTo>
                  <a:pt x="3954826" y="0"/>
                </a:lnTo>
                <a:lnTo>
                  <a:pt x="3973226" y="790"/>
                </a:lnTo>
                <a:lnTo>
                  <a:pt x="4008487" y="3786"/>
                </a:lnTo>
                <a:lnTo>
                  <a:pt x="4040562" y="7763"/>
                </a:lnTo>
                <a:lnTo>
                  <a:pt x="4069899" y="12177"/>
                </a:lnTo>
                <a:lnTo>
                  <a:pt x="4096167" y="16784"/>
                </a:lnTo>
                <a:lnTo>
                  <a:pt x="4131581" y="20506"/>
                </a:lnTo>
                <a:lnTo>
                  <a:pt x="4143375" y="2142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2128"/>
          <p:cNvSpPr/>
          <p:nvPr/>
        </p:nvSpPr>
        <p:spPr bwMode="auto">
          <a:xfrm>
            <a:off x="3772982" y="4629150"/>
            <a:ext cx="827594" cy="134254"/>
          </a:xfrm>
          <a:custGeom>
            <a:avLst/>
            <a:gdLst/>
            <a:ahLst/>
            <a:cxnLst/>
            <a:rect l="0" t="0" r="0" b="0"/>
            <a:pathLst>
              <a:path w="827594" h="134254">
                <a:moveTo>
                  <a:pt x="20349" y="64294"/>
                </a:moveTo>
                <a:lnTo>
                  <a:pt x="20349" y="43943"/>
                </a:lnTo>
                <a:lnTo>
                  <a:pt x="19556" y="43583"/>
                </a:lnTo>
                <a:lnTo>
                  <a:pt x="16557" y="43183"/>
                </a:lnTo>
                <a:lnTo>
                  <a:pt x="15440" y="43870"/>
                </a:lnTo>
                <a:lnTo>
                  <a:pt x="14695" y="45121"/>
                </a:lnTo>
                <a:lnTo>
                  <a:pt x="13500" y="49041"/>
                </a:lnTo>
                <a:lnTo>
                  <a:pt x="8354" y="55519"/>
                </a:lnTo>
                <a:lnTo>
                  <a:pt x="5947" y="62135"/>
                </a:lnTo>
                <a:lnTo>
                  <a:pt x="1354" y="69916"/>
                </a:lnTo>
                <a:lnTo>
                  <a:pt x="0" y="77641"/>
                </a:lnTo>
                <a:lnTo>
                  <a:pt x="1516" y="84249"/>
                </a:lnTo>
                <a:lnTo>
                  <a:pt x="4041" y="89831"/>
                </a:lnTo>
                <a:lnTo>
                  <a:pt x="5795" y="98515"/>
                </a:lnTo>
                <a:lnTo>
                  <a:pt x="30203" y="124154"/>
                </a:lnTo>
                <a:lnTo>
                  <a:pt x="36899" y="126617"/>
                </a:lnTo>
                <a:lnTo>
                  <a:pt x="57954" y="129122"/>
                </a:lnTo>
                <a:lnTo>
                  <a:pt x="71904" y="134191"/>
                </a:lnTo>
                <a:lnTo>
                  <a:pt x="81363" y="134253"/>
                </a:lnTo>
                <a:lnTo>
                  <a:pt x="113726" y="129491"/>
                </a:lnTo>
                <a:lnTo>
                  <a:pt x="146803" y="118947"/>
                </a:lnTo>
                <a:lnTo>
                  <a:pt x="179207" y="113101"/>
                </a:lnTo>
                <a:lnTo>
                  <a:pt x="206589" y="108918"/>
                </a:lnTo>
                <a:lnTo>
                  <a:pt x="236927" y="105561"/>
                </a:lnTo>
                <a:lnTo>
                  <a:pt x="260275" y="102479"/>
                </a:lnTo>
                <a:lnTo>
                  <a:pt x="286527" y="101109"/>
                </a:lnTo>
                <a:lnTo>
                  <a:pt x="311952" y="100500"/>
                </a:lnTo>
                <a:lnTo>
                  <a:pt x="337276" y="100229"/>
                </a:lnTo>
                <a:lnTo>
                  <a:pt x="364406" y="100109"/>
                </a:lnTo>
                <a:lnTo>
                  <a:pt x="390222" y="100055"/>
                </a:lnTo>
                <a:lnTo>
                  <a:pt x="415718" y="100031"/>
                </a:lnTo>
                <a:lnTo>
                  <a:pt x="442925" y="100021"/>
                </a:lnTo>
                <a:lnTo>
                  <a:pt x="468775" y="100016"/>
                </a:lnTo>
                <a:lnTo>
                  <a:pt x="493494" y="99220"/>
                </a:lnTo>
                <a:lnTo>
                  <a:pt x="517708" y="96221"/>
                </a:lnTo>
                <a:lnTo>
                  <a:pt x="541700" y="94359"/>
                </a:lnTo>
                <a:lnTo>
                  <a:pt x="565592" y="92737"/>
                </a:lnTo>
                <a:lnTo>
                  <a:pt x="600562" y="87362"/>
                </a:lnTo>
                <a:lnTo>
                  <a:pt x="631384" y="80742"/>
                </a:lnTo>
                <a:lnTo>
                  <a:pt x="660625" y="74547"/>
                </a:lnTo>
                <a:lnTo>
                  <a:pt x="688604" y="72359"/>
                </a:lnTo>
                <a:lnTo>
                  <a:pt x="719793" y="71620"/>
                </a:lnTo>
                <a:lnTo>
                  <a:pt x="755472" y="71453"/>
                </a:lnTo>
                <a:lnTo>
                  <a:pt x="765377" y="72238"/>
                </a:lnTo>
                <a:lnTo>
                  <a:pt x="788526" y="78713"/>
                </a:lnTo>
                <a:lnTo>
                  <a:pt x="798827" y="84105"/>
                </a:lnTo>
                <a:lnTo>
                  <a:pt x="820412" y="85724"/>
                </a:lnTo>
                <a:lnTo>
                  <a:pt x="820446" y="79574"/>
                </a:lnTo>
                <a:lnTo>
                  <a:pt x="819653" y="79243"/>
                </a:lnTo>
                <a:lnTo>
                  <a:pt x="814298" y="78668"/>
                </a:lnTo>
                <a:lnTo>
                  <a:pt x="813747" y="76503"/>
                </a:lnTo>
                <a:lnTo>
                  <a:pt x="813600" y="74815"/>
                </a:lnTo>
                <a:lnTo>
                  <a:pt x="822136" y="40506"/>
                </a:lnTo>
                <a:lnTo>
                  <a:pt x="82759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2129"/>
          <p:cNvSpPr/>
          <p:nvPr/>
        </p:nvSpPr>
        <p:spPr bwMode="auto">
          <a:xfrm>
            <a:off x="7122319" y="4793456"/>
            <a:ext cx="192882" cy="28576"/>
          </a:xfrm>
          <a:custGeom>
            <a:avLst/>
            <a:gdLst/>
            <a:ahLst/>
            <a:cxnLst/>
            <a:rect l="0" t="0" r="0" b="0"/>
            <a:pathLst>
              <a:path w="192882" h="28576">
                <a:moveTo>
                  <a:pt x="0" y="28575"/>
                </a:moveTo>
                <a:lnTo>
                  <a:pt x="16793" y="28575"/>
                </a:lnTo>
                <a:lnTo>
                  <a:pt x="21486" y="26459"/>
                </a:lnTo>
                <a:lnTo>
                  <a:pt x="23849" y="24783"/>
                </a:lnTo>
                <a:lnTo>
                  <a:pt x="34759" y="22424"/>
                </a:lnTo>
                <a:lnTo>
                  <a:pt x="57337" y="19446"/>
                </a:lnTo>
                <a:lnTo>
                  <a:pt x="67551" y="16580"/>
                </a:lnTo>
                <a:lnTo>
                  <a:pt x="102532" y="13695"/>
                </a:lnTo>
                <a:lnTo>
                  <a:pt x="136063" y="8164"/>
                </a:lnTo>
                <a:lnTo>
                  <a:pt x="163722" y="5162"/>
                </a:lnTo>
                <a:lnTo>
                  <a:pt x="178421" y="1530"/>
                </a:lnTo>
                <a:lnTo>
                  <a:pt x="19288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2130"/>
          <p:cNvSpPr/>
          <p:nvPr/>
        </p:nvSpPr>
        <p:spPr bwMode="auto">
          <a:xfrm>
            <a:off x="871538" y="5086350"/>
            <a:ext cx="378619" cy="77920"/>
          </a:xfrm>
          <a:custGeom>
            <a:avLst/>
            <a:gdLst/>
            <a:ahLst/>
            <a:cxnLst/>
            <a:rect l="0" t="0" r="0" b="0"/>
            <a:pathLst>
              <a:path w="378619" h="77920">
                <a:moveTo>
                  <a:pt x="0" y="71438"/>
                </a:moveTo>
                <a:lnTo>
                  <a:pt x="7584" y="71438"/>
                </a:lnTo>
                <a:lnTo>
                  <a:pt x="13425" y="73554"/>
                </a:lnTo>
                <a:lnTo>
                  <a:pt x="16093" y="75230"/>
                </a:lnTo>
                <a:lnTo>
                  <a:pt x="38280" y="77919"/>
                </a:lnTo>
                <a:lnTo>
                  <a:pt x="64170" y="77591"/>
                </a:lnTo>
                <a:lnTo>
                  <a:pt x="97418" y="73613"/>
                </a:lnTo>
                <a:lnTo>
                  <a:pt x="123465" y="72405"/>
                </a:lnTo>
                <a:lnTo>
                  <a:pt x="150917" y="67634"/>
                </a:lnTo>
                <a:lnTo>
                  <a:pt x="179786" y="60222"/>
                </a:lnTo>
                <a:lnTo>
                  <a:pt x="211138" y="51636"/>
                </a:lnTo>
                <a:lnTo>
                  <a:pt x="245710" y="42528"/>
                </a:lnTo>
                <a:lnTo>
                  <a:pt x="280654" y="33189"/>
                </a:lnTo>
                <a:lnTo>
                  <a:pt x="312060" y="23747"/>
                </a:lnTo>
                <a:lnTo>
                  <a:pt x="339776" y="14258"/>
                </a:lnTo>
                <a:lnTo>
                  <a:pt x="37861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" name="SMARTInkShape-2131"/>
          <p:cNvSpPr/>
          <p:nvPr/>
        </p:nvSpPr>
        <p:spPr bwMode="auto">
          <a:xfrm>
            <a:off x="3358643" y="5529263"/>
            <a:ext cx="96112" cy="50004"/>
          </a:xfrm>
          <a:custGeom>
            <a:avLst/>
            <a:gdLst/>
            <a:ahLst/>
            <a:cxnLst/>
            <a:rect l="0" t="0" r="0" b="0"/>
            <a:pathLst>
              <a:path w="96112" h="50004">
                <a:moveTo>
                  <a:pt x="13207" y="42862"/>
                </a:moveTo>
                <a:lnTo>
                  <a:pt x="13207" y="49013"/>
                </a:lnTo>
                <a:lnTo>
                  <a:pt x="12413" y="49344"/>
                </a:lnTo>
                <a:lnTo>
                  <a:pt x="0" y="49998"/>
                </a:lnTo>
                <a:lnTo>
                  <a:pt x="3032" y="50003"/>
                </a:lnTo>
                <a:lnTo>
                  <a:pt x="4042" y="49210"/>
                </a:lnTo>
                <a:lnTo>
                  <a:pt x="5165" y="46213"/>
                </a:lnTo>
                <a:lnTo>
                  <a:pt x="6258" y="45096"/>
                </a:lnTo>
                <a:lnTo>
                  <a:pt x="37365" y="29941"/>
                </a:lnTo>
                <a:lnTo>
                  <a:pt x="60877" y="12870"/>
                </a:lnTo>
                <a:lnTo>
                  <a:pt x="96111" y="1141"/>
                </a:lnTo>
                <a:lnTo>
                  <a:pt x="7750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" name="SMARTInkShape-2132"/>
          <p:cNvSpPr/>
          <p:nvPr/>
        </p:nvSpPr>
        <p:spPr bwMode="auto">
          <a:xfrm>
            <a:off x="4880174" y="5536529"/>
            <a:ext cx="641946" cy="42741"/>
          </a:xfrm>
          <a:custGeom>
            <a:avLst/>
            <a:gdLst/>
            <a:ahLst/>
            <a:cxnLst/>
            <a:rect l="0" t="0" r="0" b="0"/>
            <a:pathLst>
              <a:path w="641946" h="42741">
                <a:moveTo>
                  <a:pt x="6151" y="21309"/>
                </a:moveTo>
                <a:lnTo>
                  <a:pt x="0" y="15158"/>
                </a:lnTo>
                <a:lnTo>
                  <a:pt x="463" y="14827"/>
                </a:lnTo>
                <a:lnTo>
                  <a:pt x="31779" y="14165"/>
                </a:lnTo>
                <a:lnTo>
                  <a:pt x="56986" y="16282"/>
                </a:lnTo>
                <a:lnTo>
                  <a:pt x="84896" y="20316"/>
                </a:lnTo>
                <a:lnTo>
                  <a:pt x="113797" y="24807"/>
                </a:lnTo>
                <a:lnTo>
                  <a:pt x="138131" y="26832"/>
                </a:lnTo>
                <a:lnTo>
                  <a:pt x="165615" y="27732"/>
                </a:lnTo>
                <a:lnTo>
                  <a:pt x="196351" y="28132"/>
                </a:lnTo>
                <a:lnTo>
                  <a:pt x="226415" y="28310"/>
                </a:lnTo>
                <a:lnTo>
                  <a:pt x="257240" y="27595"/>
                </a:lnTo>
                <a:lnTo>
                  <a:pt x="292107" y="24632"/>
                </a:lnTo>
                <a:lnTo>
                  <a:pt x="310294" y="22731"/>
                </a:lnTo>
                <a:lnTo>
                  <a:pt x="328770" y="20669"/>
                </a:lnTo>
                <a:lnTo>
                  <a:pt x="347436" y="18501"/>
                </a:lnTo>
                <a:lnTo>
                  <a:pt x="366231" y="16262"/>
                </a:lnTo>
                <a:lnTo>
                  <a:pt x="385110" y="13975"/>
                </a:lnTo>
                <a:lnTo>
                  <a:pt x="404047" y="11657"/>
                </a:lnTo>
                <a:lnTo>
                  <a:pt x="423021" y="9318"/>
                </a:lnTo>
                <a:lnTo>
                  <a:pt x="442021" y="6964"/>
                </a:lnTo>
                <a:lnTo>
                  <a:pt x="461037" y="4603"/>
                </a:lnTo>
                <a:lnTo>
                  <a:pt x="494866" y="1977"/>
                </a:lnTo>
                <a:lnTo>
                  <a:pt x="525776" y="811"/>
                </a:lnTo>
                <a:lnTo>
                  <a:pt x="555390" y="292"/>
                </a:lnTo>
                <a:lnTo>
                  <a:pt x="582309" y="62"/>
                </a:lnTo>
                <a:lnTo>
                  <a:pt x="595044" y="0"/>
                </a:lnTo>
                <a:lnTo>
                  <a:pt x="613427" y="6282"/>
                </a:lnTo>
                <a:lnTo>
                  <a:pt x="626095" y="17011"/>
                </a:lnTo>
                <a:lnTo>
                  <a:pt x="641945" y="4274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3" name="SMARTInkShape-Group613"/>
          <p:cNvGrpSpPr/>
          <p:nvPr/>
        </p:nvGrpSpPr>
        <p:grpSpPr>
          <a:xfrm>
            <a:off x="3186113" y="5564212"/>
            <a:ext cx="1272660" cy="735945"/>
            <a:chOff x="3186113" y="5564212"/>
            <a:chExt cx="1272660" cy="735945"/>
          </a:xfrm>
        </p:grpSpPr>
        <p:sp>
          <p:nvSpPr>
            <p:cNvPr id="9" name="SMARTInkShape-2133"/>
            <p:cNvSpPr/>
            <p:nvPr/>
          </p:nvSpPr>
          <p:spPr bwMode="auto">
            <a:xfrm>
              <a:off x="4129088" y="6086475"/>
              <a:ext cx="14288" cy="21432"/>
            </a:xfrm>
            <a:custGeom>
              <a:avLst/>
              <a:gdLst/>
              <a:ahLst/>
              <a:cxnLst/>
              <a:rect l="0" t="0" r="0" b="0"/>
              <a:pathLst>
                <a:path w="14288" h="21432">
                  <a:moveTo>
                    <a:pt x="14287" y="21431"/>
                  </a:moveTo>
                  <a:lnTo>
                    <a:pt x="14287" y="15280"/>
                  </a:lnTo>
                  <a:lnTo>
                    <a:pt x="13493" y="14949"/>
                  </a:lnTo>
                  <a:lnTo>
                    <a:pt x="7230" y="14295"/>
                  </a:lnTo>
                  <a:lnTo>
                    <a:pt x="7169" y="10498"/>
                  </a:lnTo>
                  <a:lnTo>
                    <a:pt x="5038" y="651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2134"/>
            <p:cNvSpPr/>
            <p:nvPr/>
          </p:nvSpPr>
          <p:spPr bwMode="auto">
            <a:xfrm>
              <a:off x="3186113" y="5564212"/>
              <a:ext cx="1272660" cy="735945"/>
            </a:xfrm>
            <a:custGeom>
              <a:avLst/>
              <a:gdLst/>
              <a:ahLst/>
              <a:cxnLst/>
              <a:rect l="0" t="0" r="0" b="0"/>
              <a:pathLst>
                <a:path w="1272660" h="735945">
                  <a:moveTo>
                    <a:pt x="0" y="286519"/>
                  </a:moveTo>
                  <a:lnTo>
                    <a:pt x="793" y="298720"/>
                  </a:lnTo>
                  <a:lnTo>
                    <a:pt x="7275" y="331266"/>
                  </a:lnTo>
                  <a:lnTo>
                    <a:pt x="12650" y="345109"/>
                  </a:lnTo>
                  <a:lnTo>
                    <a:pt x="28618" y="380448"/>
                  </a:lnTo>
                  <a:lnTo>
                    <a:pt x="41280" y="410336"/>
                  </a:lnTo>
                  <a:lnTo>
                    <a:pt x="55661" y="439123"/>
                  </a:lnTo>
                  <a:lnTo>
                    <a:pt x="70173" y="471356"/>
                  </a:lnTo>
                  <a:lnTo>
                    <a:pt x="94030" y="500654"/>
                  </a:lnTo>
                  <a:lnTo>
                    <a:pt x="123789" y="529371"/>
                  </a:lnTo>
                  <a:lnTo>
                    <a:pt x="150713" y="550828"/>
                  </a:lnTo>
                  <a:lnTo>
                    <a:pt x="178799" y="572266"/>
                  </a:lnTo>
                  <a:lnTo>
                    <a:pt x="209346" y="593700"/>
                  </a:lnTo>
                  <a:lnTo>
                    <a:pt x="241416" y="615131"/>
                  </a:lnTo>
                  <a:lnTo>
                    <a:pt x="273143" y="634446"/>
                  </a:lnTo>
                  <a:lnTo>
                    <a:pt x="307679" y="650223"/>
                  </a:lnTo>
                  <a:lnTo>
                    <a:pt x="343047" y="667069"/>
                  </a:lnTo>
                  <a:lnTo>
                    <a:pt x="367571" y="678696"/>
                  </a:lnTo>
                  <a:lnTo>
                    <a:pt x="394346" y="686510"/>
                  </a:lnTo>
                  <a:lnTo>
                    <a:pt x="422121" y="694745"/>
                  </a:lnTo>
                  <a:lnTo>
                    <a:pt x="450340" y="702902"/>
                  </a:lnTo>
                  <a:lnTo>
                    <a:pt x="478757" y="709174"/>
                  </a:lnTo>
                  <a:lnTo>
                    <a:pt x="509378" y="714608"/>
                  </a:lnTo>
                  <a:lnTo>
                    <a:pt x="541509" y="719668"/>
                  </a:lnTo>
                  <a:lnTo>
                    <a:pt x="574310" y="724563"/>
                  </a:lnTo>
                  <a:lnTo>
                    <a:pt x="607409" y="729384"/>
                  </a:lnTo>
                  <a:lnTo>
                    <a:pt x="640641" y="733380"/>
                  </a:lnTo>
                  <a:lnTo>
                    <a:pt x="673931" y="735155"/>
                  </a:lnTo>
                  <a:lnTo>
                    <a:pt x="707247" y="735944"/>
                  </a:lnTo>
                  <a:lnTo>
                    <a:pt x="740576" y="735501"/>
                  </a:lnTo>
                  <a:lnTo>
                    <a:pt x="773909" y="732658"/>
                  </a:lnTo>
                  <a:lnTo>
                    <a:pt x="805128" y="726633"/>
                  </a:lnTo>
                  <a:lnTo>
                    <a:pt x="835672" y="717869"/>
                  </a:lnTo>
                  <a:lnTo>
                    <a:pt x="867768" y="706036"/>
                  </a:lnTo>
                  <a:lnTo>
                    <a:pt x="900553" y="692840"/>
                  </a:lnTo>
                  <a:lnTo>
                    <a:pt x="932852" y="679038"/>
                  </a:lnTo>
                  <a:lnTo>
                    <a:pt x="963082" y="664966"/>
                  </a:lnTo>
                  <a:lnTo>
                    <a:pt x="992392" y="650774"/>
                  </a:lnTo>
                  <a:lnTo>
                    <a:pt x="1021294" y="637323"/>
                  </a:lnTo>
                  <a:lnTo>
                    <a:pt x="1050014" y="626053"/>
                  </a:lnTo>
                  <a:lnTo>
                    <a:pt x="1078654" y="613636"/>
                  </a:lnTo>
                  <a:lnTo>
                    <a:pt x="1108052" y="600179"/>
                  </a:lnTo>
                  <a:lnTo>
                    <a:pt x="1139638" y="586261"/>
                  </a:lnTo>
                  <a:lnTo>
                    <a:pt x="1167964" y="572138"/>
                  </a:lnTo>
                  <a:lnTo>
                    <a:pt x="1192989" y="557129"/>
                  </a:lnTo>
                  <a:lnTo>
                    <a:pt x="1224927" y="531624"/>
                  </a:lnTo>
                  <a:lnTo>
                    <a:pt x="1252117" y="507045"/>
                  </a:lnTo>
                  <a:lnTo>
                    <a:pt x="1266259" y="475332"/>
                  </a:lnTo>
                  <a:lnTo>
                    <a:pt x="1272659" y="452457"/>
                  </a:lnTo>
                  <a:lnTo>
                    <a:pt x="1271799" y="429061"/>
                  </a:lnTo>
                  <a:lnTo>
                    <a:pt x="1266125" y="403846"/>
                  </a:lnTo>
                  <a:lnTo>
                    <a:pt x="1258311" y="374119"/>
                  </a:lnTo>
                  <a:lnTo>
                    <a:pt x="1245314" y="340269"/>
                  </a:lnTo>
                  <a:lnTo>
                    <a:pt x="1237403" y="322353"/>
                  </a:lnTo>
                  <a:lnTo>
                    <a:pt x="1227366" y="304058"/>
                  </a:lnTo>
                  <a:lnTo>
                    <a:pt x="1215913" y="285512"/>
                  </a:lnTo>
                  <a:lnTo>
                    <a:pt x="1203515" y="266798"/>
                  </a:lnTo>
                  <a:lnTo>
                    <a:pt x="1189693" y="247178"/>
                  </a:lnTo>
                  <a:lnTo>
                    <a:pt x="1174922" y="226954"/>
                  </a:lnTo>
                  <a:lnTo>
                    <a:pt x="1159519" y="206328"/>
                  </a:lnTo>
                  <a:lnTo>
                    <a:pt x="1142900" y="186227"/>
                  </a:lnTo>
                  <a:lnTo>
                    <a:pt x="1125471" y="166477"/>
                  </a:lnTo>
                  <a:lnTo>
                    <a:pt x="1107501" y="146960"/>
                  </a:lnTo>
                  <a:lnTo>
                    <a:pt x="1089171" y="128392"/>
                  </a:lnTo>
                  <a:lnTo>
                    <a:pt x="1070602" y="110457"/>
                  </a:lnTo>
                  <a:lnTo>
                    <a:pt x="1051872" y="92944"/>
                  </a:lnTo>
                  <a:lnTo>
                    <a:pt x="1033035" y="77301"/>
                  </a:lnTo>
                  <a:lnTo>
                    <a:pt x="1014128" y="62903"/>
                  </a:lnTo>
                  <a:lnTo>
                    <a:pt x="995172" y="49335"/>
                  </a:lnTo>
                  <a:lnTo>
                    <a:pt x="976979" y="37909"/>
                  </a:lnTo>
                  <a:lnTo>
                    <a:pt x="941948" y="18863"/>
                  </a:lnTo>
                  <a:lnTo>
                    <a:pt x="907858" y="6694"/>
                  </a:lnTo>
                  <a:lnTo>
                    <a:pt x="874980" y="227"/>
                  </a:lnTo>
                  <a:lnTo>
                    <a:pt x="844492" y="0"/>
                  </a:lnTo>
                  <a:lnTo>
                    <a:pt x="812950" y="2544"/>
                  </a:lnTo>
                  <a:lnTo>
                    <a:pt x="764381" y="79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135"/>
            <p:cNvSpPr/>
            <p:nvPr/>
          </p:nvSpPr>
          <p:spPr bwMode="auto">
            <a:xfrm>
              <a:off x="3200400" y="5572164"/>
              <a:ext cx="1050132" cy="242850"/>
            </a:xfrm>
            <a:custGeom>
              <a:avLst/>
              <a:gdLst/>
              <a:ahLst/>
              <a:cxnLst/>
              <a:rect l="0" t="0" r="0" b="0"/>
              <a:pathLst>
                <a:path w="1050132" h="242850">
                  <a:moveTo>
                    <a:pt x="1050131" y="107117"/>
                  </a:moveTo>
                  <a:lnTo>
                    <a:pt x="1050131" y="114260"/>
                  </a:lnTo>
                  <a:lnTo>
                    <a:pt x="1050131" y="110468"/>
                  </a:lnTo>
                  <a:lnTo>
                    <a:pt x="1049338" y="109351"/>
                  </a:lnTo>
                  <a:lnTo>
                    <a:pt x="1048015" y="108607"/>
                  </a:lnTo>
                  <a:lnTo>
                    <a:pt x="1046339" y="108110"/>
                  </a:lnTo>
                  <a:lnTo>
                    <a:pt x="1045222" y="106985"/>
                  </a:lnTo>
                  <a:lnTo>
                    <a:pt x="1043980" y="103619"/>
                  </a:lnTo>
                  <a:lnTo>
                    <a:pt x="1042390" y="94990"/>
                  </a:lnTo>
                  <a:lnTo>
                    <a:pt x="1030820" y="80904"/>
                  </a:lnTo>
                  <a:lnTo>
                    <a:pt x="1012021" y="61873"/>
                  </a:lnTo>
                  <a:lnTo>
                    <a:pt x="1005148" y="59227"/>
                  </a:lnTo>
                  <a:lnTo>
                    <a:pt x="984007" y="53737"/>
                  </a:lnTo>
                  <a:lnTo>
                    <a:pt x="956107" y="40099"/>
                  </a:lnTo>
                  <a:lnTo>
                    <a:pt x="922962" y="28939"/>
                  </a:lnTo>
                  <a:lnTo>
                    <a:pt x="889457" y="19091"/>
                  </a:lnTo>
                  <a:lnTo>
                    <a:pt x="857885" y="15683"/>
                  </a:lnTo>
                  <a:lnTo>
                    <a:pt x="823395" y="10881"/>
                  </a:lnTo>
                  <a:lnTo>
                    <a:pt x="791833" y="8224"/>
                  </a:lnTo>
                  <a:lnTo>
                    <a:pt x="758580" y="7436"/>
                  </a:lnTo>
                  <a:lnTo>
                    <a:pt x="723592" y="7203"/>
                  </a:lnTo>
                  <a:lnTo>
                    <a:pt x="688090" y="7134"/>
                  </a:lnTo>
                  <a:lnTo>
                    <a:pt x="662212" y="7118"/>
                  </a:lnTo>
                  <a:lnTo>
                    <a:pt x="635629" y="7111"/>
                  </a:lnTo>
                  <a:lnTo>
                    <a:pt x="610585" y="7107"/>
                  </a:lnTo>
                  <a:lnTo>
                    <a:pt x="586225" y="4989"/>
                  </a:lnTo>
                  <a:lnTo>
                    <a:pt x="562170" y="2196"/>
                  </a:lnTo>
                  <a:lnTo>
                    <a:pt x="538249" y="954"/>
                  </a:lnTo>
                  <a:lnTo>
                    <a:pt x="514388" y="402"/>
                  </a:lnTo>
                  <a:lnTo>
                    <a:pt x="490555" y="157"/>
                  </a:lnTo>
                  <a:lnTo>
                    <a:pt x="466733" y="48"/>
                  </a:lnTo>
                  <a:lnTo>
                    <a:pt x="442916" y="0"/>
                  </a:lnTo>
                  <a:lnTo>
                    <a:pt x="419102" y="772"/>
                  </a:lnTo>
                  <a:lnTo>
                    <a:pt x="395288" y="3761"/>
                  </a:lnTo>
                  <a:lnTo>
                    <a:pt x="371475" y="7736"/>
                  </a:lnTo>
                  <a:lnTo>
                    <a:pt x="337873" y="14435"/>
                  </a:lnTo>
                  <a:lnTo>
                    <a:pt x="307808" y="23564"/>
                  </a:lnTo>
                  <a:lnTo>
                    <a:pt x="278792" y="36323"/>
                  </a:lnTo>
                  <a:lnTo>
                    <a:pt x="250086" y="52275"/>
                  </a:lnTo>
                  <a:lnTo>
                    <a:pt x="221473" y="69965"/>
                  </a:lnTo>
                  <a:lnTo>
                    <a:pt x="192886" y="85262"/>
                  </a:lnTo>
                  <a:lnTo>
                    <a:pt x="158575" y="108444"/>
                  </a:lnTo>
                  <a:lnTo>
                    <a:pt x="123163" y="130251"/>
                  </a:lnTo>
                  <a:lnTo>
                    <a:pt x="87711" y="149846"/>
                  </a:lnTo>
                  <a:lnTo>
                    <a:pt x="55177" y="173774"/>
                  </a:lnTo>
                  <a:lnTo>
                    <a:pt x="20611" y="202366"/>
                  </a:lnTo>
                  <a:lnTo>
                    <a:pt x="10693" y="217448"/>
                  </a:lnTo>
                  <a:lnTo>
                    <a:pt x="0" y="2428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136"/>
            <p:cNvSpPr/>
            <p:nvPr/>
          </p:nvSpPr>
          <p:spPr bwMode="auto">
            <a:xfrm>
              <a:off x="3637162" y="6107993"/>
              <a:ext cx="6152" cy="7058"/>
            </a:xfrm>
            <a:custGeom>
              <a:avLst/>
              <a:gdLst/>
              <a:ahLst/>
              <a:cxnLst/>
              <a:rect l="0" t="0" r="0" b="0"/>
              <a:pathLst>
                <a:path w="6152" h="7058">
                  <a:moveTo>
                    <a:pt x="6151" y="7057"/>
                  </a:moveTo>
                  <a:lnTo>
                    <a:pt x="6151" y="3265"/>
                  </a:lnTo>
                  <a:lnTo>
                    <a:pt x="5357" y="2147"/>
                  </a:lnTo>
                  <a:lnTo>
                    <a:pt x="4034" y="1403"/>
                  </a:lnTo>
                  <a:lnTo>
                    <a:pt x="0" y="207"/>
                  </a:lnTo>
                  <a:lnTo>
                    <a:pt x="3093" y="0"/>
                  </a:lnTo>
                  <a:lnTo>
                    <a:pt x="4112" y="765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43940" name="SMARTInkShape-Group614"/>
          <p:cNvGrpSpPr/>
          <p:nvPr/>
        </p:nvGrpSpPr>
        <p:grpSpPr>
          <a:xfrm>
            <a:off x="3579019" y="5639447"/>
            <a:ext cx="3386138" cy="867575"/>
            <a:chOff x="3579019" y="5639447"/>
            <a:chExt cx="3386138" cy="867575"/>
          </a:xfrm>
        </p:grpSpPr>
        <p:sp>
          <p:nvSpPr>
            <p:cNvPr id="14" name="SMARTInkShape-2137"/>
            <p:cNvSpPr/>
            <p:nvPr/>
          </p:nvSpPr>
          <p:spPr bwMode="auto">
            <a:xfrm>
              <a:off x="6665119" y="5779294"/>
              <a:ext cx="300038" cy="182672"/>
            </a:xfrm>
            <a:custGeom>
              <a:avLst/>
              <a:gdLst/>
              <a:ahLst/>
              <a:cxnLst/>
              <a:rect l="0" t="0" r="0" b="0"/>
              <a:pathLst>
                <a:path w="300038" h="182672">
                  <a:moveTo>
                    <a:pt x="0" y="7144"/>
                  </a:moveTo>
                  <a:lnTo>
                    <a:pt x="0" y="37672"/>
                  </a:lnTo>
                  <a:lnTo>
                    <a:pt x="4910" y="65473"/>
                  </a:lnTo>
                  <a:lnTo>
                    <a:pt x="8819" y="100716"/>
                  </a:lnTo>
                  <a:lnTo>
                    <a:pt x="14783" y="128796"/>
                  </a:lnTo>
                  <a:lnTo>
                    <a:pt x="20064" y="146143"/>
                  </a:lnTo>
                  <a:lnTo>
                    <a:pt x="40317" y="181138"/>
                  </a:lnTo>
                  <a:lnTo>
                    <a:pt x="41166" y="182671"/>
                  </a:lnTo>
                  <a:lnTo>
                    <a:pt x="42525" y="182106"/>
                  </a:lnTo>
                  <a:lnTo>
                    <a:pt x="46152" y="177244"/>
                  </a:lnTo>
                  <a:lnTo>
                    <a:pt x="48864" y="165582"/>
                  </a:lnTo>
                  <a:lnTo>
                    <a:pt x="50574" y="136012"/>
                  </a:lnTo>
                  <a:lnTo>
                    <a:pt x="55616" y="101714"/>
                  </a:lnTo>
                  <a:lnTo>
                    <a:pt x="56847" y="71773"/>
                  </a:lnTo>
                  <a:lnTo>
                    <a:pt x="63273" y="46132"/>
                  </a:lnTo>
                  <a:lnTo>
                    <a:pt x="63614" y="46629"/>
                  </a:lnTo>
                  <a:lnTo>
                    <a:pt x="66276" y="58835"/>
                  </a:lnTo>
                  <a:lnTo>
                    <a:pt x="75667" y="86887"/>
                  </a:lnTo>
                  <a:lnTo>
                    <a:pt x="83235" y="122192"/>
                  </a:lnTo>
                  <a:lnTo>
                    <a:pt x="85628" y="141307"/>
                  </a:lnTo>
                  <a:lnTo>
                    <a:pt x="86499" y="136068"/>
                  </a:lnTo>
                  <a:lnTo>
                    <a:pt x="92216" y="124895"/>
                  </a:lnTo>
                  <a:lnTo>
                    <a:pt x="105851" y="104781"/>
                  </a:lnTo>
                  <a:lnTo>
                    <a:pt x="116030" y="87137"/>
                  </a:lnTo>
                  <a:lnTo>
                    <a:pt x="129100" y="73973"/>
                  </a:lnTo>
                  <a:lnTo>
                    <a:pt x="138340" y="68595"/>
                  </a:lnTo>
                  <a:lnTo>
                    <a:pt x="147738" y="66205"/>
                  </a:lnTo>
                  <a:lnTo>
                    <a:pt x="181351" y="70199"/>
                  </a:lnTo>
                  <a:lnTo>
                    <a:pt x="213446" y="74985"/>
                  </a:lnTo>
                  <a:lnTo>
                    <a:pt x="235486" y="73723"/>
                  </a:lnTo>
                  <a:lnTo>
                    <a:pt x="259358" y="65392"/>
                  </a:lnTo>
                  <a:lnTo>
                    <a:pt x="272433" y="57902"/>
                  </a:lnTo>
                  <a:lnTo>
                    <a:pt x="281948" y="47165"/>
                  </a:lnTo>
                  <a:lnTo>
                    <a:pt x="294524" y="17078"/>
                  </a:lnTo>
                  <a:lnTo>
                    <a:pt x="3000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138"/>
            <p:cNvSpPr/>
            <p:nvPr/>
          </p:nvSpPr>
          <p:spPr bwMode="auto">
            <a:xfrm>
              <a:off x="6572250" y="5718047"/>
              <a:ext cx="21432" cy="32673"/>
            </a:xfrm>
            <a:custGeom>
              <a:avLst/>
              <a:gdLst/>
              <a:ahLst/>
              <a:cxnLst/>
              <a:rect l="0" t="0" r="0" b="0"/>
              <a:pathLst>
                <a:path w="21432" h="32673">
                  <a:moveTo>
                    <a:pt x="0" y="32672"/>
                  </a:moveTo>
                  <a:lnTo>
                    <a:pt x="0" y="7837"/>
                  </a:lnTo>
                  <a:lnTo>
                    <a:pt x="794" y="6590"/>
                  </a:lnTo>
                  <a:lnTo>
                    <a:pt x="2117" y="5759"/>
                  </a:lnTo>
                  <a:lnTo>
                    <a:pt x="7771" y="4589"/>
                  </a:lnTo>
                  <a:lnTo>
                    <a:pt x="13001" y="4194"/>
                  </a:lnTo>
                  <a:lnTo>
                    <a:pt x="17699" y="333"/>
                  </a:lnTo>
                  <a:lnTo>
                    <a:pt x="18943" y="0"/>
                  </a:lnTo>
                  <a:lnTo>
                    <a:pt x="19772" y="572"/>
                  </a:lnTo>
                  <a:lnTo>
                    <a:pt x="21431" y="40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139"/>
            <p:cNvSpPr/>
            <p:nvPr/>
          </p:nvSpPr>
          <p:spPr bwMode="auto">
            <a:xfrm>
              <a:off x="6350794" y="5843588"/>
              <a:ext cx="300038" cy="140104"/>
            </a:xfrm>
            <a:custGeom>
              <a:avLst/>
              <a:gdLst/>
              <a:ahLst/>
              <a:cxnLst/>
              <a:rect l="0" t="0" r="0" b="0"/>
              <a:pathLst>
                <a:path w="300038" h="140104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2" y="6150"/>
                  </a:lnTo>
                  <a:lnTo>
                    <a:pt x="30528" y="23150"/>
                  </a:lnTo>
                  <a:lnTo>
                    <a:pt x="59123" y="27503"/>
                  </a:lnTo>
                  <a:lnTo>
                    <a:pt x="89308" y="28257"/>
                  </a:lnTo>
                  <a:lnTo>
                    <a:pt x="119506" y="27687"/>
                  </a:lnTo>
                  <a:lnTo>
                    <a:pt x="153237" y="23637"/>
                  </a:lnTo>
                  <a:lnTo>
                    <a:pt x="186779" y="22084"/>
                  </a:lnTo>
                  <a:lnTo>
                    <a:pt x="220251" y="23676"/>
                  </a:lnTo>
                  <a:lnTo>
                    <a:pt x="234414" y="27985"/>
                  </a:lnTo>
                  <a:lnTo>
                    <a:pt x="246001" y="35192"/>
                  </a:lnTo>
                  <a:lnTo>
                    <a:pt x="249726" y="40130"/>
                  </a:lnTo>
                  <a:lnTo>
                    <a:pt x="259986" y="75810"/>
                  </a:lnTo>
                  <a:lnTo>
                    <a:pt x="264256" y="105815"/>
                  </a:lnTo>
                  <a:lnTo>
                    <a:pt x="271134" y="139907"/>
                  </a:lnTo>
                  <a:lnTo>
                    <a:pt x="272037" y="140103"/>
                  </a:lnTo>
                  <a:lnTo>
                    <a:pt x="275157" y="138203"/>
                  </a:lnTo>
                  <a:lnTo>
                    <a:pt x="288246" y="116061"/>
                  </a:lnTo>
                  <a:lnTo>
                    <a:pt x="296278" y="81901"/>
                  </a:lnTo>
                  <a:lnTo>
                    <a:pt x="30003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140"/>
            <p:cNvSpPr/>
            <p:nvPr/>
          </p:nvSpPr>
          <p:spPr bwMode="auto">
            <a:xfrm>
              <a:off x="6373633" y="5736630"/>
              <a:ext cx="186131" cy="351228"/>
            </a:xfrm>
            <a:custGeom>
              <a:avLst/>
              <a:gdLst/>
              <a:ahLst/>
              <a:cxnLst/>
              <a:rect l="0" t="0" r="0" b="0"/>
              <a:pathLst>
                <a:path w="186131" h="351228">
                  <a:moveTo>
                    <a:pt x="34311" y="221258"/>
                  </a:moveTo>
                  <a:lnTo>
                    <a:pt x="30519" y="221258"/>
                  </a:lnTo>
                  <a:lnTo>
                    <a:pt x="26540" y="223374"/>
                  </a:lnTo>
                  <a:lnTo>
                    <a:pt x="17518" y="231200"/>
                  </a:lnTo>
                  <a:lnTo>
                    <a:pt x="3344" y="264993"/>
                  </a:lnTo>
                  <a:lnTo>
                    <a:pt x="0" y="282018"/>
                  </a:lnTo>
                  <a:lnTo>
                    <a:pt x="2802" y="300908"/>
                  </a:lnTo>
                  <a:lnTo>
                    <a:pt x="8665" y="310368"/>
                  </a:lnTo>
                  <a:lnTo>
                    <a:pt x="28914" y="328084"/>
                  </a:lnTo>
                  <a:lnTo>
                    <a:pt x="33094" y="330575"/>
                  </a:lnTo>
                  <a:lnTo>
                    <a:pt x="44088" y="331226"/>
                  </a:lnTo>
                  <a:lnTo>
                    <a:pt x="56119" y="328077"/>
                  </a:lnTo>
                  <a:lnTo>
                    <a:pt x="81672" y="308692"/>
                  </a:lnTo>
                  <a:lnTo>
                    <a:pt x="105049" y="278774"/>
                  </a:lnTo>
                  <a:lnTo>
                    <a:pt x="116037" y="250029"/>
                  </a:lnTo>
                  <a:lnTo>
                    <a:pt x="121698" y="225314"/>
                  </a:lnTo>
                  <a:lnTo>
                    <a:pt x="126860" y="198454"/>
                  </a:lnTo>
                  <a:lnTo>
                    <a:pt x="131006" y="170641"/>
                  </a:lnTo>
                  <a:lnTo>
                    <a:pt x="132849" y="142405"/>
                  </a:lnTo>
                  <a:lnTo>
                    <a:pt x="133668" y="111864"/>
                  </a:lnTo>
                  <a:lnTo>
                    <a:pt x="134032" y="81357"/>
                  </a:lnTo>
                  <a:lnTo>
                    <a:pt x="134195" y="54569"/>
                  </a:lnTo>
                  <a:lnTo>
                    <a:pt x="126700" y="24760"/>
                  </a:lnTo>
                  <a:lnTo>
                    <a:pt x="114426" y="4639"/>
                  </a:lnTo>
                  <a:lnTo>
                    <a:pt x="110739" y="1439"/>
                  </a:lnTo>
                  <a:lnTo>
                    <a:pt x="107488" y="100"/>
                  </a:lnTo>
                  <a:lnTo>
                    <a:pt x="104527" y="0"/>
                  </a:lnTo>
                  <a:lnTo>
                    <a:pt x="97003" y="6240"/>
                  </a:lnTo>
                  <a:lnTo>
                    <a:pt x="92775" y="11237"/>
                  </a:lnTo>
                  <a:lnTo>
                    <a:pt x="83030" y="41025"/>
                  </a:lnTo>
                  <a:lnTo>
                    <a:pt x="79777" y="66542"/>
                  </a:lnTo>
                  <a:lnTo>
                    <a:pt x="78330" y="95345"/>
                  </a:lnTo>
                  <a:lnTo>
                    <a:pt x="77687" y="129313"/>
                  </a:lnTo>
                  <a:lnTo>
                    <a:pt x="81635" y="163460"/>
                  </a:lnTo>
                  <a:lnTo>
                    <a:pt x="89475" y="197157"/>
                  </a:lnTo>
                  <a:lnTo>
                    <a:pt x="100897" y="230655"/>
                  </a:lnTo>
                  <a:lnTo>
                    <a:pt x="111794" y="259830"/>
                  </a:lnTo>
                  <a:lnTo>
                    <a:pt x="122723" y="285232"/>
                  </a:lnTo>
                  <a:lnTo>
                    <a:pt x="141469" y="316590"/>
                  </a:lnTo>
                  <a:lnTo>
                    <a:pt x="158225" y="339727"/>
                  </a:lnTo>
                  <a:lnTo>
                    <a:pt x="171140" y="348788"/>
                  </a:lnTo>
                  <a:lnTo>
                    <a:pt x="176330" y="350728"/>
                  </a:lnTo>
                  <a:lnTo>
                    <a:pt x="180584" y="351227"/>
                  </a:lnTo>
                  <a:lnTo>
                    <a:pt x="184214" y="350767"/>
                  </a:lnTo>
                  <a:lnTo>
                    <a:pt x="185839" y="348872"/>
                  </a:lnTo>
                  <a:lnTo>
                    <a:pt x="186130" y="346021"/>
                  </a:lnTo>
                  <a:lnTo>
                    <a:pt x="183542" y="337033"/>
                  </a:lnTo>
                  <a:lnTo>
                    <a:pt x="172366" y="312535"/>
                  </a:lnTo>
                  <a:lnTo>
                    <a:pt x="156708" y="280582"/>
                  </a:lnTo>
                  <a:lnTo>
                    <a:pt x="148611" y="2641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141"/>
            <p:cNvSpPr/>
            <p:nvPr/>
          </p:nvSpPr>
          <p:spPr bwMode="auto">
            <a:xfrm>
              <a:off x="5980536" y="5851594"/>
              <a:ext cx="334540" cy="351024"/>
            </a:xfrm>
            <a:custGeom>
              <a:avLst/>
              <a:gdLst/>
              <a:ahLst/>
              <a:cxnLst/>
              <a:rect l="0" t="0" r="0" b="0"/>
              <a:pathLst>
                <a:path w="334540" h="351024">
                  <a:moveTo>
                    <a:pt x="70220" y="99150"/>
                  </a:moveTo>
                  <a:lnTo>
                    <a:pt x="63724" y="104853"/>
                  </a:lnTo>
                  <a:lnTo>
                    <a:pt x="52332" y="112922"/>
                  </a:lnTo>
                  <a:lnTo>
                    <a:pt x="38903" y="131276"/>
                  </a:lnTo>
                  <a:lnTo>
                    <a:pt x="24870" y="161144"/>
                  </a:lnTo>
                  <a:lnTo>
                    <a:pt x="11451" y="195129"/>
                  </a:lnTo>
                  <a:lnTo>
                    <a:pt x="2889" y="230335"/>
                  </a:lnTo>
                  <a:lnTo>
                    <a:pt x="0" y="265108"/>
                  </a:lnTo>
                  <a:lnTo>
                    <a:pt x="731" y="294284"/>
                  </a:lnTo>
                  <a:lnTo>
                    <a:pt x="6528" y="307849"/>
                  </a:lnTo>
                  <a:lnTo>
                    <a:pt x="10296" y="312101"/>
                  </a:lnTo>
                  <a:lnTo>
                    <a:pt x="18716" y="316826"/>
                  </a:lnTo>
                  <a:lnTo>
                    <a:pt x="32382" y="319486"/>
                  </a:lnTo>
                  <a:lnTo>
                    <a:pt x="37057" y="317478"/>
                  </a:lnTo>
                  <a:lnTo>
                    <a:pt x="64511" y="290678"/>
                  </a:lnTo>
                  <a:lnTo>
                    <a:pt x="81141" y="262614"/>
                  </a:lnTo>
                  <a:lnTo>
                    <a:pt x="96122" y="229164"/>
                  </a:lnTo>
                  <a:lnTo>
                    <a:pt x="101576" y="201648"/>
                  </a:lnTo>
                  <a:lnTo>
                    <a:pt x="104794" y="171692"/>
                  </a:lnTo>
                  <a:lnTo>
                    <a:pt x="108870" y="142503"/>
                  </a:lnTo>
                  <a:lnTo>
                    <a:pt x="111210" y="111539"/>
                  </a:lnTo>
                  <a:lnTo>
                    <a:pt x="112251" y="80843"/>
                  </a:lnTo>
                  <a:lnTo>
                    <a:pt x="112713" y="53972"/>
                  </a:lnTo>
                  <a:lnTo>
                    <a:pt x="109181" y="20324"/>
                  </a:lnTo>
                  <a:lnTo>
                    <a:pt x="103107" y="1622"/>
                  </a:lnTo>
                  <a:lnTo>
                    <a:pt x="100876" y="0"/>
                  </a:lnTo>
                  <a:lnTo>
                    <a:pt x="98594" y="506"/>
                  </a:lnTo>
                  <a:lnTo>
                    <a:pt x="96280" y="2431"/>
                  </a:lnTo>
                  <a:lnTo>
                    <a:pt x="86069" y="30715"/>
                  </a:lnTo>
                  <a:lnTo>
                    <a:pt x="78322" y="57093"/>
                  </a:lnTo>
                  <a:lnTo>
                    <a:pt x="71705" y="87337"/>
                  </a:lnTo>
                  <a:lnTo>
                    <a:pt x="66911" y="119300"/>
                  </a:lnTo>
                  <a:lnTo>
                    <a:pt x="64781" y="152026"/>
                  </a:lnTo>
                  <a:lnTo>
                    <a:pt x="63834" y="185092"/>
                  </a:lnTo>
                  <a:lnTo>
                    <a:pt x="65001" y="215928"/>
                  </a:lnTo>
                  <a:lnTo>
                    <a:pt x="74583" y="251137"/>
                  </a:lnTo>
                  <a:lnTo>
                    <a:pt x="89926" y="285129"/>
                  </a:lnTo>
                  <a:lnTo>
                    <a:pt x="92882" y="289811"/>
                  </a:lnTo>
                  <a:lnTo>
                    <a:pt x="97235" y="292932"/>
                  </a:lnTo>
                  <a:lnTo>
                    <a:pt x="108420" y="296401"/>
                  </a:lnTo>
                  <a:lnTo>
                    <a:pt x="119213" y="295825"/>
                  </a:lnTo>
                  <a:lnTo>
                    <a:pt x="124313" y="294560"/>
                  </a:lnTo>
                  <a:lnTo>
                    <a:pt x="134213" y="284688"/>
                  </a:lnTo>
                  <a:lnTo>
                    <a:pt x="148712" y="259164"/>
                  </a:lnTo>
                  <a:lnTo>
                    <a:pt x="163063" y="226466"/>
                  </a:lnTo>
                  <a:lnTo>
                    <a:pt x="171809" y="202566"/>
                  </a:lnTo>
                  <a:lnTo>
                    <a:pt x="178342" y="176069"/>
                  </a:lnTo>
                  <a:lnTo>
                    <a:pt x="190274" y="141961"/>
                  </a:lnTo>
                  <a:lnTo>
                    <a:pt x="197684" y="114205"/>
                  </a:lnTo>
                  <a:lnTo>
                    <a:pt x="198058" y="113949"/>
                  </a:lnTo>
                  <a:lnTo>
                    <a:pt x="190938" y="148822"/>
                  </a:lnTo>
                  <a:lnTo>
                    <a:pt x="187372" y="173614"/>
                  </a:lnTo>
                  <a:lnTo>
                    <a:pt x="185788" y="200508"/>
                  </a:lnTo>
                  <a:lnTo>
                    <a:pt x="187200" y="228336"/>
                  </a:lnTo>
                  <a:lnTo>
                    <a:pt x="189680" y="255784"/>
                  </a:lnTo>
                  <a:lnTo>
                    <a:pt x="190783" y="281213"/>
                  </a:lnTo>
                  <a:lnTo>
                    <a:pt x="195195" y="314049"/>
                  </a:lnTo>
                  <a:lnTo>
                    <a:pt x="197737" y="336302"/>
                  </a:lnTo>
                  <a:lnTo>
                    <a:pt x="199681" y="341389"/>
                  </a:lnTo>
                  <a:lnTo>
                    <a:pt x="206076" y="349158"/>
                  </a:lnTo>
                  <a:lnTo>
                    <a:pt x="209209" y="350753"/>
                  </a:lnTo>
                  <a:lnTo>
                    <a:pt x="212092" y="351023"/>
                  </a:lnTo>
                  <a:lnTo>
                    <a:pt x="214808" y="350409"/>
                  </a:lnTo>
                  <a:lnTo>
                    <a:pt x="226214" y="334376"/>
                  </a:lnTo>
                  <a:lnTo>
                    <a:pt x="235856" y="305724"/>
                  </a:lnTo>
                  <a:lnTo>
                    <a:pt x="239086" y="281448"/>
                  </a:lnTo>
                  <a:lnTo>
                    <a:pt x="241316" y="253990"/>
                  </a:lnTo>
                  <a:lnTo>
                    <a:pt x="244952" y="223265"/>
                  </a:lnTo>
                  <a:lnTo>
                    <a:pt x="249215" y="195322"/>
                  </a:lnTo>
                  <a:lnTo>
                    <a:pt x="256076" y="161512"/>
                  </a:lnTo>
                  <a:lnTo>
                    <a:pt x="261714" y="140132"/>
                  </a:lnTo>
                  <a:lnTo>
                    <a:pt x="262970" y="139965"/>
                  </a:lnTo>
                  <a:lnTo>
                    <a:pt x="266483" y="144013"/>
                  </a:lnTo>
                  <a:lnTo>
                    <a:pt x="277521" y="173908"/>
                  </a:lnTo>
                  <a:lnTo>
                    <a:pt x="290732" y="209343"/>
                  </a:lnTo>
                  <a:lnTo>
                    <a:pt x="300216" y="237456"/>
                  </a:lnTo>
                  <a:lnTo>
                    <a:pt x="306416" y="268903"/>
                  </a:lnTo>
                  <a:lnTo>
                    <a:pt x="313044" y="280694"/>
                  </a:lnTo>
                  <a:lnTo>
                    <a:pt x="319165" y="286993"/>
                  </a:lnTo>
                  <a:lnTo>
                    <a:pt x="321908" y="288672"/>
                  </a:lnTo>
                  <a:lnTo>
                    <a:pt x="324531" y="287410"/>
                  </a:lnTo>
                  <a:lnTo>
                    <a:pt x="334539" y="270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142"/>
            <p:cNvSpPr/>
            <p:nvPr/>
          </p:nvSpPr>
          <p:spPr bwMode="auto">
            <a:xfrm>
              <a:off x="5853760" y="6050756"/>
              <a:ext cx="52970" cy="139588"/>
            </a:xfrm>
            <a:custGeom>
              <a:avLst/>
              <a:gdLst/>
              <a:ahLst/>
              <a:cxnLst/>
              <a:rect l="0" t="0" r="0" b="0"/>
              <a:pathLst>
                <a:path w="52970" h="139588">
                  <a:moveTo>
                    <a:pt x="4115" y="0"/>
                  </a:moveTo>
                  <a:lnTo>
                    <a:pt x="1998" y="31063"/>
                  </a:lnTo>
                  <a:lnTo>
                    <a:pt x="0" y="45556"/>
                  </a:lnTo>
                  <a:lnTo>
                    <a:pt x="2543" y="74441"/>
                  </a:lnTo>
                  <a:lnTo>
                    <a:pt x="3805" y="106339"/>
                  </a:lnTo>
                  <a:lnTo>
                    <a:pt x="6140" y="126229"/>
                  </a:lnTo>
                  <a:lnTo>
                    <a:pt x="7846" y="131777"/>
                  </a:lnTo>
                  <a:lnTo>
                    <a:pt x="10571" y="135477"/>
                  </a:lnTo>
                  <a:lnTo>
                    <a:pt x="17832" y="139587"/>
                  </a:lnTo>
                  <a:lnTo>
                    <a:pt x="21197" y="139096"/>
                  </a:lnTo>
                  <a:lnTo>
                    <a:pt x="24234" y="137181"/>
                  </a:lnTo>
                  <a:lnTo>
                    <a:pt x="38604" y="122701"/>
                  </a:lnTo>
                  <a:lnTo>
                    <a:pt x="48289" y="101620"/>
                  </a:lnTo>
                  <a:lnTo>
                    <a:pt x="52969" y="66846"/>
                  </a:lnTo>
                  <a:lnTo>
                    <a:pt x="51776" y="36223"/>
                  </a:lnTo>
                  <a:lnTo>
                    <a:pt x="46283" y="18670"/>
                  </a:lnTo>
                  <a:lnTo>
                    <a:pt x="41107" y="9421"/>
                  </a:lnTo>
                  <a:lnTo>
                    <a:pt x="39889" y="9455"/>
                  </a:lnTo>
                  <a:lnTo>
                    <a:pt x="36419" y="11611"/>
                  </a:lnTo>
                  <a:lnTo>
                    <a:pt x="35970" y="13297"/>
                  </a:lnTo>
                  <a:lnTo>
                    <a:pt x="36463" y="15215"/>
                  </a:lnTo>
                  <a:lnTo>
                    <a:pt x="37587" y="17287"/>
                  </a:lnTo>
                  <a:lnTo>
                    <a:pt x="39834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143"/>
            <p:cNvSpPr/>
            <p:nvPr/>
          </p:nvSpPr>
          <p:spPr bwMode="auto">
            <a:xfrm>
              <a:off x="5750719" y="6024197"/>
              <a:ext cx="64295" cy="174910"/>
            </a:xfrm>
            <a:custGeom>
              <a:avLst/>
              <a:gdLst/>
              <a:ahLst/>
              <a:cxnLst/>
              <a:rect l="0" t="0" r="0" b="0"/>
              <a:pathLst>
                <a:path w="64295" h="174910">
                  <a:moveTo>
                    <a:pt x="0" y="19416"/>
                  </a:moveTo>
                  <a:lnTo>
                    <a:pt x="0" y="49944"/>
                  </a:lnTo>
                  <a:lnTo>
                    <a:pt x="0" y="82655"/>
                  </a:lnTo>
                  <a:lnTo>
                    <a:pt x="0" y="117573"/>
                  </a:lnTo>
                  <a:lnTo>
                    <a:pt x="0" y="147637"/>
                  </a:lnTo>
                  <a:lnTo>
                    <a:pt x="0" y="161741"/>
                  </a:lnTo>
                  <a:lnTo>
                    <a:pt x="2117" y="168131"/>
                  </a:lnTo>
                  <a:lnTo>
                    <a:pt x="6151" y="174909"/>
                  </a:lnTo>
                  <a:lnTo>
                    <a:pt x="6702" y="171603"/>
                  </a:lnTo>
                  <a:lnTo>
                    <a:pt x="7879" y="144819"/>
                  </a:lnTo>
                  <a:lnTo>
                    <a:pt x="12035" y="115486"/>
                  </a:lnTo>
                  <a:lnTo>
                    <a:pt x="14414" y="85540"/>
                  </a:lnTo>
                  <a:lnTo>
                    <a:pt x="19793" y="53472"/>
                  </a:lnTo>
                  <a:lnTo>
                    <a:pt x="28722" y="22615"/>
                  </a:lnTo>
                  <a:lnTo>
                    <a:pt x="35762" y="8192"/>
                  </a:lnTo>
                  <a:lnTo>
                    <a:pt x="40500" y="2521"/>
                  </a:lnTo>
                  <a:lnTo>
                    <a:pt x="45252" y="0"/>
                  </a:lnTo>
                  <a:lnTo>
                    <a:pt x="47631" y="122"/>
                  </a:lnTo>
                  <a:lnTo>
                    <a:pt x="52390" y="2374"/>
                  </a:lnTo>
                  <a:lnTo>
                    <a:pt x="64294" y="122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144"/>
            <p:cNvSpPr/>
            <p:nvPr/>
          </p:nvSpPr>
          <p:spPr bwMode="auto">
            <a:xfrm>
              <a:off x="5479576" y="6081786"/>
              <a:ext cx="201252" cy="334997"/>
            </a:xfrm>
            <a:custGeom>
              <a:avLst/>
              <a:gdLst/>
              <a:ahLst/>
              <a:cxnLst/>
              <a:rect l="0" t="0" r="0" b="0"/>
              <a:pathLst>
                <a:path w="201252" h="334997">
                  <a:moveTo>
                    <a:pt x="13968" y="90414"/>
                  </a:moveTo>
                  <a:lnTo>
                    <a:pt x="13968" y="84263"/>
                  </a:lnTo>
                  <a:lnTo>
                    <a:pt x="8313" y="67859"/>
                  </a:lnTo>
                  <a:lnTo>
                    <a:pt x="6692" y="59752"/>
                  </a:lnTo>
                  <a:lnTo>
                    <a:pt x="1300" y="48080"/>
                  </a:lnTo>
                  <a:lnTo>
                    <a:pt x="400" y="44611"/>
                  </a:lnTo>
                  <a:lnTo>
                    <a:pt x="160" y="44797"/>
                  </a:lnTo>
                  <a:lnTo>
                    <a:pt x="0" y="45716"/>
                  </a:lnTo>
                  <a:lnTo>
                    <a:pt x="9652" y="78653"/>
                  </a:lnTo>
                  <a:lnTo>
                    <a:pt x="14166" y="103972"/>
                  </a:lnTo>
                  <a:lnTo>
                    <a:pt x="18819" y="133746"/>
                  </a:lnTo>
                  <a:lnTo>
                    <a:pt x="23532" y="165500"/>
                  </a:lnTo>
                  <a:lnTo>
                    <a:pt x="30389" y="198134"/>
                  </a:lnTo>
                  <a:lnTo>
                    <a:pt x="37935" y="229571"/>
                  </a:lnTo>
                  <a:lnTo>
                    <a:pt x="43935" y="256772"/>
                  </a:lnTo>
                  <a:lnTo>
                    <a:pt x="49246" y="282091"/>
                  </a:lnTo>
                  <a:lnTo>
                    <a:pt x="54583" y="312307"/>
                  </a:lnTo>
                  <a:lnTo>
                    <a:pt x="56633" y="334996"/>
                  </a:lnTo>
                  <a:lnTo>
                    <a:pt x="56699" y="334431"/>
                  </a:lnTo>
                  <a:lnTo>
                    <a:pt x="41272" y="311559"/>
                  </a:lnTo>
                  <a:lnTo>
                    <a:pt x="29995" y="281086"/>
                  </a:lnTo>
                  <a:lnTo>
                    <a:pt x="24266" y="256913"/>
                  </a:lnTo>
                  <a:lnTo>
                    <a:pt x="19074" y="227649"/>
                  </a:lnTo>
                  <a:lnTo>
                    <a:pt x="16237" y="196122"/>
                  </a:lnTo>
                  <a:lnTo>
                    <a:pt x="15770" y="163589"/>
                  </a:lnTo>
                  <a:lnTo>
                    <a:pt x="18208" y="130609"/>
                  </a:lnTo>
                  <a:lnTo>
                    <a:pt x="28288" y="99547"/>
                  </a:lnTo>
                  <a:lnTo>
                    <a:pt x="43351" y="71455"/>
                  </a:lnTo>
                  <a:lnTo>
                    <a:pt x="70475" y="38582"/>
                  </a:lnTo>
                  <a:lnTo>
                    <a:pt x="104089" y="14996"/>
                  </a:lnTo>
                  <a:lnTo>
                    <a:pt x="130221" y="5830"/>
                  </a:lnTo>
                  <a:lnTo>
                    <a:pt x="164124" y="0"/>
                  </a:lnTo>
                  <a:lnTo>
                    <a:pt x="186693" y="2065"/>
                  </a:lnTo>
                  <a:lnTo>
                    <a:pt x="196039" y="7755"/>
                  </a:lnTo>
                  <a:lnTo>
                    <a:pt x="199642" y="11496"/>
                  </a:lnTo>
                  <a:lnTo>
                    <a:pt x="201251" y="17164"/>
                  </a:lnTo>
                  <a:lnTo>
                    <a:pt x="200921" y="31929"/>
                  </a:lnTo>
                  <a:lnTo>
                    <a:pt x="188688" y="58092"/>
                  </a:lnTo>
                  <a:lnTo>
                    <a:pt x="162428" y="84764"/>
                  </a:lnTo>
                  <a:lnTo>
                    <a:pt x="136625" y="103557"/>
                  </a:lnTo>
                  <a:lnTo>
                    <a:pt x="101391" y="120592"/>
                  </a:lnTo>
                  <a:lnTo>
                    <a:pt x="97650" y="120852"/>
                  </a:lnTo>
                  <a:lnTo>
                    <a:pt x="94362" y="119437"/>
                  </a:lnTo>
                  <a:lnTo>
                    <a:pt x="91376" y="116907"/>
                  </a:lnTo>
                  <a:lnTo>
                    <a:pt x="90180" y="114426"/>
                  </a:lnTo>
                  <a:lnTo>
                    <a:pt x="90176" y="111979"/>
                  </a:lnTo>
                  <a:lnTo>
                    <a:pt x="96079" y="100508"/>
                  </a:lnTo>
                  <a:lnTo>
                    <a:pt x="106837" y="832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145"/>
            <p:cNvSpPr/>
            <p:nvPr/>
          </p:nvSpPr>
          <p:spPr bwMode="auto">
            <a:xfrm>
              <a:off x="3579019" y="6115050"/>
              <a:ext cx="1793082" cy="391972"/>
            </a:xfrm>
            <a:custGeom>
              <a:avLst/>
              <a:gdLst/>
              <a:ahLst/>
              <a:cxnLst/>
              <a:rect l="0" t="0" r="0" b="0"/>
              <a:pathLst>
                <a:path w="1793082" h="391972">
                  <a:moveTo>
                    <a:pt x="0" y="0"/>
                  </a:moveTo>
                  <a:lnTo>
                    <a:pt x="794" y="18682"/>
                  </a:lnTo>
                  <a:lnTo>
                    <a:pt x="7771" y="47964"/>
                  </a:lnTo>
                  <a:lnTo>
                    <a:pt x="12978" y="70530"/>
                  </a:lnTo>
                  <a:lnTo>
                    <a:pt x="20585" y="99080"/>
                  </a:lnTo>
                  <a:lnTo>
                    <a:pt x="31374" y="132407"/>
                  </a:lnTo>
                  <a:lnTo>
                    <a:pt x="37585" y="150183"/>
                  </a:lnTo>
                  <a:lnTo>
                    <a:pt x="44900" y="168384"/>
                  </a:lnTo>
                  <a:lnTo>
                    <a:pt x="52952" y="186869"/>
                  </a:lnTo>
                  <a:lnTo>
                    <a:pt x="61495" y="205542"/>
                  </a:lnTo>
                  <a:lnTo>
                    <a:pt x="83687" y="241106"/>
                  </a:lnTo>
                  <a:lnTo>
                    <a:pt x="111013" y="274640"/>
                  </a:lnTo>
                  <a:lnTo>
                    <a:pt x="144324" y="305418"/>
                  </a:lnTo>
                  <a:lnTo>
                    <a:pt x="162891" y="318705"/>
                  </a:lnTo>
                  <a:lnTo>
                    <a:pt x="182413" y="330740"/>
                  </a:lnTo>
                  <a:lnTo>
                    <a:pt x="202571" y="341936"/>
                  </a:lnTo>
                  <a:lnTo>
                    <a:pt x="223947" y="350989"/>
                  </a:lnTo>
                  <a:lnTo>
                    <a:pt x="246136" y="358611"/>
                  </a:lnTo>
                  <a:lnTo>
                    <a:pt x="268866" y="365281"/>
                  </a:lnTo>
                  <a:lnTo>
                    <a:pt x="294337" y="371314"/>
                  </a:lnTo>
                  <a:lnTo>
                    <a:pt x="321637" y="376924"/>
                  </a:lnTo>
                  <a:lnTo>
                    <a:pt x="350156" y="382252"/>
                  </a:lnTo>
                  <a:lnTo>
                    <a:pt x="380281" y="385803"/>
                  </a:lnTo>
                  <a:lnTo>
                    <a:pt x="411477" y="388171"/>
                  </a:lnTo>
                  <a:lnTo>
                    <a:pt x="443387" y="389750"/>
                  </a:lnTo>
                  <a:lnTo>
                    <a:pt x="478154" y="390802"/>
                  </a:lnTo>
                  <a:lnTo>
                    <a:pt x="514825" y="391503"/>
                  </a:lnTo>
                  <a:lnTo>
                    <a:pt x="552767" y="391971"/>
                  </a:lnTo>
                  <a:lnTo>
                    <a:pt x="592348" y="391489"/>
                  </a:lnTo>
                  <a:lnTo>
                    <a:pt x="633024" y="390374"/>
                  </a:lnTo>
                  <a:lnTo>
                    <a:pt x="674428" y="388837"/>
                  </a:lnTo>
                  <a:lnTo>
                    <a:pt x="717113" y="387018"/>
                  </a:lnTo>
                  <a:lnTo>
                    <a:pt x="760650" y="385012"/>
                  </a:lnTo>
                  <a:lnTo>
                    <a:pt x="804756" y="382881"/>
                  </a:lnTo>
                  <a:lnTo>
                    <a:pt x="849242" y="379079"/>
                  </a:lnTo>
                  <a:lnTo>
                    <a:pt x="893980" y="374163"/>
                  </a:lnTo>
                  <a:lnTo>
                    <a:pt x="938886" y="368505"/>
                  </a:lnTo>
                  <a:lnTo>
                    <a:pt x="984699" y="362351"/>
                  </a:lnTo>
                  <a:lnTo>
                    <a:pt x="1031116" y="355867"/>
                  </a:lnTo>
                  <a:lnTo>
                    <a:pt x="1077936" y="349164"/>
                  </a:lnTo>
                  <a:lnTo>
                    <a:pt x="1123436" y="341519"/>
                  </a:lnTo>
                  <a:lnTo>
                    <a:pt x="1168057" y="333249"/>
                  </a:lnTo>
                  <a:lnTo>
                    <a:pt x="1212092" y="324559"/>
                  </a:lnTo>
                  <a:lnTo>
                    <a:pt x="1254943" y="314798"/>
                  </a:lnTo>
                  <a:lnTo>
                    <a:pt x="1297003" y="304322"/>
                  </a:lnTo>
                  <a:lnTo>
                    <a:pt x="1338537" y="293369"/>
                  </a:lnTo>
                  <a:lnTo>
                    <a:pt x="1378927" y="281305"/>
                  </a:lnTo>
                  <a:lnTo>
                    <a:pt x="1418553" y="268498"/>
                  </a:lnTo>
                  <a:lnTo>
                    <a:pt x="1457671" y="255199"/>
                  </a:lnTo>
                  <a:lnTo>
                    <a:pt x="1494862" y="239982"/>
                  </a:lnTo>
                  <a:lnTo>
                    <a:pt x="1530768" y="223489"/>
                  </a:lnTo>
                  <a:lnTo>
                    <a:pt x="1565818" y="206142"/>
                  </a:lnTo>
                  <a:lnTo>
                    <a:pt x="1597916" y="187434"/>
                  </a:lnTo>
                  <a:lnTo>
                    <a:pt x="1628046" y="167819"/>
                  </a:lnTo>
                  <a:lnTo>
                    <a:pt x="1656864" y="147598"/>
                  </a:lnTo>
                  <a:lnTo>
                    <a:pt x="1684807" y="127768"/>
                  </a:lnTo>
                  <a:lnTo>
                    <a:pt x="1712167" y="108197"/>
                  </a:lnTo>
                  <a:lnTo>
                    <a:pt x="1739139" y="88800"/>
                  </a:lnTo>
                  <a:lnTo>
                    <a:pt x="1793081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146"/>
            <p:cNvSpPr/>
            <p:nvPr/>
          </p:nvSpPr>
          <p:spPr bwMode="auto">
            <a:xfrm>
              <a:off x="5709638" y="5725170"/>
              <a:ext cx="248875" cy="129893"/>
            </a:xfrm>
            <a:custGeom>
              <a:avLst/>
              <a:gdLst/>
              <a:ahLst/>
              <a:cxnLst/>
              <a:rect l="0" t="0" r="0" b="0"/>
              <a:pathLst>
                <a:path w="248875" h="129893">
                  <a:moveTo>
                    <a:pt x="41081" y="11261"/>
                  </a:moveTo>
                  <a:lnTo>
                    <a:pt x="37289" y="11261"/>
                  </a:lnTo>
                  <a:lnTo>
                    <a:pt x="27346" y="15053"/>
                  </a:lnTo>
                  <a:lnTo>
                    <a:pt x="14345" y="24996"/>
                  </a:lnTo>
                  <a:lnTo>
                    <a:pt x="4231" y="41790"/>
                  </a:lnTo>
                  <a:lnTo>
                    <a:pt x="0" y="61847"/>
                  </a:lnTo>
                  <a:lnTo>
                    <a:pt x="3480" y="94072"/>
                  </a:lnTo>
                  <a:lnTo>
                    <a:pt x="4526" y="106539"/>
                  </a:lnTo>
                  <a:lnTo>
                    <a:pt x="9223" y="117372"/>
                  </a:lnTo>
                  <a:lnTo>
                    <a:pt x="15809" y="125890"/>
                  </a:lnTo>
                  <a:lnTo>
                    <a:pt x="21383" y="129676"/>
                  </a:lnTo>
                  <a:lnTo>
                    <a:pt x="24774" y="129892"/>
                  </a:lnTo>
                  <a:lnTo>
                    <a:pt x="32775" y="128015"/>
                  </a:lnTo>
                  <a:lnTo>
                    <a:pt x="39506" y="122418"/>
                  </a:lnTo>
                  <a:lnTo>
                    <a:pt x="57689" y="94838"/>
                  </a:lnTo>
                  <a:lnTo>
                    <a:pt x="69174" y="60373"/>
                  </a:lnTo>
                  <a:lnTo>
                    <a:pt x="75293" y="26783"/>
                  </a:lnTo>
                  <a:lnTo>
                    <a:pt x="76711" y="0"/>
                  </a:lnTo>
                  <a:lnTo>
                    <a:pt x="77567" y="4926"/>
                  </a:lnTo>
                  <a:lnTo>
                    <a:pt x="84073" y="40535"/>
                  </a:lnTo>
                  <a:lnTo>
                    <a:pt x="90006" y="71854"/>
                  </a:lnTo>
                  <a:lnTo>
                    <a:pt x="94559" y="87071"/>
                  </a:lnTo>
                  <a:lnTo>
                    <a:pt x="100935" y="97840"/>
                  </a:lnTo>
                  <a:lnTo>
                    <a:pt x="105518" y="101335"/>
                  </a:lnTo>
                  <a:lnTo>
                    <a:pt x="107852" y="102267"/>
                  </a:lnTo>
                  <a:lnTo>
                    <a:pt x="110201" y="102094"/>
                  </a:lnTo>
                  <a:lnTo>
                    <a:pt x="114928" y="99785"/>
                  </a:lnTo>
                  <a:lnTo>
                    <a:pt x="141722" y="70265"/>
                  </a:lnTo>
                  <a:lnTo>
                    <a:pt x="150897" y="65266"/>
                  </a:lnTo>
                  <a:lnTo>
                    <a:pt x="160267" y="63045"/>
                  </a:lnTo>
                  <a:lnTo>
                    <a:pt x="169723" y="64174"/>
                  </a:lnTo>
                  <a:lnTo>
                    <a:pt x="186089" y="71389"/>
                  </a:lnTo>
                  <a:lnTo>
                    <a:pt x="219162" y="92616"/>
                  </a:lnTo>
                  <a:lnTo>
                    <a:pt x="247995" y="114336"/>
                  </a:lnTo>
                  <a:lnTo>
                    <a:pt x="248874" y="115697"/>
                  </a:lnTo>
                  <a:lnTo>
                    <a:pt x="248666" y="116604"/>
                  </a:lnTo>
                  <a:lnTo>
                    <a:pt x="244202" y="115495"/>
                  </a:lnTo>
                  <a:lnTo>
                    <a:pt x="233962" y="1112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147"/>
            <p:cNvSpPr/>
            <p:nvPr/>
          </p:nvSpPr>
          <p:spPr bwMode="auto">
            <a:xfrm>
              <a:off x="5615369" y="5639447"/>
              <a:ext cx="28195" cy="4117"/>
            </a:xfrm>
            <a:custGeom>
              <a:avLst/>
              <a:gdLst/>
              <a:ahLst/>
              <a:cxnLst/>
              <a:rect l="0" t="0" r="0" b="0"/>
              <a:pathLst>
                <a:path w="28195" h="4117">
                  <a:moveTo>
                    <a:pt x="13906" y="4116"/>
                  </a:moveTo>
                  <a:lnTo>
                    <a:pt x="3963" y="4116"/>
                  </a:lnTo>
                  <a:lnTo>
                    <a:pt x="2515" y="3322"/>
                  </a:lnTo>
                  <a:lnTo>
                    <a:pt x="1549" y="1999"/>
                  </a:lnTo>
                  <a:lnTo>
                    <a:pt x="906" y="323"/>
                  </a:lnTo>
                  <a:lnTo>
                    <a:pt x="477" y="0"/>
                  </a:lnTo>
                  <a:lnTo>
                    <a:pt x="191" y="578"/>
                  </a:lnTo>
                  <a:lnTo>
                    <a:pt x="0" y="1758"/>
                  </a:lnTo>
                  <a:lnTo>
                    <a:pt x="666" y="2544"/>
                  </a:lnTo>
                  <a:lnTo>
                    <a:pt x="3524" y="3417"/>
                  </a:lnTo>
                  <a:lnTo>
                    <a:pt x="28194" y="41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148"/>
            <p:cNvSpPr/>
            <p:nvPr/>
          </p:nvSpPr>
          <p:spPr bwMode="auto">
            <a:xfrm>
              <a:off x="5666074" y="5786438"/>
              <a:ext cx="33257" cy="112732"/>
            </a:xfrm>
            <a:custGeom>
              <a:avLst/>
              <a:gdLst/>
              <a:ahLst/>
              <a:cxnLst/>
              <a:rect l="0" t="0" r="0" b="0"/>
              <a:pathLst>
                <a:path w="33257" h="112732">
                  <a:moveTo>
                    <a:pt x="13207" y="0"/>
                  </a:moveTo>
                  <a:lnTo>
                    <a:pt x="9415" y="0"/>
                  </a:lnTo>
                  <a:lnTo>
                    <a:pt x="8297" y="1587"/>
                  </a:lnTo>
                  <a:lnTo>
                    <a:pt x="0" y="33585"/>
                  </a:lnTo>
                  <a:lnTo>
                    <a:pt x="4716" y="64953"/>
                  </a:lnTo>
                  <a:lnTo>
                    <a:pt x="7781" y="83803"/>
                  </a:lnTo>
                  <a:lnTo>
                    <a:pt x="14847" y="106360"/>
                  </a:lnTo>
                  <a:lnTo>
                    <a:pt x="16682" y="109007"/>
                  </a:lnTo>
                  <a:lnTo>
                    <a:pt x="20837" y="111947"/>
                  </a:lnTo>
                  <a:lnTo>
                    <a:pt x="23056" y="112731"/>
                  </a:lnTo>
                  <a:lnTo>
                    <a:pt x="25330" y="112460"/>
                  </a:lnTo>
                  <a:lnTo>
                    <a:pt x="29972" y="110042"/>
                  </a:lnTo>
                  <a:lnTo>
                    <a:pt x="31528" y="107493"/>
                  </a:lnTo>
                  <a:lnTo>
                    <a:pt x="33256" y="100427"/>
                  </a:lnTo>
                  <a:lnTo>
                    <a:pt x="27495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149"/>
            <p:cNvSpPr/>
            <p:nvPr/>
          </p:nvSpPr>
          <p:spPr bwMode="auto">
            <a:xfrm>
              <a:off x="5507831" y="5779294"/>
              <a:ext cx="128589" cy="27649"/>
            </a:xfrm>
            <a:custGeom>
              <a:avLst/>
              <a:gdLst/>
              <a:ahLst/>
              <a:cxnLst/>
              <a:rect l="0" t="0" r="0" b="0"/>
              <a:pathLst>
                <a:path w="128589" h="27649">
                  <a:moveTo>
                    <a:pt x="0" y="7144"/>
                  </a:moveTo>
                  <a:lnTo>
                    <a:pt x="0" y="20879"/>
                  </a:lnTo>
                  <a:lnTo>
                    <a:pt x="1588" y="23444"/>
                  </a:lnTo>
                  <a:lnTo>
                    <a:pt x="4234" y="25155"/>
                  </a:lnTo>
                  <a:lnTo>
                    <a:pt x="15542" y="27562"/>
                  </a:lnTo>
                  <a:lnTo>
                    <a:pt x="48878" y="27648"/>
                  </a:lnTo>
                  <a:lnTo>
                    <a:pt x="80475" y="20778"/>
                  </a:lnTo>
                  <a:lnTo>
                    <a:pt x="105601" y="11977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150"/>
            <p:cNvSpPr/>
            <p:nvPr/>
          </p:nvSpPr>
          <p:spPr bwMode="auto">
            <a:xfrm>
              <a:off x="5568222" y="5650706"/>
              <a:ext cx="75342" cy="304039"/>
            </a:xfrm>
            <a:custGeom>
              <a:avLst/>
              <a:gdLst/>
              <a:ahLst/>
              <a:cxnLst/>
              <a:rect l="0" t="0" r="0" b="0"/>
              <a:pathLst>
                <a:path w="75342" h="304039">
                  <a:moveTo>
                    <a:pt x="18191" y="0"/>
                  </a:moveTo>
                  <a:lnTo>
                    <a:pt x="14398" y="0"/>
                  </a:lnTo>
                  <a:lnTo>
                    <a:pt x="13281" y="794"/>
                  </a:lnTo>
                  <a:lnTo>
                    <a:pt x="12536" y="2117"/>
                  </a:lnTo>
                  <a:lnTo>
                    <a:pt x="12040" y="3792"/>
                  </a:lnTo>
                  <a:lnTo>
                    <a:pt x="7549" y="9943"/>
                  </a:lnTo>
                  <a:lnTo>
                    <a:pt x="2267" y="39145"/>
                  </a:lnTo>
                  <a:lnTo>
                    <a:pt x="0" y="57879"/>
                  </a:lnTo>
                  <a:lnTo>
                    <a:pt x="1639" y="82081"/>
                  </a:lnTo>
                  <a:lnTo>
                    <a:pt x="2897" y="108711"/>
                  </a:lnTo>
                  <a:lnTo>
                    <a:pt x="4249" y="136423"/>
                  </a:lnTo>
                  <a:lnTo>
                    <a:pt x="7497" y="164613"/>
                  </a:lnTo>
                  <a:lnTo>
                    <a:pt x="11585" y="193018"/>
                  </a:lnTo>
                  <a:lnTo>
                    <a:pt x="16843" y="220723"/>
                  </a:lnTo>
                  <a:lnTo>
                    <a:pt x="24470" y="246266"/>
                  </a:lnTo>
                  <a:lnTo>
                    <a:pt x="33898" y="275374"/>
                  </a:lnTo>
                  <a:lnTo>
                    <a:pt x="45511" y="295288"/>
                  </a:lnTo>
                  <a:lnTo>
                    <a:pt x="52293" y="301895"/>
                  </a:lnTo>
                  <a:lnTo>
                    <a:pt x="55213" y="303657"/>
                  </a:lnTo>
                  <a:lnTo>
                    <a:pt x="57953" y="304038"/>
                  </a:lnTo>
                  <a:lnTo>
                    <a:pt x="63115" y="302345"/>
                  </a:lnTo>
                  <a:lnTo>
                    <a:pt x="68055" y="296830"/>
                  </a:lnTo>
                  <a:lnTo>
                    <a:pt x="70483" y="293137"/>
                  </a:lnTo>
                  <a:lnTo>
                    <a:pt x="75341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2151"/>
            <p:cNvSpPr/>
            <p:nvPr/>
          </p:nvSpPr>
          <p:spPr bwMode="auto">
            <a:xfrm>
              <a:off x="5468913" y="5715000"/>
              <a:ext cx="38919" cy="28576"/>
            </a:xfrm>
            <a:custGeom>
              <a:avLst/>
              <a:gdLst/>
              <a:ahLst/>
              <a:cxnLst/>
              <a:rect l="0" t="0" r="0" b="0"/>
              <a:pathLst>
                <a:path w="38919" h="28576">
                  <a:moveTo>
                    <a:pt x="24631" y="28575"/>
                  </a:moveTo>
                  <a:lnTo>
                    <a:pt x="0" y="28575"/>
                  </a:lnTo>
                  <a:lnTo>
                    <a:pt x="1248" y="28575"/>
                  </a:lnTo>
                  <a:lnTo>
                    <a:pt x="1899" y="27781"/>
                  </a:lnTo>
                  <a:lnTo>
                    <a:pt x="3608" y="22872"/>
                  </a:lnTo>
                  <a:lnTo>
                    <a:pt x="6821" y="18632"/>
                  </a:lnTo>
                  <a:lnTo>
                    <a:pt x="28804" y="3150"/>
                  </a:lnTo>
                  <a:lnTo>
                    <a:pt x="389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152"/>
            <p:cNvSpPr/>
            <p:nvPr/>
          </p:nvSpPr>
          <p:spPr bwMode="auto">
            <a:xfrm>
              <a:off x="5473046" y="5743575"/>
              <a:ext cx="34786" cy="175908"/>
            </a:xfrm>
            <a:custGeom>
              <a:avLst/>
              <a:gdLst/>
              <a:ahLst/>
              <a:cxnLst/>
              <a:rect l="0" t="0" r="0" b="0"/>
              <a:pathLst>
                <a:path w="34786" h="175908">
                  <a:moveTo>
                    <a:pt x="27642" y="0"/>
                  </a:moveTo>
                  <a:lnTo>
                    <a:pt x="13169" y="16590"/>
                  </a:lnTo>
                  <a:lnTo>
                    <a:pt x="3793" y="37585"/>
                  </a:lnTo>
                  <a:lnTo>
                    <a:pt x="0" y="70365"/>
                  </a:lnTo>
                  <a:lnTo>
                    <a:pt x="137" y="98019"/>
                  </a:lnTo>
                  <a:lnTo>
                    <a:pt x="4775" y="133691"/>
                  </a:lnTo>
                  <a:lnTo>
                    <a:pt x="6366" y="147525"/>
                  </a:lnTo>
                  <a:lnTo>
                    <a:pt x="16069" y="169525"/>
                  </a:lnTo>
                  <a:lnTo>
                    <a:pt x="20646" y="174563"/>
                  </a:lnTo>
                  <a:lnTo>
                    <a:pt x="22978" y="175907"/>
                  </a:lnTo>
                  <a:lnTo>
                    <a:pt x="25326" y="175215"/>
                  </a:lnTo>
                  <a:lnTo>
                    <a:pt x="30052" y="170213"/>
                  </a:lnTo>
                  <a:lnTo>
                    <a:pt x="32682" y="162698"/>
                  </a:lnTo>
                  <a:lnTo>
                    <a:pt x="3478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153"/>
            <p:cNvSpPr/>
            <p:nvPr/>
          </p:nvSpPr>
          <p:spPr bwMode="auto">
            <a:xfrm>
              <a:off x="5330965" y="5786438"/>
              <a:ext cx="101911" cy="177958"/>
            </a:xfrm>
            <a:custGeom>
              <a:avLst/>
              <a:gdLst/>
              <a:ahLst/>
              <a:cxnLst/>
              <a:rect l="0" t="0" r="0" b="0"/>
              <a:pathLst>
                <a:path w="101911" h="177958">
                  <a:moveTo>
                    <a:pt x="48279" y="0"/>
                  </a:moveTo>
                  <a:lnTo>
                    <a:pt x="48279" y="3792"/>
                  </a:lnTo>
                  <a:lnTo>
                    <a:pt x="46162" y="7770"/>
                  </a:lnTo>
                  <a:lnTo>
                    <a:pt x="17973" y="43064"/>
                  </a:lnTo>
                  <a:lnTo>
                    <a:pt x="4104" y="61952"/>
                  </a:lnTo>
                  <a:lnTo>
                    <a:pt x="0" y="76211"/>
                  </a:lnTo>
                  <a:lnTo>
                    <a:pt x="218" y="79382"/>
                  </a:lnTo>
                  <a:lnTo>
                    <a:pt x="1157" y="81496"/>
                  </a:lnTo>
                  <a:lnTo>
                    <a:pt x="5111" y="84639"/>
                  </a:lnTo>
                  <a:lnTo>
                    <a:pt x="12160" y="88682"/>
                  </a:lnTo>
                  <a:lnTo>
                    <a:pt x="22700" y="88891"/>
                  </a:lnTo>
                  <a:lnTo>
                    <a:pt x="48871" y="86350"/>
                  </a:lnTo>
                  <a:lnTo>
                    <a:pt x="81087" y="91551"/>
                  </a:lnTo>
                  <a:lnTo>
                    <a:pt x="93552" y="95723"/>
                  </a:lnTo>
                  <a:lnTo>
                    <a:pt x="97511" y="98740"/>
                  </a:lnTo>
                  <a:lnTo>
                    <a:pt x="101910" y="106326"/>
                  </a:lnTo>
                  <a:lnTo>
                    <a:pt x="101748" y="117106"/>
                  </a:lnTo>
                  <a:lnTo>
                    <a:pt x="98237" y="129040"/>
                  </a:lnTo>
                  <a:lnTo>
                    <a:pt x="74809" y="158319"/>
                  </a:lnTo>
                  <a:lnTo>
                    <a:pt x="54817" y="171351"/>
                  </a:lnTo>
                  <a:lnTo>
                    <a:pt x="33225" y="177162"/>
                  </a:lnTo>
                  <a:lnTo>
                    <a:pt x="26242" y="177957"/>
                  </a:lnTo>
                  <a:lnTo>
                    <a:pt x="24063" y="175788"/>
                  </a:lnTo>
                  <a:lnTo>
                    <a:pt x="21641" y="167028"/>
                  </a:lnTo>
                  <a:lnTo>
                    <a:pt x="26848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154"/>
            <p:cNvSpPr/>
            <p:nvPr/>
          </p:nvSpPr>
          <p:spPr bwMode="auto">
            <a:xfrm>
              <a:off x="5229606" y="5848772"/>
              <a:ext cx="82527" cy="120656"/>
            </a:xfrm>
            <a:custGeom>
              <a:avLst/>
              <a:gdLst/>
              <a:ahLst/>
              <a:cxnLst/>
              <a:rect l="0" t="0" r="0" b="0"/>
              <a:pathLst>
                <a:path w="82527" h="120656">
                  <a:moveTo>
                    <a:pt x="13907" y="30534"/>
                  </a:moveTo>
                  <a:lnTo>
                    <a:pt x="13907" y="34326"/>
                  </a:lnTo>
                  <a:lnTo>
                    <a:pt x="2515" y="67555"/>
                  </a:lnTo>
                  <a:lnTo>
                    <a:pt x="0" y="98351"/>
                  </a:lnTo>
                  <a:lnTo>
                    <a:pt x="3525" y="113511"/>
                  </a:lnTo>
                  <a:lnTo>
                    <a:pt x="5398" y="116808"/>
                  </a:lnTo>
                  <a:lnTo>
                    <a:pt x="7440" y="119006"/>
                  </a:lnTo>
                  <a:lnTo>
                    <a:pt x="9596" y="120472"/>
                  </a:lnTo>
                  <a:lnTo>
                    <a:pt x="12620" y="120655"/>
                  </a:lnTo>
                  <a:lnTo>
                    <a:pt x="20214" y="118742"/>
                  </a:lnTo>
                  <a:lnTo>
                    <a:pt x="33415" y="109410"/>
                  </a:lnTo>
                  <a:lnTo>
                    <a:pt x="56829" y="79639"/>
                  </a:lnTo>
                  <a:lnTo>
                    <a:pt x="79002" y="44703"/>
                  </a:lnTo>
                  <a:lnTo>
                    <a:pt x="82526" y="30482"/>
                  </a:lnTo>
                  <a:lnTo>
                    <a:pt x="81974" y="18340"/>
                  </a:lnTo>
                  <a:lnTo>
                    <a:pt x="80716" y="12880"/>
                  </a:lnTo>
                  <a:lnTo>
                    <a:pt x="75085" y="4696"/>
                  </a:lnTo>
                  <a:lnTo>
                    <a:pt x="71361" y="1403"/>
                  </a:lnTo>
                  <a:lnTo>
                    <a:pt x="67291" y="0"/>
                  </a:lnTo>
                  <a:lnTo>
                    <a:pt x="58535" y="559"/>
                  </a:lnTo>
                  <a:lnTo>
                    <a:pt x="35069" y="8180"/>
                  </a:lnTo>
                  <a:lnTo>
                    <a:pt x="20089" y="19766"/>
                  </a:lnTo>
                  <a:lnTo>
                    <a:pt x="13215" y="28659"/>
                  </a:lnTo>
                  <a:lnTo>
                    <a:pt x="9631" y="37903"/>
                  </a:lnTo>
                  <a:lnTo>
                    <a:pt x="8674" y="42590"/>
                  </a:lnTo>
                  <a:lnTo>
                    <a:pt x="9729" y="52032"/>
                  </a:lnTo>
                  <a:lnTo>
                    <a:pt x="11122" y="56772"/>
                  </a:lnTo>
                  <a:lnTo>
                    <a:pt x="13638" y="59932"/>
                  </a:lnTo>
                  <a:lnTo>
                    <a:pt x="20666" y="63444"/>
                  </a:lnTo>
                  <a:lnTo>
                    <a:pt x="49625" y="66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3936" name="SMARTInkShape-2155"/>
            <p:cNvSpPr/>
            <p:nvPr/>
          </p:nvSpPr>
          <p:spPr bwMode="auto">
            <a:xfrm>
              <a:off x="5101156" y="5832720"/>
              <a:ext cx="83932" cy="298139"/>
            </a:xfrm>
            <a:custGeom>
              <a:avLst/>
              <a:gdLst/>
              <a:ahLst/>
              <a:cxnLst/>
              <a:rect l="0" t="0" r="0" b="0"/>
              <a:pathLst>
                <a:path w="83932" h="298139">
                  <a:moveTo>
                    <a:pt x="13769" y="46586"/>
                  </a:moveTo>
                  <a:lnTo>
                    <a:pt x="9977" y="50378"/>
                  </a:lnTo>
                  <a:lnTo>
                    <a:pt x="8859" y="50702"/>
                  </a:lnTo>
                  <a:lnTo>
                    <a:pt x="8115" y="50124"/>
                  </a:lnTo>
                  <a:lnTo>
                    <a:pt x="7618" y="48944"/>
                  </a:lnTo>
                  <a:lnTo>
                    <a:pt x="7287" y="48952"/>
                  </a:lnTo>
                  <a:lnTo>
                    <a:pt x="6919" y="51077"/>
                  </a:lnTo>
                  <a:lnTo>
                    <a:pt x="6643" y="84441"/>
                  </a:lnTo>
                  <a:lnTo>
                    <a:pt x="7424" y="111425"/>
                  </a:lnTo>
                  <a:lnTo>
                    <a:pt x="10420" y="135728"/>
                  </a:lnTo>
                  <a:lnTo>
                    <a:pt x="12280" y="160288"/>
                  </a:lnTo>
                  <a:lnTo>
                    <a:pt x="13901" y="184433"/>
                  </a:lnTo>
                  <a:lnTo>
                    <a:pt x="18483" y="219545"/>
                  </a:lnTo>
                  <a:lnTo>
                    <a:pt x="20193" y="250410"/>
                  </a:lnTo>
                  <a:lnTo>
                    <a:pt x="20770" y="282933"/>
                  </a:lnTo>
                  <a:lnTo>
                    <a:pt x="20818" y="287495"/>
                  </a:lnTo>
                  <a:lnTo>
                    <a:pt x="19262" y="291329"/>
                  </a:lnTo>
                  <a:lnTo>
                    <a:pt x="13300" y="297707"/>
                  </a:lnTo>
                  <a:lnTo>
                    <a:pt x="11075" y="298138"/>
                  </a:lnTo>
                  <a:lnTo>
                    <a:pt x="9592" y="296837"/>
                  </a:lnTo>
                  <a:lnTo>
                    <a:pt x="3419" y="279551"/>
                  </a:lnTo>
                  <a:lnTo>
                    <a:pt x="648" y="248698"/>
                  </a:lnTo>
                  <a:lnTo>
                    <a:pt x="0" y="222932"/>
                  </a:lnTo>
                  <a:lnTo>
                    <a:pt x="506" y="194812"/>
                  </a:lnTo>
                  <a:lnTo>
                    <a:pt x="3377" y="163794"/>
                  </a:lnTo>
                  <a:lnTo>
                    <a:pt x="7298" y="131487"/>
                  </a:lnTo>
                  <a:lnTo>
                    <a:pt x="12481" y="99401"/>
                  </a:lnTo>
                  <a:lnTo>
                    <a:pt x="20076" y="69265"/>
                  </a:lnTo>
                  <a:lnTo>
                    <a:pt x="28743" y="44231"/>
                  </a:lnTo>
                  <a:lnTo>
                    <a:pt x="38680" y="24108"/>
                  </a:lnTo>
                  <a:lnTo>
                    <a:pt x="51034" y="9873"/>
                  </a:lnTo>
                  <a:lnTo>
                    <a:pt x="62346" y="2488"/>
                  </a:lnTo>
                  <a:lnTo>
                    <a:pt x="67585" y="519"/>
                  </a:lnTo>
                  <a:lnTo>
                    <a:pt x="71871" y="0"/>
                  </a:lnTo>
                  <a:lnTo>
                    <a:pt x="78750" y="1539"/>
                  </a:lnTo>
                  <a:lnTo>
                    <a:pt x="80903" y="4648"/>
                  </a:lnTo>
                  <a:lnTo>
                    <a:pt x="83931" y="20402"/>
                  </a:lnTo>
                  <a:lnTo>
                    <a:pt x="82838" y="49175"/>
                  </a:lnTo>
                  <a:lnTo>
                    <a:pt x="75244" y="75928"/>
                  </a:lnTo>
                  <a:lnTo>
                    <a:pt x="58456" y="109620"/>
                  </a:lnTo>
                  <a:lnTo>
                    <a:pt x="45556" y="131915"/>
                  </a:lnTo>
                  <a:lnTo>
                    <a:pt x="40332" y="136104"/>
                  </a:lnTo>
                  <a:lnTo>
                    <a:pt x="39415" y="135634"/>
                  </a:lnTo>
                  <a:lnTo>
                    <a:pt x="43647" y="121355"/>
                  </a:lnTo>
                  <a:lnTo>
                    <a:pt x="49488" y="1037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3937" name="SMARTInkShape-2156"/>
            <p:cNvSpPr/>
            <p:nvPr/>
          </p:nvSpPr>
          <p:spPr bwMode="auto">
            <a:xfrm>
              <a:off x="4172943" y="5915025"/>
              <a:ext cx="720527" cy="283849"/>
            </a:xfrm>
            <a:custGeom>
              <a:avLst/>
              <a:gdLst/>
              <a:ahLst/>
              <a:cxnLst/>
              <a:rect l="0" t="0" r="0" b="0"/>
              <a:pathLst>
                <a:path w="720527" h="283849">
                  <a:moveTo>
                    <a:pt x="6151" y="242888"/>
                  </a:moveTo>
                  <a:lnTo>
                    <a:pt x="6151" y="229887"/>
                  </a:lnTo>
                  <a:lnTo>
                    <a:pt x="0" y="222562"/>
                  </a:lnTo>
                  <a:lnTo>
                    <a:pt x="463" y="222193"/>
                  </a:lnTo>
                  <a:lnTo>
                    <a:pt x="5245" y="221553"/>
                  </a:lnTo>
                  <a:lnTo>
                    <a:pt x="5547" y="222315"/>
                  </a:lnTo>
                  <a:lnTo>
                    <a:pt x="5882" y="225278"/>
                  </a:lnTo>
                  <a:lnTo>
                    <a:pt x="39368" y="257685"/>
                  </a:lnTo>
                  <a:lnTo>
                    <a:pt x="69262" y="272496"/>
                  </a:lnTo>
                  <a:lnTo>
                    <a:pt x="94526" y="279330"/>
                  </a:lnTo>
                  <a:lnTo>
                    <a:pt x="127979" y="282897"/>
                  </a:lnTo>
                  <a:lnTo>
                    <a:pt x="146901" y="283848"/>
                  </a:lnTo>
                  <a:lnTo>
                    <a:pt x="168246" y="282894"/>
                  </a:lnTo>
                  <a:lnTo>
                    <a:pt x="191208" y="280671"/>
                  </a:lnTo>
                  <a:lnTo>
                    <a:pt x="215248" y="277602"/>
                  </a:lnTo>
                  <a:lnTo>
                    <a:pt x="240798" y="271587"/>
                  </a:lnTo>
                  <a:lnTo>
                    <a:pt x="267358" y="263608"/>
                  </a:lnTo>
                  <a:lnTo>
                    <a:pt x="294589" y="254319"/>
                  </a:lnTo>
                  <a:lnTo>
                    <a:pt x="322268" y="243365"/>
                  </a:lnTo>
                  <a:lnTo>
                    <a:pt x="350245" y="231300"/>
                  </a:lnTo>
                  <a:lnTo>
                    <a:pt x="378422" y="218494"/>
                  </a:lnTo>
                  <a:lnTo>
                    <a:pt x="407525" y="204400"/>
                  </a:lnTo>
                  <a:lnTo>
                    <a:pt x="437247" y="189448"/>
                  </a:lnTo>
                  <a:lnTo>
                    <a:pt x="467379" y="173923"/>
                  </a:lnTo>
                  <a:lnTo>
                    <a:pt x="496199" y="158017"/>
                  </a:lnTo>
                  <a:lnTo>
                    <a:pt x="524143" y="141858"/>
                  </a:lnTo>
                  <a:lnTo>
                    <a:pt x="551504" y="125528"/>
                  </a:lnTo>
                  <a:lnTo>
                    <a:pt x="576888" y="109085"/>
                  </a:lnTo>
                  <a:lnTo>
                    <a:pt x="600955" y="92567"/>
                  </a:lnTo>
                  <a:lnTo>
                    <a:pt x="624143" y="75999"/>
                  </a:lnTo>
                  <a:lnTo>
                    <a:pt x="645158" y="60191"/>
                  </a:lnTo>
                  <a:lnTo>
                    <a:pt x="664725" y="44890"/>
                  </a:lnTo>
                  <a:lnTo>
                    <a:pt x="695725" y="19951"/>
                  </a:lnTo>
                  <a:lnTo>
                    <a:pt x="72052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0"/>
            <a:ext cx="8716962" cy="781050"/>
          </a:xfrm>
        </p:spPr>
        <p:txBody>
          <a:bodyPr/>
          <a:lstStyle/>
          <a:p>
            <a:r>
              <a:rPr lang="en-US" dirty="0" smtClean="0"/>
              <a:t>Figure 4.26 Handles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9144000" cy="31450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3390900"/>
            <a:ext cx="748665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928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513" y="1524000"/>
            <a:ext cx="8689954" cy="4423306"/>
          </a:xfrm>
          <a:prstGeom prst="rect">
            <a:avLst/>
          </a:prstGeom>
        </p:spPr>
      </p:pic>
      <p:sp>
        <p:nvSpPr>
          <p:cNvPr id="57" name="SMARTInkShape-2294"/>
          <p:cNvSpPr/>
          <p:nvPr/>
        </p:nvSpPr>
        <p:spPr bwMode="auto">
          <a:xfrm>
            <a:off x="4887468" y="5172325"/>
            <a:ext cx="977048" cy="164029"/>
          </a:xfrm>
          <a:custGeom>
            <a:avLst/>
            <a:gdLst/>
            <a:ahLst/>
            <a:cxnLst/>
            <a:rect l="0" t="0" r="0" b="0"/>
            <a:pathLst>
              <a:path w="977048" h="164029">
                <a:moveTo>
                  <a:pt x="63152" y="128338"/>
                </a:moveTo>
                <a:lnTo>
                  <a:pt x="63152" y="134488"/>
                </a:lnTo>
                <a:lnTo>
                  <a:pt x="62357" y="134819"/>
                </a:lnTo>
                <a:lnTo>
                  <a:pt x="36276" y="136273"/>
                </a:lnTo>
                <a:lnTo>
                  <a:pt x="28817" y="140389"/>
                </a:lnTo>
                <a:lnTo>
                  <a:pt x="11729" y="142331"/>
                </a:lnTo>
                <a:lnTo>
                  <a:pt x="9820" y="143223"/>
                </a:lnTo>
                <a:lnTo>
                  <a:pt x="8546" y="144611"/>
                </a:lnTo>
                <a:lnTo>
                  <a:pt x="7698" y="146330"/>
                </a:lnTo>
                <a:lnTo>
                  <a:pt x="6339" y="147477"/>
                </a:lnTo>
                <a:lnTo>
                  <a:pt x="2711" y="148749"/>
                </a:lnTo>
                <a:lnTo>
                  <a:pt x="1427" y="149883"/>
                </a:lnTo>
                <a:lnTo>
                  <a:pt x="0" y="153258"/>
                </a:lnTo>
                <a:lnTo>
                  <a:pt x="412" y="154477"/>
                </a:lnTo>
                <a:lnTo>
                  <a:pt x="1481" y="155289"/>
                </a:lnTo>
                <a:lnTo>
                  <a:pt x="2988" y="155830"/>
                </a:lnTo>
                <a:lnTo>
                  <a:pt x="3992" y="156985"/>
                </a:lnTo>
                <a:lnTo>
                  <a:pt x="5109" y="160384"/>
                </a:lnTo>
                <a:lnTo>
                  <a:pt x="7787" y="161608"/>
                </a:lnTo>
                <a:lnTo>
                  <a:pt x="38388" y="163841"/>
                </a:lnTo>
                <a:lnTo>
                  <a:pt x="64192" y="163992"/>
                </a:lnTo>
                <a:lnTo>
                  <a:pt x="88220" y="164028"/>
                </a:lnTo>
                <a:lnTo>
                  <a:pt x="116890" y="159811"/>
                </a:lnTo>
                <a:lnTo>
                  <a:pt x="148948" y="153438"/>
                </a:lnTo>
                <a:lnTo>
                  <a:pt x="184362" y="147960"/>
                </a:lnTo>
                <a:lnTo>
                  <a:pt x="204283" y="145388"/>
                </a:lnTo>
                <a:lnTo>
                  <a:pt x="225502" y="142879"/>
                </a:lnTo>
                <a:lnTo>
                  <a:pt x="247585" y="140414"/>
                </a:lnTo>
                <a:lnTo>
                  <a:pt x="271038" y="136388"/>
                </a:lnTo>
                <a:lnTo>
                  <a:pt x="295405" y="131323"/>
                </a:lnTo>
                <a:lnTo>
                  <a:pt x="320380" y="125566"/>
                </a:lnTo>
                <a:lnTo>
                  <a:pt x="345762" y="120140"/>
                </a:lnTo>
                <a:lnTo>
                  <a:pt x="371414" y="114935"/>
                </a:lnTo>
                <a:lnTo>
                  <a:pt x="397247" y="109877"/>
                </a:lnTo>
                <a:lnTo>
                  <a:pt x="423995" y="104918"/>
                </a:lnTo>
                <a:lnTo>
                  <a:pt x="451351" y="100024"/>
                </a:lnTo>
                <a:lnTo>
                  <a:pt x="479113" y="95174"/>
                </a:lnTo>
                <a:lnTo>
                  <a:pt x="507146" y="89560"/>
                </a:lnTo>
                <a:lnTo>
                  <a:pt x="535360" y="83436"/>
                </a:lnTo>
                <a:lnTo>
                  <a:pt x="563695" y="76972"/>
                </a:lnTo>
                <a:lnTo>
                  <a:pt x="592903" y="70281"/>
                </a:lnTo>
                <a:lnTo>
                  <a:pt x="622694" y="63440"/>
                </a:lnTo>
                <a:lnTo>
                  <a:pt x="652873" y="56497"/>
                </a:lnTo>
                <a:lnTo>
                  <a:pt x="681724" y="50281"/>
                </a:lnTo>
                <a:lnTo>
                  <a:pt x="709689" y="44550"/>
                </a:lnTo>
                <a:lnTo>
                  <a:pt x="737064" y="39142"/>
                </a:lnTo>
                <a:lnTo>
                  <a:pt x="763251" y="33949"/>
                </a:lnTo>
                <a:lnTo>
                  <a:pt x="788647" y="28899"/>
                </a:lnTo>
                <a:lnTo>
                  <a:pt x="813515" y="23945"/>
                </a:lnTo>
                <a:lnTo>
                  <a:pt x="835649" y="19055"/>
                </a:lnTo>
                <a:lnTo>
                  <a:pt x="855962" y="14208"/>
                </a:lnTo>
                <a:lnTo>
                  <a:pt x="875060" y="9388"/>
                </a:lnTo>
                <a:lnTo>
                  <a:pt x="908981" y="4034"/>
                </a:lnTo>
                <a:lnTo>
                  <a:pt x="937550" y="1654"/>
                </a:lnTo>
                <a:lnTo>
                  <a:pt x="971060" y="126"/>
                </a:lnTo>
                <a:lnTo>
                  <a:pt x="975605" y="0"/>
                </a:lnTo>
                <a:lnTo>
                  <a:pt x="977047" y="711"/>
                </a:lnTo>
                <a:lnTo>
                  <a:pt x="976421" y="1979"/>
                </a:lnTo>
                <a:lnTo>
                  <a:pt x="948977" y="2118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8" name="SMARTInkShape-2295"/>
          <p:cNvSpPr/>
          <p:nvPr/>
        </p:nvSpPr>
        <p:spPr bwMode="auto">
          <a:xfrm>
            <a:off x="4429125" y="5236370"/>
            <a:ext cx="14289" cy="14286"/>
          </a:xfrm>
          <a:custGeom>
            <a:avLst/>
            <a:gdLst/>
            <a:ahLst/>
            <a:cxnLst/>
            <a:rect l="0" t="0" r="0" b="0"/>
            <a:pathLst>
              <a:path w="14289" h="14286">
                <a:moveTo>
                  <a:pt x="7144" y="14285"/>
                </a:moveTo>
                <a:lnTo>
                  <a:pt x="294" y="7437"/>
                </a:lnTo>
                <a:lnTo>
                  <a:pt x="1" y="25"/>
                </a:lnTo>
                <a:lnTo>
                  <a:pt x="0" y="6849"/>
                </a:lnTo>
                <a:lnTo>
                  <a:pt x="0" y="286"/>
                </a:lnTo>
                <a:lnTo>
                  <a:pt x="1428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1" name="SMARTInkShape-Group673"/>
          <p:cNvGrpSpPr/>
          <p:nvPr/>
        </p:nvGrpSpPr>
        <p:grpSpPr>
          <a:xfrm>
            <a:off x="1943100" y="5179220"/>
            <a:ext cx="264320" cy="42837"/>
            <a:chOff x="1943100" y="5179220"/>
            <a:chExt cx="264320" cy="42837"/>
          </a:xfrm>
        </p:grpSpPr>
        <p:sp>
          <p:nvSpPr>
            <p:cNvPr id="59" name="SMARTInkShape-2296"/>
            <p:cNvSpPr/>
            <p:nvPr/>
          </p:nvSpPr>
          <p:spPr bwMode="auto">
            <a:xfrm>
              <a:off x="2193139" y="5193505"/>
              <a:ext cx="14281" cy="28552"/>
            </a:xfrm>
            <a:custGeom>
              <a:avLst/>
              <a:gdLst/>
              <a:ahLst/>
              <a:cxnLst/>
              <a:rect l="0" t="0" r="0" b="0"/>
              <a:pathLst>
                <a:path w="14281" h="28552">
                  <a:moveTo>
                    <a:pt x="7136" y="21433"/>
                  </a:moveTo>
                  <a:lnTo>
                    <a:pt x="14254" y="28551"/>
                  </a:lnTo>
                  <a:lnTo>
                    <a:pt x="14279" y="21726"/>
                  </a:lnTo>
                  <a:lnTo>
                    <a:pt x="14280" y="27609"/>
                  </a:lnTo>
                  <a:lnTo>
                    <a:pt x="13486" y="27931"/>
                  </a:lnTo>
                  <a:lnTo>
                    <a:pt x="10487" y="28289"/>
                  </a:lnTo>
                  <a:lnTo>
                    <a:pt x="9370" y="27591"/>
                  </a:lnTo>
                  <a:lnTo>
                    <a:pt x="8625" y="26331"/>
                  </a:lnTo>
                  <a:lnTo>
                    <a:pt x="7144" y="21457"/>
                  </a:lnTo>
                  <a:lnTo>
                    <a:pt x="7136" y="323"/>
                  </a:lnTo>
                  <a:lnTo>
                    <a:pt x="286" y="9"/>
                  </a:lnTo>
                  <a:lnTo>
                    <a:pt x="0" y="6851"/>
                  </a:lnTo>
                  <a:lnTo>
                    <a:pt x="3787" y="7058"/>
                  </a:lnTo>
                  <a:lnTo>
                    <a:pt x="4903" y="6293"/>
                  </a:lnTo>
                  <a:lnTo>
                    <a:pt x="5648" y="4990"/>
                  </a:lnTo>
                  <a:lnTo>
                    <a:pt x="713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2297"/>
            <p:cNvSpPr/>
            <p:nvPr/>
          </p:nvSpPr>
          <p:spPr bwMode="auto">
            <a:xfrm>
              <a:off x="1943100" y="5179220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0" y="28575"/>
                  </a:moveTo>
                  <a:lnTo>
                    <a:pt x="0" y="7151"/>
                  </a:lnTo>
                  <a:lnTo>
                    <a:pt x="0" y="14199"/>
                  </a:lnTo>
                  <a:lnTo>
                    <a:pt x="0" y="10468"/>
                  </a:lnTo>
                  <a:lnTo>
                    <a:pt x="794" y="9360"/>
                  </a:lnTo>
                  <a:lnTo>
                    <a:pt x="3792" y="8128"/>
                  </a:lnTo>
                  <a:lnTo>
                    <a:pt x="4910" y="7006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2" name="SMARTInkShape-2298"/>
          <p:cNvSpPr/>
          <p:nvPr/>
        </p:nvSpPr>
        <p:spPr bwMode="auto">
          <a:xfrm>
            <a:off x="2035969" y="4860198"/>
            <a:ext cx="355857" cy="427644"/>
          </a:xfrm>
          <a:custGeom>
            <a:avLst/>
            <a:gdLst/>
            <a:ahLst/>
            <a:cxnLst/>
            <a:rect l="0" t="0" r="0" b="0"/>
            <a:pathLst>
              <a:path w="355857" h="427644">
                <a:moveTo>
                  <a:pt x="0" y="240440"/>
                </a:moveTo>
                <a:lnTo>
                  <a:pt x="0" y="267911"/>
                </a:lnTo>
                <a:lnTo>
                  <a:pt x="3792" y="297703"/>
                </a:lnTo>
                <a:lnTo>
                  <a:pt x="9943" y="331666"/>
                </a:lnTo>
                <a:lnTo>
                  <a:pt x="24377" y="366865"/>
                </a:lnTo>
                <a:lnTo>
                  <a:pt x="43735" y="398637"/>
                </a:lnTo>
                <a:lnTo>
                  <a:pt x="61771" y="412085"/>
                </a:lnTo>
                <a:lnTo>
                  <a:pt x="94238" y="424118"/>
                </a:lnTo>
                <a:lnTo>
                  <a:pt x="117289" y="427643"/>
                </a:lnTo>
                <a:lnTo>
                  <a:pt x="140764" y="423918"/>
                </a:lnTo>
                <a:lnTo>
                  <a:pt x="166543" y="414854"/>
                </a:lnTo>
                <a:lnTo>
                  <a:pt x="193081" y="402096"/>
                </a:lnTo>
                <a:lnTo>
                  <a:pt x="218105" y="385841"/>
                </a:lnTo>
                <a:lnTo>
                  <a:pt x="242456" y="365916"/>
                </a:lnTo>
                <a:lnTo>
                  <a:pt x="265715" y="342244"/>
                </a:lnTo>
                <a:lnTo>
                  <a:pt x="286635" y="313203"/>
                </a:lnTo>
                <a:lnTo>
                  <a:pt x="304399" y="283891"/>
                </a:lnTo>
                <a:lnTo>
                  <a:pt x="319439" y="254195"/>
                </a:lnTo>
                <a:lnTo>
                  <a:pt x="331414" y="222476"/>
                </a:lnTo>
                <a:lnTo>
                  <a:pt x="342028" y="189858"/>
                </a:lnTo>
                <a:lnTo>
                  <a:pt x="350450" y="157634"/>
                </a:lnTo>
                <a:lnTo>
                  <a:pt x="354193" y="127437"/>
                </a:lnTo>
                <a:lnTo>
                  <a:pt x="355856" y="98140"/>
                </a:lnTo>
                <a:lnTo>
                  <a:pt x="355008" y="70834"/>
                </a:lnTo>
                <a:lnTo>
                  <a:pt x="349340" y="48113"/>
                </a:lnTo>
                <a:lnTo>
                  <a:pt x="333431" y="21265"/>
                </a:lnTo>
                <a:lnTo>
                  <a:pt x="316202" y="9943"/>
                </a:lnTo>
                <a:lnTo>
                  <a:pt x="294522" y="3059"/>
                </a:lnTo>
                <a:lnTo>
                  <a:pt x="269011" y="0"/>
                </a:lnTo>
                <a:lnTo>
                  <a:pt x="241798" y="4990"/>
                </a:lnTo>
                <a:lnTo>
                  <a:pt x="213034" y="15145"/>
                </a:lnTo>
                <a:lnTo>
                  <a:pt x="181730" y="27596"/>
                </a:lnTo>
                <a:lnTo>
                  <a:pt x="151412" y="43184"/>
                </a:lnTo>
                <a:lnTo>
                  <a:pt x="107156" y="6899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3" name="SMARTInkShape-2299"/>
          <p:cNvSpPr/>
          <p:nvPr/>
        </p:nvSpPr>
        <p:spPr bwMode="auto">
          <a:xfrm>
            <a:off x="2017403" y="4509250"/>
            <a:ext cx="393428" cy="458983"/>
          </a:xfrm>
          <a:custGeom>
            <a:avLst/>
            <a:gdLst/>
            <a:ahLst/>
            <a:cxnLst/>
            <a:rect l="0" t="0" r="0" b="0"/>
            <a:pathLst>
              <a:path w="393428" h="458983">
                <a:moveTo>
                  <a:pt x="304316" y="62750"/>
                </a:moveTo>
                <a:lnTo>
                  <a:pt x="300523" y="62750"/>
                </a:lnTo>
                <a:lnTo>
                  <a:pt x="299406" y="61956"/>
                </a:lnTo>
                <a:lnTo>
                  <a:pt x="298661" y="60633"/>
                </a:lnTo>
                <a:lnTo>
                  <a:pt x="293674" y="49015"/>
                </a:lnTo>
                <a:lnTo>
                  <a:pt x="280621" y="32444"/>
                </a:lnTo>
                <a:lnTo>
                  <a:pt x="259765" y="13219"/>
                </a:lnTo>
                <a:lnTo>
                  <a:pt x="251178" y="8986"/>
                </a:lnTo>
                <a:lnTo>
                  <a:pt x="218547" y="144"/>
                </a:lnTo>
                <a:lnTo>
                  <a:pt x="208252" y="0"/>
                </a:lnTo>
                <a:lnTo>
                  <a:pt x="173213" y="10707"/>
                </a:lnTo>
                <a:lnTo>
                  <a:pt x="139679" y="26107"/>
                </a:lnTo>
                <a:lnTo>
                  <a:pt x="109901" y="50771"/>
                </a:lnTo>
                <a:lnTo>
                  <a:pt x="78764" y="81286"/>
                </a:lnTo>
                <a:lnTo>
                  <a:pt x="55188" y="108547"/>
                </a:lnTo>
                <a:lnTo>
                  <a:pt x="36913" y="136733"/>
                </a:lnTo>
                <a:lnTo>
                  <a:pt x="21444" y="165192"/>
                </a:lnTo>
                <a:lnTo>
                  <a:pt x="6807" y="197525"/>
                </a:lnTo>
                <a:lnTo>
                  <a:pt x="0" y="232241"/>
                </a:lnTo>
                <a:lnTo>
                  <a:pt x="525" y="257936"/>
                </a:lnTo>
                <a:lnTo>
                  <a:pt x="4198" y="285231"/>
                </a:lnTo>
                <a:lnTo>
                  <a:pt x="11121" y="313236"/>
                </a:lnTo>
                <a:lnTo>
                  <a:pt x="21607" y="341559"/>
                </a:lnTo>
                <a:lnTo>
                  <a:pt x="34999" y="369227"/>
                </a:lnTo>
                <a:lnTo>
                  <a:pt x="51534" y="394754"/>
                </a:lnTo>
                <a:lnTo>
                  <a:pt x="82485" y="427645"/>
                </a:lnTo>
                <a:lnTo>
                  <a:pt x="107299" y="443472"/>
                </a:lnTo>
                <a:lnTo>
                  <a:pt x="134203" y="454209"/>
                </a:lnTo>
                <a:lnTo>
                  <a:pt x="162035" y="458982"/>
                </a:lnTo>
                <a:lnTo>
                  <a:pt x="190280" y="456869"/>
                </a:lnTo>
                <a:lnTo>
                  <a:pt x="218708" y="449052"/>
                </a:lnTo>
                <a:lnTo>
                  <a:pt x="247218" y="434994"/>
                </a:lnTo>
                <a:lnTo>
                  <a:pt x="277881" y="416046"/>
                </a:lnTo>
                <a:lnTo>
                  <a:pt x="307648" y="392808"/>
                </a:lnTo>
                <a:lnTo>
                  <a:pt x="331461" y="363959"/>
                </a:lnTo>
                <a:lnTo>
                  <a:pt x="352628" y="330500"/>
                </a:lnTo>
                <a:lnTo>
                  <a:pt x="362718" y="312687"/>
                </a:lnTo>
                <a:lnTo>
                  <a:pt x="371032" y="294463"/>
                </a:lnTo>
                <a:lnTo>
                  <a:pt x="378162" y="275963"/>
                </a:lnTo>
                <a:lnTo>
                  <a:pt x="384503" y="257279"/>
                </a:lnTo>
                <a:lnTo>
                  <a:pt x="388730" y="238473"/>
                </a:lnTo>
                <a:lnTo>
                  <a:pt x="391548" y="219587"/>
                </a:lnTo>
                <a:lnTo>
                  <a:pt x="393427" y="200645"/>
                </a:lnTo>
                <a:lnTo>
                  <a:pt x="391281" y="166899"/>
                </a:lnTo>
                <a:lnTo>
                  <a:pt x="384242" y="136820"/>
                </a:lnTo>
                <a:lnTo>
                  <a:pt x="373176" y="110222"/>
                </a:lnTo>
                <a:lnTo>
                  <a:pt x="349766" y="80520"/>
                </a:lnTo>
                <a:lnTo>
                  <a:pt x="327691" y="68531"/>
                </a:lnTo>
                <a:lnTo>
                  <a:pt x="301211" y="62144"/>
                </a:lnTo>
                <a:lnTo>
                  <a:pt x="270921" y="61952"/>
                </a:lnTo>
                <a:lnTo>
                  <a:pt x="240022" y="6275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4" name="SMARTInkShape-2300"/>
          <p:cNvSpPr/>
          <p:nvPr/>
        </p:nvSpPr>
        <p:spPr bwMode="auto">
          <a:xfrm>
            <a:off x="6009294" y="4466265"/>
            <a:ext cx="1505932" cy="77161"/>
          </a:xfrm>
          <a:custGeom>
            <a:avLst/>
            <a:gdLst/>
            <a:ahLst/>
            <a:cxnLst/>
            <a:rect l="0" t="0" r="0" b="0"/>
            <a:pathLst>
              <a:path w="1505932" h="77161">
                <a:moveTo>
                  <a:pt x="27176" y="77160"/>
                </a:moveTo>
                <a:lnTo>
                  <a:pt x="23383" y="77160"/>
                </a:lnTo>
                <a:lnTo>
                  <a:pt x="19404" y="75043"/>
                </a:lnTo>
                <a:lnTo>
                  <a:pt x="14990" y="72251"/>
                </a:lnTo>
                <a:lnTo>
                  <a:pt x="8042" y="69884"/>
                </a:lnTo>
                <a:lnTo>
                  <a:pt x="0" y="63953"/>
                </a:lnTo>
                <a:lnTo>
                  <a:pt x="327" y="63593"/>
                </a:lnTo>
                <a:lnTo>
                  <a:pt x="11661" y="62936"/>
                </a:lnTo>
                <a:lnTo>
                  <a:pt x="46363" y="62875"/>
                </a:lnTo>
                <a:lnTo>
                  <a:pt x="79943" y="68527"/>
                </a:lnTo>
                <a:lnTo>
                  <a:pt x="108691" y="69575"/>
                </a:lnTo>
                <a:lnTo>
                  <a:pt x="131667" y="70614"/>
                </a:lnTo>
                <a:lnTo>
                  <a:pt x="157753" y="73721"/>
                </a:lnTo>
                <a:lnTo>
                  <a:pt x="187339" y="75632"/>
                </a:lnTo>
                <a:lnTo>
                  <a:pt x="219803" y="75687"/>
                </a:lnTo>
                <a:lnTo>
                  <a:pt x="255397" y="73066"/>
                </a:lnTo>
                <a:lnTo>
                  <a:pt x="274573" y="72049"/>
                </a:lnTo>
                <a:lnTo>
                  <a:pt x="294501" y="71372"/>
                </a:lnTo>
                <a:lnTo>
                  <a:pt x="314929" y="70920"/>
                </a:lnTo>
                <a:lnTo>
                  <a:pt x="335692" y="69825"/>
                </a:lnTo>
                <a:lnTo>
                  <a:pt x="356679" y="68301"/>
                </a:lnTo>
                <a:lnTo>
                  <a:pt x="377813" y="66492"/>
                </a:lnTo>
                <a:lnTo>
                  <a:pt x="399840" y="64492"/>
                </a:lnTo>
                <a:lnTo>
                  <a:pt x="422461" y="62364"/>
                </a:lnTo>
                <a:lnTo>
                  <a:pt x="445481" y="60153"/>
                </a:lnTo>
                <a:lnTo>
                  <a:pt x="468764" y="57090"/>
                </a:lnTo>
                <a:lnTo>
                  <a:pt x="492224" y="53461"/>
                </a:lnTo>
                <a:lnTo>
                  <a:pt x="515802" y="49455"/>
                </a:lnTo>
                <a:lnTo>
                  <a:pt x="540251" y="45196"/>
                </a:lnTo>
                <a:lnTo>
                  <a:pt x="565281" y="40770"/>
                </a:lnTo>
                <a:lnTo>
                  <a:pt x="590700" y="36231"/>
                </a:lnTo>
                <a:lnTo>
                  <a:pt x="615583" y="32412"/>
                </a:lnTo>
                <a:lnTo>
                  <a:pt x="640109" y="29071"/>
                </a:lnTo>
                <a:lnTo>
                  <a:pt x="664398" y="26051"/>
                </a:lnTo>
                <a:lnTo>
                  <a:pt x="688527" y="23244"/>
                </a:lnTo>
                <a:lnTo>
                  <a:pt x="712552" y="20578"/>
                </a:lnTo>
                <a:lnTo>
                  <a:pt x="736505" y="18007"/>
                </a:lnTo>
                <a:lnTo>
                  <a:pt x="761206" y="15500"/>
                </a:lnTo>
                <a:lnTo>
                  <a:pt x="786404" y="13034"/>
                </a:lnTo>
                <a:lnTo>
                  <a:pt x="811934" y="10597"/>
                </a:lnTo>
                <a:lnTo>
                  <a:pt x="837685" y="8179"/>
                </a:lnTo>
                <a:lnTo>
                  <a:pt x="863583" y="5772"/>
                </a:lnTo>
                <a:lnTo>
                  <a:pt x="889580" y="3375"/>
                </a:lnTo>
                <a:lnTo>
                  <a:pt x="915643" y="1776"/>
                </a:lnTo>
                <a:lnTo>
                  <a:pt x="941749" y="710"/>
                </a:lnTo>
                <a:lnTo>
                  <a:pt x="967885" y="0"/>
                </a:lnTo>
                <a:lnTo>
                  <a:pt x="994040" y="320"/>
                </a:lnTo>
                <a:lnTo>
                  <a:pt x="1020208" y="1327"/>
                </a:lnTo>
                <a:lnTo>
                  <a:pt x="1046385" y="2792"/>
                </a:lnTo>
                <a:lnTo>
                  <a:pt x="1071773" y="3769"/>
                </a:lnTo>
                <a:lnTo>
                  <a:pt x="1096636" y="4420"/>
                </a:lnTo>
                <a:lnTo>
                  <a:pt x="1121148" y="4854"/>
                </a:lnTo>
                <a:lnTo>
                  <a:pt x="1144634" y="5144"/>
                </a:lnTo>
                <a:lnTo>
                  <a:pt x="1167435" y="5336"/>
                </a:lnTo>
                <a:lnTo>
                  <a:pt x="1189780" y="5465"/>
                </a:lnTo>
                <a:lnTo>
                  <a:pt x="1211820" y="5551"/>
                </a:lnTo>
                <a:lnTo>
                  <a:pt x="1233657" y="5608"/>
                </a:lnTo>
                <a:lnTo>
                  <a:pt x="1255359" y="5647"/>
                </a:lnTo>
                <a:lnTo>
                  <a:pt x="1276176" y="6465"/>
                </a:lnTo>
                <a:lnTo>
                  <a:pt x="1296405" y="7805"/>
                </a:lnTo>
                <a:lnTo>
                  <a:pt x="1316241" y="9492"/>
                </a:lnTo>
                <a:lnTo>
                  <a:pt x="1336608" y="10617"/>
                </a:lnTo>
                <a:lnTo>
                  <a:pt x="1357331" y="11367"/>
                </a:lnTo>
                <a:lnTo>
                  <a:pt x="1378289" y="11867"/>
                </a:lnTo>
                <a:lnTo>
                  <a:pt x="1397024" y="12200"/>
                </a:lnTo>
                <a:lnTo>
                  <a:pt x="1430540" y="12570"/>
                </a:lnTo>
                <a:lnTo>
                  <a:pt x="1461311" y="10618"/>
                </a:lnTo>
                <a:lnTo>
                  <a:pt x="1505931" y="572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5" name="SMARTInkShape-2301"/>
          <p:cNvSpPr/>
          <p:nvPr/>
        </p:nvSpPr>
        <p:spPr bwMode="auto">
          <a:xfrm>
            <a:off x="5869645" y="3736610"/>
            <a:ext cx="1445086" cy="512473"/>
          </a:xfrm>
          <a:custGeom>
            <a:avLst/>
            <a:gdLst/>
            <a:ahLst/>
            <a:cxnLst/>
            <a:rect l="0" t="0" r="0" b="0"/>
            <a:pathLst>
              <a:path w="1445086" h="512473">
                <a:moveTo>
                  <a:pt x="1331255" y="128159"/>
                </a:moveTo>
                <a:lnTo>
                  <a:pt x="1337406" y="128159"/>
                </a:lnTo>
                <a:lnTo>
                  <a:pt x="1337737" y="127365"/>
                </a:lnTo>
                <a:lnTo>
                  <a:pt x="1338104" y="124367"/>
                </a:lnTo>
                <a:lnTo>
                  <a:pt x="1337409" y="123249"/>
                </a:lnTo>
                <a:lnTo>
                  <a:pt x="1336152" y="122504"/>
                </a:lnTo>
                <a:lnTo>
                  <a:pt x="1334519" y="122008"/>
                </a:lnTo>
                <a:lnTo>
                  <a:pt x="1323914" y="115491"/>
                </a:lnTo>
                <a:lnTo>
                  <a:pt x="1321598" y="114951"/>
                </a:lnTo>
                <a:lnTo>
                  <a:pt x="1289250" y="99440"/>
                </a:lnTo>
                <a:lnTo>
                  <a:pt x="1278455" y="95551"/>
                </a:lnTo>
                <a:lnTo>
                  <a:pt x="1250005" y="90938"/>
                </a:lnTo>
                <a:lnTo>
                  <a:pt x="1223308" y="84851"/>
                </a:lnTo>
                <a:lnTo>
                  <a:pt x="1195290" y="78021"/>
                </a:lnTo>
                <a:lnTo>
                  <a:pt x="1164763" y="68853"/>
                </a:lnTo>
                <a:lnTo>
                  <a:pt x="1130582" y="58199"/>
                </a:lnTo>
                <a:lnTo>
                  <a:pt x="1095319" y="47899"/>
                </a:lnTo>
                <a:lnTo>
                  <a:pt x="1070026" y="39306"/>
                </a:lnTo>
                <a:lnTo>
                  <a:pt x="1040263" y="30196"/>
                </a:lnTo>
                <a:lnTo>
                  <a:pt x="1008515" y="22972"/>
                </a:lnTo>
                <a:lnTo>
                  <a:pt x="975090" y="17115"/>
                </a:lnTo>
                <a:lnTo>
                  <a:pt x="957286" y="14442"/>
                </a:lnTo>
                <a:lnTo>
                  <a:pt x="939067" y="11867"/>
                </a:lnTo>
                <a:lnTo>
                  <a:pt x="920572" y="9356"/>
                </a:lnTo>
                <a:lnTo>
                  <a:pt x="901891" y="6888"/>
                </a:lnTo>
                <a:lnTo>
                  <a:pt x="883088" y="4449"/>
                </a:lnTo>
                <a:lnTo>
                  <a:pt x="862615" y="2823"/>
                </a:lnTo>
                <a:lnTo>
                  <a:pt x="841028" y="1739"/>
                </a:lnTo>
                <a:lnTo>
                  <a:pt x="818699" y="1017"/>
                </a:lnTo>
                <a:lnTo>
                  <a:pt x="795876" y="535"/>
                </a:lnTo>
                <a:lnTo>
                  <a:pt x="772723" y="213"/>
                </a:lnTo>
                <a:lnTo>
                  <a:pt x="749350" y="0"/>
                </a:lnTo>
                <a:lnTo>
                  <a:pt x="725831" y="651"/>
                </a:lnTo>
                <a:lnTo>
                  <a:pt x="702214" y="1878"/>
                </a:lnTo>
                <a:lnTo>
                  <a:pt x="678532" y="3490"/>
                </a:lnTo>
                <a:lnTo>
                  <a:pt x="654806" y="4565"/>
                </a:lnTo>
                <a:lnTo>
                  <a:pt x="631052" y="5282"/>
                </a:lnTo>
                <a:lnTo>
                  <a:pt x="607277" y="5760"/>
                </a:lnTo>
                <a:lnTo>
                  <a:pt x="584285" y="6872"/>
                </a:lnTo>
                <a:lnTo>
                  <a:pt x="561812" y="8407"/>
                </a:lnTo>
                <a:lnTo>
                  <a:pt x="539687" y="10224"/>
                </a:lnTo>
                <a:lnTo>
                  <a:pt x="516999" y="12229"/>
                </a:lnTo>
                <a:lnTo>
                  <a:pt x="493937" y="14360"/>
                </a:lnTo>
                <a:lnTo>
                  <a:pt x="470624" y="16574"/>
                </a:lnTo>
                <a:lnTo>
                  <a:pt x="447938" y="18844"/>
                </a:lnTo>
                <a:lnTo>
                  <a:pt x="425672" y="21151"/>
                </a:lnTo>
                <a:lnTo>
                  <a:pt x="403683" y="23483"/>
                </a:lnTo>
                <a:lnTo>
                  <a:pt x="382673" y="26625"/>
                </a:lnTo>
                <a:lnTo>
                  <a:pt x="362317" y="30307"/>
                </a:lnTo>
                <a:lnTo>
                  <a:pt x="342398" y="34349"/>
                </a:lnTo>
                <a:lnTo>
                  <a:pt x="321972" y="38632"/>
                </a:lnTo>
                <a:lnTo>
                  <a:pt x="301212" y="43074"/>
                </a:lnTo>
                <a:lnTo>
                  <a:pt x="280228" y="47623"/>
                </a:lnTo>
                <a:lnTo>
                  <a:pt x="259889" y="53037"/>
                </a:lnTo>
                <a:lnTo>
                  <a:pt x="239981" y="59028"/>
                </a:lnTo>
                <a:lnTo>
                  <a:pt x="220357" y="65403"/>
                </a:lnTo>
                <a:lnTo>
                  <a:pt x="201719" y="72034"/>
                </a:lnTo>
                <a:lnTo>
                  <a:pt x="166193" y="85752"/>
                </a:lnTo>
                <a:lnTo>
                  <a:pt x="133999" y="99786"/>
                </a:lnTo>
                <a:lnTo>
                  <a:pt x="105403" y="113961"/>
                </a:lnTo>
                <a:lnTo>
                  <a:pt x="71455" y="136123"/>
                </a:lnTo>
                <a:lnTo>
                  <a:pt x="42082" y="162445"/>
                </a:lnTo>
                <a:lnTo>
                  <a:pt x="19532" y="191146"/>
                </a:lnTo>
                <a:lnTo>
                  <a:pt x="7118" y="224433"/>
                </a:lnTo>
                <a:lnTo>
                  <a:pt x="0" y="259431"/>
                </a:lnTo>
                <a:lnTo>
                  <a:pt x="3007" y="294142"/>
                </a:lnTo>
                <a:lnTo>
                  <a:pt x="14392" y="325682"/>
                </a:lnTo>
                <a:lnTo>
                  <a:pt x="32494" y="359016"/>
                </a:lnTo>
                <a:lnTo>
                  <a:pt x="46002" y="379458"/>
                </a:lnTo>
                <a:lnTo>
                  <a:pt x="78373" y="405024"/>
                </a:lnTo>
                <a:lnTo>
                  <a:pt x="104493" y="422395"/>
                </a:lnTo>
                <a:lnTo>
                  <a:pt x="133565" y="439112"/>
                </a:lnTo>
                <a:lnTo>
                  <a:pt x="167653" y="451833"/>
                </a:lnTo>
                <a:lnTo>
                  <a:pt x="185633" y="457448"/>
                </a:lnTo>
                <a:lnTo>
                  <a:pt x="203969" y="462779"/>
                </a:lnTo>
                <a:lnTo>
                  <a:pt x="222544" y="467920"/>
                </a:lnTo>
                <a:lnTo>
                  <a:pt x="242070" y="472935"/>
                </a:lnTo>
                <a:lnTo>
                  <a:pt x="262232" y="477866"/>
                </a:lnTo>
                <a:lnTo>
                  <a:pt x="282817" y="482741"/>
                </a:lnTo>
                <a:lnTo>
                  <a:pt x="304477" y="486784"/>
                </a:lnTo>
                <a:lnTo>
                  <a:pt x="326855" y="490273"/>
                </a:lnTo>
                <a:lnTo>
                  <a:pt x="349711" y="493393"/>
                </a:lnTo>
                <a:lnTo>
                  <a:pt x="374474" y="496267"/>
                </a:lnTo>
                <a:lnTo>
                  <a:pt x="400507" y="498977"/>
                </a:lnTo>
                <a:lnTo>
                  <a:pt x="427388" y="501577"/>
                </a:lnTo>
                <a:lnTo>
                  <a:pt x="454040" y="504104"/>
                </a:lnTo>
                <a:lnTo>
                  <a:pt x="480538" y="506583"/>
                </a:lnTo>
                <a:lnTo>
                  <a:pt x="506936" y="509029"/>
                </a:lnTo>
                <a:lnTo>
                  <a:pt x="533265" y="510660"/>
                </a:lnTo>
                <a:lnTo>
                  <a:pt x="559549" y="511747"/>
                </a:lnTo>
                <a:lnTo>
                  <a:pt x="585803" y="512472"/>
                </a:lnTo>
                <a:lnTo>
                  <a:pt x="612831" y="512161"/>
                </a:lnTo>
                <a:lnTo>
                  <a:pt x="640374" y="511160"/>
                </a:lnTo>
                <a:lnTo>
                  <a:pt x="668261" y="509699"/>
                </a:lnTo>
                <a:lnTo>
                  <a:pt x="695584" y="507138"/>
                </a:lnTo>
                <a:lnTo>
                  <a:pt x="722531" y="503843"/>
                </a:lnTo>
                <a:lnTo>
                  <a:pt x="749227" y="500059"/>
                </a:lnTo>
                <a:lnTo>
                  <a:pt x="776549" y="495948"/>
                </a:lnTo>
                <a:lnTo>
                  <a:pt x="804288" y="491620"/>
                </a:lnTo>
                <a:lnTo>
                  <a:pt x="832306" y="487148"/>
                </a:lnTo>
                <a:lnTo>
                  <a:pt x="859716" y="480991"/>
                </a:lnTo>
                <a:lnTo>
                  <a:pt x="886721" y="473711"/>
                </a:lnTo>
                <a:lnTo>
                  <a:pt x="913455" y="465683"/>
                </a:lnTo>
                <a:lnTo>
                  <a:pt x="940009" y="457156"/>
                </a:lnTo>
                <a:lnTo>
                  <a:pt x="966443" y="448297"/>
                </a:lnTo>
                <a:lnTo>
                  <a:pt x="992797" y="439215"/>
                </a:lnTo>
                <a:lnTo>
                  <a:pt x="1019098" y="429192"/>
                </a:lnTo>
                <a:lnTo>
                  <a:pt x="1045362" y="418541"/>
                </a:lnTo>
                <a:lnTo>
                  <a:pt x="1071603" y="407472"/>
                </a:lnTo>
                <a:lnTo>
                  <a:pt x="1097829" y="396124"/>
                </a:lnTo>
                <a:lnTo>
                  <a:pt x="1124044" y="384590"/>
                </a:lnTo>
                <a:lnTo>
                  <a:pt x="1150251" y="372931"/>
                </a:lnTo>
                <a:lnTo>
                  <a:pt x="1174868" y="361984"/>
                </a:lnTo>
                <a:lnTo>
                  <a:pt x="1198421" y="351511"/>
                </a:lnTo>
                <a:lnTo>
                  <a:pt x="1221268" y="341354"/>
                </a:lnTo>
                <a:lnTo>
                  <a:pt x="1242849" y="330614"/>
                </a:lnTo>
                <a:lnTo>
                  <a:pt x="1263586" y="319485"/>
                </a:lnTo>
                <a:lnTo>
                  <a:pt x="1283762" y="308097"/>
                </a:lnTo>
                <a:lnTo>
                  <a:pt x="1302768" y="298124"/>
                </a:lnTo>
                <a:lnTo>
                  <a:pt x="1320994" y="289094"/>
                </a:lnTo>
                <a:lnTo>
                  <a:pt x="1355270" y="271917"/>
                </a:lnTo>
                <a:lnTo>
                  <a:pt x="1386379" y="253699"/>
                </a:lnTo>
                <a:lnTo>
                  <a:pt x="1419290" y="225593"/>
                </a:lnTo>
                <a:lnTo>
                  <a:pt x="1440331" y="200949"/>
                </a:lnTo>
                <a:lnTo>
                  <a:pt x="1445085" y="185910"/>
                </a:lnTo>
                <a:lnTo>
                  <a:pt x="1443758" y="171288"/>
                </a:lnTo>
                <a:lnTo>
                  <a:pt x="1437878" y="156853"/>
                </a:lnTo>
                <a:lnTo>
                  <a:pt x="1421505" y="144616"/>
                </a:lnTo>
                <a:lnTo>
                  <a:pt x="1397560" y="133886"/>
                </a:lnTo>
                <a:lnTo>
                  <a:pt x="1368397" y="123825"/>
                </a:lnTo>
                <a:lnTo>
                  <a:pt x="1349666" y="118919"/>
                </a:lnTo>
                <a:lnTo>
                  <a:pt x="1328448" y="114062"/>
                </a:lnTo>
                <a:lnTo>
                  <a:pt x="1305571" y="109236"/>
                </a:lnTo>
                <a:lnTo>
                  <a:pt x="1281589" y="104431"/>
                </a:lnTo>
                <a:lnTo>
                  <a:pt x="1256869" y="99640"/>
                </a:lnTo>
                <a:lnTo>
                  <a:pt x="1231658" y="94859"/>
                </a:lnTo>
                <a:lnTo>
                  <a:pt x="1181236" y="8529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6" name="SMARTInkShape-2302"/>
          <p:cNvSpPr/>
          <p:nvPr/>
        </p:nvSpPr>
        <p:spPr bwMode="auto">
          <a:xfrm>
            <a:off x="2571750" y="4207669"/>
            <a:ext cx="250032" cy="26924"/>
          </a:xfrm>
          <a:custGeom>
            <a:avLst/>
            <a:gdLst/>
            <a:ahLst/>
            <a:cxnLst/>
            <a:rect l="0" t="0" r="0" b="0"/>
            <a:pathLst>
              <a:path w="250032" h="26924">
                <a:moveTo>
                  <a:pt x="0" y="14287"/>
                </a:moveTo>
                <a:lnTo>
                  <a:pt x="25164" y="25678"/>
                </a:lnTo>
                <a:lnTo>
                  <a:pt x="45556" y="26923"/>
                </a:lnTo>
                <a:lnTo>
                  <a:pt x="76822" y="22617"/>
                </a:lnTo>
                <a:lnTo>
                  <a:pt x="102405" y="18519"/>
                </a:lnTo>
                <a:lnTo>
                  <a:pt x="131768" y="14051"/>
                </a:lnTo>
                <a:lnTo>
                  <a:pt x="162545" y="9420"/>
                </a:lnTo>
                <a:lnTo>
                  <a:pt x="192098" y="4716"/>
                </a:lnTo>
                <a:lnTo>
                  <a:pt x="216875" y="2096"/>
                </a:lnTo>
                <a:lnTo>
                  <a:pt x="2500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0" name="SMARTInkShape-Group679"/>
          <p:cNvGrpSpPr/>
          <p:nvPr/>
        </p:nvGrpSpPr>
        <p:grpSpPr>
          <a:xfrm>
            <a:off x="2894627" y="3687908"/>
            <a:ext cx="1570218" cy="541193"/>
            <a:chOff x="2894627" y="3687908"/>
            <a:chExt cx="1570218" cy="541193"/>
          </a:xfrm>
        </p:grpSpPr>
        <p:sp>
          <p:nvSpPr>
            <p:cNvPr id="67" name="SMARTInkShape-2303"/>
            <p:cNvSpPr/>
            <p:nvPr/>
          </p:nvSpPr>
          <p:spPr bwMode="auto">
            <a:xfrm>
              <a:off x="2914650" y="3687908"/>
              <a:ext cx="985836" cy="276874"/>
            </a:xfrm>
            <a:custGeom>
              <a:avLst/>
              <a:gdLst/>
              <a:ahLst/>
              <a:cxnLst/>
              <a:rect l="0" t="0" r="0" b="0"/>
              <a:pathLst>
                <a:path w="985836" h="276874">
                  <a:moveTo>
                    <a:pt x="978694" y="126855"/>
                  </a:moveTo>
                  <a:lnTo>
                    <a:pt x="978694" y="120704"/>
                  </a:lnTo>
                  <a:lnTo>
                    <a:pt x="979488" y="120373"/>
                  </a:lnTo>
                  <a:lnTo>
                    <a:pt x="985830" y="119712"/>
                  </a:lnTo>
                  <a:lnTo>
                    <a:pt x="985835" y="115919"/>
                  </a:lnTo>
                  <a:lnTo>
                    <a:pt x="985042" y="114801"/>
                  </a:lnTo>
                  <a:lnTo>
                    <a:pt x="983720" y="114057"/>
                  </a:lnTo>
                  <a:lnTo>
                    <a:pt x="982044" y="113560"/>
                  </a:lnTo>
                  <a:lnTo>
                    <a:pt x="980928" y="112435"/>
                  </a:lnTo>
                  <a:lnTo>
                    <a:pt x="979686" y="109069"/>
                  </a:lnTo>
                  <a:lnTo>
                    <a:pt x="977917" y="86354"/>
                  </a:lnTo>
                  <a:lnTo>
                    <a:pt x="974909" y="81602"/>
                  </a:lnTo>
                  <a:lnTo>
                    <a:pt x="970926" y="78961"/>
                  </a:lnTo>
                  <a:lnTo>
                    <a:pt x="966510" y="76994"/>
                  </a:lnTo>
                  <a:lnTo>
                    <a:pt x="947566" y="65539"/>
                  </a:lnTo>
                  <a:lnTo>
                    <a:pt x="916449" y="52734"/>
                  </a:lnTo>
                  <a:lnTo>
                    <a:pt x="882026" y="38722"/>
                  </a:lnTo>
                  <a:lnTo>
                    <a:pt x="849606" y="32493"/>
                  </a:lnTo>
                  <a:lnTo>
                    <a:pt x="814322" y="21883"/>
                  </a:lnTo>
                  <a:lnTo>
                    <a:pt x="778660" y="10147"/>
                  </a:lnTo>
                  <a:lnTo>
                    <a:pt x="743595" y="1437"/>
                  </a:lnTo>
                  <a:lnTo>
                    <a:pt x="710774" y="0"/>
                  </a:lnTo>
                  <a:lnTo>
                    <a:pt x="675120" y="4249"/>
                  </a:lnTo>
                  <a:lnTo>
                    <a:pt x="648510" y="8334"/>
                  </a:lnTo>
                  <a:lnTo>
                    <a:pt x="620808" y="12795"/>
                  </a:lnTo>
                  <a:lnTo>
                    <a:pt x="592621" y="18218"/>
                  </a:lnTo>
                  <a:lnTo>
                    <a:pt x="564218" y="25920"/>
                  </a:lnTo>
                  <a:lnTo>
                    <a:pt x="533603" y="32517"/>
                  </a:lnTo>
                  <a:lnTo>
                    <a:pt x="502269" y="38889"/>
                  </a:lnTo>
                  <a:lnTo>
                    <a:pt x="472468" y="47013"/>
                  </a:lnTo>
                  <a:lnTo>
                    <a:pt x="441232" y="53798"/>
                  </a:lnTo>
                  <a:lnTo>
                    <a:pt x="409622" y="60254"/>
                  </a:lnTo>
                  <a:lnTo>
                    <a:pt x="379698" y="68415"/>
                  </a:lnTo>
                  <a:lnTo>
                    <a:pt x="350523" y="79450"/>
                  </a:lnTo>
                  <a:lnTo>
                    <a:pt x="321682" y="91498"/>
                  </a:lnTo>
                  <a:lnTo>
                    <a:pt x="292989" y="102145"/>
                  </a:lnTo>
                  <a:lnTo>
                    <a:pt x="266478" y="112168"/>
                  </a:lnTo>
                  <a:lnTo>
                    <a:pt x="241466" y="122709"/>
                  </a:lnTo>
                  <a:lnTo>
                    <a:pt x="217120" y="135330"/>
                  </a:lnTo>
                  <a:lnTo>
                    <a:pt x="190954" y="148878"/>
                  </a:lnTo>
                  <a:lnTo>
                    <a:pt x="164243" y="162836"/>
                  </a:lnTo>
                  <a:lnTo>
                    <a:pt x="139143" y="176978"/>
                  </a:lnTo>
                  <a:lnTo>
                    <a:pt x="114758" y="191200"/>
                  </a:lnTo>
                  <a:lnTo>
                    <a:pt x="80834" y="212595"/>
                  </a:lnTo>
                  <a:lnTo>
                    <a:pt x="54907" y="234015"/>
                  </a:lnTo>
                  <a:lnTo>
                    <a:pt x="41865" y="246713"/>
                  </a:lnTo>
                  <a:lnTo>
                    <a:pt x="18324" y="263448"/>
                  </a:lnTo>
                  <a:lnTo>
                    <a:pt x="11319" y="270907"/>
                  </a:lnTo>
                  <a:lnTo>
                    <a:pt x="0" y="2768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2304"/>
            <p:cNvSpPr/>
            <p:nvPr/>
          </p:nvSpPr>
          <p:spPr bwMode="auto">
            <a:xfrm>
              <a:off x="2894627" y="3857625"/>
              <a:ext cx="198618" cy="142876"/>
            </a:xfrm>
            <a:custGeom>
              <a:avLst/>
              <a:gdLst/>
              <a:ahLst/>
              <a:cxnLst/>
              <a:rect l="0" t="0" r="0" b="0"/>
              <a:pathLst>
                <a:path w="198618" h="142876">
                  <a:moveTo>
                    <a:pt x="34311" y="0"/>
                  </a:moveTo>
                  <a:lnTo>
                    <a:pt x="34311" y="34491"/>
                  </a:lnTo>
                  <a:lnTo>
                    <a:pt x="28607" y="52615"/>
                  </a:lnTo>
                  <a:lnTo>
                    <a:pt x="12824" y="83622"/>
                  </a:lnTo>
                  <a:lnTo>
                    <a:pt x="1760" y="97354"/>
                  </a:lnTo>
                  <a:lnTo>
                    <a:pt x="0" y="102271"/>
                  </a:lnTo>
                  <a:lnTo>
                    <a:pt x="1118" y="103899"/>
                  </a:lnTo>
                  <a:lnTo>
                    <a:pt x="6594" y="105709"/>
                  </a:lnTo>
                  <a:lnTo>
                    <a:pt x="37481" y="101311"/>
                  </a:lnTo>
                  <a:lnTo>
                    <a:pt x="65942" y="102514"/>
                  </a:lnTo>
                  <a:lnTo>
                    <a:pt x="101627" y="110014"/>
                  </a:lnTo>
                  <a:lnTo>
                    <a:pt x="126935" y="117952"/>
                  </a:lnTo>
                  <a:lnTo>
                    <a:pt x="159033" y="130551"/>
                  </a:lnTo>
                  <a:lnTo>
                    <a:pt x="198617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2305"/>
            <p:cNvSpPr/>
            <p:nvPr/>
          </p:nvSpPr>
          <p:spPr bwMode="auto">
            <a:xfrm>
              <a:off x="3874941" y="4187256"/>
              <a:ext cx="589904" cy="41845"/>
            </a:xfrm>
            <a:custGeom>
              <a:avLst/>
              <a:gdLst/>
              <a:ahLst/>
              <a:cxnLst/>
              <a:rect l="0" t="0" r="0" b="0"/>
              <a:pathLst>
                <a:path w="589904" h="41845">
                  <a:moveTo>
                    <a:pt x="4115" y="13269"/>
                  </a:moveTo>
                  <a:lnTo>
                    <a:pt x="0" y="13269"/>
                  </a:lnTo>
                  <a:lnTo>
                    <a:pt x="20890" y="13269"/>
                  </a:lnTo>
                  <a:lnTo>
                    <a:pt x="52860" y="6419"/>
                  </a:lnTo>
                  <a:lnTo>
                    <a:pt x="80414" y="0"/>
                  </a:lnTo>
                  <a:lnTo>
                    <a:pt x="113659" y="5523"/>
                  </a:lnTo>
                  <a:lnTo>
                    <a:pt x="146991" y="6090"/>
                  </a:lnTo>
                  <a:lnTo>
                    <a:pt x="181220" y="6122"/>
                  </a:lnTo>
                  <a:lnTo>
                    <a:pt x="198672" y="8241"/>
                  </a:lnTo>
                  <a:lnTo>
                    <a:pt x="232235" y="12828"/>
                  </a:lnTo>
                  <a:lnTo>
                    <a:pt x="242027" y="13867"/>
                  </a:lnTo>
                  <a:lnTo>
                    <a:pt x="275706" y="20527"/>
                  </a:lnTo>
                  <a:lnTo>
                    <a:pt x="302221" y="26835"/>
                  </a:lnTo>
                  <a:lnTo>
                    <a:pt x="337433" y="27514"/>
                  </a:lnTo>
                  <a:lnTo>
                    <a:pt x="371011" y="28349"/>
                  </a:lnTo>
                  <a:lnTo>
                    <a:pt x="398522" y="34259"/>
                  </a:lnTo>
                  <a:lnTo>
                    <a:pt x="432805" y="34674"/>
                  </a:lnTo>
                  <a:lnTo>
                    <a:pt x="466438" y="34699"/>
                  </a:lnTo>
                  <a:lnTo>
                    <a:pt x="469493" y="34699"/>
                  </a:lnTo>
                  <a:lnTo>
                    <a:pt x="475004" y="32583"/>
                  </a:lnTo>
                  <a:lnTo>
                    <a:pt x="477585" y="30908"/>
                  </a:lnTo>
                  <a:lnTo>
                    <a:pt x="488802" y="28549"/>
                  </a:lnTo>
                  <a:lnTo>
                    <a:pt x="524254" y="27582"/>
                  </a:lnTo>
                  <a:lnTo>
                    <a:pt x="556174" y="34406"/>
                  </a:lnTo>
                  <a:lnTo>
                    <a:pt x="557892" y="35298"/>
                  </a:lnTo>
                  <a:lnTo>
                    <a:pt x="559037" y="36687"/>
                  </a:lnTo>
                  <a:lnTo>
                    <a:pt x="559801" y="38406"/>
                  </a:lnTo>
                  <a:lnTo>
                    <a:pt x="561103" y="39552"/>
                  </a:lnTo>
                  <a:lnTo>
                    <a:pt x="564668" y="40825"/>
                  </a:lnTo>
                  <a:lnTo>
                    <a:pt x="589903" y="418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1" name="SMARTInkShape-2306"/>
          <p:cNvSpPr/>
          <p:nvPr/>
        </p:nvSpPr>
        <p:spPr bwMode="auto">
          <a:xfrm>
            <a:off x="5229315" y="3871913"/>
            <a:ext cx="14199" cy="21432"/>
          </a:xfrm>
          <a:custGeom>
            <a:avLst/>
            <a:gdLst/>
            <a:ahLst/>
            <a:cxnLst/>
            <a:rect l="0" t="0" r="0" b="0"/>
            <a:pathLst>
              <a:path w="14199" h="21432">
                <a:moveTo>
                  <a:pt x="14198" y="21431"/>
                </a:moveTo>
                <a:lnTo>
                  <a:pt x="8047" y="15280"/>
                </a:lnTo>
                <a:lnTo>
                  <a:pt x="7348" y="10789"/>
                </a:lnTo>
                <a:lnTo>
                  <a:pt x="6456" y="9574"/>
                </a:lnTo>
                <a:lnTo>
                  <a:pt x="2202" y="7863"/>
                </a:lnTo>
                <a:lnTo>
                  <a:pt x="929" y="7463"/>
                </a:lnTo>
                <a:lnTo>
                  <a:pt x="363" y="5169"/>
                </a:lnTo>
                <a:lnTo>
                  <a:pt x="0" y="1021"/>
                </a:lnTo>
                <a:lnTo>
                  <a:pt x="763" y="680"/>
                </a:lnTo>
                <a:lnTo>
                  <a:pt x="705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4" name="SMARTInkShape-Group681"/>
          <p:cNvGrpSpPr/>
          <p:nvPr/>
        </p:nvGrpSpPr>
        <p:grpSpPr>
          <a:xfrm>
            <a:off x="4050506" y="3821909"/>
            <a:ext cx="28576" cy="21430"/>
            <a:chOff x="4050506" y="3821909"/>
            <a:chExt cx="28576" cy="21430"/>
          </a:xfrm>
        </p:grpSpPr>
        <p:sp>
          <p:nvSpPr>
            <p:cNvPr id="72" name="SMARTInkShape-2307"/>
            <p:cNvSpPr/>
            <p:nvPr/>
          </p:nvSpPr>
          <p:spPr bwMode="auto">
            <a:xfrm>
              <a:off x="4067880" y="3843338"/>
              <a:ext cx="11202" cy="1"/>
            </a:xfrm>
            <a:custGeom>
              <a:avLst/>
              <a:gdLst/>
              <a:ahLst/>
              <a:cxnLst/>
              <a:rect l="0" t="0" r="0" b="0"/>
              <a:pathLst>
                <a:path w="11202" h="1">
                  <a:moveTo>
                    <a:pt x="11201" y="0"/>
                  </a:moveTo>
                  <a:lnTo>
                    <a:pt x="0" y="0"/>
                  </a:lnTo>
                  <a:lnTo>
                    <a:pt x="40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" name="SMARTInkShape-2308"/>
            <p:cNvSpPr/>
            <p:nvPr/>
          </p:nvSpPr>
          <p:spPr bwMode="auto">
            <a:xfrm>
              <a:off x="4050506" y="3821909"/>
              <a:ext cx="14289" cy="14286"/>
            </a:xfrm>
            <a:custGeom>
              <a:avLst/>
              <a:gdLst/>
              <a:ahLst/>
              <a:cxnLst/>
              <a:rect l="0" t="0" r="0" b="0"/>
              <a:pathLst>
                <a:path w="14289" h="14286">
                  <a:moveTo>
                    <a:pt x="14288" y="7141"/>
                  </a:moveTo>
                  <a:lnTo>
                    <a:pt x="14288" y="0"/>
                  </a:lnTo>
                  <a:lnTo>
                    <a:pt x="14288" y="6847"/>
                  </a:lnTo>
                  <a:lnTo>
                    <a:pt x="14288" y="284"/>
                  </a:lnTo>
                  <a:lnTo>
                    <a:pt x="14288" y="6854"/>
                  </a:lnTo>
                  <a:lnTo>
                    <a:pt x="7170" y="7140"/>
                  </a:lnTo>
                  <a:lnTo>
                    <a:pt x="7149" y="11256"/>
                  </a:lnTo>
                  <a:lnTo>
                    <a:pt x="7144" y="7159"/>
                  </a:lnTo>
                  <a:lnTo>
                    <a:pt x="0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5" name="SMARTInkShape-2309"/>
          <p:cNvSpPr/>
          <p:nvPr/>
        </p:nvSpPr>
        <p:spPr bwMode="auto">
          <a:xfrm>
            <a:off x="6901244" y="1193006"/>
            <a:ext cx="56770" cy="50008"/>
          </a:xfrm>
          <a:custGeom>
            <a:avLst/>
            <a:gdLst/>
            <a:ahLst/>
            <a:cxnLst/>
            <a:rect l="0" t="0" r="0" b="0"/>
            <a:pathLst>
              <a:path w="56770" h="50008">
                <a:moveTo>
                  <a:pt x="13906" y="50007"/>
                </a:moveTo>
                <a:lnTo>
                  <a:pt x="905" y="50007"/>
                </a:lnTo>
                <a:lnTo>
                  <a:pt x="477" y="49213"/>
                </a:lnTo>
                <a:lnTo>
                  <a:pt x="0" y="46214"/>
                </a:lnTo>
                <a:lnTo>
                  <a:pt x="666" y="45097"/>
                </a:lnTo>
                <a:lnTo>
                  <a:pt x="1904" y="44352"/>
                </a:lnTo>
                <a:lnTo>
                  <a:pt x="26364" y="33007"/>
                </a:lnTo>
                <a:lnTo>
                  <a:pt x="40263" y="22304"/>
                </a:lnTo>
                <a:lnTo>
                  <a:pt x="5676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7" name="SMARTInkShape-Group683"/>
          <p:cNvGrpSpPr/>
          <p:nvPr/>
        </p:nvGrpSpPr>
        <p:grpSpPr>
          <a:xfrm>
            <a:off x="5916105" y="734467"/>
            <a:ext cx="2370646" cy="1321966"/>
            <a:chOff x="5916105" y="734467"/>
            <a:chExt cx="2370646" cy="1321966"/>
          </a:xfrm>
        </p:grpSpPr>
        <p:sp>
          <p:nvSpPr>
            <p:cNvPr id="76" name="SMARTInkShape-2310"/>
            <p:cNvSpPr/>
            <p:nvPr/>
          </p:nvSpPr>
          <p:spPr bwMode="auto">
            <a:xfrm>
              <a:off x="8093869" y="734467"/>
              <a:ext cx="192882" cy="151762"/>
            </a:xfrm>
            <a:custGeom>
              <a:avLst/>
              <a:gdLst/>
              <a:ahLst/>
              <a:cxnLst/>
              <a:rect l="0" t="0" r="0" b="0"/>
              <a:pathLst>
                <a:path w="192882" h="151762">
                  <a:moveTo>
                    <a:pt x="0" y="44202"/>
                  </a:moveTo>
                  <a:lnTo>
                    <a:pt x="3793" y="47994"/>
                  </a:lnTo>
                  <a:lnTo>
                    <a:pt x="5654" y="54089"/>
                  </a:lnTo>
                  <a:lnTo>
                    <a:pt x="8819" y="66446"/>
                  </a:lnTo>
                  <a:lnTo>
                    <a:pt x="10642" y="70938"/>
                  </a:lnTo>
                  <a:lnTo>
                    <a:pt x="16900" y="78045"/>
                  </a:lnTo>
                  <a:lnTo>
                    <a:pt x="20792" y="81051"/>
                  </a:lnTo>
                  <a:lnTo>
                    <a:pt x="31465" y="84392"/>
                  </a:lnTo>
                  <a:lnTo>
                    <a:pt x="63920" y="86830"/>
                  </a:lnTo>
                  <a:lnTo>
                    <a:pt x="68807" y="86908"/>
                  </a:lnTo>
                  <a:lnTo>
                    <a:pt x="72859" y="85372"/>
                  </a:lnTo>
                  <a:lnTo>
                    <a:pt x="87666" y="70957"/>
                  </a:lnTo>
                  <a:lnTo>
                    <a:pt x="95120" y="55833"/>
                  </a:lnTo>
                  <a:lnTo>
                    <a:pt x="95721" y="43021"/>
                  </a:lnTo>
                  <a:lnTo>
                    <a:pt x="89639" y="15394"/>
                  </a:lnTo>
                  <a:lnTo>
                    <a:pt x="85953" y="9915"/>
                  </a:lnTo>
                  <a:lnTo>
                    <a:pt x="75508" y="1711"/>
                  </a:lnTo>
                  <a:lnTo>
                    <a:pt x="70182" y="0"/>
                  </a:lnTo>
                  <a:lnTo>
                    <a:pt x="60032" y="215"/>
                  </a:lnTo>
                  <a:lnTo>
                    <a:pt x="50228" y="5073"/>
                  </a:lnTo>
                  <a:lnTo>
                    <a:pt x="45392" y="8591"/>
                  </a:lnTo>
                  <a:lnTo>
                    <a:pt x="31000" y="32504"/>
                  </a:lnTo>
                  <a:lnTo>
                    <a:pt x="24266" y="64725"/>
                  </a:lnTo>
                  <a:lnTo>
                    <a:pt x="26924" y="85602"/>
                  </a:lnTo>
                  <a:lnTo>
                    <a:pt x="34191" y="104671"/>
                  </a:lnTo>
                  <a:lnTo>
                    <a:pt x="45358" y="121083"/>
                  </a:lnTo>
                  <a:lnTo>
                    <a:pt x="68826" y="139918"/>
                  </a:lnTo>
                  <a:lnTo>
                    <a:pt x="99680" y="151761"/>
                  </a:lnTo>
                  <a:lnTo>
                    <a:pt x="120237" y="151272"/>
                  </a:lnTo>
                  <a:lnTo>
                    <a:pt x="139164" y="144970"/>
                  </a:lnTo>
                  <a:lnTo>
                    <a:pt x="162412" y="128034"/>
                  </a:lnTo>
                  <a:lnTo>
                    <a:pt x="174312" y="114798"/>
                  </a:lnTo>
                  <a:lnTo>
                    <a:pt x="188390" y="79460"/>
                  </a:lnTo>
                  <a:lnTo>
                    <a:pt x="192881" y="65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" name="SMARTInkShape-2311"/>
            <p:cNvSpPr/>
            <p:nvPr/>
          </p:nvSpPr>
          <p:spPr bwMode="auto">
            <a:xfrm>
              <a:off x="7852356" y="780531"/>
              <a:ext cx="270089" cy="148678"/>
            </a:xfrm>
            <a:custGeom>
              <a:avLst/>
              <a:gdLst/>
              <a:ahLst/>
              <a:cxnLst/>
              <a:rect l="0" t="0" r="0" b="0"/>
              <a:pathLst>
                <a:path w="270089" h="148678">
                  <a:moveTo>
                    <a:pt x="20057" y="62432"/>
                  </a:moveTo>
                  <a:lnTo>
                    <a:pt x="10114" y="72375"/>
                  </a:lnTo>
                  <a:lnTo>
                    <a:pt x="1717" y="91383"/>
                  </a:lnTo>
                  <a:lnTo>
                    <a:pt x="0" y="98582"/>
                  </a:lnTo>
                  <a:lnTo>
                    <a:pt x="335" y="101613"/>
                  </a:lnTo>
                  <a:lnTo>
                    <a:pt x="2825" y="107098"/>
                  </a:lnTo>
                  <a:lnTo>
                    <a:pt x="5394" y="108878"/>
                  </a:lnTo>
                  <a:lnTo>
                    <a:pt x="12482" y="110855"/>
                  </a:lnTo>
                  <a:lnTo>
                    <a:pt x="29189" y="108177"/>
                  </a:lnTo>
                  <a:lnTo>
                    <a:pt x="56805" y="98563"/>
                  </a:lnTo>
                  <a:lnTo>
                    <a:pt x="90124" y="85661"/>
                  </a:lnTo>
                  <a:lnTo>
                    <a:pt x="117546" y="67991"/>
                  </a:lnTo>
                  <a:lnTo>
                    <a:pt x="141648" y="41481"/>
                  </a:lnTo>
                  <a:lnTo>
                    <a:pt x="148975" y="30366"/>
                  </a:lnTo>
                  <a:lnTo>
                    <a:pt x="150452" y="25180"/>
                  </a:lnTo>
                  <a:lnTo>
                    <a:pt x="149976" y="15183"/>
                  </a:lnTo>
                  <a:lnTo>
                    <a:pt x="147945" y="11089"/>
                  </a:lnTo>
                  <a:lnTo>
                    <a:pt x="141455" y="4423"/>
                  </a:lnTo>
                  <a:lnTo>
                    <a:pt x="133277" y="931"/>
                  </a:lnTo>
                  <a:lnTo>
                    <a:pt x="128875" y="0"/>
                  </a:lnTo>
                  <a:lnTo>
                    <a:pt x="117633" y="5315"/>
                  </a:lnTo>
                  <a:lnTo>
                    <a:pt x="91013" y="28131"/>
                  </a:lnTo>
                  <a:lnTo>
                    <a:pt x="77505" y="52356"/>
                  </a:lnTo>
                  <a:lnTo>
                    <a:pt x="68475" y="83435"/>
                  </a:lnTo>
                  <a:lnTo>
                    <a:pt x="68357" y="110194"/>
                  </a:lnTo>
                  <a:lnTo>
                    <a:pt x="73539" y="123612"/>
                  </a:lnTo>
                  <a:lnTo>
                    <a:pt x="77143" y="129412"/>
                  </a:lnTo>
                  <a:lnTo>
                    <a:pt x="97384" y="145160"/>
                  </a:lnTo>
                  <a:lnTo>
                    <a:pt x="114485" y="148677"/>
                  </a:lnTo>
                  <a:lnTo>
                    <a:pt x="144079" y="146194"/>
                  </a:lnTo>
                  <a:lnTo>
                    <a:pt x="165665" y="140934"/>
                  </a:lnTo>
                  <a:lnTo>
                    <a:pt x="194875" y="123792"/>
                  </a:lnTo>
                  <a:lnTo>
                    <a:pt x="228596" y="89957"/>
                  </a:lnTo>
                  <a:lnTo>
                    <a:pt x="244503" y="71490"/>
                  </a:lnTo>
                  <a:lnTo>
                    <a:pt x="257921" y="43243"/>
                  </a:lnTo>
                  <a:lnTo>
                    <a:pt x="270088" y="52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" name="SMARTInkShape-2312"/>
            <p:cNvSpPr/>
            <p:nvPr/>
          </p:nvSpPr>
          <p:spPr bwMode="auto">
            <a:xfrm>
              <a:off x="7322344" y="892969"/>
              <a:ext cx="385763" cy="164307"/>
            </a:xfrm>
            <a:custGeom>
              <a:avLst/>
              <a:gdLst/>
              <a:ahLst/>
              <a:cxnLst/>
              <a:rect l="0" t="0" r="0" b="0"/>
              <a:pathLst>
                <a:path w="385763" h="164307">
                  <a:moveTo>
                    <a:pt x="0" y="164306"/>
                  </a:moveTo>
                  <a:lnTo>
                    <a:pt x="17903" y="157015"/>
                  </a:lnTo>
                  <a:lnTo>
                    <a:pt x="44640" y="140715"/>
                  </a:lnTo>
                  <a:lnTo>
                    <a:pt x="71698" y="127627"/>
                  </a:lnTo>
                  <a:lnTo>
                    <a:pt x="104362" y="111756"/>
                  </a:lnTo>
                  <a:lnTo>
                    <a:pt x="140045" y="94913"/>
                  </a:lnTo>
                  <a:lnTo>
                    <a:pt x="158451" y="87088"/>
                  </a:lnTo>
                  <a:lnTo>
                    <a:pt x="177071" y="79490"/>
                  </a:lnTo>
                  <a:lnTo>
                    <a:pt x="196629" y="72837"/>
                  </a:lnTo>
                  <a:lnTo>
                    <a:pt x="216811" y="66814"/>
                  </a:lnTo>
                  <a:lnTo>
                    <a:pt x="237409" y="61211"/>
                  </a:lnTo>
                  <a:lnTo>
                    <a:pt x="256697" y="55095"/>
                  </a:lnTo>
                  <a:lnTo>
                    <a:pt x="275113" y="48636"/>
                  </a:lnTo>
                  <a:lnTo>
                    <a:pt x="308803" y="35903"/>
                  </a:lnTo>
                  <a:lnTo>
                    <a:pt x="337006" y="24953"/>
                  </a:lnTo>
                  <a:lnTo>
                    <a:pt x="367612" y="9863"/>
                  </a:lnTo>
                  <a:lnTo>
                    <a:pt x="3857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2313"/>
            <p:cNvSpPr/>
            <p:nvPr/>
          </p:nvSpPr>
          <p:spPr bwMode="auto">
            <a:xfrm>
              <a:off x="7537063" y="757238"/>
              <a:ext cx="196216" cy="322306"/>
            </a:xfrm>
            <a:custGeom>
              <a:avLst/>
              <a:gdLst/>
              <a:ahLst/>
              <a:cxnLst/>
              <a:rect l="0" t="0" r="0" b="0"/>
              <a:pathLst>
                <a:path w="196216" h="322306">
                  <a:moveTo>
                    <a:pt x="21025" y="0"/>
                  </a:moveTo>
                  <a:lnTo>
                    <a:pt x="11082" y="27470"/>
                  </a:lnTo>
                  <a:lnTo>
                    <a:pt x="4232" y="61056"/>
                  </a:lnTo>
                  <a:lnTo>
                    <a:pt x="1655" y="89577"/>
                  </a:lnTo>
                  <a:lnTo>
                    <a:pt x="509" y="121568"/>
                  </a:lnTo>
                  <a:lnTo>
                    <a:pt x="0" y="156953"/>
                  </a:lnTo>
                  <a:lnTo>
                    <a:pt x="1891" y="191729"/>
                  </a:lnTo>
                  <a:lnTo>
                    <a:pt x="6964" y="224913"/>
                  </a:lnTo>
                  <a:lnTo>
                    <a:pt x="17157" y="255536"/>
                  </a:lnTo>
                  <a:lnTo>
                    <a:pt x="31741" y="280788"/>
                  </a:lnTo>
                  <a:lnTo>
                    <a:pt x="40075" y="291967"/>
                  </a:lnTo>
                  <a:lnTo>
                    <a:pt x="62035" y="306504"/>
                  </a:lnTo>
                  <a:lnTo>
                    <a:pt x="86876" y="315611"/>
                  </a:lnTo>
                  <a:lnTo>
                    <a:pt x="111146" y="322305"/>
                  </a:lnTo>
                  <a:lnTo>
                    <a:pt x="133046" y="321576"/>
                  </a:lnTo>
                  <a:lnTo>
                    <a:pt x="152568" y="315166"/>
                  </a:lnTo>
                  <a:lnTo>
                    <a:pt x="176152" y="298170"/>
                  </a:lnTo>
                  <a:lnTo>
                    <a:pt x="188131" y="284920"/>
                  </a:lnTo>
                  <a:lnTo>
                    <a:pt x="194512" y="268976"/>
                  </a:lnTo>
                  <a:lnTo>
                    <a:pt x="196215" y="260280"/>
                  </a:lnTo>
                  <a:lnTo>
                    <a:pt x="191755" y="240034"/>
                  </a:lnTo>
                  <a:lnTo>
                    <a:pt x="178187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2314"/>
            <p:cNvSpPr/>
            <p:nvPr/>
          </p:nvSpPr>
          <p:spPr bwMode="auto">
            <a:xfrm>
              <a:off x="7273651" y="1139093"/>
              <a:ext cx="184425" cy="175670"/>
            </a:xfrm>
            <a:custGeom>
              <a:avLst/>
              <a:gdLst/>
              <a:ahLst/>
              <a:cxnLst/>
              <a:rect l="0" t="0" r="0" b="0"/>
              <a:pathLst>
                <a:path w="184425" h="175670">
                  <a:moveTo>
                    <a:pt x="20118" y="111063"/>
                  </a:moveTo>
                  <a:lnTo>
                    <a:pt x="13967" y="111063"/>
                  </a:lnTo>
                  <a:lnTo>
                    <a:pt x="0" y="124064"/>
                  </a:lnTo>
                  <a:lnTo>
                    <a:pt x="355" y="124493"/>
                  </a:lnTo>
                  <a:lnTo>
                    <a:pt x="2868" y="124969"/>
                  </a:lnTo>
                  <a:lnTo>
                    <a:pt x="4650" y="123509"/>
                  </a:lnTo>
                  <a:lnTo>
                    <a:pt x="32489" y="87963"/>
                  </a:lnTo>
                  <a:lnTo>
                    <a:pt x="63669" y="53693"/>
                  </a:lnTo>
                  <a:lnTo>
                    <a:pt x="80382" y="32417"/>
                  </a:lnTo>
                  <a:lnTo>
                    <a:pt x="88245" y="13148"/>
                  </a:lnTo>
                  <a:lnTo>
                    <a:pt x="89290" y="4045"/>
                  </a:lnTo>
                  <a:lnTo>
                    <a:pt x="88458" y="1618"/>
                  </a:lnTo>
                  <a:lnTo>
                    <a:pt x="87109" y="0"/>
                  </a:lnTo>
                  <a:lnTo>
                    <a:pt x="83829" y="508"/>
                  </a:lnTo>
                  <a:lnTo>
                    <a:pt x="67834" y="9603"/>
                  </a:lnTo>
                  <a:lnTo>
                    <a:pt x="48014" y="28613"/>
                  </a:lnTo>
                  <a:lnTo>
                    <a:pt x="27854" y="58676"/>
                  </a:lnTo>
                  <a:lnTo>
                    <a:pt x="12268" y="92719"/>
                  </a:lnTo>
                  <a:lnTo>
                    <a:pt x="3857" y="126354"/>
                  </a:lnTo>
                  <a:lnTo>
                    <a:pt x="4424" y="144053"/>
                  </a:lnTo>
                  <a:lnTo>
                    <a:pt x="9439" y="157740"/>
                  </a:lnTo>
                  <a:lnTo>
                    <a:pt x="12999" y="163612"/>
                  </a:lnTo>
                  <a:lnTo>
                    <a:pt x="25421" y="172254"/>
                  </a:lnTo>
                  <a:lnTo>
                    <a:pt x="33178" y="175669"/>
                  </a:lnTo>
                  <a:lnTo>
                    <a:pt x="50264" y="175231"/>
                  </a:lnTo>
                  <a:lnTo>
                    <a:pt x="79850" y="166059"/>
                  </a:lnTo>
                  <a:lnTo>
                    <a:pt x="101434" y="156143"/>
                  </a:lnTo>
                  <a:lnTo>
                    <a:pt x="131436" y="132711"/>
                  </a:lnTo>
                  <a:lnTo>
                    <a:pt x="158846" y="104866"/>
                  </a:lnTo>
                  <a:lnTo>
                    <a:pt x="184424" y="61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2315"/>
            <p:cNvSpPr/>
            <p:nvPr/>
          </p:nvSpPr>
          <p:spPr bwMode="auto">
            <a:xfrm>
              <a:off x="6783952" y="1267264"/>
              <a:ext cx="374087" cy="372022"/>
            </a:xfrm>
            <a:custGeom>
              <a:avLst/>
              <a:gdLst/>
              <a:ahLst/>
              <a:cxnLst/>
              <a:rect l="0" t="0" r="0" b="0"/>
              <a:pathLst>
                <a:path w="374087" h="372022">
                  <a:moveTo>
                    <a:pt x="102623" y="147199"/>
                  </a:moveTo>
                  <a:lnTo>
                    <a:pt x="96126" y="152902"/>
                  </a:lnTo>
                  <a:lnTo>
                    <a:pt x="60693" y="172828"/>
                  </a:lnTo>
                  <a:lnTo>
                    <a:pt x="31370" y="200151"/>
                  </a:lnTo>
                  <a:lnTo>
                    <a:pt x="18568" y="218358"/>
                  </a:lnTo>
                  <a:lnTo>
                    <a:pt x="6897" y="250921"/>
                  </a:lnTo>
                  <a:lnTo>
                    <a:pt x="0" y="285705"/>
                  </a:lnTo>
                  <a:lnTo>
                    <a:pt x="2278" y="320353"/>
                  </a:lnTo>
                  <a:lnTo>
                    <a:pt x="5902" y="341102"/>
                  </a:lnTo>
                  <a:lnTo>
                    <a:pt x="14392" y="356674"/>
                  </a:lnTo>
                  <a:lnTo>
                    <a:pt x="25309" y="367298"/>
                  </a:lnTo>
                  <a:lnTo>
                    <a:pt x="35453" y="372021"/>
                  </a:lnTo>
                  <a:lnTo>
                    <a:pt x="57674" y="370887"/>
                  </a:lnTo>
                  <a:lnTo>
                    <a:pt x="73120" y="361180"/>
                  </a:lnTo>
                  <a:lnTo>
                    <a:pt x="87129" y="345489"/>
                  </a:lnTo>
                  <a:lnTo>
                    <a:pt x="103942" y="313549"/>
                  </a:lnTo>
                  <a:lnTo>
                    <a:pt x="114057" y="287807"/>
                  </a:lnTo>
                  <a:lnTo>
                    <a:pt x="119611" y="260491"/>
                  </a:lnTo>
                  <a:lnTo>
                    <a:pt x="122079" y="234063"/>
                  </a:lnTo>
                  <a:lnTo>
                    <a:pt x="122675" y="202129"/>
                  </a:lnTo>
                  <a:lnTo>
                    <a:pt x="118178" y="179614"/>
                  </a:lnTo>
                  <a:lnTo>
                    <a:pt x="114034" y="173511"/>
                  </a:lnTo>
                  <a:lnTo>
                    <a:pt x="112612" y="173472"/>
                  </a:lnTo>
                  <a:lnTo>
                    <a:pt x="111664" y="175033"/>
                  </a:lnTo>
                  <a:lnTo>
                    <a:pt x="110016" y="199782"/>
                  </a:lnTo>
                  <a:lnTo>
                    <a:pt x="111429" y="224868"/>
                  </a:lnTo>
                  <a:lnTo>
                    <a:pt x="120402" y="252409"/>
                  </a:lnTo>
                  <a:lnTo>
                    <a:pt x="130947" y="285926"/>
                  </a:lnTo>
                  <a:lnTo>
                    <a:pt x="140673" y="304512"/>
                  </a:lnTo>
                  <a:lnTo>
                    <a:pt x="143865" y="306843"/>
                  </a:lnTo>
                  <a:lnTo>
                    <a:pt x="151645" y="309433"/>
                  </a:lnTo>
                  <a:lnTo>
                    <a:pt x="155941" y="308536"/>
                  </a:lnTo>
                  <a:lnTo>
                    <a:pt x="164949" y="303306"/>
                  </a:lnTo>
                  <a:lnTo>
                    <a:pt x="172128" y="289340"/>
                  </a:lnTo>
                  <a:lnTo>
                    <a:pt x="180631" y="259165"/>
                  </a:lnTo>
                  <a:lnTo>
                    <a:pt x="186061" y="225088"/>
                  </a:lnTo>
                  <a:lnTo>
                    <a:pt x="189787" y="189856"/>
                  </a:lnTo>
                  <a:lnTo>
                    <a:pt x="195918" y="158515"/>
                  </a:lnTo>
                  <a:lnTo>
                    <a:pt x="202762" y="138381"/>
                  </a:lnTo>
                  <a:lnTo>
                    <a:pt x="205101" y="134176"/>
                  </a:lnTo>
                  <a:lnTo>
                    <a:pt x="207455" y="132167"/>
                  </a:lnTo>
                  <a:lnTo>
                    <a:pt x="209816" y="131621"/>
                  </a:lnTo>
                  <a:lnTo>
                    <a:pt x="212185" y="132051"/>
                  </a:lnTo>
                  <a:lnTo>
                    <a:pt x="216934" y="138879"/>
                  </a:lnTo>
                  <a:lnTo>
                    <a:pt x="230242" y="166457"/>
                  </a:lnTo>
                  <a:lnTo>
                    <a:pt x="243535" y="193210"/>
                  </a:lnTo>
                  <a:lnTo>
                    <a:pt x="253736" y="221245"/>
                  </a:lnTo>
                  <a:lnTo>
                    <a:pt x="264294" y="252665"/>
                  </a:lnTo>
                  <a:lnTo>
                    <a:pt x="272628" y="272428"/>
                  </a:lnTo>
                  <a:lnTo>
                    <a:pt x="273109" y="271960"/>
                  </a:lnTo>
                  <a:lnTo>
                    <a:pt x="273989" y="242341"/>
                  </a:lnTo>
                  <a:lnTo>
                    <a:pt x="274035" y="217001"/>
                  </a:lnTo>
                  <a:lnTo>
                    <a:pt x="274056" y="185101"/>
                  </a:lnTo>
                  <a:lnTo>
                    <a:pt x="274065" y="150550"/>
                  </a:lnTo>
                  <a:lnTo>
                    <a:pt x="274070" y="116674"/>
                  </a:lnTo>
                  <a:lnTo>
                    <a:pt x="276188" y="83096"/>
                  </a:lnTo>
                  <a:lnTo>
                    <a:pt x="279776" y="52034"/>
                  </a:lnTo>
                  <a:lnTo>
                    <a:pt x="287052" y="19077"/>
                  </a:lnTo>
                  <a:lnTo>
                    <a:pt x="294658" y="7441"/>
                  </a:lnTo>
                  <a:lnTo>
                    <a:pt x="305447" y="1740"/>
                  </a:lnTo>
                  <a:lnTo>
                    <a:pt x="317386" y="0"/>
                  </a:lnTo>
                  <a:lnTo>
                    <a:pt x="327984" y="1873"/>
                  </a:lnTo>
                  <a:lnTo>
                    <a:pt x="342875" y="11182"/>
                  </a:lnTo>
                  <a:lnTo>
                    <a:pt x="356426" y="28550"/>
                  </a:lnTo>
                  <a:lnTo>
                    <a:pt x="371911" y="53727"/>
                  </a:lnTo>
                  <a:lnTo>
                    <a:pt x="374086" y="614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2316"/>
            <p:cNvSpPr/>
            <p:nvPr/>
          </p:nvSpPr>
          <p:spPr bwMode="auto">
            <a:xfrm>
              <a:off x="7159747" y="1171575"/>
              <a:ext cx="116728" cy="243306"/>
            </a:xfrm>
            <a:custGeom>
              <a:avLst/>
              <a:gdLst/>
              <a:ahLst/>
              <a:cxnLst/>
              <a:rect l="0" t="0" r="0" b="0"/>
              <a:pathLst>
                <a:path w="116728" h="243306">
                  <a:moveTo>
                    <a:pt x="19722" y="0"/>
                  </a:moveTo>
                  <a:lnTo>
                    <a:pt x="18928" y="20720"/>
                  </a:lnTo>
                  <a:lnTo>
                    <a:pt x="9779" y="50853"/>
                  </a:lnTo>
                  <a:lnTo>
                    <a:pt x="352" y="83720"/>
                  </a:lnTo>
                  <a:lnTo>
                    <a:pt x="0" y="94359"/>
                  </a:lnTo>
                  <a:lnTo>
                    <a:pt x="8354" y="118945"/>
                  </a:lnTo>
                  <a:lnTo>
                    <a:pt x="17051" y="126419"/>
                  </a:lnTo>
                  <a:lnTo>
                    <a:pt x="49680" y="140208"/>
                  </a:lnTo>
                  <a:lnTo>
                    <a:pt x="82642" y="152079"/>
                  </a:lnTo>
                  <a:lnTo>
                    <a:pt x="108527" y="169476"/>
                  </a:lnTo>
                  <a:lnTo>
                    <a:pt x="114753" y="180891"/>
                  </a:lnTo>
                  <a:lnTo>
                    <a:pt x="116727" y="193902"/>
                  </a:lnTo>
                  <a:lnTo>
                    <a:pt x="114958" y="207623"/>
                  </a:lnTo>
                  <a:lnTo>
                    <a:pt x="107292" y="219541"/>
                  </a:lnTo>
                  <a:lnTo>
                    <a:pt x="82969" y="240128"/>
                  </a:lnTo>
                  <a:lnTo>
                    <a:pt x="76174" y="242635"/>
                  </a:lnTo>
                  <a:lnTo>
                    <a:pt x="62274" y="243305"/>
                  </a:lnTo>
                  <a:lnTo>
                    <a:pt x="41062" y="239219"/>
                  </a:lnTo>
                  <a:lnTo>
                    <a:pt x="28941" y="230938"/>
                  </a:lnTo>
                  <a:lnTo>
                    <a:pt x="23487" y="225396"/>
                  </a:lnTo>
                  <a:lnTo>
                    <a:pt x="17427" y="210772"/>
                  </a:lnTo>
                  <a:lnTo>
                    <a:pt x="15527" y="193689"/>
                  </a:lnTo>
                  <a:lnTo>
                    <a:pt x="19714" y="167015"/>
                  </a:lnTo>
                  <a:lnTo>
                    <a:pt x="34949" y="136266"/>
                  </a:lnTo>
                  <a:lnTo>
                    <a:pt x="48297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2317"/>
            <p:cNvSpPr/>
            <p:nvPr/>
          </p:nvSpPr>
          <p:spPr bwMode="auto">
            <a:xfrm>
              <a:off x="6465095" y="1485054"/>
              <a:ext cx="260329" cy="571379"/>
            </a:xfrm>
            <a:custGeom>
              <a:avLst/>
              <a:gdLst/>
              <a:ahLst/>
              <a:cxnLst/>
              <a:rect l="0" t="0" r="0" b="0"/>
              <a:pathLst>
                <a:path w="260329" h="571379">
                  <a:moveTo>
                    <a:pt x="0" y="122290"/>
                  </a:moveTo>
                  <a:lnTo>
                    <a:pt x="17527" y="149761"/>
                  </a:lnTo>
                  <a:lnTo>
                    <a:pt x="30014" y="175245"/>
                  </a:lnTo>
                  <a:lnTo>
                    <a:pt x="43502" y="207738"/>
                  </a:lnTo>
                  <a:lnTo>
                    <a:pt x="57434" y="243346"/>
                  </a:lnTo>
                  <a:lnTo>
                    <a:pt x="65276" y="263319"/>
                  </a:lnTo>
                  <a:lnTo>
                    <a:pt x="73680" y="284572"/>
                  </a:lnTo>
                  <a:lnTo>
                    <a:pt x="82457" y="306678"/>
                  </a:lnTo>
                  <a:lnTo>
                    <a:pt x="91483" y="329352"/>
                  </a:lnTo>
                  <a:lnTo>
                    <a:pt x="100676" y="352407"/>
                  </a:lnTo>
                  <a:lnTo>
                    <a:pt x="109980" y="375713"/>
                  </a:lnTo>
                  <a:lnTo>
                    <a:pt x="119357" y="398395"/>
                  </a:lnTo>
                  <a:lnTo>
                    <a:pt x="128783" y="420660"/>
                  </a:lnTo>
                  <a:lnTo>
                    <a:pt x="138243" y="442647"/>
                  </a:lnTo>
                  <a:lnTo>
                    <a:pt x="146136" y="462067"/>
                  </a:lnTo>
                  <a:lnTo>
                    <a:pt x="159140" y="496346"/>
                  </a:lnTo>
                  <a:lnTo>
                    <a:pt x="170212" y="525339"/>
                  </a:lnTo>
                  <a:lnTo>
                    <a:pt x="181137" y="557624"/>
                  </a:lnTo>
                  <a:lnTo>
                    <a:pt x="182898" y="568978"/>
                  </a:lnTo>
                  <a:lnTo>
                    <a:pt x="182257" y="570894"/>
                  </a:lnTo>
                  <a:lnTo>
                    <a:pt x="181036" y="571378"/>
                  </a:lnTo>
                  <a:lnTo>
                    <a:pt x="167940" y="556890"/>
                  </a:lnTo>
                  <a:lnTo>
                    <a:pt x="153485" y="534785"/>
                  </a:lnTo>
                  <a:lnTo>
                    <a:pt x="136477" y="503265"/>
                  </a:lnTo>
                  <a:lnTo>
                    <a:pt x="127497" y="482636"/>
                  </a:lnTo>
                  <a:lnTo>
                    <a:pt x="118335" y="460151"/>
                  </a:lnTo>
                  <a:lnTo>
                    <a:pt x="109052" y="434844"/>
                  </a:lnTo>
                  <a:lnTo>
                    <a:pt x="99689" y="407653"/>
                  </a:lnTo>
                  <a:lnTo>
                    <a:pt x="90271" y="379207"/>
                  </a:lnTo>
                  <a:lnTo>
                    <a:pt x="83199" y="349130"/>
                  </a:lnTo>
                  <a:lnTo>
                    <a:pt x="77691" y="317967"/>
                  </a:lnTo>
                  <a:lnTo>
                    <a:pt x="73225" y="286079"/>
                  </a:lnTo>
                  <a:lnTo>
                    <a:pt x="71041" y="255295"/>
                  </a:lnTo>
                  <a:lnTo>
                    <a:pt x="70379" y="225247"/>
                  </a:lnTo>
                  <a:lnTo>
                    <a:pt x="70732" y="195691"/>
                  </a:lnTo>
                  <a:lnTo>
                    <a:pt x="74142" y="168049"/>
                  </a:lnTo>
                  <a:lnTo>
                    <a:pt x="79590" y="141683"/>
                  </a:lnTo>
                  <a:lnTo>
                    <a:pt x="86397" y="116169"/>
                  </a:lnTo>
                  <a:lnTo>
                    <a:pt x="94904" y="94396"/>
                  </a:lnTo>
                  <a:lnTo>
                    <a:pt x="104544" y="75119"/>
                  </a:lnTo>
                  <a:lnTo>
                    <a:pt x="126631" y="42587"/>
                  </a:lnTo>
                  <a:lnTo>
                    <a:pt x="152324" y="17546"/>
                  </a:lnTo>
                  <a:lnTo>
                    <a:pt x="177501" y="4299"/>
                  </a:lnTo>
                  <a:lnTo>
                    <a:pt x="201126" y="0"/>
                  </a:lnTo>
                  <a:lnTo>
                    <a:pt x="222210" y="3380"/>
                  </a:lnTo>
                  <a:lnTo>
                    <a:pt x="240047" y="16524"/>
                  </a:lnTo>
                  <a:lnTo>
                    <a:pt x="248137" y="25586"/>
                  </a:lnTo>
                  <a:lnTo>
                    <a:pt x="257126" y="50471"/>
                  </a:lnTo>
                  <a:lnTo>
                    <a:pt x="260328" y="80845"/>
                  </a:lnTo>
                  <a:lnTo>
                    <a:pt x="259105" y="115512"/>
                  </a:lnTo>
                  <a:lnTo>
                    <a:pt x="249566" y="149969"/>
                  </a:lnTo>
                  <a:lnTo>
                    <a:pt x="234743" y="183010"/>
                  </a:lnTo>
                  <a:lnTo>
                    <a:pt x="217571" y="213571"/>
                  </a:lnTo>
                  <a:lnTo>
                    <a:pt x="190054" y="246173"/>
                  </a:lnTo>
                  <a:lnTo>
                    <a:pt x="171251" y="256724"/>
                  </a:lnTo>
                  <a:lnTo>
                    <a:pt x="161792" y="259538"/>
                  </a:lnTo>
                  <a:lnTo>
                    <a:pt x="154692" y="259032"/>
                  </a:lnTo>
                  <a:lnTo>
                    <a:pt x="149165" y="256314"/>
                  </a:lnTo>
                  <a:lnTo>
                    <a:pt x="144686" y="252121"/>
                  </a:lnTo>
                  <a:lnTo>
                    <a:pt x="141827" y="234761"/>
                  </a:lnTo>
                  <a:lnTo>
                    <a:pt x="144790" y="211171"/>
                  </a:lnTo>
                  <a:lnTo>
                    <a:pt x="154044" y="184811"/>
                  </a:lnTo>
                  <a:lnTo>
                    <a:pt x="166095" y="157221"/>
                  </a:lnTo>
                  <a:lnTo>
                    <a:pt x="185736" y="1151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2318"/>
            <p:cNvSpPr/>
            <p:nvPr/>
          </p:nvSpPr>
          <p:spPr bwMode="auto">
            <a:xfrm>
              <a:off x="6484363" y="784098"/>
              <a:ext cx="245933" cy="366047"/>
            </a:xfrm>
            <a:custGeom>
              <a:avLst/>
              <a:gdLst/>
              <a:ahLst/>
              <a:cxnLst/>
              <a:rect l="0" t="0" r="0" b="0"/>
              <a:pathLst>
                <a:path w="245933" h="366047">
                  <a:moveTo>
                    <a:pt x="66456" y="58865"/>
                  </a:moveTo>
                  <a:lnTo>
                    <a:pt x="55049" y="59658"/>
                  </a:lnTo>
                  <a:lnTo>
                    <a:pt x="35393" y="68752"/>
                  </a:lnTo>
                  <a:lnTo>
                    <a:pt x="12607" y="85600"/>
                  </a:lnTo>
                  <a:lnTo>
                    <a:pt x="1464" y="99506"/>
                  </a:lnTo>
                  <a:lnTo>
                    <a:pt x="109" y="102628"/>
                  </a:lnTo>
                  <a:lnTo>
                    <a:pt x="0" y="104709"/>
                  </a:lnTo>
                  <a:lnTo>
                    <a:pt x="719" y="106096"/>
                  </a:lnTo>
                  <a:lnTo>
                    <a:pt x="2789" y="105433"/>
                  </a:lnTo>
                  <a:lnTo>
                    <a:pt x="33298" y="84949"/>
                  </a:lnTo>
                  <a:lnTo>
                    <a:pt x="56482" y="69928"/>
                  </a:lnTo>
                  <a:lnTo>
                    <a:pt x="82661" y="52669"/>
                  </a:lnTo>
                  <a:lnTo>
                    <a:pt x="110171" y="34415"/>
                  </a:lnTo>
                  <a:lnTo>
                    <a:pt x="140388" y="19952"/>
                  </a:lnTo>
                  <a:lnTo>
                    <a:pt x="169959" y="9026"/>
                  </a:lnTo>
                  <a:lnTo>
                    <a:pt x="204456" y="0"/>
                  </a:lnTo>
                  <a:lnTo>
                    <a:pt x="224891" y="424"/>
                  </a:lnTo>
                  <a:lnTo>
                    <a:pt x="232405" y="4029"/>
                  </a:lnTo>
                  <a:lnTo>
                    <a:pt x="242869" y="16501"/>
                  </a:lnTo>
                  <a:lnTo>
                    <a:pt x="245932" y="38978"/>
                  </a:lnTo>
                  <a:lnTo>
                    <a:pt x="243854" y="69076"/>
                  </a:lnTo>
                  <a:lnTo>
                    <a:pt x="241078" y="87103"/>
                  </a:lnTo>
                  <a:lnTo>
                    <a:pt x="237639" y="106265"/>
                  </a:lnTo>
                  <a:lnTo>
                    <a:pt x="232172" y="126978"/>
                  </a:lnTo>
                  <a:lnTo>
                    <a:pt x="225351" y="148723"/>
                  </a:lnTo>
                  <a:lnTo>
                    <a:pt x="217630" y="171158"/>
                  </a:lnTo>
                  <a:lnTo>
                    <a:pt x="210895" y="192464"/>
                  </a:lnTo>
                  <a:lnTo>
                    <a:pt x="204817" y="213018"/>
                  </a:lnTo>
                  <a:lnTo>
                    <a:pt x="199178" y="233071"/>
                  </a:lnTo>
                  <a:lnTo>
                    <a:pt x="188679" y="268052"/>
                  </a:lnTo>
                  <a:lnTo>
                    <a:pt x="180308" y="297887"/>
                  </a:lnTo>
                  <a:lnTo>
                    <a:pt x="176588" y="321730"/>
                  </a:lnTo>
                  <a:lnTo>
                    <a:pt x="177978" y="330946"/>
                  </a:lnTo>
                  <a:lnTo>
                    <a:pt x="185870" y="345419"/>
                  </a:lnTo>
                  <a:lnTo>
                    <a:pt x="197317" y="355026"/>
                  </a:lnTo>
                  <a:lnTo>
                    <a:pt x="211135" y="361148"/>
                  </a:lnTo>
                  <a:lnTo>
                    <a:pt x="245050" y="3660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" name="SMARTInkShape-2319"/>
            <p:cNvSpPr/>
            <p:nvPr/>
          </p:nvSpPr>
          <p:spPr bwMode="auto">
            <a:xfrm>
              <a:off x="5916105" y="1246518"/>
              <a:ext cx="463064" cy="453696"/>
            </a:xfrm>
            <a:custGeom>
              <a:avLst/>
              <a:gdLst/>
              <a:ahLst/>
              <a:cxnLst/>
              <a:rect l="0" t="0" r="0" b="0"/>
              <a:pathLst>
                <a:path w="463064" h="453696">
                  <a:moveTo>
                    <a:pt x="13208" y="453695"/>
                  </a:moveTo>
                  <a:lnTo>
                    <a:pt x="2566" y="453695"/>
                  </a:lnTo>
                  <a:lnTo>
                    <a:pt x="1350" y="452901"/>
                  </a:lnTo>
                  <a:lnTo>
                    <a:pt x="540" y="451578"/>
                  </a:lnTo>
                  <a:lnTo>
                    <a:pt x="0" y="449902"/>
                  </a:lnTo>
                  <a:lnTo>
                    <a:pt x="434" y="448785"/>
                  </a:lnTo>
                  <a:lnTo>
                    <a:pt x="1517" y="448040"/>
                  </a:lnTo>
                  <a:lnTo>
                    <a:pt x="3033" y="447544"/>
                  </a:lnTo>
                  <a:lnTo>
                    <a:pt x="29072" y="429637"/>
                  </a:lnTo>
                  <a:lnTo>
                    <a:pt x="61123" y="409260"/>
                  </a:lnTo>
                  <a:lnTo>
                    <a:pt x="86891" y="392406"/>
                  </a:lnTo>
                  <a:lnTo>
                    <a:pt x="116335" y="367982"/>
                  </a:lnTo>
                  <a:lnTo>
                    <a:pt x="150323" y="337813"/>
                  </a:lnTo>
                  <a:lnTo>
                    <a:pt x="170499" y="320878"/>
                  </a:lnTo>
                  <a:lnTo>
                    <a:pt x="191887" y="303237"/>
                  </a:lnTo>
                  <a:lnTo>
                    <a:pt x="213290" y="284334"/>
                  </a:lnTo>
                  <a:lnTo>
                    <a:pt x="234702" y="264587"/>
                  </a:lnTo>
                  <a:lnTo>
                    <a:pt x="256121" y="244279"/>
                  </a:lnTo>
                  <a:lnTo>
                    <a:pt x="276750" y="224391"/>
                  </a:lnTo>
                  <a:lnTo>
                    <a:pt x="296852" y="204781"/>
                  </a:lnTo>
                  <a:lnTo>
                    <a:pt x="316604" y="185359"/>
                  </a:lnTo>
                  <a:lnTo>
                    <a:pt x="335328" y="166060"/>
                  </a:lnTo>
                  <a:lnTo>
                    <a:pt x="353367" y="146844"/>
                  </a:lnTo>
                  <a:lnTo>
                    <a:pt x="370949" y="127684"/>
                  </a:lnTo>
                  <a:lnTo>
                    <a:pt x="386639" y="109354"/>
                  </a:lnTo>
                  <a:lnTo>
                    <a:pt x="414656" y="74171"/>
                  </a:lnTo>
                  <a:lnTo>
                    <a:pt x="433988" y="46363"/>
                  </a:lnTo>
                  <a:lnTo>
                    <a:pt x="451679" y="17091"/>
                  </a:lnTo>
                  <a:lnTo>
                    <a:pt x="460976" y="563"/>
                  </a:lnTo>
                  <a:lnTo>
                    <a:pt x="461737" y="0"/>
                  </a:lnTo>
                  <a:lnTo>
                    <a:pt x="462247" y="419"/>
                  </a:lnTo>
                  <a:lnTo>
                    <a:pt x="462963" y="4801"/>
                  </a:lnTo>
                  <a:lnTo>
                    <a:pt x="463063" y="6795"/>
                  </a:lnTo>
                  <a:lnTo>
                    <a:pt x="462336" y="8124"/>
                  </a:lnTo>
                  <a:lnTo>
                    <a:pt x="461058" y="9010"/>
                  </a:lnTo>
                  <a:lnTo>
                    <a:pt x="456120" y="107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" name="SMARTInkShape-2320"/>
            <p:cNvSpPr/>
            <p:nvPr/>
          </p:nvSpPr>
          <p:spPr bwMode="auto">
            <a:xfrm>
              <a:off x="7686675" y="752511"/>
              <a:ext cx="192882" cy="238511"/>
            </a:xfrm>
            <a:custGeom>
              <a:avLst/>
              <a:gdLst/>
              <a:ahLst/>
              <a:cxnLst/>
              <a:rect l="0" t="0" r="0" b="0"/>
              <a:pathLst>
                <a:path w="192882" h="238511">
                  <a:moveTo>
                    <a:pt x="0" y="83308"/>
                  </a:moveTo>
                  <a:lnTo>
                    <a:pt x="0" y="87100"/>
                  </a:lnTo>
                  <a:lnTo>
                    <a:pt x="12185" y="120329"/>
                  </a:lnTo>
                  <a:lnTo>
                    <a:pt x="25719" y="149975"/>
                  </a:lnTo>
                  <a:lnTo>
                    <a:pt x="50853" y="182378"/>
                  </a:lnTo>
                  <a:lnTo>
                    <a:pt x="80182" y="216798"/>
                  </a:lnTo>
                  <a:lnTo>
                    <a:pt x="103680" y="233854"/>
                  </a:lnTo>
                  <a:lnTo>
                    <a:pt x="114945" y="238510"/>
                  </a:lnTo>
                  <a:lnTo>
                    <a:pt x="117111" y="238370"/>
                  </a:lnTo>
                  <a:lnTo>
                    <a:pt x="118556" y="237482"/>
                  </a:lnTo>
                  <a:lnTo>
                    <a:pt x="119518" y="236097"/>
                  </a:lnTo>
                  <a:lnTo>
                    <a:pt x="120873" y="222770"/>
                  </a:lnTo>
                  <a:lnTo>
                    <a:pt x="117483" y="196156"/>
                  </a:lnTo>
                  <a:lnTo>
                    <a:pt x="113598" y="172356"/>
                  </a:lnTo>
                  <a:lnTo>
                    <a:pt x="110019" y="145904"/>
                  </a:lnTo>
                  <a:lnTo>
                    <a:pt x="108428" y="118272"/>
                  </a:lnTo>
                  <a:lnTo>
                    <a:pt x="109838" y="92233"/>
                  </a:lnTo>
                  <a:lnTo>
                    <a:pt x="115095" y="57377"/>
                  </a:lnTo>
                  <a:lnTo>
                    <a:pt x="123796" y="29058"/>
                  </a:lnTo>
                  <a:lnTo>
                    <a:pt x="127774" y="20947"/>
                  </a:lnTo>
                  <a:lnTo>
                    <a:pt x="138545" y="9819"/>
                  </a:lnTo>
                  <a:lnTo>
                    <a:pt x="150476" y="3021"/>
                  </a:lnTo>
                  <a:lnTo>
                    <a:pt x="161070" y="0"/>
                  </a:lnTo>
                  <a:lnTo>
                    <a:pt x="192881" y="47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8" name="SMARTInkShape-2321"/>
          <p:cNvSpPr/>
          <p:nvPr/>
        </p:nvSpPr>
        <p:spPr bwMode="auto">
          <a:xfrm>
            <a:off x="5429278" y="3264694"/>
            <a:ext cx="171423" cy="144179"/>
          </a:xfrm>
          <a:custGeom>
            <a:avLst/>
            <a:gdLst/>
            <a:ahLst/>
            <a:cxnLst/>
            <a:rect l="0" t="0" r="0" b="0"/>
            <a:pathLst>
              <a:path w="171423" h="144179">
                <a:moveTo>
                  <a:pt x="14260" y="100012"/>
                </a:moveTo>
                <a:lnTo>
                  <a:pt x="3618" y="110654"/>
                </a:lnTo>
                <a:lnTo>
                  <a:pt x="1592" y="116913"/>
                </a:lnTo>
                <a:lnTo>
                  <a:pt x="15" y="144178"/>
                </a:lnTo>
                <a:lnTo>
                  <a:pt x="0" y="143743"/>
                </a:lnTo>
                <a:lnTo>
                  <a:pt x="33176" y="117560"/>
                </a:lnTo>
                <a:lnTo>
                  <a:pt x="56005" y="98286"/>
                </a:lnTo>
                <a:lnTo>
                  <a:pt x="84671" y="71199"/>
                </a:lnTo>
                <a:lnTo>
                  <a:pt x="118049" y="42756"/>
                </a:lnTo>
                <a:lnTo>
                  <a:pt x="147701" y="19002"/>
                </a:lnTo>
                <a:lnTo>
                  <a:pt x="17142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9" name="SMARTInkShape-2322"/>
          <p:cNvSpPr/>
          <p:nvPr/>
        </p:nvSpPr>
        <p:spPr bwMode="auto">
          <a:xfrm>
            <a:off x="1657350" y="3171825"/>
            <a:ext cx="250032" cy="214314"/>
          </a:xfrm>
          <a:custGeom>
            <a:avLst/>
            <a:gdLst/>
            <a:ahLst/>
            <a:cxnLst/>
            <a:rect l="0" t="0" r="0" b="0"/>
            <a:pathLst>
              <a:path w="250032" h="214314">
                <a:moveTo>
                  <a:pt x="0" y="214313"/>
                </a:moveTo>
                <a:lnTo>
                  <a:pt x="0" y="210520"/>
                </a:lnTo>
                <a:lnTo>
                  <a:pt x="794" y="209403"/>
                </a:lnTo>
                <a:lnTo>
                  <a:pt x="2117" y="208658"/>
                </a:lnTo>
                <a:lnTo>
                  <a:pt x="6850" y="207256"/>
                </a:lnTo>
                <a:lnTo>
                  <a:pt x="20136" y="207171"/>
                </a:lnTo>
                <a:lnTo>
                  <a:pt x="20568" y="207964"/>
                </a:lnTo>
                <a:lnTo>
                  <a:pt x="21048" y="210962"/>
                </a:lnTo>
                <a:lnTo>
                  <a:pt x="21969" y="212079"/>
                </a:lnTo>
                <a:lnTo>
                  <a:pt x="27548" y="214018"/>
                </a:lnTo>
                <a:lnTo>
                  <a:pt x="49133" y="214305"/>
                </a:lnTo>
                <a:lnTo>
                  <a:pt x="57820" y="210076"/>
                </a:lnTo>
                <a:lnTo>
                  <a:pt x="87548" y="183445"/>
                </a:lnTo>
                <a:lnTo>
                  <a:pt x="122274" y="149096"/>
                </a:lnTo>
                <a:lnTo>
                  <a:pt x="152381" y="119054"/>
                </a:lnTo>
                <a:lnTo>
                  <a:pt x="184321" y="87133"/>
                </a:lnTo>
                <a:lnTo>
                  <a:pt x="211776" y="57567"/>
                </a:lnTo>
                <a:lnTo>
                  <a:pt x="232876" y="28699"/>
                </a:lnTo>
                <a:lnTo>
                  <a:pt x="2500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0" name="SMARTInkShape-2323"/>
          <p:cNvSpPr/>
          <p:nvPr/>
        </p:nvSpPr>
        <p:spPr bwMode="auto">
          <a:xfrm>
            <a:off x="7144" y="5068789"/>
            <a:ext cx="1922269" cy="1072713"/>
          </a:xfrm>
          <a:custGeom>
            <a:avLst/>
            <a:gdLst/>
            <a:ahLst/>
            <a:cxnLst/>
            <a:rect l="0" t="0" r="0" b="0"/>
            <a:pathLst>
              <a:path w="1922269" h="1072713">
                <a:moveTo>
                  <a:pt x="1735931" y="253306"/>
                </a:moveTo>
                <a:lnTo>
                  <a:pt x="1730228" y="246808"/>
                </a:lnTo>
                <a:lnTo>
                  <a:pt x="1715346" y="226569"/>
                </a:lnTo>
                <a:lnTo>
                  <a:pt x="1682979" y="203227"/>
                </a:lnTo>
                <a:lnTo>
                  <a:pt x="1652243" y="191107"/>
                </a:lnTo>
                <a:lnTo>
                  <a:pt x="1626505" y="185180"/>
                </a:lnTo>
                <a:lnTo>
                  <a:pt x="1599191" y="179900"/>
                </a:lnTo>
                <a:lnTo>
                  <a:pt x="1566943" y="174908"/>
                </a:lnTo>
                <a:lnTo>
                  <a:pt x="1549454" y="172465"/>
                </a:lnTo>
                <a:lnTo>
                  <a:pt x="1530650" y="169249"/>
                </a:lnTo>
                <a:lnTo>
                  <a:pt x="1510971" y="165518"/>
                </a:lnTo>
                <a:lnTo>
                  <a:pt x="1490708" y="161442"/>
                </a:lnTo>
                <a:lnTo>
                  <a:pt x="1469261" y="157932"/>
                </a:lnTo>
                <a:lnTo>
                  <a:pt x="1447026" y="154798"/>
                </a:lnTo>
                <a:lnTo>
                  <a:pt x="1424265" y="151915"/>
                </a:lnTo>
                <a:lnTo>
                  <a:pt x="1401154" y="147610"/>
                </a:lnTo>
                <a:lnTo>
                  <a:pt x="1377809" y="142361"/>
                </a:lnTo>
                <a:lnTo>
                  <a:pt x="1354308" y="136480"/>
                </a:lnTo>
                <a:lnTo>
                  <a:pt x="1329116" y="130972"/>
                </a:lnTo>
                <a:lnTo>
                  <a:pt x="1302796" y="125712"/>
                </a:lnTo>
                <a:lnTo>
                  <a:pt x="1275724" y="120618"/>
                </a:lnTo>
                <a:lnTo>
                  <a:pt x="1247358" y="114840"/>
                </a:lnTo>
                <a:lnTo>
                  <a:pt x="1218128" y="108608"/>
                </a:lnTo>
                <a:lnTo>
                  <a:pt x="1188323" y="102071"/>
                </a:lnTo>
                <a:lnTo>
                  <a:pt x="1157340" y="96126"/>
                </a:lnTo>
                <a:lnTo>
                  <a:pt x="1125572" y="90575"/>
                </a:lnTo>
                <a:lnTo>
                  <a:pt x="1093282" y="85287"/>
                </a:lnTo>
                <a:lnTo>
                  <a:pt x="1059848" y="80968"/>
                </a:lnTo>
                <a:lnTo>
                  <a:pt x="1025653" y="77295"/>
                </a:lnTo>
                <a:lnTo>
                  <a:pt x="990950" y="74052"/>
                </a:lnTo>
                <a:lnTo>
                  <a:pt x="955908" y="71096"/>
                </a:lnTo>
                <a:lnTo>
                  <a:pt x="920641" y="68333"/>
                </a:lnTo>
                <a:lnTo>
                  <a:pt x="885223" y="65696"/>
                </a:lnTo>
                <a:lnTo>
                  <a:pt x="850499" y="64733"/>
                </a:lnTo>
                <a:lnTo>
                  <a:pt x="816236" y="64884"/>
                </a:lnTo>
                <a:lnTo>
                  <a:pt x="782283" y="65778"/>
                </a:lnTo>
                <a:lnTo>
                  <a:pt x="748534" y="67168"/>
                </a:lnTo>
                <a:lnTo>
                  <a:pt x="714923" y="68889"/>
                </a:lnTo>
                <a:lnTo>
                  <a:pt x="681402" y="70830"/>
                </a:lnTo>
                <a:lnTo>
                  <a:pt x="651118" y="72917"/>
                </a:lnTo>
                <a:lnTo>
                  <a:pt x="622991" y="75102"/>
                </a:lnTo>
                <a:lnTo>
                  <a:pt x="596302" y="77353"/>
                </a:lnTo>
                <a:lnTo>
                  <a:pt x="572160" y="80442"/>
                </a:lnTo>
                <a:lnTo>
                  <a:pt x="549715" y="84088"/>
                </a:lnTo>
                <a:lnTo>
                  <a:pt x="528401" y="88106"/>
                </a:lnTo>
                <a:lnTo>
                  <a:pt x="508636" y="92372"/>
                </a:lnTo>
                <a:lnTo>
                  <a:pt x="489903" y="96804"/>
                </a:lnTo>
                <a:lnTo>
                  <a:pt x="454272" y="105961"/>
                </a:lnTo>
                <a:lnTo>
                  <a:pt x="419915" y="115323"/>
                </a:lnTo>
                <a:lnTo>
                  <a:pt x="402181" y="120835"/>
                </a:lnTo>
                <a:lnTo>
                  <a:pt x="384008" y="126892"/>
                </a:lnTo>
                <a:lnTo>
                  <a:pt x="365543" y="133311"/>
                </a:lnTo>
                <a:lnTo>
                  <a:pt x="346089" y="140765"/>
                </a:lnTo>
                <a:lnTo>
                  <a:pt x="325976" y="148910"/>
                </a:lnTo>
                <a:lnTo>
                  <a:pt x="305423" y="157514"/>
                </a:lnTo>
                <a:lnTo>
                  <a:pt x="285372" y="167219"/>
                </a:lnTo>
                <a:lnTo>
                  <a:pt x="265654" y="177657"/>
                </a:lnTo>
                <a:lnTo>
                  <a:pt x="246159" y="188586"/>
                </a:lnTo>
                <a:lnTo>
                  <a:pt x="226812" y="199841"/>
                </a:lnTo>
                <a:lnTo>
                  <a:pt x="207564" y="211312"/>
                </a:lnTo>
                <a:lnTo>
                  <a:pt x="188382" y="222928"/>
                </a:lnTo>
                <a:lnTo>
                  <a:pt x="156486" y="248534"/>
                </a:lnTo>
                <a:lnTo>
                  <a:pt x="130668" y="276585"/>
                </a:lnTo>
                <a:lnTo>
                  <a:pt x="111256" y="307572"/>
                </a:lnTo>
                <a:lnTo>
                  <a:pt x="98924" y="333515"/>
                </a:lnTo>
                <a:lnTo>
                  <a:pt x="89636" y="365971"/>
                </a:lnTo>
                <a:lnTo>
                  <a:pt x="88332" y="376040"/>
                </a:lnTo>
                <a:lnTo>
                  <a:pt x="92225" y="393866"/>
                </a:lnTo>
                <a:lnTo>
                  <a:pt x="99584" y="416861"/>
                </a:lnTo>
                <a:lnTo>
                  <a:pt x="109251" y="443306"/>
                </a:lnTo>
                <a:lnTo>
                  <a:pt x="121253" y="472841"/>
                </a:lnTo>
                <a:lnTo>
                  <a:pt x="134810" y="504437"/>
                </a:lnTo>
                <a:lnTo>
                  <a:pt x="149405" y="537408"/>
                </a:lnTo>
                <a:lnTo>
                  <a:pt x="167866" y="570501"/>
                </a:lnTo>
                <a:lnTo>
                  <a:pt x="188904" y="603675"/>
                </a:lnTo>
                <a:lnTo>
                  <a:pt x="211661" y="636903"/>
                </a:lnTo>
                <a:lnTo>
                  <a:pt x="237945" y="670168"/>
                </a:lnTo>
                <a:lnTo>
                  <a:pt x="266580" y="703458"/>
                </a:lnTo>
                <a:lnTo>
                  <a:pt x="296782" y="736763"/>
                </a:lnTo>
                <a:lnTo>
                  <a:pt x="327236" y="767698"/>
                </a:lnTo>
                <a:lnTo>
                  <a:pt x="357857" y="797052"/>
                </a:lnTo>
                <a:lnTo>
                  <a:pt x="388590" y="825353"/>
                </a:lnTo>
                <a:lnTo>
                  <a:pt x="419398" y="850570"/>
                </a:lnTo>
                <a:lnTo>
                  <a:pt x="450255" y="873731"/>
                </a:lnTo>
                <a:lnTo>
                  <a:pt x="481145" y="895523"/>
                </a:lnTo>
                <a:lnTo>
                  <a:pt x="513644" y="916400"/>
                </a:lnTo>
                <a:lnTo>
                  <a:pt x="547217" y="936668"/>
                </a:lnTo>
                <a:lnTo>
                  <a:pt x="581505" y="956530"/>
                </a:lnTo>
                <a:lnTo>
                  <a:pt x="617064" y="972947"/>
                </a:lnTo>
                <a:lnTo>
                  <a:pt x="653469" y="987066"/>
                </a:lnTo>
                <a:lnTo>
                  <a:pt x="690440" y="999654"/>
                </a:lnTo>
                <a:lnTo>
                  <a:pt x="729375" y="1011221"/>
                </a:lnTo>
                <a:lnTo>
                  <a:pt x="769618" y="1022107"/>
                </a:lnTo>
                <a:lnTo>
                  <a:pt x="810735" y="1032540"/>
                </a:lnTo>
                <a:lnTo>
                  <a:pt x="852434" y="1041081"/>
                </a:lnTo>
                <a:lnTo>
                  <a:pt x="894520" y="1048365"/>
                </a:lnTo>
                <a:lnTo>
                  <a:pt x="936866" y="1054807"/>
                </a:lnTo>
                <a:lnTo>
                  <a:pt x="980177" y="1059896"/>
                </a:lnTo>
                <a:lnTo>
                  <a:pt x="1024132" y="1064082"/>
                </a:lnTo>
                <a:lnTo>
                  <a:pt x="1068517" y="1067667"/>
                </a:lnTo>
                <a:lnTo>
                  <a:pt x="1112395" y="1070056"/>
                </a:lnTo>
                <a:lnTo>
                  <a:pt x="1155934" y="1071649"/>
                </a:lnTo>
                <a:lnTo>
                  <a:pt x="1199248" y="1072712"/>
                </a:lnTo>
                <a:lnTo>
                  <a:pt x="1242411" y="1072626"/>
                </a:lnTo>
                <a:lnTo>
                  <a:pt x="1285474" y="1071775"/>
                </a:lnTo>
                <a:lnTo>
                  <a:pt x="1328470" y="1070414"/>
                </a:lnTo>
                <a:lnTo>
                  <a:pt x="1369834" y="1067126"/>
                </a:lnTo>
                <a:lnTo>
                  <a:pt x="1410110" y="1062552"/>
                </a:lnTo>
                <a:lnTo>
                  <a:pt x="1449661" y="1057122"/>
                </a:lnTo>
                <a:lnTo>
                  <a:pt x="1487934" y="1050327"/>
                </a:lnTo>
                <a:lnTo>
                  <a:pt x="1525356" y="1042621"/>
                </a:lnTo>
                <a:lnTo>
                  <a:pt x="1562210" y="1034309"/>
                </a:lnTo>
                <a:lnTo>
                  <a:pt x="1597098" y="1024800"/>
                </a:lnTo>
                <a:lnTo>
                  <a:pt x="1630676" y="1014491"/>
                </a:lnTo>
                <a:lnTo>
                  <a:pt x="1663380" y="1003650"/>
                </a:lnTo>
                <a:lnTo>
                  <a:pt x="1692326" y="992453"/>
                </a:lnTo>
                <a:lnTo>
                  <a:pt x="1718767" y="981020"/>
                </a:lnTo>
                <a:lnTo>
                  <a:pt x="1743538" y="969430"/>
                </a:lnTo>
                <a:lnTo>
                  <a:pt x="1767196" y="956146"/>
                </a:lnTo>
                <a:lnTo>
                  <a:pt x="1790112" y="941734"/>
                </a:lnTo>
                <a:lnTo>
                  <a:pt x="1812533" y="926571"/>
                </a:lnTo>
                <a:lnTo>
                  <a:pt x="1848028" y="894904"/>
                </a:lnTo>
                <a:lnTo>
                  <a:pt x="1876239" y="860723"/>
                </a:lnTo>
                <a:lnTo>
                  <a:pt x="1888208" y="841607"/>
                </a:lnTo>
                <a:lnTo>
                  <a:pt x="1899361" y="821718"/>
                </a:lnTo>
                <a:lnTo>
                  <a:pt x="1907591" y="800522"/>
                </a:lnTo>
                <a:lnTo>
                  <a:pt x="1913871" y="778453"/>
                </a:lnTo>
                <a:lnTo>
                  <a:pt x="1918851" y="755804"/>
                </a:lnTo>
                <a:lnTo>
                  <a:pt x="1921378" y="731972"/>
                </a:lnTo>
                <a:lnTo>
                  <a:pt x="1922268" y="707355"/>
                </a:lnTo>
                <a:lnTo>
                  <a:pt x="1922068" y="682211"/>
                </a:lnTo>
                <a:lnTo>
                  <a:pt x="1919554" y="656717"/>
                </a:lnTo>
                <a:lnTo>
                  <a:pt x="1915496" y="630990"/>
                </a:lnTo>
                <a:lnTo>
                  <a:pt x="1910410" y="605108"/>
                </a:lnTo>
                <a:lnTo>
                  <a:pt x="1903050" y="579121"/>
                </a:lnTo>
                <a:lnTo>
                  <a:pt x="1894175" y="553066"/>
                </a:lnTo>
                <a:lnTo>
                  <a:pt x="1884290" y="526964"/>
                </a:lnTo>
                <a:lnTo>
                  <a:pt x="1871349" y="500038"/>
                </a:lnTo>
                <a:lnTo>
                  <a:pt x="1856372" y="472562"/>
                </a:lnTo>
                <a:lnTo>
                  <a:pt x="1840038" y="444720"/>
                </a:lnTo>
                <a:lnTo>
                  <a:pt x="1822004" y="418221"/>
                </a:lnTo>
                <a:lnTo>
                  <a:pt x="1802838" y="392618"/>
                </a:lnTo>
                <a:lnTo>
                  <a:pt x="1782917" y="367613"/>
                </a:lnTo>
                <a:lnTo>
                  <a:pt x="1760905" y="343003"/>
                </a:lnTo>
                <a:lnTo>
                  <a:pt x="1737499" y="318660"/>
                </a:lnTo>
                <a:lnTo>
                  <a:pt x="1713164" y="294494"/>
                </a:lnTo>
                <a:lnTo>
                  <a:pt x="1686622" y="271239"/>
                </a:lnTo>
                <a:lnTo>
                  <a:pt x="1658608" y="248592"/>
                </a:lnTo>
                <a:lnTo>
                  <a:pt x="1629614" y="226351"/>
                </a:lnTo>
                <a:lnTo>
                  <a:pt x="1599172" y="205174"/>
                </a:lnTo>
                <a:lnTo>
                  <a:pt x="1567764" y="184704"/>
                </a:lnTo>
                <a:lnTo>
                  <a:pt x="1535714" y="164709"/>
                </a:lnTo>
                <a:lnTo>
                  <a:pt x="1501646" y="145822"/>
                </a:lnTo>
                <a:lnTo>
                  <a:pt x="1466235" y="127674"/>
                </a:lnTo>
                <a:lnTo>
                  <a:pt x="1429927" y="110020"/>
                </a:lnTo>
                <a:lnTo>
                  <a:pt x="1393022" y="94281"/>
                </a:lnTo>
                <a:lnTo>
                  <a:pt x="1355719" y="79821"/>
                </a:lnTo>
                <a:lnTo>
                  <a:pt x="1318150" y="66211"/>
                </a:lnTo>
                <a:lnTo>
                  <a:pt x="1279610" y="53963"/>
                </a:lnTo>
                <a:lnTo>
                  <a:pt x="1240424" y="42623"/>
                </a:lnTo>
                <a:lnTo>
                  <a:pt x="1200805" y="31887"/>
                </a:lnTo>
                <a:lnTo>
                  <a:pt x="1160105" y="23143"/>
                </a:lnTo>
                <a:lnTo>
                  <a:pt x="1118685" y="15725"/>
                </a:lnTo>
                <a:lnTo>
                  <a:pt x="1076784" y="9194"/>
                </a:lnTo>
                <a:lnTo>
                  <a:pt x="1034562" y="4839"/>
                </a:lnTo>
                <a:lnTo>
                  <a:pt x="992127" y="1936"/>
                </a:lnTo>
                <a:lnTo>
                  <a:pt x="949549" y="0"/>
                </a:lnTo>
                <a:lnTo>
                  <a:pt x="906876" y="1091"/>
                </a:lnTo>
                <a:lnTo>
                  <a:pt x="864140" y="4200"/>
                </a:lnTo>
                <a:lnTo>
                  <a:pt x="821362" y="8654"/>
                </a:lnTo>
                <a:lnTo>
                  <a:pt x="781731" y="14004"/>
                </a:lnTo>
                <a:lnTo>
                  <a:pt x="744198" y="19952"/>
                </a:lnTo>
                <a:lnTo>
                  <a:pt x="708063" y="26299"/>
                </a:lnTo>
                <a:lnTo>
                  <a:pt x="675242" y="34499"/>
                </a:lnTo>
                <a:lnTo>
                  <a:pt x="644630" y="43935"/>
                </a:lnTo>
                <a:lnTo>
                  <a:pt x="615491" y="54193"/>
                </a:lnTo>
                <a:lnTo>
                  <a:pt x="588127" y="64208"/>
                </a:lnTo>
                <a:lnTo>
                  <a:pt x="561947" y="74059"/>
                </a:lnTo>
                <a:lnTo>
                  <a:pt x="536556" y="83801"/>
                </a:lnTo>
                <a:lnTo>
                  <a:pt x="511692" y="94265"/>
                </a:lnTo>
                <a:lnTo>
                  <a:pt x="487178" y="105210"/>
                </a:lnTo>
                <a:lnTo>
                  <a:pt x="462898" y="116475"/>
                </a:lnTo>
                <a:lnTo>
                  <a:pt x="436392" y="128746"/>
                </a:lnTo>
                <a:lnTo>
                  <a:pt x="408403" y="141691"/>
                </a:lnTo>
                <a:lnTo>
                  <a:pt x="379425" y="155084"/>
                </a:lnTo>
                <a:lnTo>
                  <a:pt x="348994" y="171155"/>
                </a:lnTo>
                <a:lnTo>
                  <a:pt x="317594" y="189013"/>
                </a:lnTo>
                <a:lnTo>
                  <a:pt x="285548" y="208063"/>
                </a:lnTo>
                <a:lnTo>
                  <a:pt x="254659" y="229493"/>
                </a:lnTo>
                <a:lnTo>
                  <a:pt x="224541" y="252513"/>
                </a:lnTo>
                <a:lnTo>
                  <a:pt x="194938" y="276589"/>
                </a:lnTo>
                <a:lnTo>
                  <a:pt x="166471" y="301371"/>
                </a:lnTo>
                <a:lnTo>
                  <a:pt x="138762" y="326624"/>
                </a:lnTo>
                <a:lnTo>
                  <a:pt x="111558" y="352191"/>
                </a:lnTo>
                <a:lnTo>
                  <a:pt x="87072" y="378760"/>
                </a:lnTo>
                <a:lnTo>
                  <a:pt x="64398" y="405999"/>
                </a:lnTo>
                <a:lnTo>
                  <a:pt x="42932" y="433681"/>
                </a:lnTo>
                <a:lnTo>
                  <a:pt x="0" y="48904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95" name="SMARTInkShape-Group687"/>
          <p:cNvGrpSpPr/>
          <p:nvPr/>
        </p:nvGrpSpPr>
        <p:grpSpPr>
          <a:xfrm>
            <a:off x="2207419" y="2669010"/>
            <a:ext cx="350045" cy="247883"/>
            <a:chOff x="2207419" y="2669010"/>
            <a:chExt cx="350045" cy="247883"/>
          </a:xfrm>
        </p:grpSpPr>
        <p:sp>
          <p:nvSpPr>
            <p:cNvPr id="91" name="SMARTInkShape-2324"/>
            <p:cNvSpPr/>
            <p:nvPr/>
          </p:nvSpPr>
          <p:spPr bwMode="auto">
            <a:xfrm>
              <a:off x="2457450" y="2836069"/>
              <a:ext cx="100014" cy="14288"/>
            </a:xfrm>
            <a:custGeom>
              <a:avLst/>
              <a:gdLst/>
              <a:ahLst/>
              <a:cxnLst/>
              <a:rect l="0" t="0" r="0" b="0"/>
              <a:pathLst>
                <a:path w="100014" h="14288">
                  <a:moveTo>
                    <a:pt x="0" y="14287"/>
                  </a:moveTo>
                  <a:lnTo>
                    <a:pt x="13425" y="8633"/>
                  </a:lnTo>
                  <a:lnTo>
                    <a:pt x="46999" y="3438"/>
                  </a:lnTo>
                  <a:lnTo>
                    <a:pt x="80132" y="201"/>
                  </a:lnTo>
                  <a:lnTo>
                    <a:pt x="1000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" name="SMARTInkShape-2325"/>
            <p:cNvSpPr/>
            <p:nvPr/>
          </p:nvSpPr>
          <p:spPr bwMode="auto">
            <a:xfrm>
              <a:off x="2486025" y="2800350"/>
              <a:ext cx="50007" cy="14286"/>
            </a:xfrm>
            <a:custGeom>
              <a:avLst/>
              <a:gdLst/>
              <a:ahLst/>
              <a:cxnLst/>
              <a:rect l="0" t="0" r="0" b="0"/>
              <a:pathLst>
                <a:path w="50007" h="14286">
                  <a:moveTo>
                    <a:pt x="0" y="7144"/>
                  </a:moveTo>
                  <a:lnTo>
                    <a:pt x="0" y="13993"/>
                  </a:lnTo>
                  <a:lnTo>
                    <a:pt x="23849" y="14285"/>
                  </a:lnTo>
                  <a:lnTo>
                    <a:pt x="34760" y="10494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2326"/>
            <p:cNvSpPr/>
            <p:nvPr/>
          </p:nvSpPr>
          <p:spPr bwMode="auto">
            <a:xfrm>
              <a:off x="2464594" y="2800350"/>
              <a:ext cx="7119" cy="116543"/>
            </a:xfrm>
            <a:custGeom>
              <a:avLst/>
              <a:gdLst/>
              <a:ahLst/>
              <a:cxnLst/>
              <a:rect l="0" t="0" r="0" b="0"/>
              <a:pathLst>
                <a:path w="7119" h="116543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6" y="5654"/>
                  </a:lnTo>
                  <a:lnTo>
                    <a:pt x="3792" y="6151"/>
                  </a:lnTo>
                  <a:lnTo>
                    <a:pt x="4909" y="8069"/>
                  </a:lnTo>
                  <a:lnTo>
                    <a:pt x="6849" y="23150"/>
                  </a:lnTo>
                  <a:lnTo>
                    <a:pt x="7118" y="54136"/>
                  </a:lnTo>
                  <a:lnTo>
                    <a:pt x="6345" y="78603"/>
                  </a:lnTo>
                  <a:lnTo>
                    <a:pt x="441" y="112045"/>
                  </a:lnTo>
                  <a:lnTo>
                    <a:pt x="196" y="116473"/>
                  </a:lnTo>
                  <a:lnTo>
                    <a:pt x="130" y="116542"/>
                  </a:lnTo>
                  <a:lnTo>
                    <a:pt x="1" y="85060"/>
                  </a:lnTo>
                  <a:lnTo>
                    <a:pt x="0" y="52349"/>
                  </a:lnTo>
                  <a:lnTo>
                    <a:pt x="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2327"/>
            <p:cNvSpPr/>
            <p:nvPr/>
          </p:nvSpPr>
          <p:spPr bwMode="auto">
            <a:xfrm>
              <a:off x="2207419" y="2669010"/>
              <a:ext cx="185738" cy="131341"/>
            </a:xfrm>
            <a:custGeom>
              <a:avLst/>
              <a:gdLst/>
              <a:ahLst/>
              <a:cxnLst/>
              <a:rect l="0" t="0" r="0" b="0"/>
              <a:pathLst>
                <a:path w="185738" h="131341">
                  <a:moveTo>
                    <a:pt x="0" y="131340"/>
                  </a:moveTo>
                  <a:lnTo>
                    <a:pt x="3792" y="123755"/>
                  </a:lnTo>
                  <a:lnTo>
                    <a:pt x="37786" y="98160"/>
                  </a:lnTo>
                  <a:lnTo>
                    <a:pt x="64906" y="74942"/>
                  </a:lnTo>
                  <a:lnTo>
                    <a:pt x="95167" y="50865"/>
                  </a:lnTo>
                  <a:lnTo>
                    <a:pt x="127151" y="27856"/>
                  </a:lnTo>
                  <a:lnTo>
                    <a:pt x="162611" y="9651"/>
                  </a:lnTo>
                  <a:lnTo>
                    <a:pt x="180346" y="0"/>
                  </a:lnTo>
                  <a:lnTo>
                    <a:pt x="182143" y="123"/>
                  </a:lnTo>
                  <a:lnTo>
                    <a:pt x="185737" y="27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8" name="SMARTInkShape-Group688"/>
          <p:cNvGrpSpPr/>
          <p:nvPr/>
        </p:nvGrpSpPr>
        <p:grpSpPr>
          <a:xfrm>
            <a:off x="6613882" y="2431014"/>
            <a:ext cx="545484" cy="465265"/>
            <a:chOff x="6613882" y="2431014"/>
            <a:chExt cx="545484" cy="465265"/>
          </a:xfrm>
        </p:grpSpPr>
        <p:sp>
          <p:nvSpPr>
            <p:cNvPr id="96" name="SMARTInkShape-2328"/>
            <p:cNvSpPr/>
            <p:nvPr/>
          </p:nvSpPr>
          <p:spPr bwMode="auto">
            <a:xfrm>
              <a:off x="6613882" y="2431014"/>
              <a:ext cx="545484" cy="465265"/>
            </a:xfrm>
            <a:custGeom>
              <a:avLst/>
              <a:gdLst/>
              <a:ahLst/>
              <a:cxnLst/>
              <a:rect l="0" t="0" r="0" b="0"/>
              <a:pathLst>
                <a:path w="545484" h="465265">
                  <a:moveTo>
                    <a:pt x="372706" y="33580"/>
                  </a:moveTo>
                  <a:lnTo>
                    <a:pt x="368913" y="25995"/>
                  </a:lnTo>
                  <a:lnTo>
                    <a:pt x="362818" y="20155"/>
                  </a:lnTo>
                  <a:lnTo>
                    <a:pt x="353230" y="14913"/>
                  </a:lnTo>
                  <a:lnTo>
                    <a:pt x="321204" y="5081"/>
                  </a:lnTo>
                  <a:lnTo>
                    <a:pt x="291565" y="0"/>
                  </a:lnTo>
                  <a:lnTo>
                    <a:pt x="257647" y="611"/>
                  </a:lnTo>
                  <a:lnTo>
                    <a:pt x="222462" y="7936"/>
                  </a:lnTo>
                  <a:lnTo>
                    <a:pt x="197981" y="16627"/>
                  </a:lnTo>
                  <a:lnTo>
                    <a:pt x="171225" y="28426"/>
                  </a:lnTo>
                  <a:lnTo>
                    <a:pt x="143458" y="45841"/>
                  </a:lnTo>
                  <a:lnTo>
                    <a:pt x="115243" y="67604"/>
                  </a:lnTo>
                  <a:lnTo>
                    <a:pt x="86828" y="93152"/>
                  </a:lnTo>
                  <a:lnTo>
                    <a:pt x="60440" y="126731"/>
                  </a:lnTo>
                  <a:lnTo>
                    <a:pt x="47848" y="145687"/>
                  </a:lnTo>
                  <a:lnTo>
                    <a:pt x="37071" y="165468"/>
                  </a:lnTo>
                  <a:lnTo>
                    <a:pt x="27506" y="185799"/>
                  </a:lnTo>
                  <a:lnTo>
                    <a:pt x="18747" y="206497"/>
                  </a:lnTo>
                  <a:lnTo>
                    <a:pt x="12115" y="228233"/>
                  </a:lnTo>
                  <a:lnTo>
                    <a:pt x="6899" y="250661"/>
                  </a:lnTo>
                  <a:lnTo>
                    <a:pt x="2628" y="273551"/>
                  </a:lnTo>
                  <a:lnTo>
                    <a:pt x="575" y="295160"/>
                  </a:lnTo>
                  <a:lnTo>
                    <a:pt x="0" y="315917"/>
                  </a:lnTo>
                  <a:lnTo>
                    <a:pt x="410" y="336104"/>
                  </a:lnTo>
                  <a:lnTo>
                    <a:pt x="4652" y="355119"/>
                  </a:lnTo>
                  <a:lnTo>
                    <a:pt x="11449" y="373352"/>
                  </a:lnTo>
                  <a:lnTo>
                    <a:pt x="30378" y="406046"/>
                  </a:lnTo>
                  <a:lnTo>
                    <a:pt x="54667" y="431160"/>
                  </a:lnTo>
                  <a:lnTo>
                    <a:pt x="87686" y="448671"/>
                  </a:lnTo>
                  <a:lnTo>
                    <a:pt x="106492" y="455564"/>
                  </a:lnTo>
                  <a:lnTo>
                    <a:pt x="126174" y="460159"/>
                  </a:lnTo>
                  <a:lnTo>
                    <a:pt x="146439" y="463222"/>
                  </a:lnTo>
                  <a:lnTo>
                    <a:pt x="167092" y="465264"/>
                  </a:lnTo>
                  <a:lnTo>
                    <a:pt x="189593" y="465038"/>
                  </a:lnTo>
                  <a:lnTo>
                    <a:pt x="213324" y="463300"/>
                  </a:lnTo>
                  <a:lnTo>
                    <a:pt x="237876" y="460554"/>
                  </a:lnTo>
                  <a:lnTo>
                    <a:pt x="262976" y="455548"/>
                  </a:lnTo>
                  <a:lnTo>
                    <a:pt x="288439" y="449035"/>
                  </a:lnTo>
                  <a:lnTo>
                    <a:pt x="314147" y="441519"/>
                  </a:lnTo>
                  <a:lnTo>
                    <a:pt x="339222" y="431746"/>
                  </a:lnTo>
                  <a:lnTo>
                    <a:pt x="363877" y="420467"/>
                  </a:lnTo>
                  <a:lnTo>
                    <a:pt x="388251" y="408186"/>
                  </a:lnTo>
                  <a:lnTo>
                    <a:pt x="410850" y="394442"/>
                  </a:lnTo>
                  <a:lnTo>
                    <a:pt x="432267" y="379723"/>
                  </a:lnTo>
                  <a:lnTo>
                    <a:pt x="452894" y="364355"/>
                  </a:lnTo>
                  <a:lnTo>
                    <a:pt x="471409" y="346965"/>
                  </a:lnTo>
                  <a:lnTo>
                    <a:pt x="488514" y="328228"/>
                  </a:lnTo>
                  <a:lnTo>
                    <a:pt x="504680" y="308594"/>
                  </a:lnTo>
                  <a:lnTo>
                    <a:pt x="517839" y="288360"/>
                  </a:lnTo>
                  <a:lnTo>
                    <a:pt x="528992" y="267727"/>
                  </a:lnTo>
                  <a:lnTo>
                    <a:pt x="538809" y="246828"/>
                  </a:lnTo>
                  <a:lnTo>
                    <a:pt x="543766" y="225751"/>
                  </a:lnTo>
                  <a:lnTo>
                    <a:pt x="545483" y="204557"/>
                  </a:lnTo>
                  <a:lnTo>
                    <a:pt x="545041" y="183283"/>
                  </a:lnTo>
                  <a:lnTo>
                    <a:pt x="540777" y="163544"/>
                  </a:lnTo>
                  <a:lnTo>
                    <a:pt x="533965" y="144829"/>
                  </a:lnTo>
                  <a:lnTo>
                    <a:pt x="514226" y="110012"/>
                  </a:lnTo>
                  <a:lnTo>
                    <a:pt x="486933" y="78662"/>
                  </a:lnTo>
                  <a:lnTo>
                    <a:pt x="469495" y="66016"/>
                  </a:lnTo>
                  <a:lnTo>
                    <a:pt x="449932" y="55204"/>
                  </a:lnTo>
                  <a:lnTo>
                    <a:pt x="428952" y="45614"/>
                  </a:lnTo>
                  <a:lnTo>
                    <a:pt x="407822" y="39222"/>
                  </a:lnTo>
                  <a:lnTo>
                    <a:pt x="386591" y="34960"/>
                  </a:lnTo>
                  <a:lnTo>
                    <a:pt x="365294" y="32119"/>
                  </a:lnTo>
                  <a:lnTo>
                    <a:pt x="346333" y="30225"/>
                  </a:lnTo>
                  <a:lnTo>
                    <a:pt x="312567" y="28120"/>
                  </a:lnTo>
                  <a:lnTo>
                    <a:pt x="279837" y="264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" name="SMARTInkShape-2329"/>
            <p:cNvSpPr/>
            <p:nvPr/>
          </p:nvSpPr>
          <p:spPr bwMode="auto">
            <a:xfrm>
              <a:off x="7000875" y="2486025"/>
              <a:ext cx="7145" cy="35720"/>
            </a:xfrm>
            <a:custGeom>
              <a:avLst/>
              <a:gdLst/>
              <a:ahLst/>
              <a:cxnLst/>
              <a:rect l="0" t="0" r="0" b="0"/>
              <a:pathLst>
                <a:path w="7145" h="35720">
                  <a:moveTo>
                    <a:pt x="7144" y="35719"/>
                  </a:moveTo>
                  <a:lnTo>
                    <a:pt x="7144" y="25077"/>
                  </a:lnTo>
                  <a:lnTo>
                    <a:pt x="5027" y="20935"/>
                  </a:lnTo>
                  <a:lnTo>
                    <a:pt x="3351" y="18719"/>
                  </a:lnTo>
                  <a:lnTo>
                    <a:pt x="1489" y="1202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1" name="SMARTInkShape-Group689"/>
          <p:cNvGrpSpPr/>
          <p:nvPr/>
        </p:nvGrpSpPr>
        <p:grpSpPr>
          <a:xfrm>
            <a:off x="5729288" y="2857500"/>
            <a:ext cx="1314451" cy="28537"/>
            <a:chOff x="5729288" y="2857500"/>
            <a:chExt cx="1314451" cy="28537"/>
          </a:xfrm>
        </p:grpSpPr>
        <p:sp>
          <p:nvSpPr>
            <p:cNvPr id="99" name="SMARTInkShape-2330"/>
            <p:cNvSpPr/>
            <p:nvPr/>
          </p:nvSpPr>
          <p:spPr bwMode="auto">
            <a:xfrm>
              <a:off x="5850730" y="2857500"/>
              <a:ext cx="1193009" cy="28537"/>
            </a:xfrm>
            <a:custGeom>
              <a:avLst/>
              <a:gdLst/>
              <a:ahLst/>
              <a:cxnLst/>
              <a:rect l="0" t="0" r="0" b="0"/>
              <a:pathLst>
                <a:path w="1193009" h="28537">
                  <a:moveTo>
                    <a:pt x="0" y="7144"/>
                  </a:moveTo>
                  <a:lnTo>
                    <a:pt x="7586" y="10936"/>
                  </a:lnTo>
                  <a:lnTo>
                    <a:pt x="39737" y="13993"/>
                  </a:lnTo>
                  <a:lnTo>
                    <a:pt x="71968" y="14249"/>
                  </a:lnTo>
                  <a:lnTo>
                    <a:pt x="100118" y="14280"/>
                  </a:lnTo>
                  <a:lnTo>
                    <a:pt x="133519" y="14286"/>
                  </a:lnTo>
                  <a:lnTo>
                    <a:pt x="165987" y="14287"/>
                  </a:lnTo>
                  <a:lnTo>
                    <a:pt x="193380" y="14288"/>
                  </a:lnTo>
                  <a:lnTo>
                    <a:pt x="221605" y="16404"/>
                  </a:lnTo>
                  <a:lnTo>
                    <a:pt x="252193" y="19942"/>
                  </a:lnTo>
                  <a:lnTo>
                    <a:pt x="284275" y="20990"/>
                  </a:lnTo>
                  <a:lnTo>
                    <a:pt x="313888" y="21300"/>
                  </a:lnTo>
                  <a:lnTo>
                    <a:pt x="344888" y="21392"/>
                  </a:lnTo>
                  <a:lnTo>
                    <a:pt x="379209" y="23536"/>
                  </a:lnTo>
                  <a:lnTo>
                    <a:pt x="403487" y="26336"/>
                  </a:lnTo>
                  <a:lnTo>
                    <a:pt x="430153" y="27580"/>
                  </a:lnTo>
                  <a:lnTo>
                    <a:pt x="455763" y="28133"/>
                  </a:lnTo>
                  <a:lnTo>
                    <a:pt x="481168" y="28379"/>
                  </a:lnTo>
                  <a:lnTo>
                    <a:pt x="508335" y="28488"/>
                  </a:lnTo>
                  <a:lnTo>
                    <a:pt x="538400" y="28536"/>
                  </a:lnTo>
                  <a:lnTo>
                    <a:pt x="570283" y="27764"/>
                  </a:lnTo>
                  <a:lnTo>
                    <a:pt x="602975" y="24775"/>
                  </a:lnTo>
                  <a:lnTo>
                    <a:pt x="636024" y="20801"/>
                  </a:lnTo>
                  <a:lnTo>
                    <a:pt x="669235" y="17182"/>
                  </a:lnTo>
                  <a:lnTo>
                    <a:pt x="702515" y="15574"/>
                  </a:lnTo>
                  <a:lnTo>
                    <a:pt x="735828" y="14859"/>
                  </a:lnTo>
                  <a:lnTo>
                    <a:pt x="769154" y="13748"/>
                  </a:lnTo>
                  <a:lnTo>
                    <a:pt x="802486" y="10608"/>
                  </a:lnTo>
                  <a:lnTo>
                    <a:pt x="835822" y="8684"/>
                  </a:lnTo>
                  <a:lnTo>
                    <a:pt x="868365" y="7828"/>
                  </a:lnTo>
                  <a:lnTo>
                    <a:pt x="898703" y="7448"/>
                  </a:lnTo>
                  <a:lnTo>
                    <a:pt x="930179" y="7279"/>
                  </a:lnTo>
                  <a:lnTo>
                    <a:pt x="962688" y="7204"/>
                  </a:lnTo>
                  <a:lnTo>
                    <a:pt x="995658" y="7170"/>
                  </a:lnTo>
                  <a:lnTo>
                    <a:pt x="1026715" y="7156"/>
                  </a:lnTo>
                  <a:lnTo>
                    <a:pt x="1056394" y="7149"/>
                  </a:lnTo>
                  <a:lnTo>
                    <a:pt x="1085459" y="7146"/>
                  </a:lnTo>
                  <a:lnTo>
                    <a:pt x="1112135" y="7145"/>
                  </a:lnTo>
                  <a:lnTo>
                    <a:pt x="1147349" y="7144"/>
                  </a:lnTo>
                  <a:lnTo>
                    <a:pt x="1173658" y="5027"/>
                  </a:lnTo>
                  <a:lnTo>
                    <a:pt x="119300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" name="SMARTInkShape-2331"/>
            <p:cNvSpPr/>
            <p:nvPr/>
          </p:nvSpPr>
          <p:spPr bwMode="auto">
            <a:xfrm>
              <a:off x="5729288" y="2864644"/>
              <a:ext cx="92868" cy="14288"/>
            </a:xfrm>
            <a:custGeom>
              <a:avLst/>
              <a:gdLst/>
              <a:ahLst/>
              <a:cxnLst/>
              <a:rect l="0" t="0" r="0" b="0"/>
              <a:pathLst>
                <a:path w="92868" h="14288">
                  <a:moveTo>
                    <a:pt x="0" y="14287"/>
                  </a:moveTo>
                  <a:lnTo>
                    <a:pt x="21403" y="14287"/>
                  </a:lnTo>
                  <a:lnTo>
                    <a:pt x="21428" y="8136"/>
                  </a:lnTo>
                  <a:lnTo>
                    <a:pt x="22223" y="7805"/>
                  </a:lnTo>
                  <a:lnTo>
                    <a:pt x="45473" y="6367"/>
                  </a:lnTo>
                  <a:lnTo>
                    <a:pt x="58841" y="1493"/>
                  </a:lnTo>
                  <a:lnTo>
                    <a:pt x="928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5" name="SMARTInkShape-Group690"/>
          <p:cNvGrpSpPr/>
          <p:nvPr/>
        </p:nvGrpSpPr>
        <p:grpSpPr>
          <a:xfrm>
            <a:off x="2519443" y="2130277"/>
            <a:ext cx="1199888" cy="596696"/>
            <a:chOff x="2519443" y="2130277"/>
            <a:chExt cx="1199888" cy="596696"/>
          </a:xfrm>
        </p:grpSpPr>
        <p:sp>
          <p:nvSpPr>
            <p:cNvPr id="102" name="SMARTInkShape-2332"/>
            <p:cNvSpPr/>
            <p:nvPr/>
          </p:nvSpPr>
          <p:spPr bwMode="auto">
            <a:xfrm>
              <a:off x="2519443" y="2628900"/>
              <a:ext cx="288052" cy="98073"/>
            </a:xfrm>
            <a:custGeom>
              <a:avLst/>
              <a:gdLst/>
              <a:ahLst/>
              <a:cxnLst/>
              <a:rect l="0" t="0" r="0" b="0"/>
              <a:pathLst>
                <a:path w="288052" h="98073">
                  <a:moveTo>
                    <a:pt x="59451" y="0"/>
                  </a:moveTo>
                  <a:lnTo>
                    <a:pt x="53748" y="6497"/>
                  </a:lnTo>
                  <a:lnTo>
                    <a:pt x="30194" y="38076"/>
                  </a:lnTo>
                  <a:lnTo>
                    <a:pt x="7767" y="70954"/>
                  </a:lnTo>
                  <a:lnTo>
                    <a:pt x="1291" y="82071"/>
                  </a:lnTo>
                  <a:lnTo>
                    <a:pt x="40" y="86464"/>
                  </a:lnTo>
                  <a:lnTo>
                    <a:pt x="0" y="90186"/>
                  </a:lnTo>
                  <a:lnTo>
                    <a:pt x="767" y="93462"/>
                  </a:lnTo>
                  <a:lnTo>
                    <a:pt x="3659" y="95645"/>
                  </a:lnTo>
                  <a:lnTo>
                    <a:pt x="13223" y="98072"/>
                  </a:lnTo>
                  <a:lnTo>
                    <a:pt x="47165" y="91853"/>
                  </a:lnTo>
                  <a:lnTo>
                    <a:pt x="63960" y="88223"/>
                  </a:lnTo>
                  <a:lnTo>
                    <a:pt x="83094" y="84215"/>
                  </a:lnTo>
                  <a:lnTo>
                    <a:pt x="103788" y="79956"/>
                  </a:lnTo>
                  <a:lnTo>
                    <a:pt x="125522" y="74735"/>
                  </a:lnTo>
                  <a:lnTo>
                    <a:pt x="147948" y="68873"/>
                  </a:lnTo>
                  <a:lnTo>
                    <a:pt x="170836" y="62585"/>
                  </a:lnTo>
                  <a:lnTo>
                    <a:pt x="194033" y="56011"/>
                  </a:lnTo>
                  <a:lnTo>
                    <a:pt x="217435" y="49247"/>
                  </a:lnTo>
                  <a:lnTo>
                    <a:pt x="240973" y="42356"/>
                  </a:lnTo>
                  <a:lnTo>
                    <a:pt x="28805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" name="SMARTInkShape-2333"/>
            <p:cNvSpPr/>
            <p:nvPr/>
          </p:nvSpPr>
          <p:spPr bwMode="auto">
            <a:xfrm>
              <a:off x="2551204" y="2464594"/>
              <a:ext cx="556328" cy="256720"/>
            </a:xfrm>
            <a:custGeom>
              <a:avLst/>
              <a:gdLst/>
              <a:ahLst/>
              <a:cxnLst/>
              <a:rect l="0" t="0" r="0" b="0"/>
              <a:pathLst>
                <a:path w="556328" h="256720">
                  <a:moveTo>
                    <a:pt x="556327" y="0"/>
                  </a:moveTo>
                  <a:lnTo>
                    <a:pt x="552535" y="3792"/>
                  </a:lnTo>
                  <a:lnTo>
                    <a:pt x="519648" y="10642"/>
                  </a:lnTo>
                  <a:lnTo>
                    <a:pt x="491050" y="19270"/>
                  </a:lnTo>
                  <a:lnTo>
                    <a:pt x="464049" y="27053"/>
                  </a:lnTo>
                  <a:lnTo>
                    <a:pt x="431266" y="38266"/>
                  </a:lnTo>
                  <a:lnTo>
                    <a:pt x="397211" y="47762"/>
                  </a:lnTo>
                  <a:lnTo>
                    <a:pt x="365866" y="60277"/>
                  </a:lnTo>
                  <a:lnTo>
                    <a:pt x="331796" y="74040"/>
                  </a:lnTo>
                  <a:lnTo>
                    <a:pt x="296565" y="88965"/>
                  </a:lnTo>
                  <a:lnTo>
                    <a:pt x="260991" y="108116"/>
                  </a:lnTo>
                  <a:lnTo>
                    <a:pt x="225315" y="128872"/>
                  </a:lnTo>
                  <a:lnTo>
                    <a:pt x="189610" y="150103"/>
                  </a:lnTo>
                  <a:lnTo>
                    <a:pt x="153894" y="171475"/>
                  </a:lnTo>
                  <a:lnTo>
                    <a:pt x="118971" y="192095"/>
                  </a:lnTo>
                  <a:lnTo>
                    <a:pt x="88162" y="208611"/>
                  </a:lnTo>
                  <a:lnTo>
                    <a:pt x="59718" y="223559"/>
                  </a:lnTo>
                  <a:lnTo>
                    <a:pt x="24793" y="243821"/>
                  </a:lnTo>
                  <a:lnTo>
                    <a:pt x="0" y="256719"/>
                  </a:lnTo>
                  <a:lnTo>
                    <a:pt x="3169" y="253247"/>
                  </a:lnTo>
                  <a:lnTo>
                    <a:pt x="16261" y="244169"/>
                  </a:lnTo>
                  <a:lnTo>
                    <a:pt x="2769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" name="SMARTInkShape-2334"/>
            <p:cNvSpPr/>
            <p:nvPr/>
          </p:nvSpPr>
          <p:spPr bwMode="auto">
            <a:xfrm>
              <a:off x="3154470" y="2130277"/>
              <a:ext cx="564861" cy="449418"/>
            </a:xfrm>
            <a:custGeom>
              <a:avLst/>
              <a:gdLst/>
              <a:ahLst/>
              <a:cxnLst/>
              <a:rect l="0" t="0" r="0" b="0"/>
              <a:pathLst>
                <a:path w="564861" h="449418">
                  <a:moveTo>
                    <a:pt x="417405" y="127148"/>
                  </a:moveTo>
                  <a:lnTo>
                    <a:pt x="417405" y="92388"/>
                  </a:lnTo>
                  <a:lnTo>
                    <a:pt x="417405" y="63911"/>
                  </a:lnTo>
                  <a:lnTo>
                    <a:pt x="413172" y="55122"/>
                  </a:lnTo>
                  <a:lnTo>
                    <a:pt x="389971" y="28489"/>
                  </a:lnTo>
                  <a:lnTo>
                    <a:pt x="366213" y="15967"/>
                  </a:lnTo>
                  <a:lnTo>
                    <a:pt x="331524" y="3420"/>
                  </a:lnTo>
                  <a:lnTo>
                    <a:pt x="306410" y="0"/>
                  </a:lnTo>
                  <a:lnTo>
                    <a:pt x="278861" y="2779"/>
                  </a:lnTo>
                  <a:lnTo>
                    <a:pt x="246798" y="4838"/>
                  </a:lnTo>
                  <a:lnTo>
                    <a:pt x="215954" y="9240"/>
                  </a:lnTo>
                  <a:lnTo>
                    <a:pt x="182914" y="19363"/>
                  </a:lnTo>
                  <a:lnTo>
                    <a:pt x="147990" y="32417"/>
                  </a:lnTo>
                  <a:lnTo>
                    <a:pt x="116299" y="42547"/>
                  </a:lnTo>
                  <a:lnTo>
                    <a:pt x="82849" y="63694"/>
                  </a:lnTo>
                  <a:lnTo>
                    <a:pt x="53311" y="86098"/>
                  </a:lnTo>
                  <a:lnTo>
                    <a:pt x="33829" y="108370"/>
                  </a:lnTo>
                  <a:lnTo>
                    <a:pt x="20120" y="135078"/>
                  </a:lnTo>
                  <a:lnTo>
                    <a:pt x="11030" y="163100"/>
                  </a:lnTo>
                  <a:lnTo>
                    <a:pt x="3310" y="193627"/>
                  </a:lnTo>
                  <a:lnTo>
                    <a:pt x="0" y="216226"/>
                  </a:lnTo>
                  <a:lnTo>
                    <a:pt x="2600" y="251261"/>
                  </a:lnTo>
                  <a:lnTo>
                    <a:pt x="9191" y="286777"/>
                  </a:lnTo>
                  <a:lnTo>
                    <a:pt x="21639" y="322436"/>
                  </a:lnTo>
                  <a:lnTo>
                    <a:pt x="40849" y="358137"/>
                  </a:lnTo>
                  <a:lnTo>
                    <a:pt x="67091" y="393057"/>
                  </a:lnTo>
                  <a:lnTo>
                    <a:pt x="99648" y="422277"/>
                  </a:lnTo>
                  <a:lnTo>
                    <a:pt x="122721" y="435852"/>
                  </a:lnTo>
                  <a:lnTo>
                    <a:pt x="150439" y="445060"/>
                  </a:lnTo>
                  <a:lnTo>
                    <a:pt x="180485" y="449417"/>
                  </a:lnTo>
                  <a:lnTo>
                    <a:pt x="209713" y="446062"/>
                  </a:lnTo>
                  <a:lnTo>
                    <a:pt x="242812" y="439279"/>
                  </a:lnTo>
                  <a:lnTo>
                    <a:pt x="260529" y="435248"/>
                  </a:lnTo>
                  <a:lnTo>
                    <a:pt x="278689" y="429386"/>
                  </a:lnTo>
                  <a:lnTo>
                    <a:pt x="297147" y="422302"/>
                  </a:lnTo>
                  <a:lnTo>
                    <a:pt x="315802" y="414405"/>
                  </a:lnTo>
                  <a:lnTo>
                    <a:pt x="334588" y="405171"/>
                  </a:lnTo>
                  <a:lnTo>
                    <a:pt x="353462" y="395047"/>
                  </a:lnTo>
                  <a:lnTo>
                    <a:pt x="372395" y="384328"/>
                  </a:lnTo>
                  <a:lnTo>
                    <a:pt x="406132" y="359719"/>
                  </a:lnTo>
                  <a:lnTo>
                    <a:pt x="437795" y="332907"/>
                  </a:lnTo>
                  <a:lnTo>
                    <a:pt x="470388" y="305115"/>
                  </a:lnTo>
                  <a:lnTo>
                    <a:pt x="499161" y="274772"/>
                  </a:lnTo>
                  <a:lnTo>
                    <a:pt x="523591" y="243559"/>
                  </a:lnTo>
                  <a:lnTo>
                    <a:pt x="542387" y="213811"/>
                  </a:lnTo>
                  <a:lnTo>
                    <a:pt x="554444" y="184715"/>
                  </a:lnTo>
                  <a:lnTo>
                    <a:pt x="561655" y="155908"/>
                  </a:lnTo>
                  <a:lnTo>
                    <a:pt x="564860" y="127230"/>
                  </a:lnTo>
                  <a:lnTo>
                    <a:pt x="559934" y="102843"/>
                  </a:lnTo>
                  <a:lnTo>
                    <a:pt x="549014" y="83008"/>
                  </a:lnTo>
                  <a:lnTo>
                    <a:pt x="533577" y="68901"/>
                  </a:lnTo>
                  <a:lnTo>
                    <a:pt x="509783" y="59456"/>
                  </a:lnTo>
                  <a:lnTo>
                    <a:pt x="480687" y="53407"/>
                  </a:lnTo>
                  <a:lnTo>
                    <a:pt x="449234" y="50718"/>
                  </a:lnTo>
                  <a:lnTo>
                    <a:pt x="417405" y="485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6" name="SMARTInkShape-2335"/>
          <p:cNvSpPr/>
          <p:nvPr/>
        </p:nvSpPr>
        <p:spPr bwMode="auto">
          <a:xfrm>
            <a:off x="4372295" y="2428875"/>
            <a:ext cx="171131" cy="84646"/>
          </a:xfrm>
          <a:custGeom>
            <a:avLst/>
            <a:gdLst/>
            <a:ahLst/>
            <a:cxnLst/>
            <a:rect l="0" t="0" r="0" b="0"/>
            <a:pathLst>
              <a:path w="171131" h="84646">
                <a:moveTo>
                  <a:pt x="13968" y="71438"/>
                </a:moveTo>
                <a:lnTo>
                  <a:pt x="7817" y="71438"/>
                </a:lnTo>
                <a:lnTo>
                  <a:pt x="760" y="77588"/>
                </a:lnTo>
                <a:lnTo>
                  <a:pt x="0" y="82079"/>
                </a:lnTo>
                <a:lnTo>
                  <a:pt x="687" y="83295"/>
                </a:lnTo>
                <a:lnTo>
                  <a:pt x="1939" y="84105"/>
                </a:lnTo>
                <a:lnTo>
                  <a:pt x="3567" y="84645"/>
                </a:lnTo>
                <a:lnTo>
                  <a:pt x="13444" y="81612"/>
                </a:lnTo>
                <a:lnTo>
                  <a:pt x="47909" y="58961"/>
                </a:lnTo>
                <a:lnTo>
                  <a:pt x="81968" y="45075"/>
                </a:lnTo>
                <a:lnTo>
                  <a:pt x="106367" y="33527"/>
                </a:lnTo>
                <a:lnTo>
                  <a:pt x="140299" y="15755"/>
                </a:lnTo>
                <a:lnTo>
                  <a:pt x="17113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9" name="SMARTInkShape-Group692"/>
          <p:cNvGrpSpPr/>
          <p:nvPr/>
        </p:nvGrpSpPr>
        <p:grpSpPr>
          <a:xfrm>
            <a:off x="1851345" y="2457450"/>
            <a:ext cx="270350" cy="207170"/>
            <a:chOff x="1851345" y="2457450"/>
            <a:chExt cx="270350" cy="207170"/>
          </a:xfrm>
        </p:grpSpPr>
        <p:sp>
          <p:nvSpPr>
            <p:cNvPr id="107" name="SMARTInkShape-2336"/>
            <p:cNvSpPr/>
            <p:nvPr/>
          </p:nvSpPr>
          <p:spPr bwMode="auto">
            <a:xfrm>
              <a:off x="1851345" y="2457450"/>
              <a:ext cx="270350" cy="121405"/>
            </a:xfrm>
            <a:custGeom>
              <a:avLst/>
              <a:gdLst/>
              <a:ahLst/>
              <a:cxnLst/>
              <a:rect l="0" t="0" r="0" b="0"/>
              <a:pathLst>
                <a:path w="270350" h="121405">
                  <a:moveTo>
                    <a:pt x="27461" y="107156"/>
                  </a:moveTo>
                  <a:lnTo>
                    <a:pt x="23669" y="110949"/>
                  </a:lnTo>
                  <a:lnTo>
                    <a:pt x="19690" y="112811"/>
                  </a:lnTo>
                  <a:lnTo>
                    <a:pt x="10669" y="114006"/>
                  </a:lnTo>
                  <a:lnTo>
                    <a:pt x="9122" y="114898"/>
                  </a:lnTo>
                  <a:lnTo>
                    <a:pt x="8092" y="116286"/>
                  </a:lnTo>
                  <a:lnTo>
                    <a:pt x="7405" y="118005"/>
                  </a:lnTo>
                  <a:lnTo>
                    <a:pt x="6152" y="119151"/>
                  </a:lnTo>
                  <a:lnTo>
                    <a:pt x="0" y="121142"/>
                  </a:lnTo>
                  <a:lnTo>
                    <a:pt x="6804" y="121404"/>
                  </a:lnTo>
                  <a:lnTo>
                    <a:pt x="19753" y="119315"/>
                  </a:lnTo>
                  <a:lnTo>
                    <a:pt x="47932" y="109436"/>
                  </a:lnTo>
                  <a:lnTo>
                    <a:pt x="73865" y="97851"/>
                  </a:lnTo>
                  <a:lnTo>
                    <a:pt x="103912" y="84764"/>
                  </a:lnTo>
                  <a:lnTo>
                    <a:pt x="135787" y="71010"/>
                  </a:lnTo>
                  <a:lnTo>
                    <a:pt x="168475" y="56960"/>
                  </a:lnTo>
                  <a:lnTo>
                    <a:pt x="201523" y="42778"/>
                  </a:lnTo>
                  <a:lnTo>
                    <a:pt x="236198" y="25198"/>
                  </a:lnTo>
                  <a:lnTo>
                    <a:pt x="2703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" name="SMARTInkShape-2337"/>
            <p:cNvSpPr/>
            <p:nvPr/>
          </p:nvSpPr>
          <p:spPr bwMode="auto">
            <a:xfrm>
              <a:off x="2028825" y="2628900"/>
              <a:ext cx="14289" cy="35720"/>
            </a:xfrm>
            <a:custGeom>
              <a:avLst/>
              <a:gdLst/>
              <a:ahLst/>
              <a:cxnLst/>
              <a:rect l="0" t="0" r="0" b="0"/>
              <a:pathLst>
                <a:path w="14289" h="35720">
                  <a:moveTo>
                    <a:pt x="14288" y="35719"/>
                  </a:moveTo>
                  <a:lnTo>
                    <a:pt x="10495" y="31926"/>
                  </a:lnTo>
                  <a:lnTo>
                    <a:pt x="8633" y="27948"/>
                  </a:lnTo>
                  <a:lnTo>
                    <a:pt x="5158" y="857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9154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05356"/>
            <a:ext cx="9144000" cy="3447288"/>
          </a:xfrm>
          <a:prstGeom prst="rect">
            <a:avLst/>
          </a:prstGeom>
        </p:spPr>
      </p:pic>
      <p:grpSp>
        <p:nvGrpSpPr>
          <p:cNvPr id="20" name="SMARTInkShape-Group670"/>
          <p:cNvGrpSpPr/>
          <p:nvPr/>
        </p:nvGrpSpPr>
        <p:grpSpPr>
          <a:xfrm>
            <a:off x="4184190" y="1383984"/>
            <a:ext cx="1124623" cy="1053910"/>
            <a:chOff x="4184190" y="1383984"/>
            <a:chExt cx="1124623" cy="1053910"/>
          </a:xfrm>
        </p:grpSpPr>
        <p:sp>
          <p:nvSpPr>
            <p:cNvPr id="13" name="SMARTInkShape-2287"/>
            <p:cNvSpPr/>
            <p:nvPr/>
          </p:nvSpPr>
          <p:spPr bwMode="auto">
            <a:xfrm>
              <a:off x="4338882" y="1585913"/>
              <a:ext cx="969931" cy="851981"/>
            </a:xfrm>
            <a:custGeom>
              <a:avLst/>
              <a:gdLst/>
              <a:ahLst/>
              <a:cxnLst/>
              <a:rect l="0" t="0" r="0" b="0"/>
              <a:pathLst>
                <a:path w="969931" h="851981">
                  <a:moveTo>
                    <a:pt x="40237" y="800100"/>
                  </a:moveTo>
                  <a:lnTo>
                    <a:pt x="11290" y="831163"/>
                  </a:lnTo>
                  <a:lnTo>
                    <a:pt x="1498" y="846610"/>
                  </a:lnTo>
                  <a:lnTo>
                    <a:pt x="123" y="850156"/>
                  </a:lnTo>
                  <a:lnTo>
                    <a:pt x="0" y="851727"/>
                  </a:lnTo>
                  <a:lnTo>
                    <a:pt x="713" y="851980"/>
                  </a:lnTo>
                  <a:lnTo>
                    <a:pt x="1981" y="851355"/>
                  </a:lnTo>
                  <a:lnTo>
                    <a:pt x="34915" y="818662"/>
                  </a:lnTo>
                  <a:lnTo>
                    <a:pt x="65388" y="785330"/>
                  </a:lnTo>
                  <a:lnTo>
                    <a:pt x="85579" y="763266"/>
                  </a:lnTo>
                  <a:lnTo>
                    <a:pt x="108565" y="738238"/>
                  </a:lnTo>
                  <a:lnTo>
                    <a:pt x="133414" y="711233"/>
                  </a:lnTo>
                  <a:lnTo>
                    <a:pt x="161886" y="681324"/>
                  </a:lnTo>
                  <a:lnTo>
                    <a:pt x="192774" y="649478"/>
                  </a:lnTo>
                  <a:lnTo>
                    <a:pt x="225272" y="616342"/>
                  </a:lnTo>
                  <a:lnTo>
                    <a:pt x="262019" y="581551"/>
                  </a:lnTo>
                  <a:lnTo>
                    <a:pt x="301598" y="545657"/>
                  </a:lnTo>
                  <a:lnTo>
                    <a:pt x="343065" y="509027"/>
                  </a:lnTo>
                  <a:lnTo>
                    <a:pt x="386585" y="472701"/>
                  </a:lnTo>
                  <a:lnTo>
                    <a:pt x="431473" y="436578"/>
                  </a:lnTo>
                  <a:lnTo>
                    <a:pt x="477274" y="400589"/>
                  </a:lnTo>
                  <a:lnTo>
                    <a:pt x="522888" y="365484"/>
                  </a:lnTo>
                  <a:lnTo>
                    <a:pt x="568380" y="330968"/>
                  </a:lnTo>
                  <a:lnTo>
                    <a:pt x="613789" y="296846"/>
                  </a:lnTo>
                  <a:lnTo>
                    <a:pt x="657554" y="265365"/>
                  </a:lnTo>
                  <a:lnTo>
                    <a:pt x="700226" y="235648"/>
                  </a:lnTo>
                  <a:lnTo>
                    <a:pt x="742167" y="207105"/>
                  </a:lnTo>
                  <a:lnTo>
                    <a:pt x="779653" y="181726"/>
                  </a:lnTo>
                  <a:lnTo>
                    <a:pt x="814168" y="158457"/>
                  </a:lnTo>
                  <a:lnTo>
                    <a:pt x="846705" y="136594"/>
                  </a:lnTo>
                  <a:lnTo>
                    <a:pt x="874744" y="117256"/>
                  </a:lnTo>
                  <a:lnTo>
                    <a:pt x="899787" y="99602"/>
                  </a:lnTo>
                  <a:lnTo>
                    <a:pt x="922833" y="83070"/>
                  </a:lnTo>
                  <a:lnTo>
                    <a:pt x="952673" y="56234"/>
                  </a:lnTo>
                  <a:lnTo>
                    <a:pt x="962853" y="44633"/>
                  </a:lnTo>
                  <a:lnTo>
                    <a:pt x="968051" y="34518"/>
                  </a:lnTo>
                  <a:lnTo>
                    <a:pt x="969930" y="25393"/>
                  </a:lnTo>
                  <a:lnTo>
                    <a:pt x="96892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288"/>
            <p:cNvSpPr/>
            <p:nvPr/>
          </p:nvSpPr>
          <p:spPr bwMode="auto">
            <a:xfrm>
              <a:off x="4843463" y="1383984"/>
              <a:ext cx="290031" cy="659846"/>
            </a:xfrm>
            <a:custGeom>
              <a:avLst/>
              <a:gdLst/>
              <a:ahLst/>
              <a:cxnLst/>
              <a:rect l="0" t="0" r="0" b="0"/>
              <a:pathLst>
                <a:path w="290031" h="659846">
                  <a:moveTo>
                    <a:pt x="0" y="23335"/>
                  </a:moveTo>
                  <a:lnTo>
                    <a:pt x="0" y="30919"/>
                  </a:lnTo>
                  <a:lnTo>
                    <a:pt x="11406" y="60699"/>
                  </a:lnTo>
                  <a:lnTo>
                    <a:pt x="19885" y="84391"/>
                  </a:lnTo>
                  <a:lnTo>
                    <a:pt x="31063" y="112912"/>
                  </a:lnTo>
                  <a:lnTo>
                    <a:pt x="44762" y="144110"/>
                  </a:lnTo>
                  <a:lnTo>
                    <a:pt x="61434" y="176496"/>
                  </a:lnTo>
                  <a:lnTo>
                    <a:pt x="77310" y="209410"/>
                  </a:lnTo>
                  <a:lnTo>
                    <a:pt x="93891" y="243354"/>
                  </a:lnTo>
                  <a:lnTo>
                    <a:pt x="103869" y="261295"/>
                  </a:lnTo>
                  <a:lnTo>
                    <a:pt x="114489" y="279607"/>
                  </a:lnTo>
                  <a:lnTo>
                    <a:pt x="124745" y="298164"/>
                  </a:lnTo>
                  <a:lnTo>
                    <a:pt x="134757" y="316885"/>
                  </a:lnTo>
                  <a:lnTo>
                    <a:pt x="144606" y="335716"/>
                  </a:lnTo>
                  <a:lnTo>
                    <a:pt x="155142" y="354621"/>
                  </a:lnTo>
                  <a:lnTo>
                    <a:pt x="166134" y="373573"/>
                  </a:lnTo>
                  <a:lnTo>
                    <a:pt x="177431" y="392558"/>
                  </a:lnTo>
                  <a:lnTo>
                    <a:pt x="188931" y="411565"/>
                  </a:lnTo>
                  <a:lnTo>
                    <a:pt x="200566" y="430586"/>
                  </a:lnTo>
                  <a:lnTo>
                    <a:pt x="212292" y="449617"/>
                  </a:lnTo>
                  <a:lnTo>
                    <a:pt x="223284" y="468654"/>
                  </a:lnTo>
                  <a:lnTo>
                    <a:pt x="233787" y="487696"/>
                  </a:lnTo>
                  <a:lnTo>
                    <a:pt x="243964" y="506740"/>
                  </a:lnTo>
                  <a:lnTo>
                    <a:pt x="252336" y="524992"/>
                  </a:lnTo>
                  <a:lnTo>
                    <a:pt x="265872" y="560090"/>
                  </a:lnTo>
                  <a:lnTo>
                    <a:pt x="277179" y="589976"/>
                  </a:lnTo>
                  <a:lnTo>
                    <a:pt x="285909" y="615694"/>
                  </a:lnTo>
                  <a:lnTo>
                    <a:pt x="290030" y="645642"/>
                  </a:lnTo>
                  <a:lnTo>
                    <a:pt x="288181" y="656574"/>
                  </a:lnTo>
                  <a:lnTo>
                    <a:pt x="285783" y="659013"/>
                  </a:lnTo>
                  <a:lnTo>
                    <a:pt x="282597" y="659845"/>
                  </a:lnTo>
                  <a:lnTo>
                    <a:pt x="278886" y="659606"/>
                  </a:lnTo>
                  <a:lnTo>
                    <a:pt x="268412" y="650874"/>
                  </a:lnTo>
                  <a:lnTo>
                    <a:pt x="247011" y="621758"/>
                  </a:lnTo>
                  <a:lnTo>
                    <a:pt x="229638" y="590925"/>
                  </a:lnTo>
                  <a:lnTo>
                    <a:pt x="220561" y="571591"/>
                  </a:lnTo>
                  <a:lnTo>
                    <a:pt x="211334" y="550764"/>
                  </a:lnTo>
                  <a:lnTo>
                    <a:pt x="201214" y="525767"/>
                  </a:lnTo>
                  <a:lnTo>
                    <a:pt x="190499" y="497989"/>
                  </a:lnTo>
                  <a:lnTo>
                    <a:pt x="179387" y="468359"/>
                  </a:lnTo>
                  <a:lnTo>
                    <a:pt x="169597" y="436699"/>
                  </a:lnTo>
                  <a:lnTo>
                    <a:pt x="160690" y="403686"/>
                  </a:lnTo>
                  <a:lnTo>
                    <a:pt x="152370" y="369771"/>
                  </a:lnTo>
                  <a:lnTo>
                    <a:pt x="145236" y="335254"/>
                  </a:lnTo>
                  <a:lnTo>
                    <a:pt x="138893" y="300338"/>
                  </a:lnTo>
                  <a:lnTo>
                    <a:pt x="133076" y="265153"/>
                  </a:lnTo>
                  <a:lnTo>
                    <a:pt x="129992" y="232172"/>
                  </a:lnTo>
                  <a:lnTo>
                    <a:pt x="128730" y="200660"/>
                  </a:lnTo>
                  <a:lnTo>
                    <a:pt x="128682" y="170126"/>
                  </a:lnTo>
                  <a:lnTo>
                    <a:pt x="131032" y="141833"/>
                  </a:lnTo>
                  <a:lnTo>
                    <a:pt x="134979" y="115034"/>
                  </a:lnTo>
                  <a:lnTo>
                    <a:pt x="139992" y="89230"/>
                  </a:lnTo>
                  <a:lnTo>
                    <a:pt x="146509" y="68059"/>
                  </a:lnTo>
                  <a:lnTo>
                    <a:pt x="162217" y="33952"/>
                  </a:lnTo>
                  <a:lnTo>
                    <a:pt x="179782" y="11914"/>
                  </a:lnTo>
                  <a:lnTo>
                    <a:pt x="188910" y="3815"/>
                  </a:lnTo>
                  <a:lnTo>
                    <a:pt x="198171" y="3"/>
                  </a:lnTo>
                  <a:lnTo>
                    <a:pt x="216928" y="0"/>
                  </a:lnTo>
                  <a:lnTo>
                    <a:pt x="224787" y="3810"/>
                  </a:lnTo>
                  <a:lnTo>
                    <a:pt x="237753" y="16509"/>
                  </a:lnTo>
                  <a:lnTo>
                    <a:pt x="250185" y="49093"/>
                  </a:lnTo>
                  <a:lnTo>
                    <a:pt x="251952" y="77381"/>
                  </a:lnTo>
                  <a:lnTo>
                    <a:pt x="248503" y="108474"/>
                  </a:lnTo>
                  <a:lnTo>
                    <a:pt x="239033" y="140814"/>
                  </a:lnTo>
                  <a:lnTo>
                    <a:pt x="226886" y="173708"/>
                  </a:lnTo>
                  <a:lnTo>
                    <a:pt x="213550" y="204467"/>
                  </a:lnTo>
                  <a:lnTo>
                    <a:pt x="192655" y="237253"/>
                  </a:lnTo>
                  <a:lnTo>
                    <a:pt x="178492" y="248849"/>
                  </a:lnTo>
                  <a:lnTo>
                    <a:pt x="150017" y="2590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289"/>
            <p:cNvSpPr/>
            <p:nvPr/>
          </p:nvSpPr>
          <p:spPr bwMode="auto">
            <a:xfrm>
              <a:off x="4780362" y="1428750"/>
              <a:ext cx="27383" cy="77661"/>
            </a:xfrm>
            <a:custGeom>
              <a:avLst/>
              <a:gdLst/>
              <a:ahLst/>
              <a:cxnLst/>
              <a:rect l="0" t="0" r="0" b="0"/>
              <a:pathLst>
                <a:path w="27383" h="77661">
                  <a:moveTo>
                    <a:pt x="27382" y="0"/>
                  </a:moveTo>
                  <a:lnTo>
                    <a:pt x="17494" y="15542"/>
                  </a:lnTo>
                  <a:lnTo>
                    <a:pt x="11081" y="24370"/>
                  </a:lnTo>
                  <a:lnTo>
                    <a:pt x="1491" y="57346"/>
                  </a:lnTo>
                  <a:lnTo>
                    <a:pt x="0" y="68085"/>
                  </a:lnTo>
                  <a:lnTo>
                    <a:pt x="396" y="71584"/>
                  </a:lnTo>
                  <a:lnTo>
                    <a:pt x="1454" y="73916"/>
                  </a:lnTo>
                  <a:lnTo>
                    <a:pt x="5062" y="77660"/>
                  </a:lnTo>
                  <a:lnTo>
                    <a:pt x="13272" y="70723"/>
                  </a:lnTo>
                  <a:lnTo>
                    <a:pt x="27382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290"/>
            <p:cNvSpPr/>
            <p:nvPr/>
          </p:nvSpPr>
          <p:spPr bwMode="auto">
            <a:xfrm>
              <a:off x="4818112" y="1607344"/>
              <a:ext cx="89644" cy="164565"/>
            </a:xfrm>
            <a:custGeom>
              <a:avLst/>
              <a:gdLst/>
              <a:ahLst/>
              <a:cxnLst/>
              <a:rect l="0" t="0" r="0" b="0"/>
              <a:pathLst>
                <a:path w="89644" h="164565">
                  <a:moveTo>
                    <a:pt x="11063" y="0"/>
                  </a:moveTo>
                  <a:lnTo>
                    <a:pt x="7271" y="3792"/>
                  </a:lnTo>
                  <a:lnTo>
                    <a:pt x="5409" y="9887"/>
                  </a:lnTo>
                  <a:lnTo>
                    <a:pt x="0" y="42724"/>
                  </a:lnTo>
                  <a:lnTo>
                    <a:pt x="3199" y="70514"/>
                  </a:lnTo>
                  <a:lnTo>
                    <a:pt x="9968" y="102737"/>
                  </a:lnTo>
                  <a:lnTo>
                    <a:pt x="26075" y="138239"/>
                  </a:lnTo>
                  <a:lnTo>
                    <a:pt x="44544" y="161009"/>
                  </a:lnTo>
                  <a:lnTo>
                    <a:pt x="50052" y="163696"/>
                  </a:lnTo>
                  <a:lnTo>
                    <a:pt x="62523" y="164564"/>
                  </a:lnTo>
                  <a:lnTo>
                    <a:pt x="67594" y="162890"/>
                  </a:lnTo>
                  <a:lnTo>
                    <a:pt x="75346" y="156798"/>
                  </a:lnTo>
                  <a:lnTo>
                    <a:pt x="8964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291"/>
            <p:cNvSpPr/>
            <p:nvPr/>
          </p:nvSpPr>
          <p:spPr bwMode="auto">
            <a:xfrm>
              <a:off x="4583289" y="1414463"/>
              <a:ext cx="188737" cy="396351"/>
            </a:xfrm>
            <a:custGeom>
              <a:avLst/>
              <a:gdLst/>
              <a:ahLst/>
              <a:cxnLst/>
              <a:rect l="0" t="0" r="0" b="0"/>
              <a:pathLst>
                <a:path w="188737" h="396351">
                  <a:moveTo>
                    <a:pt x="38717" y="0"/>
                  </a:moveTo>
                  <a:lnTo>
                    <a:pt x="34925" y="3792"/>
                  </a:lnTo>
                  <a:lnTo>
                    <a:pt x="29898" y="36365"/>
                  </a:lnTo>
                  <a:lnTo>
                    <a:pt x="25273" y="61406"/>
                  </a:lnTo>
                  <a:lnTo>
                    <a:pt x="17925" y="91056"/>
                  </a:lnTo>
                  <a:lnTo>
                    <a:pt x="14537" y="108329"/>
                  </a:lnTo>
                  <a:lnTo>
                    <a:pt x="11485" y="126988"/>
                  </a:lnTo>
                  <a:lnTo>
                    <a:pt x="8656" y="146571"/>
                  </a:lnTo>
                  <a:lnTo>
                    <a:pt x="5977" y="165976"/>
                  </a:lnTo>
                  <a:lnTo>
                    <a:pt x="3396" y="185263"/>
                  </a:lnTo>
                  <a:lnTo>
                    <a:pt x="882" y="204471"/>
                  </a:lnTo>
                  <a:lnTo>
                    <a:pt x="0" y="223626"/>
                  </a:lnTo>
                  <a:lnTo>
                    <a:pt x="206" y="242747"/>
                  </a:lnTo>
                  <a:lnTo>
                    <a:pt x="1137" y="261843"/>
                  </a:lnTo>
                  <a:lnTo>
                    <a:pt x="6404" y="295762"/>
                  </a:lnTo>
                  <a:lnTo>
                    <a:pt x="15625" y="325125"/>
                  </a:lnTo>
                  <a:lnTo>
                    <a:pt x="38666" y="358711"/>
                  </a:lnTo>
                  <a:lnTo>
                    <a:pt x="56422" y="376121"/>
                  </a:lnTo>
                  <a:lnTo>
                    <a:pt x="88060" y="391725"/>
                  </a:lnTo>
                  <a:lnTo>
                    <a:pt x="113035" y="396350"/>
                  </a:lnTo>
                  <a:lnTo>
                    <a:pt x="139216" y="396024"/>
                  </a:lnTo>
                  <a:lnTo>
                    <a:pt x="172299" y="384834"/>
                  </a:lnTo>
                  <a:lnTo>
                    <a:pt x="188736" y="3786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292"/>
            <p:cNvSpPr/>
            <p:nvPr/>
          </p:nvSpPr>
          <p:spPr bwMode="auto">
            <a:xfrm>
              <a:off x="4414838" y="1535906"/>
              <a:ext cx="155476" cy="389457"/>
            </a:xfrm>
            <a:custGeom>
              <a:avLst/>
              <a:gdLst/>
              <a:ahLst/>
              <a:cxnLst/>
              <a:rect l="0" t="0" r="0" b="0"/>
              <a:pathLst>
                <a:path w="155476" h="389457">
                  <a:moveTo>
                    <a:pt x="0" y="0"/>
                  </a:moveTo>
                  <a:lnTo>
                    <a:pt x="793" y="19148"/>
                  </a:lnTo>
                  <a:lnTo>
                    <a:pt x="9887" y="48056"/>
                  </a:lnTo>
                  <a:lnTo>
                    <a:pt x="18681" y="70571"/>
                  </a:lnTo>
                  <a:lnTo>
                    <a:pt x="30527" y="99098"/>
                  </a:lnTo>
                  <a:lnTo>
                    <a:pt x="45847" y="132415"/>
                  </a:lnTo>
                  <a:lnTo>
                    <a:pt x="54377" y="150189"/>
                  </a:lnTo>
                  <a:lnTo>
                    <a:pt x="62445" y="169182"/>
                  </a:lnTo>
                  <a:lnTo>
                    <a:pt x="70205" y="188988"/>
                  </a:lnTo>
                  <a:lnTo>
                    <a:pt x="77759" y="209336"/>
                  </a:lnTo>
                  <a:lnTo>
                    <a:pt x="85970" y="229251"/>
                  </a:lnTo>
                  <a:lnTo>
                    <a:pt x="94620" y="248878"/>
                  </a:lnTo>
                  <a:lnTo>
                    <a:pt x="103561" y="268312"/>
                  </a:lnTo>
                  <a:lnTo>
                    <a:pt x="119846" y="302606"/>
                  </a:lnTo>
                  <a:lnTo>
                    <a:pt x="133433" y="332136"/>
                  </a:lnTo>
                  <a:lnTo>
                    <a:pt x="145545" y="365023"/>
                  </a:lnTo>
                  <a:lnTo>
                    <a:pt x="155475" y="388921"/>
                  </a:lnTo>
                  <a:lnTo>
                    <a:pt x="155244" y="389456"/>
                  </a:lnTo>
                  <a:lnTo>
                    <a:pt x="152870" y="387933"/>
                  </a:lnTo>
                  <a:lnTo>
                    <a:pt x="145672" y="356735"/>
                  </a:lnTo>
                  <a:lnTo>
                    <a:pt x="142875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293"/>
            <p:cNvSpPr/>
            <p:nvPr/>
          </p:nvSpPr>
          <p:spPr bwMode="auto">
            <a:xfrm>
              <a:off x="4184190" y="1614488"/>
              <a:ext cx="299087" cy="493718"/>
            </a:xfrm>
            <a:custGeom>
              <a:avLst/>
              <a:gdLst/>
              <a:ahLst/>
              <a:cxnLst/>
              <a:rect l="0" t="0" r="0" b="0"/>
              <a:pathLst>
                <a:path w="299087" h="493718">
                  <a:moveTo>
                    <a:pt x="73485" y="0"/>
                  </a:moveTo>
                  <a:lnTo>
                    <a:pt x="46749" y="30527"/>
                  </a:lnTo>
                  <a:lnTo>
                    <a:pt x="23225" y="64826"/>
                  </a:lnTo>
                  <a:lnTo>
                    <a:pt x="12518" y="89136"/>
                  </a:lnTo>
                  <a:lnTo>
                    <a:pt x="4584" y="113699"/>
                  </a:lnTo>
                  <a:lnTo>
                    <a:pt x="0" y="137845"/>
                  </a:lnTo>
                  <a:lnTo>
                    <a:pt x="608" y="161806"/>
                  </a:lnTo>
                  <a:lnTo>
                    <a:pt x="5641" y="185684"/>
                  </a:lnTo>
                  <a:lnTo>
                    <a:pt x="14757" y="207939"/>
                  </a:lnTo>
                  <a:lnTo>
                    <a:pt x="37740" y="233061"/>
                  </a:lnTo>
                  <a:lnTo>
                    <a:pt x="55481" y="245399"/>
                  </a:lnTo>
                  <a:lnTo>
                    <a:pt x="80300" y="254058"/>
                  </a:lnTo>
                  <a:lnTo>
                    <a:pt x="109851" y="259758"/>
                  </a:lnTo>
                  <a:lnTo>
                    <a:pt x="141506" y="262291"/>
                  </a:lnTo>
                  <a:lnTo>
                    <a:pt x="174096" y="263418"/>
                  </a:lnTo>
                  <a:lnTo>
                    <a:pt x="206307" y="265505"/>
                  </a:lnTo>
                  <a:lnTo>
                    <a:pt x="236498" y="271725"/>
                  </a:lnTo>
                  <a:lnTo>
                    <a:pt x="261558" y="284014"/>
                  </a:lnTo>
                  <a:lnTo>
                    <a:pt x="281692" y="300853"/>
                  </a:lnTo>
                  <a:lnTo>
                    <a:pt x="295932" y="321566"/>
                  </a:lnTo>
                  <a:lnTo>
                    <a:pt x="299086" y="346118"/>
                  </a:lnTo>
                  <a:lnTo>
                    <a:pt x="294402" y="373699"/>
                  </a:lnTo>
                  <a:lnTo>
                    <a:pt x="284383" y="404478"/>
                  </a:lnTo>
                  <a:lnTo>
                    <a:pt x="265642" y="432445"/>
                  </a:lnTo>
                  <a:lnTo>
                    <a:pt x="241438" y="456516"/>
                  </a:lnTo>
                  <a:lnTo>
                    <a:pt x="214806" y="475152"/>
                  </a:lnTo>
                  <a:lnTo>
                    <a:pt x="187094" y="487139"/>
                  </a:lnTo>
                  <a:lnTo>
                    <a:pt x="159697" y="493525"/>
                  </a:lnTo>
                  <a:lnTo>
                    <a:pt x="134291" y="493717"/>
                  </a:lnTo>
                  <a:lnTo>
                    <a:pt x="114003" y="486923"/>
                  </a:lnTo>
                  <a:lnTo>
                    <a:pt x="105260" y="481778"/>
                  </a:lnTo>
                  <a:lnTo>
                    <a:pt x="93428" y="467594"/>
                  </a:lnTo>
                  <a:lnTo>
                    <a:pt x="89162" y="459367"/>
                  </a:lnTo>
                  <a:lnTo>
                    <a:pt x="86538" y="439642"/>
                  </a:lnTo>
                  <a:lnTo>
                    <a:pt x="87773" y="4071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5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tx1"/>
                </a:solidFill>
                <a:sym typeface="Symbol" panose="05050102010706020507" pitchFamily="18" charset="2"/>
              </a:rPr>
              <a:t>Shift-reduce Parsing</a:t>
            </a:r>
            <a:endParaRPr lang="en-US" altLang="en-US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  <p:sp>
        <p:nvSpPr>
          <p:cNvPr id="235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>
                <a:sym typeface="Symbol" panose="05050102010706020507" pitchFamily="18" charset="2"/>
              </a:rPr>
              <a:t>Shift reduce parsers are easily built and easily understood</a:t>
            </a:r>
          </a:p>
          <a:p>
            <a:r>
              <a:rPr lang="en-US" altLang="en-US">
                <a:sym typeface="Symbol" panose="05050102010706020507" pitchFamily="18" charset="2"/>
              </a:rPr>
              <a:t>A shift-reduce parser has just four actions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Shift</a:t>
            </a:r>
            <a:r>
              <a:rPr lang="en-US" altLang="en-US">
                <a:sym typeface="Symbol" panose="05050102010706020507" pitchFamily="18" charset="2"/>
              </a:rPr>
              <a:t> — next word is shifted onto the stack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Reduce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— right end of handle is at top of stack</a:t>
            </a:r>
          </a:p>
          <a:p>
            <a:pPr lvl="1"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en-US" altLang="en-US">
                <a:sym typeface="Symbol" panose="05050102010706020507" pitchFamily="18" charset="2"/>
              </a:rPr>
              <a:t>    Locate left end of handle within the stack</a:t>
            </a:r>
          </a:p>
          <a:p>
            <a:pPr lvl="1"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en-US" altLang="en-US">
                <a:sym typeface="Symbol" panose="05050102010706020507" pitchFamily="18" charset="2"/>
              </a:rPr>
              <a:t>    Pop handle off stack &amp; push appropriate </a:t>
            </a:r>
            <a:r>
              <a:rPr lang="en-US" altLang="en-US" i="1">
                <a:sym typeface="Symbol" panose="05050102010706020507" pitchFamily="18" charset="2"/>
              </a:rPr>
              <a:t>lhs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Accept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—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stop parsing &amp; report success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Error</a:t>
            </a:r>
            <a:r>
              <a:rPr lang="en-US" altLang="en-US" i="1">
                <a:sym typeface="Symbol" panose="05050102010706020507" pitchFamily="18" charset="2"/>
              </a:rPr>
              <a:t>  </a:t>
            </a:r>
            <a:r>
              <a:rPr lang="en-US" altLang="en-US">
                <a:sym typeface="Symbol" panose="05050102010706020507" pitchFamily="18" charset="2"/>
              </a:rPr>
              <a:t>— call an error reporting/recovery routine</a:t>
            </a:r>
          </a:p>
          <a:p>
            <a:r>
              <a:rPr lang="en-US" altLang="en-US" i="1">
                <a:sym typeface="Symbol" panose="05050102010706020507" pitchFamily="18" charset="2"/>
              </a:rPr>
              <a:t>Accept &amp; Error </a:t>
            </a:r>
            <a:r>
              <a:rPr lang="en-US" altLang="en-US">
                <a:sym typeface="Symbol" panose="05050102010706020507" pitchFamily="18" charset="2"/>
              </a:rPr>
              <a:t>are simple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Shift </a:t>
            </a:r>
            <a:r>
              <a:rPr lang="en-US" altLang="en-US">
                <a:sym typeface="Symbol" panose="05050102010706020507" pitchFamily="18" charset="2"/>
              </a:rPr>
              <a:t>is just a push and a call to the scanner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Reduce</a:t>
            </a:r>
            <a:r>
              <a:rPr lang="en-US" altLang="en-US">
                <a:sym typeface="Symbol" panose="05050102010706020507" pitchFamily="18" charset="2"/>
              </a:rPr>
              <a:t> takes |</a:t>
            </a:r>
            <a:r>
              <a:rPr lang="en-US" altLang="en-US" i="1">
                <a:sym typeface="Symbol" panose="05050102010706020507" pitchFamily="18" charset="2"/>
              </a:rPr>
              <a:t>rhs</a:t>
            </a:r>
            <a:r>
              <a:rPr lang="en-US" altLang="en-US">
                <a:sym typeface="Symbol" panose="05050102010706020507" pitchFamily="18" charset="2"/>
              </a:rPr>
              <a:t>| pops &amp; 1 push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If handle-finding requires state, put it in the stack </a:t>
            </a:r>
            <a:r>
              <a:rPr lang="en-US" altLang="en-US" sz="2000" i="1">
                <a:sym typeface="Symbol" panose="05050102010706020507" pitchFamily="18" charset="2"/>
              </a:rPr>
              <a:t></a:t>
            </a:r>
            <a:r>
              <a:rPr lang="en-US" altLang="en-US" i="1">
                <a:sym typeface="Symbol" panose="05050102010706020507" pitchFamily="18" charset="2"/>
              </a:rPr>
              <a:t> 2x work</a:t>
            </a:r>
          </a:p>
        </p:txBody>
      </p:sp>
      <p:sp>
        <p:nvSpPr>
          <p:cNvPr id="19" name="SMARTInkShape-2272"/>
          <p:cNvSpPr/>
          <p:nvPr/>
        </p:nvSpPr>
        <p:spPr bwMode="auto">
          <a:xfrm>
            <a:off x="7286627" y="1857412"/>
            <a:ext cx="227145" cy="71402"/>
          </a:xfrm>
          <a:custGeom>
            <a:avLst/>
            <a:gdLst/>
            <a:ahLst/>
            <a:cxnLst/>
            <a:rect l="0" t="0" r="0" b="0"/>
            <a:pathLst>
              <a:path w="227145" h="71402">
                <a:moveTo>
                  <a:pt x="14286" y="49969"/>
                </a:moveTo>
                <a:lnTo>
                  <a:pt x="0" y="49969"/>
                </a:lnTo>
                <a:lnTo>
                  <a:pt x="31919" y="49969"/>
                </a:lnTo>
                <a:lnTo>
                  <a:pt x="65317" y="49176"/>
                </a:lnTo>
                <a:lnTo>
                  <a:pt x="95186" y="42198"/>
                </a:lnTo>
                <a:lnTo>
                  <a:pt x="122129" y="35496"/>
                </a:lnTo>
                <a:lnTo>
                  <a:pt x="150221" y="28483"/>
                </a:lnTo>
                <a:lnTo>
                  <a:pt x="180572" y="19002"/>
                </a:lnTo>
                <a:lnTo>
                  <a:pt x="204684" y="7105"/>
                </a:lnTo>
                <a:lnTo>
                  <a:pt x="210825" y="3137"/>
                </a:lnTo>
                <a:lnTo>
                  <a:pt x="218746" y="904"/>
                </a:lnTo>
                <a:lnTo>
                  <a:pt x="227144" y="87"/>
                </a:lnTo>
                <a:lnTo>
                  <a:pt x="220582" y="0"/>
                </a:lnTo>
                <a:lnTo>
                  <a:pt x="214981" y="2096"/>
                </a:lnTo>
                <a:lnTo>
                  <a:pt x="181587" y="20549"/>
                </a:lnTo>
                <a:lnTo>
                  <a:pt x="149844" y="38366"/>
                </a:lnTo>
                <a:lnTo>
                  <a:pt x="118392" y="51647"/>
                </a:lnTo>
                <a:lnTo>
                  <a:pt x="88612" y="60961"/>
                </a:lnTo>
                <a:lnTo>
                  <a:pt x="50004" y="7140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" name="SMARTInkShape-Group664"/>
          <p:cNvGrpSpPr/>
          <p:nvPr/>
        </p:nvGrpSpPr>
        <p:grpSpPr>
          <a:xfrm>
            <a:off x="3514728" y="2486034"/>
            <a:ext cx="1905859" cy="85583"/>
            <a:chOff x="3514728" y="2486034"/>
            <a:chExt cx="1905859" cy="85583"/>
          </a:xfrm>
        </p:grpSpPr>
        <p:sp>
          <p:nvSpPr>
            <p:cNvPr id="20" name="SMARTInkShape-2273"/>
            <p:cNvSpPr/>
            <p:nvPr/>
          </p:nvSpPr>
          <p:spPr bwMode="auto">
            <a:xfrm>
              <a:off x="3514728" y="2486034"/>
              <a:ext cx="1905859" cy="85583"/>
            </a:xfrm>
            <a:custGeom>
              <a:avLst/>
              <a:gdLst/>
              <a:ahLst/>
              <a:cxnLst/>
              <a:rect l="0" t="0" r="0" b="0"/>
              <a:pathLst>
                <a:path w="1905859" h="85583">
                  <a:moveTo>
                    <a:pt x="1650202" y="57141"/>
                  </a:moveTo>
                  <a:lnTo>
                    <a:pt x="1650202" y="53025"/>
                  </a:lnTo>
                  <a:lnTo>
                    <a:pt x="1650202" y="56442"/>
                  </a:lnTo>
                  <a:lnTo>
                    <a:pt x="1646411" y="56934"/>
                  </a:lnTo>
                  <a:lnTo>
                    <a:pt x="1645293" y="57797"/>
                  </a:lnTo>
                  <a:lnTo>
                    <a:pt x="1643354" y="63274"/>
                  </a:lnTo>
                  <a:lnTo>
                    <a:pt x="1643147" y="67778"/>
                  </a:lnTo>
                  <a:lnTo>
                    <a:pt x="1642324" y="68995"/>
                  </a:lnTo>
                  <a:lnTo>
                    <a:pt x="1640982" y="69806"/>
                  </a:lnTo>
                  <a:lnTo>
                    <a:pt x="1639293" y="70347"/>
                  </a:lnTo>
                  <a:lnTo>
                    <a:pt x="1638961" y="70707"/>
                  </a:lnTo>
                  <a:lnTo>
                    <a:pt x="1639533" y="70948"/>
                  </a:lnTo>
                  <a:lnTo>
                    <a:pt x="1650438" y="71400"/>
                  </a:lnTo>
                  <a:lnTo>
                    <a:pt x="1656393" y="69299"/>
                  </a:lnTo>
                  <a:lnTo>
                    <a:pt x="1659092" y="67628"/>
                  </a:lnTo>
                  <a:lnTo>
                    <a:pt x="1693454" y="59571"/>
                  </a:lnTo>
                  <a:lnTo>
                    <a:pt x="1722790" y="53669"/>
                  </a:lnTo>
                  <a:lnTo>
                    <a:pt x="1755352" y="45019"/>
                  </a:lnTo>
                  <a:lnTo>
                    <a:pt x="1785538" y="35667"/>
                  </a:lnTo>
                  <a:lnTo>
                    <a:pt x="1814431" y="29969"/>
                  </a:lnTo>
                  <a:lnTo>
                    <a:pt x="1843069" y="23933"/>
                  </a:lnTo>
                  <a:lnTo>
                    <a:pt x="1875333" y="20849"/>
                  </a:lnTo>
                  <a:lnTo>
                    <a:pt x="1897026" y="14960"/>
                  </a:lnTo>
                  <a:lnTo>
                    <a:pt x="1905858" y="14368"/>
                  </a:lnTo>
                  <a:lnTo>
                    <a:pt x="1905571" y="15132"/>
                  </a:lnTo>
                  <a:lnTo>
                    <a:pt x="1903135" y="18097"/>
                  </a:lnTo>
                  <a:lnTo>
                    <a:pt x="1899407" y="19945"/>
                  </a:lnTo>
                  <a:lnTo>
                    <a:pt x="1868174" y="27846"/>
                  </a:lnTo>
                  <a:lnTo>
                    <a:pt x="1835481" y="32263"/>
                  </a:lnTo>
                  <a:lnTo>
                    <a:pt x="1801572" y="35823"/>
                  </a:lnTo>
                  <a:lnTo>
                    <a:pt x="1773722" y="40418"/>
                  </a:lnTo>
                  <a:lnTo>
                    <a:pt x="1744569" y="42132"/>
                  </a:lnTo>
                  <a:lnTo>
                    <a:pt x="1711942" y="43433"/>
                  </a:lnTo>
                  <a:lnTo>
                    <a:pt x="1680226" y="47700"/>
                  </a:lnTo>
                  <a:lnTo>
                    <a:pt x="1654815" y="48976"/>
                  </a:lnTo>
                  <a:lnTo>
                    <a:pt x="1629763" y="49543"/>
                  </a:lnTo>
                  <a:lnTo>
                    <a:pt x="1605400" y="50589"/>
                  </a:lnTo>
                  <a:lnTo>
                    <a:pt x="1581343" y="53700"/>
                  </a:lnTo>
                  <a:lnTo>
                    <a:pt x="1555305" y="55612"/>
                  </a:lnTo>
                  <a:lnTo>
                    <a:pt x="1528651" y="57255"/>
                  </a:lnTo>
                  <a:lnTo>
                    <a:pt x="1503576" y="60631"/>
                  </a:lnTo>
                  <a:lnTo>
                    <a:pt x="1477085" y="64777"/>
                  </a:lnTo>
                  <a:lnTo>
                    <a:pt x="1449437" y="68472"/>
                  </a:lnTo>
                  <a:lnTo>
                    <a:pt x="1421274" y="70115"/>
                  </a:lnTo>
                  <a:lnTo>
                    <a:pt x="1392883" y="72961"/>
                  </a:lnTo>
                  <a:lnTo>
                    <a:pt x="1364388" y="76079"/>
                  </a:lnTo>
                  <a:lnTo>
                    <a:pt x="1335849" y="77464"/>
                  </a:lnTo>
                  <a:lnTo>
                    <a:pt x="1307290" y="78080"/>
                  </a:lnTo>
                  <a:lnTo>
                    <a:pt x="1278722" y="79147"/>
                  </a:lnTo>
                  <a:lnTo>
                    <a:pt x="1250151" y="82267"/>
                  </a:lnTo>
                  <a:lnTo>
                    <a:pt x="1221577" y="84183"/>
                  </a:lnTo>
                  <a:lnTo>
                    <a:pt x="1193002" y="85035"/>
                  </a:lnTo>
                  <a:lnTo>
                    <a:pt x="1164428" y="85413"/>
                  </a:lnTo>
                  <a:lnTo>
                    <a:pt x="1135853" y="85582"/>
                  </a:lnTo>
                  <a:lnTo>
                    <a:pt x="1108072" y="84862"/>
                  </a:lnTo>
                  <a:lnTo>
                    <a:pt x="1082495" y="81897"/>
                  </a:lnTo>
                  <a:lnTo>
                    <a:pt x="1057899" y="80050"/>
                  </a:lnTo>
                  <a:lnTo>
                    <a:pt x="1033738" y="78435"/>
                  </a:lnTo>
                  <a:lnTo>
                    <a:pt x="1009771" y="75072"/>
                  </a:lnTo>
                  <a:lnTo>
                    <a:pt x="985890" y="68814"/>
                  </a:lnTo>
                  <a:lnTo>
                    <a:pt x="952249" y="58483"/>
                  </a:lnTo>
                  <a:lnTo>
                    <a:pt x="920056" y="50395"/>
                  </a:lnTo>
                  <a:lnTo>
                    <a:pt x="887499" y="45088"/>
                  </a:lnTo>
                  <a:lnTo>
                    <a:pt x="855627" y="39282"/>
                  </a:lnTo>
                  <a:lnTo>
                    <a:pt x="821048" y="31741"/>
                  </a:lnTo>
                  <a:lnTo>
                    <a:pt x="787784" y="27390"/>
                  </a:lnTo>
                  <a:lnTo>
                    <a:pt x="755703" y="21074"/>
                  </a:lnTo>
                  <a:lnTo>
                    <a:pt x="721062" y="14175"/>
                  </a:lnTo>
                  <a:lnTo>
                    <a:pt x="685663" y="9221"/>
                  </a:lnTo>
                  <a:lnTo>
                    <a:pt x="650038" y="5636"/>
                  </a:lnTo>
                  <a:lnTo>
                    <a:pt x="614347" y="1664"/>
                  </a:lnTo>
                  <a:lnTo>
                    <a:pt x="578637" y="487"/>
                  </a:lnTo>
                  <a:lnTo>
                    <a:pt x="554033" y="211"/>
                  </a:lnTo>
                  <a:lnTo>
                    <a:pt x="527223" y="89"/>
                  </a:lnTo>
                  <a:lnTo>
                    <a:pt x="499432" y="35"/>
                  </a:lnTo>
                  <a:lnTo>
                    <a:pt x="471999" y="10"/>
                  </a:lnTo>
                  <a:lnTo>
                    <a:pt x="446578" y="0"/>
                  </a:lnTo>
                  <a:lnTo>
                    <a:pt x="422050" y="2111"/>
                  </a:lnTo>
                  <a:lnTo>
                    <a:pt x="397920" y="4902"/>
                  </a:lnTo>
                  <a:lnTo>
                    <a:pt x="373966" y="6143"/>
                  </a:lnTo>
                  <a:lnTo>
                    <a:pt x="350091" y="8811"/>
                  </a:lnTo>
                  <a:lnTo>
                    <a:pt x="326250" y="12642"/>
                  </a:lnTo>
                  <a:lnTo>
                    <a:pt x="302426" y="16991"/>
                  </a:lnTo>
                  <a:lnTo>
                    <a:pt x="278608" y="21569"/>
                  </a:lnTo>
                  <a:lnTo>
                    <a:pt x="245003" y="26493"/>
                  </a:lnTo>
                  <a:lnTo>
                    <a:pt x="212820" y="30069"/>
                  </a:lnTo>
                  <a:lnTo>
                    <a:pt x="182383" y="34038"/>
                  </a:lnTo>
                  <a:lnTo>
                    <a:pt x="154050" y="35214"/>
                  </a:lnTo>
                  <a:lnTo>
                    <a:pt x="124753" y="37680"/>
                  </a:lnTo>
                  <a:lnTo>
                    <a:pt x="93520" y="41831"/>
                  </a:lnTo>
                  <a:lnTo>
                    <a:pt x="64420" y="43445"/>
                  </a:lnTo>
                  <a:lnTo>
                    <a:pt x="32381" y="48978"/>
                  </a:lnTo>
                  <a:lnTo>
                    <a:pt x="20881" y="49695"/>
                  </a:lnTo>
                  <a:lnTo>
                    <a:pt x="15100" y="47747"/>
                  </a:lnTo>
                  <a:lnTo>
                    <a:pt x="9884" y="45028"/>
                  </a:lnTo>
                  <a:lnTo>
                    <a:pt x="0" y="42854"/>
                  </a:lnTo>
                  <a:lnTo>
                    <a:pt x="33789" y="42854"/>
                  </a:lnTo>
                  <a:lnTo>
                    <a:pt x="65742" y="42854"/>
                  </a:lnTo>
                  <a:lnTo>
                    <a:pt x="100201" y="37199"/>
                  </a:lnTo>
                  <a:lnTo>
                    <a:pt x="135753" y="35906"/>
                  </a:lnTo>
                  <a:lnTo>
                    <a:pt x="171450" y="35736"/>
                  </a:lnTo>
                  <a:lnTo>
                    <a:pt x="200817" y="35715"/>
                  </a:lnTo>
                  <a:lnTo>
                    <a:pt x="236368" y="35711"/>
                  </a:lnTo>
                  <a:lnTo>
                    <a:pt x="270172" y="35710"/>
                  </a:lnTo>
                  <a:lnTo>
                    <a:pt x="300094" y="35710"/>
                  </a:lnTo>
                  <a:lnTo>
                    <a:pt x="330303" y="35710"/>
                  </a:lnTo>
                  <a:lnTo>
                    <a:pt x="363155" y="35710"/>
                  </a:lnTo>
                  <a:lnTo>
                    <a:pt x="398023" y="35710"/>
                  </a:lnTo>
                  <a:lnTo>
                    <a:pt x="429698" y="35710"/>
                  </a:lnTo>
                  <a:lnTo>
                    <a:pt x="462984" y="35710"/>
                  </a:lnTo>
                  <a:lnTo>
                    <a:pt x="488344" y="35710"/>
                  </a:lnTo>
                  <a:lnTo>
                    <a:pt x="514697" y="35710"/>
                  </a:lnTo>
                  <a:lnTo>
                    <a:pt x="539638" y="35710"/>
                  </a:lnTo>
                  <a:lnTo>
                    <a:pt x="563952" y="35710"/>
                  </a:lnTo>
                  <a:lnTo>
                    <a:pt x="588781" y="35710"/>
                  </a:lnTo>
                  <a:lnTo>
                    <a:pt x="615691" y="35710"/>
                  </a:lnTo>
                  <a:lnTo>
                    <a:pt x="641410" y="33593"/>
                  </a:lnTo>
                  <a:lnTo>
                    <a:pt x="666070" y="31594"/>
                  </a:lnTo>
                  <a:lnTo>
                    <a:pt x="690258" y="33351"/>
                  </a:lnTo>
                  <a:lnTo>
                    <a:pt x="716355" y="32545"/>
                  </a:lnTo>
                  <a:lnTo>
                    <a:pt x="743828" y="30334"/>
                  </a:lnTo>
                  <a:lnTo>
                    <a:pt x="771914" y="29352"/>
                  </a:lnTo>
                  <a:lnTo>
                    <a:pt x="798154" y="31032"/>
                  </a:lnTo>
                  <a:lnTo>
                    <a:pt x="823840" y="33631"/>
                  </a:lnTo>
                  <a:lnTo>
                    <a:pt x="851130" y="34786"/>
                  </a:lnTo>
                  <a:lnTo>
                    <a:pt x="877018" y="35299"/>
                  </a:lnTo>
                  <a:lnTo>
                    <a:pt x="901753" y="35527"/>
                  </a:lnTo>
                  <a:lnTo>
                    <a:pt x="925975" y="35629"/>
                  </a:lnTo>
                  <a:lnTo>
                    <a:pt x="952087" y="35674"/>
                  </a:lnTo>
                  <a:lnTo>
                    <a:pt x="979567" y="35694"/>
                  </a:lnTo>
                  <a:lnTo>
                    <a:pt x="1007655" y="35703"/>
                  </a:lnTo>
                  <a:lnTo>
                    <a:pt x="1033897" y="37823"/>
                  </a:lnTo>
                  <a:lnTo>
                    <a:pt x="1058789" y="40618"/>
                  </a:lnTo>
                  <a:lnTo>
                    <a:pt x="1083082" y="41860"/>
                  </a:lnTo>
                  <a:lnTo>
                    <a:pt x="1107108" y="44529"/>
                  </a:lnTo>
                  <a:lnTo>
                    <a:pt x="1131015" y="47567"/>
                  </a:lnTo>
                  <a:lnTo>
                    <a:pt x="1165993" y="49277"/>
                  </a:lnTo>
                  <a:lnTo>
                    <a:pt x="1207291" y="499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274"/>
            <p:cNvSpPr/>
            <p:nvPr/>
          </p:nvSpPr>
          <p:spPr bwMode="auto">
            <a:xfrm>
              <a:off x="5172075" y="2528888"/>
              <a:ext cx="135731" cy="7144"/>
            </a:xfrm>
            <a:custGeom>
              <a:avLst/>
              <a:gdLst/>
              <a:ahLst/>
              <a:cxnLst/>
              <a:rect l="0" t="0" r="0" b="0"/>
              <a:pathLst>
                <a:path w="135731" h="7144">
                  <a:moveTo>
                    <a:pt x="0" y="7143"/>
                  </a:moveTo>
                  <a:lnTo>
                    <a:pt x="31083" y="1489"/>
                  </a:lnTo>
                  <a:lnTo>
                    <a:pt x="63378" y="294"/>
                  </a:lnTo>
                  <a:lnTo>
                    <a:pt x="96804" y="58"/>
                  </a:lnTo>
                  <a:lnTo>
                    <a:pt x="1357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275"/>
            <p:cNvSpPr/>
            <p:nvPr/>
          </p:nvSpPr>
          <p:spPr bwMode="auto">
            <a:xfrm>
              <a:off x="5322095" y="2536031"/>
              <a:ext cx="25546" cy="4117"/>
            </a:xfrm>
            <a:custGeom>
              <a:avLst/>
              <a:gdLst/>
              <a:ahLst/>
              <a:cxnLst/>
              <a:rect l="0" t="0" r="0" b="0"/>
              <a:pathLst>
                <a:path w="25546" h="4117">
                  <a:moveTo>
                    <a:pt x="21430" y="0"/>
                  </a:moveTo>
                  <a:lnTo>
                    <a:pt x="25545" y="0"/>
                  </a:lnTo>
                  <a:lnTo>
                    <a:pt x="23788" y="0"/>
                  </a:lnTo>
                  <a:lnTo>
                    <a:pt x="20361" y="2117"/>
                  </a:lnTo>
                  <a:lnTo>
                    <a:pt x="18336" y="3793"/>
                  </a:lnTo>
                  <a:lnTo>
                    <a:pt x="15399" y="411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" name="SMARTInkShape-2276"/>
          <p:cNvSpPr/>
          <p:nvPr/>
        </p:nvSpPr>
        <p:spPr bwMode="auto">
          <a:xfrm>
            <a:off x="6845843" y="2130376"/>
            <a:ext cx="1397447" cy="539513"/>
          </a:xfrm>
          <a:custGeom>
            <a:avLst/>
            <a:gdLst/>
            <a:ahLst/>
            <a:cxnLst/>
            <a:rect l="0" t="0" r="0" b="0"/>
            <a:pathLst>
              <a:path w="1397447" h="539513">
                <a:moveTo>
                  <a:pt x="1026570" y="77043"/>
                </a:moveTo>
                <a:lnTo>
                  <a:pt x="1026570" y="73250"/>
                </a:lnTo>
                <a:lnTo>
                  <a:pt x="1028686" y="69272"/>
                </a:lnTo>
                <a:lnTo>
                  <a:pt x="1032720" y="64043"/>
                </a:lnTo>
                <a:lnTo>
                  <a:pt x="1032258" y="63614"/>
                </a:lnTo>
                <a:lnTo>
                  <a:pt x="1019891" y="59076"/>
                </a:lnTo>
                <a:lnTo>
                  <a:pt x="1007289" y="51386"/>
                </a:lnTo>
                <a:lnTo>
                  <a:pt x="971699" y="38639"/>
                </a:lnTo>
                <a:lnTo>
                  <a:pt x="941324" y="29358"/>
                </a:lnTo>
                <a:lnTo>
                  <a:pt x="913293" y="22256"/>
                </a:lnTo>
                <a:lnTo>
                  <a:pt x="879412" y="15125"/>
                </a:lnTo>
                <a:lnTo>
                  <a:pt x="853216" y="10365"/>
                </a:lnTo>
                <a:lnTo>
                  <a:pt x="825699" y="7721"/>
                </a:lnTo>
                <a:lnTo>
                  <a:pt x="796006" y="5752"/>
                </a:lnTo>
                <a:lnTo>
                  <a:pt x="761643" y="2231"/>
                </a:lnTo>
                <a:lnTo>
                  <a:pt x="729436" y="137"/>
                </a:lnTo>
                <a:lnTo>
                  <a:pt x="697661" y="0"/>
                </a:lnTo>
                <a:lnTo>
                  <a:pt x="662371" y="2585"/>
                </a:lnTo>
                <a:lnTo>
                  <a:pt x="644070" y="3592"/>
                </a:lnTo>
                <a:lnTo>
                  <a:pt x="625520" y="4263"/>
                </a:lnTo>
                <a:lnTo>
                  <a:pt x="606803" y="4710"/>
                </a:lnTo>
                <a:lnTo>
                  <a:pt x="587975" y="6596"/>
                </a:lnTo>
                <a:lnTo>
                  <a:pt x="569073" y="9441"/>
                </a:lnTo>
                <a:lnTo>
                  <a:pt x="550122" y="12925"/>
                </a:lnTo>
                <a:lnTo>
                  <a:pt x="531138" y="16041"/>
                </a:lnTo>
                <a:lnTo>
                  <a:pt x="512132" y="18913"/>
                </a:lnTo>
                <a:lnTo>
                  <a:pt x="493111" y="21621"/>
                </a:lnTo>
                <a:lnTo>
                  <a:pt x="474874" y="25013"/>
                </a:lnTo>
                <a:lnTo>
                  <a:pt x="439794" y="33017"/>
                </a:lnTo>
                <a:lnTo>
                  <a:pt x="421868" y="37373"/>
                </a:lnTo>
                <a:lnTo>
                  <a:pt x="403566" y="41865"/>
                </a:lnTo>
                <a:lnTo>
                  <a:pt x="385015" y="46447"/>
                </a:lnTo>
                <a:lnTo>
                  <a:pt x="349586" y="55772"/>
                </a:lnTo>
                <a:lnTo>
                  <a:pt x="314525" y="65208"/>
                </a:lnTo>
                <a:lnTo>
                  <a:pt x="296286" y="69946"/>
                </a:lnTo>
                <a:lnTo>
                  <a:pt x="260674" y="79445"/>
                </a:lnTo>
                <a:lnTo>
                  <a:pt x="228972" y="88958"/>
                </a:lnTo>
                <a:lnTo>
                  <a:pt x="196890" y="100595"/>
                </a:lnTo>
                <a:lnTo>
                  <a:pt x="164904" y="113704"/>
                </a:lnTo>
                <a:lnTo>
                  <a:pt x="134813" y="127468"/>
                </a:lnTo>
                <a:lnTo>
                  <a:pt x="107681" y="139406"/>
                </a:lnTo>
                <a:lnTo>
                  <a:pt x="72211" y="157169"/>
                </a:lnTo>
                <a:lnTo>
                  <a:pt x="43709" y="175396"/>
                </a:lnTo>
                <a:lnTo>
                  <a:pt x="22300" y="192968"/>
                </a:lnTo>
                <a:lnTo>
                  <a:pt x="11903" y="207146"/>
                </a:lnTo>
                <a:lnTo>
                  <a:pt x="2380" y="232185"/>
                </a:lnTo>
                <a:lnTo>
                  <a:pt x="0" y="255832"/>
                </a:lnTo>
                <a:lnTo>
                  <a:pt x="4763" y="282594"/>
                </a:lnTo>
                <a:lnTo>
                  <a:pt x="17462" y="310631"/>
                </a:lnTo>
                <a:lnTo>
                  <a:pt x="41422" y="339047"/>
                </a:lnTo>
                <a:lnTo>
                  <a:pt x="74097" y="367575"/>
                </a:lnTo>
                <a:lnTo>
                  <a:pt x="100011" y="386614"/>
                </a:lnTo>
                <a:lnTo>
                  <a:pt x="131637" y="405659"/>
                </a:lnTo>
                <a:lnTo>
                  <a:pt x="166859" y="423913"/>
                </a:lnTo>
                <a:lnTo>
                  <a:pt x="185142" y="432115"/>
                </a:lnTo>
                <a:lnTo>
                  <a:pt x="203680" y="439964"/>
                </a:lnTo>
                <a:lnTo>
                  <a:pt x="223183" y="448371"/>
                </a:lnTo>
                <a:lnTo>
                  <a:pt x="243328" y="457151"/>
                </a:lnTo>
                <a:lnTo>
                  <a:pt x="263902" y="466180"/>
                </a:lnTo>
                <a:lnTo>
                  <a:pt x="285556" y="474580"/>
                </a:lnTo>
                <a:lnTo>
                  <a:pt x="307929" y="482561"/>
                </a:lnTo>
                <a:lnTo>
                  <a:pt x="330782" y="490263"/>
                </a:lnTo>
                <a:lnTo>
                  <a:pt x="353955" y="496986"/>
                </a:lnTo>
                <a:lnTo>
                  <a:pt x="377341" y="503055"/>
                </a:lnTo>
                <a:lnTo>
                  <a:pt x="400870" y="508688"/>
                </a:lnTo>
                <a:lnTo>
                  <a:pt x="425286" y="514032"/>
                </a:lnTo>
                <a:lnTo>
                  <a:pt x="450295" y="519181"/>
                </a:lnTo>
                <a:lnTo>
                  <a:pt x="475699" y="524202"/>
                </a:lnTo>
                <a:lnTo>
                  <a:pt x="501367" y="528343"/>
                </a:lnTo>
                <a:lnTo>
                  <a:pt x="527209" y="531897"/>
                </a:lnTo>
                <a:lnTo>
                  <a:pt x="553169" y="535060"/>
                </a:lnTo>
                <a:lnTo>
                  <a:pt x="579207" y="537169"/>
                </a:lnTo>
                <a:lnTo>
                  <a:pt x="605296" y="538575"/>
                </a:lnTo>
                <a:lnTo>
                  <a:pt x="631420" y="539512"/>
                </a:lnTo>
                <a:lnTo>
                  <a:pt x="657568" y="539343"/>
                </a:lnTo>
                <a:lnTo>
                  <a:pt x="683731" y="538437"/>
                </a:lnTo>
                <a:lnTo>
                  <a:pt x="709904" y="537039"/>
                </a:lnTo>
                <a:lnTo>
                  <a:pt x="736878" y="534519"/>
                </a:lnTo>
                <a:lnTo>
                  <a:pt x="764386" y="531252"/>
                </a:lnTo>
                <a:lnTo>
                  <a:pt x="792249" y="527487"/>
                </a:lnTo>
                <a:lnTo>
                  <a:pt x="820350" y="522595"/>
                </a:lnTo>
                <a:lnTo>
                  <a:pt x="848608" y="516953"/>
                </a:lnTo>
                <a:lnTo>
                  <a:pt x="876972" y="510810"/>
                </a:lnTo>
                <a:lnTo>
                  <a:pt x="904613" y="504333"/>
                </a:lnTo>
                <a:lnTo>
                  <a:pt x="931771" y="497634"/>
                </a:lnTo>
                <a:lnTo>
                  <a:pt x="958609" y="490787"/>
                </a:lnTo>
                <a:lnTo>
                  <a:pt x="984437" y="483047"/>
                </a:lnTo>
                <a:lnTo>
                  <a:pt x="1009594" y="474712"/>
                </a:lnTo>
                <a:lnTo>
                  <a:pt x="1034302" y="465981"/>
                </a:lnTo>
                <a:lnTo>
                  <a:pt x="1058712" y="456191"/>
                </a:lnTo>
                <a:lnTo>
                  <a:pt x="1082923" y="445696"/>
                </a:lnTo>
                <a:lnTo>
                  <a:pt x="1107000" y="434730"/>
                </a:lnTo>
                <a:lnTo>
                  <a:pt x="1130197" y="424245"/>
                </a:lnTo>
                <a:lnTo>
                  <a:pt x="1152804" y="414080"/>
                </a:lnTo>
                <a:lnTo>
                  <a:pt x="1175019" y="404128"/>
                </a:lnTo>
                <a:lnTo>
                  <a:pt x="1195386" y="394318"/>
                </a:lnTo>
                <a:lnTo>
                  <a:pt x="1214520" y="384603"/>
                </a:lnTo>
                <a:lnTo>
                  <a:pt x="1232833" y="374952"/>
                </a:lnTo>
                <a:lnTo>
                  <a:pt x="1267996" y="355761"/>
                </a:lnTo>
                <a:lnTo>
                  <a:pt x="1301351" y="336649"/>
                </a:lnTo>
                <a:lnTo>
                  <a:pt x="1332051" y="317571"/>
                </a:lnTo>
                <a:lnTo>
                  <a:pt x="1357337" y="298509"/>
                </a:lnTo>
                <a:lnTo>
                  <a:pt x="1377571" y="278660"/>
                </a:lnTo>
                <a:lnTo>
                  <a:pt x="1391856" y="256609"/>
                </a:lnTo>
                <a:lnTo>
                  <a:pt x="1397146" y="235696"/>
                </a:lnTo>
                <a:lnTo>
                  <a:pt x="1397446" y="225674"/>
                </a:lnTo>
                <a:lnTo>
                  <a:pt x="1391429" y="206072"/>
                </a:lnTo>
                <a:lnTo>
                  <a:pt x="1370420" y="175070"/>
                </a:lnTo>
                <a:lnTo>
                  <a:pt x="1347667" y="153154"/>
                </a:lnTo>
                <a:lnTo>
                  <a:pt x="1316387" y="132830"/>
                </a:lnTo>
                <a:lnTo>
                  <a:pt x="1296775" y="123759"/>
                </a:lnTo>
                <a:lnTo>
                  <a:pt x="1274969" y="115331"/>
                </a:lnTo>
                <a:lnTo>
                  <a:pt x="1251701" y="107331"/>
                </a:lnTo>
                <a:lnTo>
                  <a:pt x="1226663" y="99616"/>
                </a:lnTo>
                <a:lnTo>
                  <a:pt x="1200446" y="92092"/>
                </a:lnTo>
                <a:lnTo>
                  <a:pt x="1173443" y="84694"/>
                </a:lnTo>
                <a:lnTo>
                  <a:pt x="1144329" y="78175"/>
                </a:lnTo>
                <a:lnTo>
                  <a:pt x="1113808" y="72241"/>
                </a:lnTo>
                <a:lnTo>
                  <a:pt x="1082347" y="66698"/>
                </a:lnTo>
                <a:lnTo>
                  <a:pt x="1048674" y="62209"/>
                </a:lnTo>
                <a:lnTo>
                  <a:pt x="1013524" y="58422"/>
                </a:lnTo>
                <a:lnTo>
                  <a:pt x="977391" y="55104"/>
                </a:lnTo>
                <a:lnTo>
                  <a:pt x="939809" y="52098"/>
                </a:lnTo>
                <a:lnTo>
                  <a:pt x="901260" y="49300"/>
                </a:lnTo>
                <a:lnTo>
                  <a:pt x="862067" y="46642"/>
                </a:lnTo>
                <a:lnTo>
                  <a:pt x="835939" y="44869"/>
                </a:lnTo>
                <a:lnTo>
                  <a:pt x="783682" y="4132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" name="SMARTInkShape-2277"/>
          <p:cNvSpPr/>
          <p:nvPr/>
        </p:nvSpPr>
        <p:spPr bwMode="auto">
          <a:xfrm>
            <a:off x="4179209" y="3993530"/>
            <a:ext cx="2535917" cy="55306"/>
          </a:xfrm>
          <a:custGeom>
            <a:avLst/>
            <a:gdLst/>
            <a:ahLst/>
            <a:cxnLst/>
            <a:rect l="0" t="0" r="0" b="0"/>
            <a:pathLst>
              <a:path w="2535917" h="55306">
                <a:moveTo>
                  <a:pt x="21316" y="42689"/>
                </a:moveTo>
                <a:lnTo>
                  <a:pt x="10674" y="32047"/>
                </a:lnTo>
                <a:lnTo>
                  <a:pt x="6532" y="30021"/>
                </a:lnTo>
                <a:lnTo>
                  <a:pt x="0" y="28430"/>
                </a:lnTo>
                <a:lnTo>
                  <a:pt x="35206" y="28401"/>
                </a:lnTo>
                <a:lnTo>
                  <a:pt x="58070" y="29195"/>
                </a:lnTo>
                <a:lnTo>
                  <a:pt x="86843" y="34552"/>
                </a:lnTo>
                <a:lnTo>
                  <a:pt x="120132" y="40258"/>
                </a:lnTo>
                <a:lnTo>
                  <a:pt x="147873" y="42762"/>
                </a:lnTo>
                <a:lnTo>
                  <a:pt x="176995" y="48179"/>
                </a:lnTo>
                <a:lnTo>
                  <a:pt x="210406" y="54017"/>
                </a:lnTo>
                <a:lnTo>
                  <a:pt x="245441" y="55305"/>
                </a:lnTo>
                <a:lnTo>
                  <a:pt x="269094" y="52794"/>
                </a:lnTo>
                <a:lnTo>
                  <a:pt x="294952" y="51149"/>
                </a:lnTo>
                <a:lnTo>
                  <a:pt x="323113" y="48830"/>
                </a:lnTo>
                <a:lnTo>
                  <a:pt x="354150" y="42508"/>
                </a:lnTo>
                <a:lnTo>
                  <a:pt x="384348" y="38640"/>
                </a:lnTo>
                <a:lnTo>
                  <a:pt x="413645" y="36127"/>
                </a:lnTo>
                <a:lnTo>
                  <a:pt x="442541" y="32364"/>
                </a:lnTo>
                <a:lnTo>
                  <a:pt x="473375" y="28046"/>
                </a:lnTo>
                <a:lnTo>
                  <a:pt x="504013" y="23481"/>
                </a:lnTo>
                <a:lnTo>
                  <a:pt x="530858" y="18806"/>
                </a:lnTo>
                <a:lnTo>
                  <a:pt x="558136" y="16199"/>
                </a:lnTo>
                <a:lnTo>
                  <a:pt x="586134" y="15041"/>
                </a:lnTo>
                <a:lnTo>
                  <a:pt x="614453" y="14526"/>
                </a:lnTo>
                <a:lnTo>
                  <a:pt x="640797" y="12180"/>
                </a:lnTo>
                <a:lnTo>
                  <a:pt x="666529" y="9285"/>
                </a:lnTo>
                <a:lnTo>
                  <a:pt x="693839" y="7999"/>
                </a:lnTo>
                <a:lnTo>
                  <a:pt x="721853" y="7427"/>
                </a:lnTo>
                <a:lnTo>
                  <a:pt x="750972" y="6380"/>
                </a:lnTo>
                <a:lnTo>
                  <a:pt x="782435" y="3268"/>
                </a:lnTo>
                <a:lnTo>
                  <a:pt x="812822" y="1356"/>
                </a:lnTo>
                <a:lnTo>
                  <a:pt x="842997" y="506"/>
                </a:lnTo>
                <a:lnTo>
                  <a:pt x="874928" y="128"/>
                </a:lnTo>
                <a:lnTo>
                  <a:pt x="907641" y="2077"/>
                </a:lnTo>
                <a:lnTo>
                  <a:pt x="940701" y="4795"/>
                </a:lnTo>
                <a:lnTo>
                  <a:pt x="973915" y="6004"/>
                </a:lnTo>
                <a:lnTo>
                  <a:pt x="1005081" y="6541"/>
                </a:lnTo>
                <a:lnTo>
                  <a:pt x="1035601" y="6779"/>
                </a:lnTo>
                <a:lnTo>
                  <a:pt x="1067686" y="6885"/>
                </a:lnTo>
                <a:lnTo>
                  <a:pt x="1100468" y="6932"/>
                </a:lnTo>
                <a:lnTo>
                  <a:pt x="1134352" y="6953"/>
                </a:lnTo>
                <a:lnTo>
                  <a:pt x="1152276" y="6959"/>
                </a:lnTo>
                <a:lnTo>
                  <a:pt x="1170578" y="6962"/>
                </a:lnTo>
                <a:lnTo>
                  <a:pt x="1205728" y="9083"/>
                </a:lnTo>
                <a:lnTo>
                  <a:pt x="1240666" y="11878"/>
                </a:lnTo>
                <a:lnTo>
                  <a:pt x="1258872" y="12623"/>
                </a:lnTo>
                <a:lnTo>
                  <a:pt x="1277359" y="13120"/>
                </a:lnTo>
                <a:lnTo>
                  <a:pt x="1296035" y="13451"/>
                </a:lnTo>
                <a:lnTo>
                  <a:pt x="1314835" y="13672"/>
                </a:lnTo>
                <a:lnTo>
                  <a:pt x="1333718" y="13819"/>
                </a:lnTo>
                <a:lnTo>
                  <a:pt x="1352657" y="14711"/>
                </a:lnTo>
                <a:lnTo>
                  <a:pt x="1371633" y="16100"/>
                </a:lnTo>
                <a:lnTo>
                  <a:pt x="1390634" y="17819"/>
                </a:lnTo>
                <a:lnTo>
                  <a:pt x="1409651" y="18965"/>
                </a:lnTo>
                <a:lnTo>
                  <a:pt x="1428678" y="19729"/>
                </a:lnTo>
                <a:lnTo>
                  <a:pt x="1447714" y="20239"/>
                </a:lnTo>
                <a:lnTo>
                  <a:pt x="1466754" y="21372"/>
                </a:lnTo>
                <a:lnTo>
                  <a:pt x="1485798" y="22921"/>
                </a:lnTo>
                <a:lnTo>
                  <a:pt x="1504843" y="24748"/>
                </a:lnTo>
                <a:lnTo>
                  <a:pt x="1523891" y="25966"/>
                </a:lnTo>
                <a:lnTo>
                  <a:pt x="1542939" y="26778"/>
                </a:lnTo>
                <a:lnTo>
                  <a:pt x="1561987" y="27319"/>
                </a:lnTo>
                <a:lnTo>
                  <a:pt x="1581830" y="27680"/>
                </a:lnTo>
                <a:lnTo>
                  <a:pt x="1602202" y="27920"/>
                </a:lnTo>
                <a:lnTo>
                  <a:pt x="1622928" y="28081"/>
                </a:lnTo>
                <a:lnTo>
                  <a:pt x="1643888" y="28188"/>
                </a:lnTo>
                <a:lnTo>
                  <a:pt x="1665006" y="28259"/>
                </a:lnTo>
                <a:lnTo>
                  <a:pt x="1686228" y="28306"/>
                </a:lnTo>
                <a:lnTo>
                  <a:pt x="1708314" y="28338"/>
                </a:lnTo>
                <a:lnTo>
                  <a:pt x="1730975" y="28359"/>
                </a:lnTo>
                <a:lnTo>
                  <a:pt x="1754020" y="28373"/>
                </a:lnTo>
                <a:lnTo>
                  <a:pt x="1777320" y="28382"/>
                </a:lnTo>
                <a:lnTo>
                  <a:pt x="1800792" y="28389"/>
                </a:lnTo>
                <a:lnTo>
                  <a:pt x="1824377" y="28393"/>
                </a:lnTo>
                <a:lnTo>
                  <a:pt x="1848038" y="27602"/>
                </a:lnTo>
                <a:lnTo>
                  <a:pt x="1871749" y="26281"/>
                </a:lnTo>
                <a:lnTo>
                  <a:pt x="1895495" y="24607"/>
                </a:lnTo>
                <a:lnTo>
                  <a:pt x="1919262" y="22696"/>
                </a:lnTo>
                <a:lnTo>
                  <a:pt x="1943044" y="20629"/>
                </a:lnTo>
                <a:lnTo>
                  <a:pt x="1966838" y="18457"/>
                </a:lnTo>
                <a:lnTo>
                  <a:pt x="1990636" y="17010"/>
                </a:lnTo>
                <a:lnTo>
                  <a:pt x="2014440" y="16044"/>
                </a:lnTo>
                <a:lnTo>
                  <a:pt x="2038246" y="15401"/>
                </a:lnTo>
                <a:lnTo>
                  <a:pt x="2061260" y="14178"/>
                </a:lnTo>
                <a:lnTo>
                  <a:pt x="2083747" y="12569"/>
                </a:lnTo>
                <a:lnTo>
                  <a:pt x="2105883" y="10703"/>
                </a:lnTo>
                <a:lnTo>
                  <a:pt x="2127784" y="8665"/>
                </a:lnTo>
                <a:lnTo>
                  <a:pt x="2149528" y="6512"/>
                </a:lnTo>
                <a:lnTo>
                  <a:pt x="2171168" y="4283"/>
                </a:lnTo>
                <a:lnTo>
                  <a:pt x="2192738" y="2798"/>
                </a:lnTo>
                <a:lnTo>
                  <a:pt x="2214262" y="1807"/>
                </a:lnTo>
                <a:lnTo>
                  <a:pt x="2235754" y="1147"/>
                </a:lnTo>
                <a:lnTo>
                  <a:pt x="2257227" y="707"/>
                </a:lnTo>
                <a:lnTo>
                  <a:pt x="2278686" y="413"/>
                </a:lnTo>
                <a:lnTo>
                  <a:pt x="2300136" y="218"/>
                </a:lnTo>
                <a:lnTo>
                  <a:pt x="2319991" y="87"/>
                </a:lnTo>
                <a:lnTo>
                  <a:pt x="2338785" y="0"/>
                </a:lnTo>
                <a:lnTo>
                  <a:pt x="2374483" y="698"/>
                </a:lnTo>
                <a:lnTo>
                  <a:pt x="2408870" y="3653"/>
                </a:lnTo>
                <a:lnTo>
                  <a:pt x="2438441" y="5496"/>
                </a:lnTo>
                <a:lnTo>
                  <a:pt x="2464812" y="7108"/>
                </a:lnTo>
                <a:lnTo>
                  <a:pt x="2500385" y="12479"/>
                </a:lnTo>
                <a:lnTo>
                  <a:pt x="2535916" y="2125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6" name="SMARTInkShape-2278"/>
          <p:cNvSpPr/>
          <p:nvPr/>
        </p:nvSpPr>
        <p:spPr bwMode="auto">
          <a:xfrm>
            <a:off x="1181747" y="3900897"/>
            <a:ext cx="2032942" cy="56437"/>
          </a:xfrm>
          <a:custGeom>
            <a:avLst/>
            <a:gdLst/>
            <a:ahLst/>
            <a:cxnLst/>
            <a:rect l="0" t="0" r="0" b="0"/>
            <a:pathLst>
              <a:path w="2032942" h="56437">
                <a:moveTo>
                  <a:pt x="4116" y="6734"/>
                </a:moveTo>
                <a:lnTo>
                  <a:pt x="323" y="10526"/>
                </a:lnTo>
                <a:lnTo>
                  <a:pt x="0" y="11644"/>
                </a:lnTo>
                <a:lnTo>
                  <a:pt x="578" y="12389"/>
                </a:lnTo>
                <a:lnTo>
                  <a:pt x="3417" y="13584"/>
                </a:lnTo>
                <a:lnTo>
                  <a:pt x="9681" y="18730"/>
                </a:lnTo>
                <a:lnTo>
                  <a:pt x="13997" y="20003"/>
                </a:lnTo>
                <a:lnTo>
                  <a:pt x="47425" y="25871"/>
                </a:lnTo>
                <a:lnTo>
                  <a:pt x="80502" y="27864"/>
                </a:lnTo>
                <a:lnTo>
                  <a:pt x="111632" y="28106"/>
                </a:lnTo>
                <a:lnTo>
                  <a:pt x="138278" y="28148"/>
                </a:lnTo>
                <a:lnTo>
                  <a:pt x="167075" y="28160"/>
                </a:lnTo>
                <a:lnTo>
                  <a:pt x="199596" y="27370"/>
                </a:lnTo>
                <a:lnTo>
                  <a:pt x="230487" y="23256"/>
                </a:lnTo>
                <a:lnTo>
                  <a:pt x="265216" y="20890"/>
                </a:lnTo>
                <a:lnTo>
                  <a:pt x="291610" y="17524"/>
                </a:lnTo>
                <a:lnTo>
                  <a:pt x="319216" y="13382"/>
                </a:lnTo>
                <a:lnTo>
                  <a:pt x="347360" y="8895"/>
                </a:lnTo>
                <a:lnTo>
                  <a:pt x="375744" y="4255"/>
                </a:lnTo>
                <a:lnTo>
                  <a:pt x="406350" y="1664"/>
                </a:lnTo>
                <a:lnTo>
                  <a:pt x="437680" y="512"/>
                </a:lnTo>
                <a:lnTo>
                  <a:pt x="467480" y="0"/>
                </a:lnTo>
                <a:lnTo>
                  <a:pt x="498716" y="1889"/>
                </a:lnTo>
                <a:lnTo>
                  <a:pt x="531119" y="5375"/>
                </a:lnTo>
                <a:lnTo>
                  <a:pt x="564041" y="9570"/>
                </a:lnTo>
                <a:lnTo>
                  <a:pt x="597194" y="11963"/>
                </a:lnTo>
                <a:lnTo>
                  <a:pt x="631244" y="13821"/>
                </a:lnTo>
                <a:lnTo>
                  <a:pt x="649213" y="15427"/>
                </a:lnTo>
                <a:lnTo>
                  <a:pt x="667543" y="17292"/>
                </a:lnTo>
                <a:lnTo>
                  <a:pt x="686113" y="19329"/>
                </a:lnTo>
                <a:lnTo>
                  <a:pt x="704843" y="21481"/>
                </a:lnTo>
                <a:lnTo>
                  <a:pt x="723680" y="23709"/>
                </a:lnTo>
                <a:lnTo>
                  <a:pt x="743381" y="25988"/>
                </a:lnTo>
                <a:lnTo>
                  <a:pt x="763659" y="28302"/>
                </a:lnTo>
                <a:lnTo>
                  <a:pt x="784322" y="30637"/>
                </a:lnTo>
                <a:lnTo>
                  <a:pt x="805240" y="32195"/>
                </a:lnTo>
                <a:lnTo>
                  <a:pt x="826330" y="33233"/>
                </a:lnTo>
                <a:lnTo>
                  <a:pt x="847533" y="33925"/>
                </a:lnTo>
                <a:lnTo>
                  <a:pt x="868019" y="35180"/>
                </a:lnTo>
                <a:lnTo>
                  <a:pt x="888026" y="36811"/>
                </a:lnTo>
                <a:lnTo>
                  <a:pt x="907714" y="38692"/>
                </a:lnTo>
                <a:lnTo>
                  <a:pt x="927984" y="39945"/>
                </a:lnTo>
                <a:lnTo>
                  <a:pt x="948640" y="40781"/>
                </a:lnTo>
                <a:lnTo>
                  <a:pt x="969555" y="41338"/>
                </a:lnTo>
                <a:lnTo>
                  <a:pt x="989848" y="40916"/>
                </a:lnTo>
                <a:lnTo>
                  <a:pt x="1009727" y="39841"/>
                </a:lnTo>
                <a:lnTo>
                  <a:pt x="1029329" y="38331"/>
                </a:lnTo>
                <a:lnTo>
                  <a:pt x="1049541" y="37323"/>
                </a:lnTo>
                <a:lnTo>
                  <a:pt x="1070160" y="36652"/>
                </a:lnTo>
                <a:lnTo>
                  <a:pt x="1091049" y="36205"/>
                </a:lnTo>
                <a:lnTo>
                  <a:pt x="1112913" y="35112"/>
                </a:lnTo>
                <a:lnTo>
                  <a:pt x="1135426" y="33590"/>
                </a:lnTo>
                <a:lnTo>
                  <a:pt x="1158373" y="31782"/>
                </a:lnTo>
                <a:lnTo>
                  <a:pt x="1180020" y="30577"/>
                </a:lnTo>
                <a:lnTo>
                  <a:pt x="1200802" y="29773"/>
                </a:lnTo>
                <a:lnTo>
                  <a:pt x="1221007" y="29237"/>
                </a:lnTo>
                <a:lnTo>
                  <a:pt x="1242414" y="28880"/>
                </a:lnTo>
                <a:lnTo>
                  <a:pt x="1264623" y="28642"/>
                </a:lnTo>
                <a:lnTo>
                  <a:pt x="1287366" y="28483"/>
                </a:lnTo>
                <a:lnTo>
                  <a:pt x="1310466" y="29171"/>
                </a:lnTo>
                <a:lnTo>
                  <a:pt x="1333803" y="30423"/>
                </a:lnTo>
                <a:lnTo>
                  <a:pt x="1357299" y="32052"/>
                </a:lnTo>
                <a:lnTo>
                  <a:pt x="1380107" y="33138"/>
                </a:lnTo>
                <a:lnTo>
                  <a:pt x="1402455" y="33862"/>
                </a:lnTo>
                <a:lnTo>
                  <a:pt x="1424498" y="34344"/>
                </a:lnTo>
                <a:lnTo>
                  <a:pt x="1447131" y="35460"/>
                </a:lnTo>
                <a:lnTo>
                  <a:pt x="1470157" y="36997"/>
                </a:lnTo>
                <a:lnTo>
                  <a:pt x="1493446" y="38816"/>
                </a:lnTo>
                <a:lnTo>
                  <a:pt x="1516114" y="40822"/>
                </a:lnTo>
                <a:lnTo>
                  <a:pt x="1538371" y="42953"/>
                </a:lnTo>
                <a:lnTo>
                  <a:pt x="1560352" y="45168"/>
                </a:lnTo>
                <a:lnTo>
                  <a:pt x="1582944" y="46644"/>
                </a:lnTo>
                <a:lnTo>
                  <a:pt x="1605943" y="47628"/>
                </a:lnTo>
                <a:lnTo>
                  <a:pt x="1629213" y="48284"/>
                </a:lnTo>
                <a:lnTo>
                  <a:pt x="1652664" y="48722"/>
                </a:lnTo>
                <a:lnTo>
                  <a:pt x="1676235" y="49013"/>
                </a:lnTo>
                <a:lnTo>
                  <a:pt x="1699887" y="49208"/>
                </a:lnTo>
                <a:lnTo>
                  <a:pt x="1722799" y="50131"/>
                </a:lnTo>
                <a:lnTo>
                  <a:pt x="1745217" y="51540"/>
                </a:lnTo>
                <a:lnTo>
                  <a:pt x="1767306" y="53274"/>
                </a:lnTo>
                <a:lnTo>
                  <a:pt x="1789176" y="54429"/>
                </a:lnTo>
                <a:lnTo>
                  <a:pt x="1810899" y="55200"/>
                </a:lnTo>
                <a:lnTo>
                  <a:pt x="1832526" y="55713"/>
                </a:lnTo>
                <a:lnTo>
                  <a:pt x="1853293" y="56056"/>
                </a:lnTo>
                <a:lnTo>
                  <a:pt x="1873488" y="56284"/>
                </a:lnTo>
                <a:lnTo>
                  <a:pt x="1893301" y="56436"/>
                </a:lnTo>
                <a:lnTo>
                  <a:pt x="1912066" y="55744"/>
                </a:lnTo>
                <a:lnTo>
                  <a:pt x="1947733" y="52858"/>
                </a:lnTo>
                <a:lnTo>
                  <a:pt x="1982106" y="48930"/>
                </a:lnTo>
                <a:lnTo>
                  <a:pt x="2010347" y="45332"/>
                </a:lnTo>
                <a:lnTo>
                  <a:pt x="2032941" y="4245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7" name="SMARTInkShape-2279"/>
          <p:cNvSpPr/>
          <p:nvPr/>
        </p:nvSpPr>
        <p:spPr bwMode="auto">
          <a:xfrm>
            <a:off x="2036289" y="3236301"/>
            <a:ext cx="2678587" cy="127964"/>
          </a:xfrm>
          <a:custGeom>
            <a:avLst/>
            <a:gdLst/>
            <a:ahLst/>
            <a:cxnLst/>
            <a:rect l="0" t="0" r="0" b="0"/>
            <a:pathLst>
              <a:path w="2678587" h="127964">
                <a:moveTo>
                  <a:pt x="13967" y="49824"/>
                </a:moveTo>
                <a:lnTo>
                  <a:pt x="7816" y="43673"/>
                </a:lnTo>
                <a:lnTo>
                  <a:pt x="0" y="42706"/>
                </a:lnTo>
                <a:lnTo>
                  <a:pt x="9651" y="42683"/>
                </a:lnTo>
                <a:lnTo>
                  <a:pt x="37497" y="35831"/>
                </a:lnTo>
                <a:lnTo>
                  <a:pt x="52952" y="34801"/>
                </a:lnTo>
                <a:lnTo>
                  <a:pt x="85456" y="23183"/>
                </a:lnTo>
                <a:lnTo>
                  <a:pt x="99708" y="19705"/>
                </a:lnTo>
                <a:lnTo>
                  <a:pt x="130385" y="6826"/>
                </a:lnTo>
                <a:lnTo>
                  <a:pt x="153468" y="1202"/>
                </a:lnTo>
                <a:lnTo>
                  <a:pt x="185914" y="0"/>
                </a:lnTo>
                <a:lnTo>
                  <a:pt x="206996" y="1989"/>
                </a:lnTo>
                <a:lnTo>
                  <a:pt x="242587" y="6307"/>
                </a:lnTo>
                <a:lnTo>
                  <a:pt x="278289" y="10667"/>
                </a:lnTo>
                <a:lnTo>
                  <a:pt x="311771" y="13426"/>
                </a:lnTo>
                <a:lnTo>
                  <a:pt x="342138" y="13971"/>
                </a:lnTo>
                <a:lnTo>
                  <a:pt x="363880" y="16182"/>
                </a:lnTo>
                <a:lnTo>
                  <a:pt x="395597" y="20582"/>
                </a:lnTo>
                <a:lnTo>
                  <a:pt x="427253" y="23234"/>
                </a:lnTo>
                <a:lnTo>
                  <a:pt x="456672" y="27373"/>
                </a:lnTo>
                <a:lnTo>
                  <a:pt x="491117" y="33101"/>
                </a:lnTo>
                <a:lnTo>
                  <a:pt x="519059" y="34815"/>
                </a:lnTo>
                <a:lnTo>
                  <a:pt x="547446" y="36116"/>
                </a:lnTo>
                <a:lnTo>
                  <a:pt x="575966" y="40383"/>
                </a:lnTo>
                <a:lnTo>
                  <a:pt x="604524" y="42000"/>
                </a:lnTo>
                <a:lnTo>
                  <a:pt x="633094" y="42479"/>
                </a:lnTo>
                <a:lnTo>
                  <a:pt x="661668" y="42621"/>
                </a:lnTo>
                <a:lnTo>
                  <a:pt x="690243" y="43456"/>
                </a:lnTo>
                <a:lnTo>
                  <a:pt x="718817" y="47585"/>
                </a:lnTo>
                <a:lnTo>
                  <a:pt x="747392" y="49160"/>
                </a:lnTo>
                <a:lnTo>
                  <a:pt x="776761" y="50421"/>
                </a:lnTo>
                <a:lnTo>
                  <a:pt x="810245" y="54675"/>
                </a:lnTo>
                <a:lnTo>
                  <a:pt x="845302" y="56288"/>
                </a:lnTo>
                <a:lnTo>
                  <a:pt x="880825" y="56767"/>
                </a:lnTo>
                <a:lnTo>
                  <a:pt x="916485" y="56908"/>
                </a:lnTo>
                <a:lnTo>
                  <a:pt x="940284" y="56941"/>
                </a:lnTo>
                <a:lnTo>
                  <a:pt x="966208" y="56956"/>
                </a:lnTo>
                <a:lnTo>
                  <a:pt x="992810" y="56962"/>
                </a:lnTo>
                <a:lnTo>
                  <a:pt x="1017863" y="56965"/>
                </a:lnTo>
                <a:lnTo>
                  <a:pt x="1044343" y="59084"/>
                </a:lnTo>
                <a:lnTo>
                  <a:pt x="1071193" y="61877"/>
                </a:lnTo>
                <a:lnTo>
                  <a:pt x="1096356" y="63118"/>
                </a:lnTo>
                <a:lnTo>
                  <a:pt x="1122885" y="63670"/>
                </a:lnTo>
                <a:lnTo>
                  <a:pt x="1150551" y="63915"/>
                </a:lnTo>
                <a:lnTo>
                  <a:pt x="1178722" y="64024"/>
                </a:lnTo>
                <a:lnTo>
                  <a:pt x="1207117" y="64073"/>
                </a:lnTo>
                <a:lnTo>
                  <a:pt x="1235612" y="64094"/>
                </a:lnTo>
                <a:lnTo>
                  <a:pt x="1264152" y="64104"/>
                </a:lnTo>
                <a:lnTo>
                  <a:pt x="1292711" y="64108"/>
                </a:lnTo>
                <a:lnTo>
                  <a:pt x="1321279" y="64904"/>
                </a:lnTo>
                <a:lnTo>
                  <a:pt x="1349851" y="67903"/>
                </a:lnTo>
                <a:lnTo>
                  <a:pt x="1380541" y="69765"/>
                </a:lnTo>
                <a:lnTo>
                  <a:pt x="1412702" y="71387"/>
                </a:lnTo>
                <a:lnTo>
                  <a:pt x="1445517" y="74753"/>
                </a:lnTo>
                <a:lnTo>
                  <a:pt x="1478622" y="76779"/>
                </a:lnTo>
                <a:lnTo>
                  <a:pt x="1511856" y="78473"/>
                </a:lnTo>
                <a:lnTo>
                  <a:pt x="1545147" y="81872"/>
                </a:lnTo>
                <a:lnTo>
                  <a:pt x="1578465" y="83911"/>
                </a:lnTo>
                <a:lnTo>
                  <a:pt x="1610999" y="84818"/>
                </a:lnTo>
                <a:lnTo>
                  <a:pt x="1641334" y="85221"/>
                </a:lnTo>
                <a:lnTo>
                  <a:pt x="1670691" y="87516"/>
                </a:lnTo>
                <a:lnTo>
                  <a:pt x="1699614" y="90389"/>
                </a:lnTo>
                <a:lnTo>
                  <a:pt x="1728343" y="91665"/>
                </a:lnTo>
                <a:lnTo>
                  <a:pt x="1759104" y="94349"/>
                </a:lnTo>
                <a:lnTo>
                  <a:pt x="1790502" y="98188"/>
                </a:lnTo>
                <a:lnTo>
                  <a:pt x="1820332" y="102540"/>
                </a:lnTo>
                <a:lnTo>
                  <a:pt x="1849465" y="107120"/>
                </a:lnTo>
                <a:lnTo>
                  <a:pt x="1879082" y="111008"/>
                </a:lnTo>
                <a:lnTo>
                  <a:pt x="1910765" y="112735"/>
                </a:lnTo>
                <a:lnTo>
                  <a:pt x="1943368" y="115620"/>
                </a:lnTo>
                <a:lnTo>
                  <a:pt x="1976378" y="118754"/>
                </a:lnTo>
                <a:lnTo>
                  <a:pt x="2009571" y="120147"/>
                </a:lnTo>
                <a:lnTo>
                  <a:pt x="2042844" y="120766"/>
                </a:lnTo>
                <a:lnTo>
                  <a:pt x="2076153" y="121041"/>
                </a:lnTo>
                <a:lnTo>
                  <a:pt x="2109477" y="121163"/>
                </a:lnTo>
                <a:lnTo>
                  <a:pt x="2140692" y="121218"/>
                </a:lnTo>
                <a:lnTo>
                  <a:pt x="2170441" y="121242"/>
                </a:lnTo>
                <a:lnTo>
                  <a:pt x="2199537" y="121253"/>
                </a:lnTo>
                <a:lnTo>
                  <a:pt x="2230461" y="119141"/>
                </a:lnTo>
                <a:lnTo>
                  <a:pt x="2261932" y="116351"/>
                </a:lnTo>
                <a:lnTo>
                  <a:pt x="2291794" y="115110"/>
                </a:lnTo>
                <a:lnTo>
                  <a:pt x="2320941" y="114559"/>
                </a:lnTo>
                <a:lnTo>
                  <a:pt x="2348976" y="115108"/>
                </a:lnTo>
                <a:lnTo>
                  <a:pt x="2374666" y="117997"/>
                </a:lnTo>
                <a:lnTo>
                  <a:pt x="2401429" y="119811"/>
                </a:lnTo>
                <a:lnTo>
                  <a:pt x="2428405" y="120617"/>
                </a:lnTo>
                <a:lnTo>
                  <a:pt x="2453624" y="120975"/>
                </a:lnTo>
                <a:lnTo>
                  <a:pt x="2480178" y="121134"/>
                </a:lnTo>
                <a:lnTo>
                  <a:pt x="2507061" y="121205"/>
                </a:lnTo>
                <a:lnTo>
                  <a:pt x="2532238" y="121237"/>
                </a:lnTo>
                <a:lnTo>
                  <a:pt x="2558774" y="121250"/>
                </a:lnTo>
                <a:lnTo>
                  <a:pt x="2584855" y="122050"/>
                </a:lnTo>
                <a:lnTo>
                  <a:pt x="2616594" y="126170"/>
                </a:lnTo>
                <a:lnTo>
                  <a:pt x="2649054" y="127963"/>
                </a:lnTo>
                <a:lnTo>
                  <a:pt x="2662286" y="127415"/>
                </a:lnTo>
                <a:lnTo>
                  <a:pt x="2678586" y="1212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55205" name="SMARTInkShape-Group669"/>
          <p:cNvGrpSpPr/>
          <p:nvPr/>
        </p:nvGrpSpPr>
        <p:grpSpPr>
          <a:xfrm>
            <a:off x="2307431" y="2486461"/>
            <a:ext cx="671514" cy="285315"/>
            <a:chOff x="2307431" y="2486461"/>
            <a:chExt cx="671514" cy="285315"/>
          </a:xfrm>
        </p:grpSpPr>
        <p:sp>
          <p:nvSpPr>
            <p:cNvPr id="28" name="SMARTInkShape-2280"/>
            <p:cNvSpPr/>
            <p:nvPr/>
          </p:nvSpPr>
          <p:spPr bwMode="auto">
            <a:xfrm>
              <a:off x="2307431" y="2740001"/>
              <a:ext cx="621508" cy="31775"/>
            </a:xfrm>
            <a:custGeom>
              <a:avLst/>
              <a:gdLst/>
              <a:ahLst/>
              <a:cxnLst/>
              <a:rect l="0" t="0" r="0" b="0"/>
              <a:pathLst>
                <a:path w="621508" h="31775">
                  <a:moveTo>
                    <a:pt x="0" y="31774"/>
                  </a:moveTo>
                  <a:lnTo>
                    <a:pt x="0" y="27982"/>
                  </a:lnTo>
                  <a:lnTo>
                    <a:pt x="794" y="26864"/>
                  </a:lnTo>
                  <a:lnTo>
                    <a:pt x="2117" y="26120"/>
                  </a:lnTo>
                  <a:lnTo>
                    <a:pt x="7276" y="24826"/>
                  </a:lnTo>
                  <a:lnTo>
                    <a:pt x="37646" y="24638"/>
                  </a:lnTo>
                  <a:lnTo>
                    <a:pt x="71965" y="23838"/>
                  </a:lnTo>
                  <a:lnTo>
                    <a:pt x="96278" y="20839"/>
                  </a:lnTo>
                  <a:lnTo>
                    <a:pt x="127193" y="16859"/>
                  </a:lnTo>
                  <a:lnTo>
                    <a:pt x="144326" y="14687"/>
                  </a:lnTo>
                  <a:lnTo>
                    <a:pt x="163686" y="12445"/>
                  </a:lnTo>
                  <a:lnTo>
                    <a:pt x="184530" y="10157"/>
                  </a:lnTo>
                  <a:lnTo>
                    <a:pt x="206364" y="7838"/>
                  </a:lnTo>
                  <a:lnTo>
                    <a:pt x="230445" y="5498"/>
                  </a:lnTo>
                  <a:lnTo>
                    <a:pt x="256024" y="3144"/>
                  </a:lnTo>
                  <a:lnTo>
                    <a:pt x="282601" y="781"/>
                  </a:lnTo>
                  <a:lnTo>
                    <a:pt x="310639" y="0"/>
                  </a:lnTo>
                  <a:lnTo>
                    <a:pt x="339649" y="272"/>
                  </a:lnTo>
                  <a:lnTo>
                    <a:pt x="369308" y="1248"/>
                  </a:lnTo>
                  <a:lnTo>
                    <a:pt x="400193" y="2692"/>
                  </a:lnTo>
                  <a:lnTo>
                    <a:pt x="431895" y="4449"/>
                  </a:lnTo>
                  <a:lnTo>
                    <a:pt x="464143" y="6413"/>
                  </a:lnTo>
                  <a:lnTo>
                    <a:pt x="495960" y="8517"/>
                  </a:lnTo>
                  <a:lnTo>
                    <a:pt x="527490" y="10713"/>
                  </a:lnTo>
                  <a:lnTo>
                    <a:pt x="558829" y="12971"/>
                  </a:lnTo>
                  <a:lnTo>
                    <a:pt x="621507" y="174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281"/>
            <p:cNvSpPr/>
            <p:nvPr/>
          </p:nvSpPr>
          <p:spPr bwMode="auto">
            <a:xfrm>
              <a:off x="2764631" y="2491693"/>
              <a:ext cx="214314" cy="156741"/>
            </a:xfrm>
            <a:custGeom>
              <a:avLst/>
              <a:gdLst/>
              <a:ahLst/>
              <a:cxnLst/>
              <a:rect l="0" t="0" r="0" b="0"/>
              <a:pathLst>
                <a:path w="214314" h="156741">
                  <a:moveTo>
                    <a:pt x="0" y="115776"/>
                  </a:moveTo>
                  <a:lnTo>
                    <a:pt x="3793" y="119568"/>
                  </a:lnTo>
                  <a:lnTo>
                    <a:pt x="7771" y="121430"/>
                  </a:lnTo>
                  <a:lnTo>
                    <a:pt x="9943" y="121927"/>
                  </a:lnTo>
                  <a:lnTo>
                    <a:pt x="16793" y="126418"/>
                  </a:lnTo>
                  <a:lnTo>
                    <a:pt x="19133" y="126839"/>
                  </a:lnTo>
                  <a:lnTo>
                    <a:pt x="21487" y="126326"/>
                  </a:lnTo>
                  <a:lnTo>
                    <a:pt x="27012" y="122846"/>
                  </a:lnTo>
                  <a:lnTo>
                    <a:pt x="51875" y="98683"/>
                  </a:lnTo>
                  <a:lnTo>
                    <a:pt x="63722" y="77857"/>
                  </a:lnTo>
                  <a:lnTo>
                    <a:pt x="69151" y="60090"/>
                  </a:lnTo>
                  <a:lnTo>
                    <a:pt x="70986" y="36073"/>
                  </a:lnTo>
                  <a:lnTo>
                    <a:pt x="69549" y="30891"/>
                  </a:lnTo>
                  <a:lnTo>
                    <a:pt x="63719" y="23016"/>
                  </a:lnTo>
                  <a:lnTo>
                    <a:pt x="57953" y="18987"/>
                  </a:lnTo>
                  <a:lnTo>
                    <a:pt x="55304" y="17912"/>
                  </a:lnTo>
                  <a:lnTo>
                    <a:pt x="52745" y="17989"/>
                  </a:lnTo>
                  <a:lnTo>
                    <a:pt x="47784" y="20192"/>
                  </a:lnTo>
                  <a:lnTo>
                    <a:pt x="40529" y="33480"/>
                  </a:lnTo>
                  <a:lnTo>
                    <a:pt x="28581" y="68338"/>
                  </a:lnTo>
                  <a:lnTo>
                    <a:pt x="25403" y="85961"/>
                  </a:lnTo>
                  <a:lnTo>
                    <a:pt x="28076" y="112145"/>
                  </a:lnTo>
                  <a:lnTo>
                    <a:pt x="34689" y="130663"/>
                  </a:lnTo>
                  <a:lnTo>
                    <a:pt x="51468" y="152230"/>
                  </a:lnTo>
                  <a:lnTo>
                    <a:pt x="58858" y="155790"/>
                  </a:lnTo>
                  <a:lnTo>
                    <a:pt x="63051" y="156740"/>
                  </a:lnTo>
                  <a:lnTo>
                    <a:pt x="71944" y="155678"/>
                  </a:lnTo>
                  <a:lnTo>
                    <a:pt x="76538" y="154283"/>
                  </a:lnTo>
                  <a:lnTo>
                    <a:pt x="85875" y="146384"/>
                  </a:lnTo>
                  <a:lnTo>
                    <a:pt x="97940" y="128549"/>
                  </a:lnTo>
                  <a:lnTo>
                    <a:pt x="109128" y="97397"/>
                  </a:lnTo>
                  <a:lnTo>
                    <a:pt x="116560" y="70025"/>
                  </a:lnTo>
                  <a:lnTo>
                    <a:pt x="119997" y="41807"/>
                  </a:lnTo>
                  <a:lnTo>
                    <a:pt x="117223" y="17130"/>
                  </a:lnTo>
                  <a:lnTo>
                    <a:pt x="111374" y="2322"/>
                  </a:lnTo>
                  <a:lnTo>
                    <a:pt x="109968" y="452"/>
                  </a:lnTo>
                  <a:lnTo>
                    <a:pt x="109031" y="0"/>
                  </a:lnTo>
                  <a:lnTo>
                    <a:pt x="108406" y="492"/>
                  </a:lnTo>
                  <a:lnTo>
                    <a:pt x="107266" y="28860"/>
                  </a:lnTo>
                  <a:lnTo>
                    <a:pt x="107972" y="64094"/>
                  </a:lnTo>
                  <a:lnTo>
                    <a:pt x="112866" y="92172"/>
                  </a:lnTo>
                  <a:lnTo>
                    <a:pt x="119514" y="125871"/>
                  </a:lnTo>
                  <a:lnTo>
                    <a:pt x="122989" y="143109"/>
                  </a:lnTo>
                  <a:lnTo>
                    <a:pt x="126893" y="151736"/>
                  </a:lnTo>
                  <a:lnTo>
                    <a:pt x="131274" y="155571"/>
                  </a:lnTo>
                  <a:lnTo>
                    <a:pt x="132760" y="155799"/>
                  </a:lnTo>
                  <a:lnTo>
                    <a:pt x="133751" y="155158"/>
                  </a:lnTo>
                  <a:lnTo>
                    <a:pt x="139132" y="140841"/>
                  </a:lnTo>
                  <a:lnTo>
                    <a:pt x="142930" y="113495"/>
                  </a:lnTo>
                  <a:lnTo>
                    <a:pt x="147566" y="84320"/>
                  </a:lnTo>
                  <a:lnTo>
                    <a:pt x="149535" y="52324"/>
                  </a:lnTo>
                  <a:lnTo>
                    <a:pt x="150597" y="39950"/>
                  </a:lnTo>
                  <a:lnTo>
                    <a:pt x="151992" y="36650"/>
                  </a:lnTo>
                  <a:lnTo>
                    <a:pt x="153716" y="34450"/>
                  </a:lnTo>
                  <a:lnTo>
                    <a:pt x="155659" y="33778"/>
                  </a:lnTo>
                  <a:lnTo>
                    <a:pt x="157747" y="34123"/>
                  </a:lnTo>
                  <a:lnTo>
                    <a:pt x="159934" y="35147"/>
                  </a:lnTo>
                  <a:lnTo>
                    <a:pt x="161391" y="37417"/>
                  </a:lnTo>
                  <a:lnTo>
                    <a:pt x="169754" y="67148"/>
                  </a:lnTo>
                  <a:lnTo>
                    <a:pt x="184858" y="101670"/>
                  </a:lnTo>
                  <a:lnTo>
                    <a:pt x="195969" y="130631"/>
                  </a:lnTo>
                  <a:lnTo>
                    <a:pt x="200340" y="134285"/>
                  </a:lnTo>
                  <a:lnTo>
                    <a:pt x="202616" y="135259"/>
                  </a:lnTo>
                  <a:lnTo>
                    <a:pt x="204927" y="134321"/>
                  </a:lnTo>
                  <a:lnTo>
                    <a:pt x="214313" y="1229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282"/>
            <p:cNvSpPr/>
            <p:nvPr/>
          </p:nvSpPr>
          <p:spPr bwMode="auto">
            <a:xfrm>
              <a:off x="2657885" y="2521744"/>
              <a:ext cx="171041" cy="133747"/>
            </a:xfrm>
            <a:custGeom>
              <a:avLst/>
              <a:gdLst/>
              <a:ahLst/>
              <a:cxnLst/>
              <a:rect l="0" t="0" r="0" b="0"/>
              <a:pathLst>
                <a:path w="171041" h="133747">
                  <a:moveTo>
                    <a:pt x="28165" y="0"/>
                  </a:moveTo>
                  <a:lnTo>
                    <a:pt x="24373" y="7585"/>
                  </a:lnTo>
                  <a:lnTo>
                    <a:pt x="19346" y="38834"/>
                  </a:lnTo>
                  <a:lnTo>
                    <a:pt x="11165" y="74434"/>
                  </a:lnTo>
                  <a:lnTo>
                    <a:pt x="2700" y="105543"/>
                  </a:lnTo>
                  <a:lnTo>
                    <a:pt x="0" y="129031"/>
                  </a:lnTo>
                  <a:lnTo>
                    <a:pt x="657" y="131265"/>
                  </a:lnTo>
                  <a:lnTo>
                    <a:pt x="1889" y="132754"/>
                  </a:lnTo>
                  <a:lnTo>
                    <a:pt x="3504" y="133746"/>
                  </a:lnTo>
                  <a:lnTo>
                    <a:pt x="17154" y="131350"/>
                  </a:lnTo>
                  <a:lnTo>
                    <a:pt x="50028" y="113409"/>
                  </a:lnTo>
                  <a:lnTo>
                    <a:pt x="82049" y="95074"/>
                  </a:lnTo>
                  <a:lnTo>
                    <a:pt x="109571" y="84702"/>
                  </a:lnTo>
                  <a:lnTo>
                    <a:pt x="137834" y="72810"/>
                  </a:lnTo>
                  <a:lnTo>
                    <a:pt x="171040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283"/>
            <p:cNvSpPr/>
            <p:nvPr/>
          </p:nvSpPr>
          <p:spPr bwMode="auto">
            <a:xfrm>
              <a:off x="2628900" y="2543175"/>
              <a:ext cx="35622" cy="105502"/>
            </a:xfrm>
            <a:custGeom>
              <a:avLst/>
              <a:gdLst/>
              <a:ahLst/>
              <a:cxnLst/>
              <a:rect l="0" t="0" r="0" b="0"/>
              <a:pathLst>
                <a:path w="35622" h="105502">
                  <a:moveTo>
                    <a:pt x="0" y="0"/>
                  </a:moveTo>
                  <a:lnTo>
                    <a:pt x="2117" y="31064"/>
                  </a:lnTo>
                  <a:lnTo>
                    <a:pt x="12185" y="64621"/>
                  </a:lnTo>
                  <a:lnTo>
                    <a:pt x="21486" y="88700"/>
                  </a:lnTo>
                  <a:lnTo>
                    <a:pt x="26475" y="98777"/>
                  </a:lnTo>
                  <a:lnTo>
                    <a:pt x="27175" y="101570"/>
                  </a:lnTo>
                  <a:lnTo>
                    <a:pt x="28435" y="103432"/>
                  </a:lnTo>
                  <a:lnTo>
                    <a:pt x="30069" y="104673"/>
                  </a:lnTo>
                  <a:lnTo>
                    <a:pt x="31952" y="105501"/>
                  </a:lnTo>
                  <a:lnTo>
                    <a:pt x="33208" y="105259"/>
                  </a:lnTo>
                  <a:lnTo>
                    <a:pt x="34045" y="104304"/>
                  </a:lnTo>
                  <a:lnTo>
                    <a:pt x="34603" y="102873"/>
                  </a:lnTo>
                  <a:lnTo>
                    <a:pt x="35621" y="76585"/>
                  </a:lnTo>
                  <a:lnTo>
                    <a:pt x="2857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55200" name="SMARTInkShape-2284"/>
            <p:cNvSpPr/>
            <p:nvPr/>
          </p:nvSpPr>
          <p:spPr bwMode="auto">
            <a:xfrm>
              <a:off x="2510843" y="2586038"/>
              <a:ext cx="82339" cy="74652"/>
            </a:xfrm>
            <a:custGeom>
              <a:avLst/>
              <a:gdLst/>
              <a:ahLst/>
              <a:cxnLst/>
              <a:rect l="0" t="0" r="0" b="0"/>
              <a:pathLst>
                <a:path w="82339" h="74652">
                  <a:moveTo>
                    <a:pt x="10901" y="35718"/>
                  </a:moveTo>
                  <a:lnTo>
                    <a:pt x="5246" y="49143"/>
                  </a:lnTo>
                  <a:lnTo>
                    <a:pt x="4051" y="63153"/>
                  </a:lnTo>
                  <a:lnTo>
                    <a:pt x="5541" y="65914"/>
                  </a:lnTo>
                  <a:lnTo>
                    <a:pt x="8121" y="67755"/>
                  </a:lnTo>
                  <a:lnTo>
                    <a:pt x="14428" y="70594"/>
                  </a:lnTo>
                  <a:lnTo>
                    <a:pt x="19877" y="74502"/>
                  </a:lnTo>
                  <a:lnTo>
                    <a:pt x="29178" y="74651"/>
                  </a:lnTo>
                  <a:lnTo>
                    <a:pt x="50759" y="68280"/>
                  </a:lnTo>
                  <a:lnTo>
                    <a:pt x="73752" y="54700"/>
                  </a:lnTo>
                  <a:lnTo>
                    <a:pt x="76614" y="51548"/>
                  </a:lnTo>
                  <a:lnTo>
                    <a:pt x="79794" y="43812"/>
                  </a:lnTo>
                  <a:lnTo>
                    <a:pt x="79848" y="40320"/>
                  </a:lnTo>
                  <a:lnTo>
                    <a:pt x="77792" y="34324"/>
                  </a:lnTo>
                  <a:lnTo>
                    <a:pt x="76132" y="32407"/>
                  </a:lnTo>
                  <a:lnTo>
                    <a:pt x="72172" y="30278"/>
                  </a:lnTo>
                  <a:lnTo>
                    <a:pt x="44734" y="28724"/>
                  </a:lnTo>
                  <a:lnTo>
                    <a:pt x="9742" y="38531"/>
                  </a:lnTo>
                  <a:lnTo>
                    <a:pt x="2448" y="43053"/>
                  </a:lnTo>
                  <a:lnTo>
                    <a:pt x="503" y="45371"/>
                  </a:lnTo>
                  <a:lnTo>
                    <a:pt x="0" y="47710"/>
                  </a:lnTo>
                  <a:lnTo>
                    <a:pt x="459" y="50062"/>
                  </a:lnTo>
                  <a:lnTo>
                    <a:pt x="1558" y="52425"/>
                  </a:lnTo>
                  <a:lnTo>
                    <a:pt x="3879" y="53206"/>
                  </a:lnTo>
                  <a:lnTo>
                    <a:pt x="10690" y="51957"/>
                  </a:lnTo>
                  <a:lnTo>
                    <a:pt x="44870" y="30291"/>
                  </a:lnTo>
                  <a:lnTo>
                    <a:pt x="823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55201" name="SMARTInkShape-2285"/>
            <p:cNvSpPr/>
            <p:nvPr/>
          </p:nvSpPr>
          <p:spPr bwMode="auto">
            <a:xfrm>
              <a:off x="2337432" y="2564606"/>
              <a:ext cx="141450" cy="106361"/>
            </a:xfrm>
            <a:custGeom>
              <a:avLst/>
              <a:gdLst/>
              <a:ahLst/>
              <a:cxnLst/>
              <a:rect l="0" t="0" r="0" b="0"/>
              <a:pathLst>
                <a:path w="141450" h="106361">
                  <a:moveTo>
                    <a:pt x="34293" y="64294"/>
                  </a:moveTo>
                  <a:lnTo>
                    <a:pt x="18199" y="74237"/>
                  </a:lnTo>
                  <a:lnTo>
                    <a:pt x="0" y="104469"/>
                  </a:lnTo>
                  <a:lnTo>
                    <a:pt x="1112" y="105365"/>
                  </a:lnTo>
                  <a:lnTo>
                    <a:pt x="6582" y="106360"/>
                  </a:lnTo>
                  <a:lnTo>
                    <a:pt x="14304" y="102569"/>
                  </a:lnTo>
                  <a:lnTo>
                    <a:pt x="48271" y="77037"/>
                  </a:lnTo>
                  <a:lnTo>
                    <a:pt x="75388" y="55899"/>
                  </a:lnTo>
                  <a:lnTo>
                    <a:pt x="103531" y="30674"/>
                  </a:lnTo>
                  <a:lnTo>
                    <a:pt x="1414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55204" name="SMARTInkShape-2286"/>
            <p:cNvSpPr/>
            <p:nvPr/>
          </p:nvSpPr>
          <p:spPr bwMode="auto">
            <a:xfrm>
              <a:off x="2394185" y="2486461"/>
              <a:ext cx="84697" cy="228086"/>
            </a:xfrm>
            <a:custGeom>
              <a:avLst/>
              <a:gdLst/>
              <a:ahLst/>
              <a:cxnLst/>
              <a:rect l="0" t="0" r="0" b="0"/>
              <a:pathLst>
                <a:path w="84697" h="228086">
                  <a:moveTo>
                    <a:pt x="27546" y="85289"/>
                  </a:moveTo>
                  <a:lnTo>
                    <a:pt x="13073" y="68699"/>
                  </a:lnTo>
                  <a:lnTo>
                    <a:pt x="9207" y="60453"/>
                  </a:lnTo>
                  <a:lnTo>
                    <a:pt x="5593" y="28696"/>
                  </a:lnTo>
                  <a:lnTo>
                    <a:pt x="0" y="12171"/>
                  </a:lnTo>
                  <a:lnTo>
                    <a:pt x="451" y="9556"/>
                  </a:lnTo>
                  <a:lnTo>
                    <a:pt x="5848" y="0"/>
                  </a:lnTo>
                  <a:lnTo>
                    <a:pt x="6856" y="11057"/>
                  </a:lnTo>
                  <a:lnTo>
                    <a:pt x="11759" y="32761"/>
                  </a:lnTo>
                  <a:lnTo>
                    <a:pt x="16755" y="67152"/>
                  </a:lnTo>
                  <a:lnTo>
                    <a:pt x="23114" y="102669"/>
                  </a:lnTo>
                  <a:lnTo>
                    <a:pt x="25576" y="129526"/>
                  </a:lnTo>
                  <a:lnTo>
                    <a:pt x="27464" y="155750"/>
                  </a:lnTo>
                  <a:lnTo>
                    <a:pt x="32990" y="187570"/>
                  </a:lnTo>
                  <a:lnTo>
                    <a:pt x="41968" y="217941"/>
                  </a:lnTo>
                  <a:lnTo>
                    <a:pt x="44305" y="223730"/>
                  </a:lnTo>
                  <a:lnTo>
                    <a:pt x="46656" y="226795"/>
                  </a:lnTo>
                  <a:lnTo>
                    <a:pt x="49017" y="228045"/>
                  </a:lnTo>
                  <a:lnTo>
                    <a:pt x="51385" y="228085"/>
                  </a:lnTo>
                  <a:lnTo>
                    <a:pt x="58250" y="223895"/>
                  </a:lnTo>
                  <a:lnTo>
                    <a:pt x="62303" y="220556"/>
                  </a:lnTo>
                  <a:lnTo>
                    <a:pt x="71799" y="204479"/>
                  </a:lnTo>
                  <a:lnTo>
                    <a:pt x="81326" y="170275"/>
                  </a:lnTo>
                  <a:lnTo>
                    <a:pt x="84696" y="1567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/>
              <a:t>An Important Lesson about Handles</a:t>
            </a:r>
          </a:p>
        </p:txBody>
      </p:sp>
      <p:sp>
        <p:nvSpPr>
          <p:cNvPr id="235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"/>
              </a:lnSpc>
              <a:spcBef>
                <a:spcPct val="0"/>
              </a:spcBef>
            </a:pPr>
            <a:endParaRPr lang="en-US" altLang="en-US"/>
          </a:p>
          <a:p>
            <a:r>
              <a:rPr lang="en-US" altLang="en-US"/>
              <a:t>To be a handle, a substring of a sentential form </a:t>
            </a:r>
            <a:r>
              <a:rPr lang="en-US" altLang="en-US">
                <a:sym typeface="Symbol" panose="05050102010706020507" pitchFamily="18" charset="2"/>
              </a:rPr>
              <a:t></a:t>
            </a:r>
            <a:r>
              <a:rPr lang="en-US" altLang="en-US"/>
              <a:t> must have two properties:</a:t>
            </a:r>
          </a:p>
          <a:p>
            <a:pPr lvl="1">
              <a:lnSpc>
                <a:spcPct val="95000"/>
              </a:lnSpc>
              <a:spcBef>
                <a:spcPct val="10000"/>
              </a:spcBef>
            </a:pPr>
            <a:r>
              <a:rPr lang="en-US" altLang="en-US"/>
              <a:t>It must match the right hand side </a:t>
            </a:r>
            <a:r>
              <a:rPr lang="en-US" altLang="en-US">
                <a:sym typeface="Symbol" panose="05050102010706020507" pitchFamily="18" charset="2"/>
              </a:rPr>
              <a:t></a:t>
            </a:r>
            <a:r>
              <a:rPr lang="en-US" altLang="en-US"/>
              <a:t> of some rule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 sz="1800">
                <a:sym typeface="Symbol" panose="05050102010706020507" pitchFamily="18" charset="2"/>
              </a:rPr>
              <a:t> </a:t>
            </a:r>
            <a:r>
              <a:rPr lang="en-US" altLang="en-US">
                <a:sym typeface="Symbol" panose="05050102010706020507" pitchFamily="18" charset="2"/>
              </a:rPr>
              <a:t> </a:t>
            </a:r>
          </a:p>
          <a:p>
            <a:pPr lvl="1">
              <a:lnSpc>
                <a:spcPct val="95000"/>
              </a:lnSpc>
              <a:spcBef>
                <a:spcPct val="10000"/>
              </a:spcBef>
            </a:pPr>
            <a:r>
              <a:rPr lang="en-US" altLang="en-US">
                <a:sym typeface="Symbol" panose="05050102010706020507" pitchFamily="18" charset="2"/>
              </a:rPr>
              <a:t>There must be some rightmost derivation from the goal symbol that produces the sentential form </a:t>
            </a:r>
            <a:r>
              <a:rPr lang="en-US" altLang="en-US"/>
              <a:t> with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 sz="1800">
                <a:sym typeface="Symbol" panose="05050102010706020507" pitchFamily="18" charset="2"/>
              </a:rPr>
              <a:t> </a:t>
            </a:r>
            <a:r>
              <a:rPr lang="en-US" altLang="en-US">
                <a:sym typeface="Symbol" panose="05050102010706020507" pitchFamily="18" charset="2"/>
              </a:rPr>
              <a:t> as the last production applied</a:t>
            </a:r>
          </a:p>
          <a:p>
            <a:pPr>
              <a:spcBef>
                <a:spcPct val="40000"/>
              </a:spcBef>
            </a:pPr>
            <a:r>
              <a:rPr lang="en-US" altLang="en-US">
                <a:sym typeface="Symbol" panose="05050102010706020507" pitchFamily="18" charset="2"/>
              </a:rPr>
              <a:t>Simply looking for right hand sides that match strings is not good enough</a:t>
            </a:r>
          </a:p>
          <a:p>
            <a:pPr>
              <a:spcBef>
                <a:spcPct val="40000"/>
              </a:spcBef>
            </a:pPr>
            <a:r>
              <a:rPr lang="en-US" altLang="en-US">
                <a:solidFill>
                  <a:srgbClr val="996600"/>
                </a:solidFill>
                <a:sym typeface="Symbol" panose="05050102010706020507" pitchFamily="18" charset="2"/>
              </a:rPr>
              <a:t>Critical Question: </a:t>
            </a:r>
            <a:r>
              <a:rPr lang="en-US" altLang="en-US">
                <a:sym typeface="Symbol" panose="05050102010706020507" pitchFamily="18" charset="2"/>
              </a:rPr>
              <a:t>How can we know when we have found a handle without generating lots of different derivations?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>
                <a:solidFill>
                  <a:srgbClr val="996600"/>
                </a:solidFill>
                <a:sym typeface="Symbol" panose="05050102010706020507" pitchFamily="18" charset="2"/>
              </a:rPr>
              <a:t>Answer:</a:t>
            </a:r>
            <a:r>
              <a:rPr lang="en-US" altLang="en-US">
                <a:sym typeface="Symbol" panose="05050102010706020507" pitchFamily="18" charset="2"/>
              </a:rPr>
              <a:t> we use look ahead in the grammar along with tables produced as the result of analyzing the grammar. 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L</a:t>
            </a:r>
            <a:r>
              <a:rPr lang="en-US" altLang="en-US" sz="1800" i="1">
                <a:sym typeface="Symbol" panose="05050102010706020507" pitchFamily="18" charset="2"/>
              </a:rPr>
              <a:t>R(1)</a:t>
            </a:r>
            <a:r>
              <a:rPr lang="en-US" altLang="en-US">
                <a:sym typeface="Symbol" panose="05050102010706020507" pitchFamily="18" charset="2"/>
              </a:rPr>
              <a:t> parsers build a </a:t>
            </a:r>
            <a:r>
              <a:rPr lang="en-US" altLang="en-US" sz="1800">
                <a:sym typeface="Symbol" panose="05050102010706020507" pitchFamily="18" charset="2"/>
              </a:rPr>
              <a:t>DFA</a:t>
            </a:r>
            <a:r>
              <a:rPr lang="en-US" altLang="en-US">
                <a:sym typeface="Symbol" panose="05050102010706020507" pitchFamily="18" charset="2"/>
              </a:rPr>
              <a:t> that runs over the stack &amp; finds them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3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3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5683"/>
            <a:ext cx="9144000" cy="4426634"/>
          </a:xfrm>
          <a:prstGeom prst="rect">
            <a:avLst/>
          </a:prstGeom>
        </p:spPr>
      </p:pic>
      <p:grpSp>
        <p:nvGrpSpPr>
          <p:cNvPr id="28" name="SMARTInkShape-Group659"/>
          <p:cNvGrpSpPr/>
          <p:nvPr/>
        </p:nvGrpSpPr>
        <p:grpSpPr>
          <a:xfrm>
            <a:off x="3593833" y="200025"/>
            <a:ext cx="3134551" cy="1581482"/>
            <a:chOff x="3593833" y="200025"/>
            <a:chExt cx="3134551" cy="1581482"/>
          </a:xfrm>
        </p:grpSpPr>
        <p:sp>
          <p:nvSpPr>
            <p:cNvPr id="16" name="SMARTInkShape-2255"/>
            <p:cNvSpPr/>
            <p:nvPr/>
          </p:nvSpPr>
          <p:spPr bwMode="auto">
            <a:xfrm>
              <a:off x="5909390" y="200025"/>
              <a:ext cx="105649" cy="525120"/>
            </a:xfrm>
            <a:custGeom>
              <a:avLst/>
              <a:gdLst/>
              <a:ahLst/>
              <a:cxnLst/>
              <a:rect l="0" t="0" r="0" b="0"/>
              <a:pathLst>
                <a:path w="105649" h="525120">
                  <a:moveTo>
                    <a:pt x="105648" y="0"/>
                  </a:moveTo>
                  <a:lnTo>
                    <a:pt x="94240" y="794"/>
                  </a:lnTo>
                  <a:lnTo>
                    <a:pt x="67382" y="8069"/>
                  </a:lnTo>
                  <a:lnTo>
                    <a:pt x="57949" y="14434"/>
                  </a:lnTo>
                  <a:lnTo>
                    <a:pt x="43713" y="30735"/>
                  </a:lnTo>
                  <a:lnTo>
                    <a:pt x="29590" y="64867"/>
                  </a:lnTo>
                  <a:lnTo>
                    <a:pt x="21308" y="89155"/>
                  </a:lnTo>
                  <a:lnTo>
                    <a:pt x="14453" y="117941"/>
                  </a:lnTo>
                  <a:lnTo>
                    <a:pt x="8760" y="151637"/>
                  </a:lnTo>
                  <a:lnTo>
                    <a:pt x="6131" y="171735"/>
                  </a:lnTo>
                  <a:lnTo>
                    <a:pt x="3585" y="193071"/>
                  </a:lnTo>
                  <a:lnTo>
                    <a:pt x="1887" y="215233"/>
                  </a:lnTo>
                  <a:lnTo>
                    <a:pt x="755" y="237945"/>
                  </a:lnTo>
                  <a:lnTo>
                    <a:pt x="0" y="261024"/>
                  </a:lnTo>
                  <a:lnTo>
                    <a:pt x="291" y="284347"/>
                  </a:lnTo>
                  <a:lnTo>
                    <a:pt x="1279" y="307833"/>
                  </a:lnTo>
                  <a:lnTo>
                    <a:pt x="2731" y="331429"/>
                  </a:lnTo>
                  <a:lnTo>
                    <a:pt x="5286" y="353509"/>
                  </a:lnTo>
                  <a:lnTo>
                    <a:pt x="8577" y="374579"/>
                  </a:lnTo>
                  <a:lnTo>
                    <a:pt x="12359" y="394975"/>
                  </a:lnTo>
                  <a:lnTo>
                    <a:pt x="16468" y="414129"/>
                  </a:lnTo>
                  <a:lnTo>
                    <a:pt x="20794" y="432455"/>
                  </a:lnTo>
                  <a:lnTo>
                    <a:pt x="30629" y="465252"/>
                  </a:lnTo>
                  <a:lnTo>
                    <a:pt x="48759" y="499979"/>
                  </a:lnTo>
                  <a:lnTo>
                    <a:pt x="63744" y="519441"/>
                  </a:lnTo>
                  <a:lnTo>
                    <a:pt x="70619" y="524550"/>
                  </a:lnTo>
                  <a:lnTo>
                    <a:pt x="73565" y="525119"/>
                  </a:lnTo>
                  <a:lnTo>
                    <a:pt x="76321" y="524704"/>
                  </a:lnTo>
                  <a:lnTo>
                    <a:pt x="78953" y="523634"/>
                  </a:lnTo>
                  <a:lnTo>
                    <a:pt x="80707" y="521333"/>
                  </a:lnTo>
                  <a:lnTo>
                    <a:pt x="84215" y="5072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256"/>
            <p:cNvSpPr/>
            <p:nvPr/>
          </p:nvSpPr>
          <p:spPr bwMode="auto">
            <a:xfrm>
              <a:off x="3607888" y="570777"/>
              <a:ext cx="3120496" cy="1210730"/>
            </a:xfrm>
            <a:custGeom>
              <a:avLst/>
              <a:gdLst/>
              <a:ahLst/>
              <a:cxnLst/>
              <a:rect l="0" t="0" r="0" b="0"/>
              <a:pathLst>
                <a:path w="3120496" h="1210730">
                  <a:moveTo>
                    <a:pt x="6850" y="1193729"/>
                  </a:moveTo>
                  <a:lnTo>
                    <a:pt x="699" y="1199880"/>
                  </a:lnTo>
                  <a:lnTo>
                    <a:pt x="0" y="1204371"/>
                  </a:lnTo>
                  <a:lnTo>
                    <a:pt x="6186" y="1208513"/>
                  </a:lnTo>
                  <a:lnTo>
                    <a:pt x="11170" y="1210729"/>
                  </a:lnTo>
                  <a:lnTo>
                    <a:pt x="40938" y="1210055"/>
                  </a:lnTo>
                  <a:lnTo>
                    <a:pt x="72800" y="1202573"/>
                  </a:lnTo>
                  <a:lnTo>
                    <a:pt x="91297" y="1197244"/>
                  </a:lnTo>
                  <a:lnTo>
                    <a:pt x="114742" y="1188928"/>
                  </a:lnTo>
                  <a:lnTo>
                    <a:pt x="141484" y="1178622"/>
                  </a:lnTo>
                  <a:lnTo>
                    <a:pt x="170424" y="1166989"/>
                  </a:lnTo>
                  <a:lnTo>
                    <a:pt x="204799" y="1152090"/>
                  </a:lnTo>
                  <a:lnTo>
                    <a:pt x="242798" y="1135014"/>
                  </a:lnTo>
                  <a:lnTo>
                    <a:pt x="283211" y="1116486"/>
                  </a:lnTo>
                  <a:lnTo>
                    <a:pt x="328409" y="1095402"/>
                  </a:lnTo>
                  <a:lnTo>
                    <a:pt x="376797" y="1072615"/>
                  </a:lnTo>
                  <a:lnTo>
                    <a:pt x="427313" y="1048693"/>
                  </a:lnTo>
                  <a:lnTo>
                    <a:pt x="484008" y="1022426"/>
                  </a:lnTo>
                  <a:lnTo>
                    <a:pt x="544824" y="994596"/>
                  </a:lnTo>
                  <a:lnTo>
                    <a:pt x="608386" y="965724"/>
                  </a:lnTo>
                  <a:lnTo>
                    <a:pt x="676162" y="934569"/>
                  </a:lnTo>
                  <a:lnTo>
                    <a:pt x="746745" y="901893"/>
                  </a:lnTo>
                  <a:lnTo>
                    <a:pt x="819201" y="868203"/>
                  </a:lnTo>
                  <a:lnTo>
                    <a:pt x="895286" y="833837"/>
                  </a:lnTo>
                  <a:lnTo>
                    <a:pt x="973790" y="799020"/>
                  </a:lnTo>
                  <a:lnTo>
                    <a:pt x="1053908" y="763902"/>
                  </a:lnTo>
                  <a:lnTo>
                    <a:pt x="1137482" y="727790"/>
                  </a:lnTo>
                  <a:lnTo>
                    <a:pt x="1223361" y="691016"/>
                  </a:lnTo>
                  <a:lnTo>
                    <a:pt x="1310776" y="653799"/>
                  </a:lnTo>
                  <a:lnTo>
                    <a:pt x="1400009" y="615495"/>
                  </a:lnTo>
                  <a:lnTo>
                    <a:pt x="1490454" y="576465"/>
                  </a:lnTo>
                  <a:lnTo>
                    <a:pt x="1581706" y="536951"/>
                  </a:lnTo>
                  <a:lnTo>
                    <a:pt x="1675086" y="497908"/>
                  </a:lnTo>
                  <a:lnTo>
                    <a:pt x="1769882" y="459180"/>
                  </a:lnTo>
                  <a:lnTo>
                    <a:pt x="1865623" y="420661"/>
                  </a:lnTo>
                  <a:lnTo>
                    <a:pt x="1959613" y="382282"/>
                  </a:lnTo>
                  <a:lnTo>
                    <a:pt x="2052435" y="343995"/>
                  </a:lnTo>
                  <a:lnTo>
                    <a:pt x="2144480" y="305771"/>
                  </a:lnTo>
                  <a:lnTo>
                    <a:pt x="2234417" y="269970"/>
                  </a:lnTo>
                  <a:lnTo>
                    <a:pt x="2322951" y="235783"/>
                  </a:lnTo>
                  <a:lnTo>
                    <a:pt x="2410549" y="202674"/>
                  </a:lnTo>
                  <a:lnTo>
                    <a:pt x="2492759" y="172663"/>
                  </a:lnTo>
                  <a:lnTo>
                    <a:pt x="2571379" y="144718"/>
                  </a:lnTo>
                  <a:lnTo>
                    <a:pt x="2647605" y="118151"/>
                  </a:lnTo>
                  <a:lnTo>
                    <a:pt x="2716678" y="94883"/>
                  </a:lnTo>
                  <a:lnTo>
                    <a:pt x="2780983" y="73815"/>
                  </a:lnTo>
                  <a:lnTo>
                    <a:pt x="2842109" y="54214"/>
                  </a:lnTo>
                  <a:lnTo>
                    <a:pt x="2895560" y="38765"/>
                  </a:lnTo>
                  <a:lnTo>
                    <a:pt x="2943894" y="26084"/>
                  </a:lnTo>
                  <a:lnTo>
                    <a:pt x="2988817" y="15249"/>
                  </a:lnTo>
                  <a:lnTo>
                    <a:pt x="3025115" y="8026"/>
                  </a:lnTo>
                  <a:lnTo>
                    <a:pt x="3055664" y="3210"/>
                  </a:lnTo>
                  <a:lnTo>
                    <a:pt x="3082380" y="0"/>
                  </a:lnTo>
                  <a:lnTo>
                    <a:pt x="3112065" y="666"/>
                  </a:lnTo>
                  <a:lnTo>
                    <a:pt x="3119980" y="3066"/>
                  </a:lnTo>
                  <a:lnTo>
                    <a:pt x="3120495" y="6254"/>
                  </a:lnTo>
                  <a:lnTo>
                    <a:pt x="3092950" y="221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257"/>
            <p:cNvSpPr/>
            <p:nvPr/>
          </p:nvSpPr>
          <p:spPr bwMode="auto">
            <a:xfrm>
              <a:off x="5431439" y="245089"/>
              <a:ext cx="337511" cy="341112"/>
            </a:xfrm>
            <a:custGeom>
              <a:avLst/>
              <a:gdLst/>
              <a:ahLst/>
              <a:cxnLst/>
              <a:rect l="0" t="0" r="0" b="0"/>
              <a:pathLst>
                <a:path w="337511" h="341112">
                  <a:moveTo>
                    <a:pt x="62106" y="47805"/>
                  </a:moveTo>
                  <a:lnTo>
                    <a:pt x="54520" y="51597"/>
                  </a:lnTo>
                  <a:lnTo>
                    <a:pt x="25387" y="56624"/>
                  </a:lnTo>
                  <a:lnTo>
                    <a:pt x="8892" y="62589"/>
                  </a:lnTo>
                  <a:lnTo>
                    <a:pt x="0" y="67923"/>
                  </a:lnTo>
                  <a:lnTo>
                    <a:pt x="64" y="67567"/>
                  </a:lnTo>
                  <a:lnTo>
                    <a:pt x="2252" y="65055"/>
                  </a:lnTo>
                  <a:lnTo>
                    <a:pt x="37798" y="52595"/>
                  </a:lnTo>
                  <a:lnTo>
                    <a:pt x="60827" y="44377"/>
                  </a:lnTo>
                  <a:lnTo>
                    <a:pt x="89583" y="35434"/>
                  </a:lnTo>
                  <a:lnTo>
                    <a:pt x="120884" y="24050"/>
                  </a:lnTo>
                  <a:lnTo>
                    <a:pt x="153317" y="12641"/>
                  </a:lnTo>
                  <a:lnTo>
                    <a:pt x="186252" y="4924"/>
                  </a:lnTo>
                  <a:lnTo>
                    <a:pt x="215178" y="966"/>
                  </a:lnTo>
                  <a:lnTo>
                    <a:pt x="240468" y="0"/>
                  </a:lnTo>
                  <a:lnTo>
                    <a:pt x="262292" y="2216"/>
                  </a:lnTo>
                  <a:lnTo>
                    <a:pt x="269382" y="5506"/>
                  </a:lnTo>
                  <a:lnTo>
                    <a:pt x="274108" y="10081"/>
                  </a:lnTo>
                  <a:lnTo>
                    <a:pt x="277259" y="15512"/>
                  </a:lnTo>
                  <a:lnTo>
                    <a:pt x="278643" y="30013"/>
                  </a:lnTo>
                  <a:lnTo>
                    <a:pt x="277902" y="38325"/>
                  </a:lnTo>
                  <a:lnTo>
                    <a:pt x="261688" y="72777"/>
                  </a:lnTo>
                  <a:lnTo>
                    <a:pt x="241295" y="101501"/>
                  </a:lnTo>
                  <a:lnTo>
                    <a:pt x="217152" y="131201"/>
                  </a:lnTo>
                  <a:lnTo>
                    <a:pt x="193191" y="157630"/>
                  </a:lnTo>
                  <a:lnTo>
                    <a:pt x="169313" y="180489"/>
                  </a:lnTo>
                  <a:lnTo>
                    <a:pt x="137792" y="206975"/>
                  </a:lnTo>
                  <a:lnTo>
                    <a:pt x="117184" y="222562"/>
                  </a:lnTo>
                  <a:lnTo>
                    <a:pt x="117874" y="223047"/>
                  </a:lnTo>
                  <a:lnTo>
                    <a:pt x="124991" y="221469"/>
                  </a:lnTo>
                  <a:lnTo>
                    <a:pt x="155460" y="203376"/>
                  </a:lnTo>
                  <a:lnTo>
                    <a:pt x="188278" y="187739"/>
                  </a:lnTo>
                  <a:lnTo>
                    <a:pt x="214226" y="175085"/>
                  </a:lnTo>
                  <a:lnTo>
                    <a:pt x="239516" y="165757"/>
                  </a:lnTo>
                  <a:lnTo>
                    <a:pt x="263985" y="159759"/>
                  </a:lnTo>
                  <a:lnTo>
                    <a:pt x="297693" y="157176"/>
                  </a:lnTo>
                  <a:lnTo>
                    <a:pt x="312596" y="159385"/>
                  </a:lnTo>
                  <a:lnTo>
                    <a:pt x="324511" y="165129"/>
                  </a:lnTo>
                  <a:lnTo>
                    <a:pt x="329911" y="168884"/>
                  </a:lnTo>
                  <a:lnTo>
                    <a:pt x="333511" y="173768"/>
                  </a:lnTo>
                  <a:lnTo>
                    <a:pt x="337510" y="185545"/>
                  </a:lnTo>
                  <a:lnTo>
                    <a:pt x="335056" y="200833"/>
                  </a:lnTo>
                  <a:lnTo>
                    <a:pt x="322631" y="229407"/>
                  </a:lnTo>
                  <a:lnTo>
                    <a:pt x="301752" y="260892"/>
                  </a:lnTo>
                  <a:lnTo>
                    <a:pt x="275458" y="290329"/>
                  </a:lnTo>
                  <a:lnTo>
                    <a:pt x="241920" y="321136"/>
                  </a:lnTo>
                  <a:lnTo>
                    <a:pt x="233304" y="332269"/>
                  </a:lnTo>
                  <a:lnTo>
                    <a:pt x="230268" y="340127"/>
                  </a:lnTo>
                  <a:lnTo>
                    <a:pt x="230570" y="341111"/>
                  </a:lnTo>
                  <a:lnTo>
                    <a:pt x="231565" y="340974"/>
                  </a:lnTo>
                  <a:lnTo>
                    <a:pt x="258722" y="320960"/>
                  </a:lnTo>
                  <a:lnTo>
                    <a:pt x="283561" y="2978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258"/>
            <p:cNvSpPr/>
            <p:nvPr/>
          </p:nvSpPr>
          <p:spPr bwMode="auto">
            <a:xfrm>
              <a:off x="5259174" y="717289"/>
              <a:ext cx="152437" cy="107639"/>
            </a:xfrm>
            <a:custGeom>
              <a:avLst/>
              <a:gdLst/>
              <a:ahLst/>
              <a:cxnLst/>
              <a:rect l="0" t="0" r="0" b="0"/>
              <a:pathLst>
                <a:path w="152437" h="107639">
                  <a:moveTo>
                    <a:pt x="20056" y="89955"/>
                  </a:moveTo>
                  <a:lnTo>
                    <a:pt x="16265" y="89955"/>
                  </a:lnTo>
                  <a:lnTo>
                    <a:pt x="12286" y="92071"/>
                  </a:lnTo>
                  <a:lnTo>
                    <a:pt x="7873" y="94864"/>
                  </a:lnTo>
                  <a:lnTo>
                    <a:pt x="3264" y="96105"/>
                  </a:lnTo>
                  <a:lnTo>
                    <a:pt x="1718" y="97230"/>
                  </a:lnTo>
                  <a:lnTo>
                    <a:pt x="688" y="98774"/>
                  </a:lnTo>
                  <a:lnTo>
                    <a:pt x="0" y="100597"/>
                  </a:lnTo>
                  <a:lnTo>
                    <a:pt x="336" y="102606"/>
                  </a:lnTo>
                  <a:lnTo>
                    <a:pt x="2827" y="106954"/>
                  </a:lnTo>
                  <a:lnTo>
                    <a:pt x="5394" y="107638"/>
                  </a:lnTo>
                  <a:lnTo>
                    <a:pt x="35671" y="98942"/>
                  </a:lnTo>
                  <a:lnTo>
                    <a:pt x="65298" y="89848"/>
                  </a:lnTo>
                  <a:lnTo>
                    <a:pt x="83027" y="83558"/>
                  </a:lnTo>
                  <a:lnTo>
                    <a:pt x="118162" y="62233"/>
                  </a:lnTo>
                  <a:lnTo>
                    <a:pt x="138819" y="45228"/>
                  </a:lnTo>
                  <a:lnTo>
                    <a:pt x="148246" y="32770"/>
                  </a:lnTo>
                  <a:lnTo>
                    <a:pt x="152436" y="21941"/>
                  </a:lnTo>
                  <a:lnTo>
                    <a:pt x="151966" y="16831"/>
                  </a:lnTo>
                  <a:lnTo>
                    <a:pt x="147211" y="6920"/>
                  </a:lnTo>
                  <a:lnTo>
                    <a:pt x="142926" y="3642"/>
                  </a:lnTo>
                  <a:lnTo>
                    <a:pt x="131816" y="0"/>
                  </a:lnTo>
                  <a:lnTo>
                    <a:pt x="112173" y="1742"/>
                  </a:lnTo>
                  <a:lnTo>
                    <a:pt x="87479" y="14870"/>
                  </a:lnTo>
                  <a:lnTo>
                    <a:pt x="67639" y="33841"/>
                  </a:lnTo>
                  <a:lnTo>
                    <a:pt x="55498" y="54543"/>
                  </a:lnTo>
                  <a:lnTo>
                    <a:pt x="53801" y="66543"/>
                  </a:lnTo>
                  <a:lnTo>
                    <a:pt x="54459" y="71966"/>
                  </a:lnTo>
                  <a:lnTo>
                    <a:pt x="56484" y="75581"/>
                  </a:lnTo>
                  <a:lnTo>
                    <a:pt x="59424" y="77991"/>
                  </a:lnTo>
                  <a:lnTo>
                    <a:pt x="62970" y="79598"/>
                  </a:lnTo>
                  <a:lnTo>
                    <a:pt x="67716" y="79081"/>
                  </a:lnTo>
                  <a:lnTo>
                    <a:pt x="79339" y="74274"/>
                  </a:lnTo>
                  <a:lnTo>
                    <a:pt x="120071" y="399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259"/>
            <p:cNvSpPr/>
            <p:nvPr/>
          </p:nvSpPr>
          <p:spPr bwMode="auto">
            <a:xfrm>
              <a:off x="4901605" y="721519"/>
              <a:ext cx="256184" cy="137917"/>
            </a:xfrm>
            <a:custGeom>
              <a:avLst/>
              <a:gdLst/>
              <a:ahLst/>
              <a:cxnLst/>
              <a:rect l="0" t="0" r="0" b="0"/>
              <a:pathLst>
                <a:path w="256184" h="137917">
                  <a:moveTo>
                    <a:pt x="6150" y="85725"/>
                  </a:moveTo>
                  <a:lnTo>
                    <a:pt x="2359" y="93309"/>
                  </a:lnTo>
                  <a:lnTo>
                    <a:pt x="0" y="109403"/>
                  </a:lnTo>
                  <a:lnTo>
                    <a:pt x="3094" y="125461"/>
                  </a:lnTo>
                  <a:lnTo>
                    <a:pt x="6494" y="129678"/>
                  </a:lnTo>
                  <a:lnTo>
                    <a:pt x="16623" y="136480"/>
                  </a:lnTo>
                  <a:lnTo>
                    <a:pt x="31178" y="137916"/>
                  </a:lnTo>
                  <a:lnTo>
                    <a:pt x="49818" y="134321"/>
                  </a:lnTo>
                  <a:lnTo>
                    <a:pt x="73977" y="124786"/>
                  </a:lnTo>
                  <a:lnTo>
                    <a:pt x="102707" y="108377"/>
                  </a:lnTo>
                  <a:lnTo>
                    <a:pt x="133996" y="87855"/>
                  </a:lnTo>
                  <a:lnTo>
                    <a:pt x="166423" y="65505"/>
                  </a:lnTo>
                  <a:lnTo>
                    <a:pt x="201473" y="40226"/>
                  </a:lnTo>
                  <a:lnTo>
                    <a:pt x="231867" y="17878"/>
                  </a:lnTo>
                  <a:lnTo>
                    <a:pt x="25618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260"/>
            <p:cNvSpPr/>
            <p:nvPr/>
          </p:nvSpPr>
          <p:spPr bwMode="auto">
            <a:xfrm>
              <a:off x="4965444" y="350044"/>
              <a:ext cx="213758" cy="593220"/>
            </a:xfrm>
            <a:custGeom>
              <a:avLst/>
              <a:gdLst/>
              <a:ahLst/>
              <a:cxnLst/>
              <a:rect l="0" t="0" r="0" b="0"/>
              <a:pathLst>
                <a:path w="213758" h="593220">
                  <a:moveTo>
                    <a:pt x="56611" y="0"/>
                  </a:moveTo>
                  <a:lnTo>
                    <a:pt x="52820" y="0"/>
                  </a:lnTo>
                  <a:lnTo>
                    <a:pt x="42877" y="3792"/>
                  </a:lnTo>
                  <a:lnTo>
                    <a:pt x="29877" y="13735"/>
                  </a:lnTo>
                  <a:lnTo>
                    <a:pt x="15971" y="34320"/>
                  </a:lnTo>
                  <a:lnTo>
                    <a:pt x="5588" y="64320"/>
                  </a:lnTo>
                  <a:lnTo>
                    <a:pt x="2185" y="91028"/>
                  </a:lnTo>
                  <a:lnTo>
                    <a:pt x="672" y="123007"/>
                  </a:lnTo>
                  <a:lnTo>
                    <a:pt x="268" y="141536"/>
                  </a:lnTo>
                  <a:lnTo>
                    <a:pt x="0" y="161032"/>
                  </a:lnTo>
                  <a:lnTo>
                    <a:pt x="1408" y="182761"/>
                  </a:lnTo>
                  <a:lnTo>
                    <a:pt x="3935" y="205978"/>
                  </a:lnTo>
                  <a:lnTo>
                    <a:pt x="7206" y="230187"/>
                  </a:lnTo>
                  <a:lnTo>
                    <a:pt x="10975" y="255852"/>
                  </a:lnTo>
                  <a:lnTo>
                    <a:pt x="15074" y="282487"/>
                  </a:lnTo>
                  <a:lnTo>
                    <a:pt x="19396" y="309768"/>
                  </a:lnTo>
                  <a:lnTo>
                    <a:pt x="23864" y="336687"/>
                  </a:lnTo>
                  <a:lnTo>
                    <a:pt x="28429" y="363364"/>
                  </a:lnTo>
                  <a:lnTo>
                    <a:pt x="33061" y="389880"/>
                  </a:lnTo>
                  <a:lnTo>
                    <a:pt x="39324" y="415495"/>
                  </a:lnTo>
                  <a:lnTo>
                    <a:pt x="46674" y="440509"/>
                  </a:lnTo>
                  <a:lnTo>
                    <a:pt x="54750" y="465123"/>
                  </a:lnTo>
                  <a:lnTo>
                    <a:pt x="63308" y="487088"/>
                  </a:lnTo>
                  <a:lnTo>
                    <a:pt x="72189" y="507288"/>
                  </a:lnTo>
                  <a:lnTo>
                    <a:pt x="90523" y="542167"/>
                  </a:lnTo>
                  <a:lnTo>
                    <a:pt x="118695" y="577272"/>
                  </a:lnTo>
                  <a:lnTo>
                    <a:pt x="137650" y="589411"/>
                  </a:lnTo>
                  <a:lnTo>
                    <a:pt x="156658" y="593219"/>
                  </a:lnTo>
                  <a:lnTo>
                    <a:pt x="174897" y="591471"/>
                  </a:lnTo>
                  <a:lnTo>
                    <a:pt x="190939" y="585403"/>
                  </a:lnTo>
                  <a:lnTo>
                    <a:pt x="203890" y="568948"/>
                  </a:lnTo>
                  <a:lnTo>
                    <a:pt x="209566" y="557892"/>
                  </a:lnTo>
                  <a:lnTo>
                    <a:pt x="213757" y="530791"/>
                  </a:lnTo>
                  <a:lnTo>
                    <a:pt x="212973" y="498638"/>
                  </a:lnTo>
                  <a:lnTo>
                    <a:pt x="211653" y="480063"/>
                  </a:lnTo>
                  <a:lnTo>
                    <a:pt x="208863" y="447517"/>
                  </a:lnTo>
                  <a:lnTo>
                    <a:pt x="206631" y="42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261"/>
            <p:cNvSpPr/>
            <p:nvPr/>
          </p:nvSpPr>
          <p:spPr bwMode="auto">
            <a:xfrm>
              <a:off x="4700588" y="844714"/>
              <a:ext cx="150361" cy="533427"/>
            </a:xfrm>
            <a:custGeom>
              <a:avLst/>
              <a:gdLst/>
              <a:ahLst/>
              <a:cxnLst/>
              <a:rect l="0" t="0" r="0" b="0"/>
              <a:pathLst>
                <a:path w="150361" h="533427">
                  <a:moveTo>
                    <a:pt x="0" y="155411"/>
                  </a:moveTo>
                  <a:lnTo>
                    <a:pt x="2116" y="190728"/>
                  </a:lnTo>
                  <a:lnTo>
                    <a:pt x="5703" y="217145"/>
                  </a:lnTo>
                  <a:lnTo>
                    <a:pt x="9942" y="250053"/>
                  </a:lnTo>
                  <a:lnTo>
                    <a:pt x="12184" y="268512"/>
                  </a:lnTo>
                  <a:lnTo>
                    <a:pt x="14473" y="287961"/>
                  </a:lnTo>
                  <a:lnTo>
                    <a:pt x="16792" y="308072"/>
                  </a:lnTo>
                  <a:lnTo>
                    <a:pt x="20720" y="327829"/>
                  </a:lnTo>
                  <a:lnTo>
                    <a:pt x="25719" y="347350"/>
                  </a:lnTo>
                  <a:lnTo>
                    <a:pt x="31434" y="366714"/>
                  </a:lnTo>
                  <a:lnTo>
                    <a:pt x="36037" y="385180"/>
                  </a:lnTo>
                  <a:lnTo>
                    <a:pt x="43268" y="420514"/>
                  </a:lnTo>
                  <a:lnTo>
                    <a:pt x="53361" y="452622"/>
                  </a:lnTo>
                  <a:lnTo>
                    <a:pt x="64991" y="481180"/>
                  </a:lnTo>
                  <a:lnTo>
                    <a:pt x="79669" y="513520"/>
                  </a:lnTo>
                  <a:lnTo>
                    <a:pt x="86473" y="527825"/>
                  </a:lnTo>
                  <a:lnTo>
                    <a:pt x="89398" y="531480"/>
                  </a:lnTo>
                  <a:lnTo>
                    <a:pt x="92143" y="533124"/>
                  </a:lnTo>
                  <a:lnTo>
                    <a:pt x="94766" y="533426"/>
                  </a:lnTo>
                  <a:lnTo>
                    <a:pt x="95721" y="531246"/>
                  </a:lnTo>
                  <a:lnTo>
                    <a:pt x="91550" y="504288"/>
                  </a:lnTo>
                  <a:lnTo>
                    <a:pt x="85139" y="477948"/>
                  </a:lnTo>
                  <a:lnTo>
                    <a:pt x="71706" y="442430"/>
                  </a:lnTo>
                  <a:lnTo>
                    <a:pt x="64472" y="419782"/>
                  </a:lnTo>
                  <a:lnTo>
                    <a:pt x="57269" y="394364"/>
                  </a:lnTo>
                  <a:lnTo>
                    <a:pt x="50086" y="367101"/>
                  </a:lnTo>
                  <a:lnTo>
                    <a:pt x="42121" y="337812"/>
                  </a:lnTo>
                  <a:lnTo>
                    <a:pt x="33637" y="307175"/>
                  </a:lnTo>
                  <a:lnTo>
                    <a:pt x="24806" y="275637"/>
                  </a:lnTo>
                  <a:lnTo>
                    <a:pt x="18125" y="244293"/>
                  </a:lnTo>
                  <a:lnTo>
                    <a:pt x="12877" y="213078"/>
                  </a:lnTo>
                  <a:lnTo>
                    <a:pt x="8584" y="181949"/>
                  </a:lnTo>
                  <a:lnTo>
                    <a:pt x="5723" y="153259"/>
                  </a:lnTo>
                  <a:lnTo>
                    <a:pt x="3815" y="126195"/>
                  </a:lnTo>
                  <a:lnTo>
                    <a:pt x="2543" y="100215"/>
                  </a:lnTo>
                  <a:lnTo>
                    <a:pt x="3283" y="78133"/>
                  </a:lnTo>
                  <a:lnTo>
                    <a:pt x="5363" y="58648"/>
                  </a:lnTo>
                  <a:lnTo>
                    <a:pt x="8338" y="40896"/>
                  </a:lnTo>
                  <a:lnTo>
                    <a:pt x="14290" y="27474"/>
                  </a:lnTo>
                  <a:lnTo>
                    <a:pt x="31486" y="8327"/>
                  </a:lnTo>
                  <a:lnTo>
                    <a:pt x="40834" y="3380"/>
                  </a:lnTo>
                  <a:lnTo>
                    <a:pt x="59688" y="0"/>
                  </a:lnTo>
                  <a:lnTo>
                    <a:pt x="91944" y="6352"/>
                  </a:lnTo>
                  <a:lnTo>
                    <a:pt x="110714" y="18254"/>
                  </a:lnTo>
                  <a:lnTo>
                    <a:pt x="132552" y="42805"/>
                  </a:lnTo>
                  <a:lnTo>
                    <a:pt x="146960" y="72305"/>
                  </a:lnTo>
                  <a:lnTo>
                    <a:pt x="150360" y="83338"/>
                  </a:lnTo>
                  <a:lnTo>
                    <a:pt x="149906" y="108297"/>
                  </a:lnTo>
                  <a:lnTo>
                    <a:pt x="144412" y="134472"/>
                  </a:lnTo>
                  <a:lnTo>
                    <a:pt x="136679" y="159334"/>
                  </a:lnTo>
                  <a:lnTo>
                    <a:pt x="123400" y="191851"/>
                  </a:lnTo>
                  <a:lnTo>
                    <a:pt x="114111" y="205473"/>
                  </a:lnTo>
                  <a:lnTo>
                    <a:pt x="109411" y="210217"/>
                  </a:lnTo>
                  <a:lnTo>
                    <a:pt x="104690" y="210998"/>
                  </a:lnTo>
                  <a:lnTo>
                    <a:pt x="99956" y="209138"/>
                  </a:lnTo>
                  <a:lnTo>
                    <a:pt x="85725" y="1982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262"/>
            <p:cNvSpPr/>
            <p:nvPr/>
          </p:nvSpPr>
          <p:spPr bwMode="auto">
            <a:xfrm>
              <a:off x="4452579" y="657225"/>
              <a:ext cx="83703" cy="69889"/>
            </a:xfrm>
            <a:custGeom>
              <a:avLst/>
              <a:gdLst/>
              <a:ahLst/>
              <a:cxnLst/>
              <a:rect l="0" t="0" r="0" b="0"/>
              <a:pathLst>
                <a:path w="83703" h="69889">
                  <a:moveTo>
                    <a:pt x="83702" y="0"/>
                  </a:moveTo>
                  <a:lnTo>
                    <a:pt x="52835" y="12185"/>
                  </a:lnTo>
                  <a:lnTo>
                    <a:pt x="29136" y="20720"/>
                  </a:lnTo>
                  <a:lnTo>
                    <a:pt x="12148" y="36831"/>
                  </a:lnTo>
                  <a:lnTo>
                    <a:pt x="2529" y="51218"/>
                  </a:lnTo>
                  <a:lnTo>
                    <a:pt x="0" y="57953"/>
                  </a:lnTo>
                  <a:lnTo>
                    <a:pt x="914" y="60860"/>
                  </a:lnTo>
                  <a:lnTo>
                    <a:pt x="6161" y="66207"/>
                  </a:lnTo>
                  <a:lnTo>
                    <a:pt x="15902" y="69113"/>
                  </a:lnTo>
                  <a:lnTo>
                    <a:pt x="21833" y="69888"/>
                  </a:lnTo>
                  <a:lnTo>
                    <a:pt x="62271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263"/>
            <p:cNvSpPr/>
            <p:nvPr/>
          </p:nvSpPr>
          <p:spPr bwMode="auto">
            <a:xfrm>
              <a:off x="4419521" y="864394"/>
              <a:ext cx="73899" cy="250032"/>
            </a:xfrm>
            <a:custGeom>
              <a:avLst/>
              <a:gdLst/>
              <a:ahLst/>
              <a:cxnLst/>
              <a:rect l="0" t="0" r="0" b="0"/>
              <a:pathLst>
                <a:path w="73899" h="250032">
                  <a:moveTo>
                    <a:pt x="73898" y="0"/>
                  </a:moveTo>
                  <a:lnTo>
                    <a:pt x="43031" y="31660"/>
                  </a:lnTo>
                  <a:lnTo>
                    <a:pt x="20125" y="62650"/>
                  </a:lnTo>
                  <a:lnTo>
                    <a:pt x="10840" y="88169"/>
                  </a:lnTo>
                  <a:lnTo>
                    <a:pt x="4068" y="115386"/>
                  </a:lnTo>
                  <a:lnTo>
                    <a:pt x="0" y="142564"/>
                  </a:lnTo>
                  <a:lnTo>
                    <a:pt x="838" y="167872"/>
                  </a:lnTo>
                  <a:lnTo>
                    <a:pt x="5972" y="192349"/>
                  </a:lnTo>
                  <a:lnTo>
                    <a:pt x="9564" y="204433"/>
                  </a:lnTo>
                  <a:lnTo>
                    <a:pt x="22022" y="222092"/>
                  </a:lnTo>
                  <a:lnTo>
                    <a:pt x="38142" y="234439"/>
                  </a:lnTo>
                  <a:lnTo>
                    <a:pt x="73898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264"/>
            <p:cNvSpPr/>
            <p:nvPr/>
          </p:nvSpPr>
          <p:spPr bwMode="auto">
            <a:xfrm>
              <a:off x="4175025" y="635794"/>
              <a:ext cx="275532" cy="456280"/>
            </a:xfrm>
            <a:custGeom>
              <a:avLst/>
              <a:gdLst/>
              <a:ahLst/>
              <a:cxnLst/>
              <a:rect l="0" t="0" r="0" b="0"/>
              <a:pathLst>
                <a:path w="275532" h="456280">
                  <a:moveTo>
                    <a:pt x="82650" y="0"/>
                  </a:moveTo>
                  <a:lnTo>
                    <a:pt x="70646" y="29662"/>
                  </a:lnTo>
                  <a:lnTo>
                    <a:pt x="59852" y="56046"/>
                  </a:lnTo>
                  <a:lnTo>
                    <a:pt x="49763" y="91584"/>
                  </a:lnTo>
                  <a:lnTo>
                    <a:pt x="43263" y="111856"/>
                  </a:lnTo>
                  <a:lnTo>
                    <a:pt x="35754" y="133308"/>
                  </a:lnTo>
                  <a:lnTo>
                    <a:pt x="27574" y="155547"/>
                  </a:lnTo>
                  <a:lnTo>
                    <a:pt x="20532" y="177517"/>
                  </a:lnTo>
                  <a:lnTo>
                    <a:pt x="14251" y="199307"/>
                  </a:lnTo>
                  <a:lnTo>
                    <a:pt x="8475" y="220977"/>
                  </a:lnTo>
                  <a:lnTo>
                    <a:pt x="4625" y="242568"/>
                  </a:lnTo>
                  <a:lnTo>
                    <a:pt x="2058" y="264106"/>
                  </a:lnTo>
                  <a:lnTo>
                    <a:pt x="347" y="285608"/>
                  </a:lnTo>
                  <a:lnTo>
                    <a:pt x="0" y="305499"/>
                  </a:lnTo>
                  <a:lnTo>
                    <a:pt x="563" y="324316"/>
                  </a:lnTo>
                  <a:lnTo>
                    <a:pt x="4892" y="359247"/>
                  </a:lnTo>
                  <a:lnTo>
                    <a:pt x="14753" y="390646"/>
                  </a:lnTo>
                  <a:lnTo>
                    <a:pt x="31307" y="416243"/>
                  </a:lnTo>
                  <a:lnTo>
                    <a:pt x="52687" y="436616"/>
                  </a:lnTo>
                  <a:lnTo>
                    <a:pt x="78065" y="450962"/>
                  </a:lnTo>
                  <a:lnTo>
                    <a:pt x="109451" y="456279"/>
                  </a:lnTo>
                  <a:lnTo>
                    <a:pt x="144568" y="454409"/>
                  </a:lnTo>
                  <a:lnTo>
                    <a:pt x="162822" y="450577"/>
                  </a:lnTo>
                  <a:lnTo>
                    <a:pt x="181342" y="445641"/>
                  </a:lnTo>
                  <a:lnTo>
                    <a:pt x="200039" y="439175"/>
                  </a:lnTo>
                  <a:lnTo>
                    <a:pt x="218853" y="431690"/>
                  </a:lnTo>
                  <a:lnTo>
                    <a:pt x="250341" y="418081"/>
                  </a:lnTo>
                  <a:lnTo>
                    <a:pt x="275531" y="407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265"/>
            <p:cNvSpPr/>
            <p:nvPr/>
          </p:nvSpPr>
          <p:spPr bwMode="auto">
            <a:xfrm>
              <a:off x="3593833" y="771525"/>
              <a:ext cx="428257" cy="727106"/>
            </a:xfrm>
            <a:custGeom>
              <a:avLst/>
              <a:gdLst/>
              <a:ahLst/>
              <a:cxnLst/>
              <a:rect l="0" t="0" r="0" b="0"/>
              <a:pathLst>
                <a:path w="428257" h="727106">
                  <a:moveTo>
                    <a:pt x="78055" y="0"/>
                  </a:moveTo>
                  <a:lnTo>
                    <a:pt x="70470" y="7585"/>
                  </a:lnTo>
                  <a:lnTo>
                    <a:pt x="52097" y="43067"/>
                  </a:lnTo>
                  <a:lnTo>
                    <a:pt x="36885" y="70999"/>
                  </a:lnTo>
                  <a:lnTo>
                    <a:pt x="21657" y="101934"/>
                  </a:lnTo>
                  <a:lnTo>
                    <a:pt x="8539" y="132617"/>
                  </a:lnTo>
                  <a:lnTo>
                    <a:pt x="63" y="159482"/>
                  </a:lnTo>
                  <a:lnTo>
                    <a:pt x="0" y="182535"/>
                  </a:lnTo>
                  <a:lnTo>
                    <a:pt x="2206" y="193128"/>
                  </a:lnTo>
                  <a:lnTo>
                    <a:pt x="7645" y="200983"/>
                  </a:lnTo>
                  <a:lnTo>
                    <a:pt x="24272" y="211828"/>
                  </a:lnTo>
                  <a:lnTo>
                    <a:pt x="53357" y="215060"/>
                  </a:lnTo>
                  <a:lnTo>
                    <a:pt x="71115" y="214811"/>
                  </a:lnTo>
                  <a:lnTo>
                    <a:pt x="92478" y="214645"/>
                  </a:lnTo>
                  <a:lnTo>
                    <a:pt x="116245" y="214534"/>
                  </a:lnTo>
                  <a:lnTo>
                    <a:pt x="141615" y="214460"/>
                  </a:lnTo>
                  <a:lnTo>
                    <a:pt x="168053" y="214411"/>
                  </a:lnTo>
                  <a:lnTo>
                    <a:pt x="195204" y="214378"/>
                  </a:lnTo>
                  <a:lnTo>
                    <a:pt x="222829" y="214356"/>
                  </a:lnTo>
                  <a:lnTo>
                    <a:pt x="251564" y="216723"/>
                  </a:lnTo>
                  <a:lnTo>
                    <a:pt x="281040" y="220682"/>
                  </a:lnTo>
                  <a:lnTo>
                    <a:pt x="311009" y="225703"/>
                  </a:lnTo>
                  <a:lnTo>
                    <a:pt x="336545" y="233018"/>
                  </a:lnTo>
                  <a:lnTo>
                    <a:pt x="359125" y="241864"/>
                  </a:lnTo>
                  <a:lnTo>
                    <a:pt x="379735" y="251730"/>
                  </a:lnTo>
                  <a:lnTo>
                    <a:pt x="408985" y="279626"/>
                  </a:lnTo>
                  <a:lnTo>
                    <a:pt x="420119" y="295955"/>
                  </a:lnTo>
                  <a:lnTo>
                    <a:pt x="425953" y="314778"/>
                  </a:lnTo>
                  <a:lnTo>
                    <a:pt x="428256" y="335265"/>
                  </a:lnTo>
                  <a:lnTo>
                    <a:pt x="428204" y="356860"/>
                  </a:lnTo>
                  <a:lnTo>
                    <a:pt x="423406" y="379988"/>
                  </a:lnTo>
                  <a:lnTo>
                    <a:pt x="415445" y="404138"/>
                  </a:lnTo>
                  <a:lnTo>
                    <a:pt x="405375" y="428969"/>
                  </a:lnTo>
                  <a:lnTo>
                    <a:pt x="391518" y="455048"/>
                  </a:lnTo>
                  <a:lnTo>
                    <a:pt x="375137" y="481959"/>
                  </a:lnTo>
                  <a:lnTo>
                    <a:pt x="357072" y="509425"/>
                  </a:lnTo>
                  <a:lnTo>
                    <a:pt x="336297" y="536466"/>
                  </a:lnTo>
                  <a:lnTo>
                    <a:pt x="313716" y="563226"/>
                  </a:lnTo>
                  <a:lnTo>
                    <a:pt x="289931" y="589796"/>
                  </a:lnTo>
                  <a:lnTo>
                    <a:pt x="266931" y="613860"/>
                  </a:lnTo>
                  <a:lnTo>
                    <a:pt x="244453" y="636252"/>
                  </a:lnTo>
                  <a:lnTo>
                    <a:pt x="222324" y="657531"/>
                  </a:lnTo>
                  <a:lnTo>
                    <a:pt x="202016" y="675685"/>
                  </a:lnTo>
                  <a:lnTo>
                    <a:pt x="182920" y="691757"/>
                  </a:lnTo>
                  <a:lnTo>
                    <a:pt x="149268" y="716229"/>
                  </a:lnTo>
                  <a:lnTo>
                    <a:pt x="123728" y="727105"/>
                  </a:lnTo>
                  <a:lnTo>
                    <a:pt x="114853" y="726037"/>
                  </a:lnTo>
                  <a:lnTo>
                    <a:pt x="108143" y="721356"/>
                  </a:lnTo>
                  <a:lnTo>
                    <a:pt x="102876" y="714266"/>
                  </a:lnTo>
                  <a:lnTo>
                    <a:pt x="101257" y="689456"/>
                  </a:lnTo>
                  <a:lnTo>
                    <a:pt x="107417" y="654087"/>
                  </a:lnTo>
                  <a:lnTo>
                    <a:pt x="113504" y="631321"/>
                  </a:lnTo>
                  <a:lnTo>
                    <a:pt x="120738" y="606618"/>
                  </a:lnTo>
                  <a:lnTo>
                    <a:pt x="135205" y="5572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266"/>
            <p:cNvSpPr/>
            <p:nvPr/>
          </p:nvSpPr>
          <p:spPr bwMode="auto">
            <a:xfrm>
              <a:off x="4037085" y="642938"/>
              <a:ext cx="177729" cy="598420"/>
            </a:xfrm>
            <a:custGeom>
              <a:avLst/>
              <a:gdLst/>
              <a:ahLst/>
              <a:cxnLst/>
              <a:rect l="0" t="0" r="0" b="0"/>
              <a:pathLst>
                <a:path w="177729" h="598420">
                  <a:moveTo>
                    <a:pt x="77715" y="0"/>
                  </a:moveTo>
                  <a:lnTo>
                    <a:pt x="70424" y="793"/>
                  </a:lnTo>
                  <a:lnTo>
                    <a:pt x="41036" y="9943"/>
                  </a:lnTo>
                  <a:lnTo>
                    <a:pt x="29399" y="18706"/>
                  </a:lnTo>
                  <a:lnTo>
                    <a:pt x="18935" y="32920"/>
                  </a:lnTo>
                  <a:lnTo>
                    <a:pt x="8992" y="55112"/>
                  </a:lnTo>
                  <a:lnTo>
                    <a:pt x="3515" y="85084"/>
                  </a:lnTo>
                  <a:lnTo>
                    <a:pt x="2055" y="101966"/>
                  </a:lnTo>
                  <a:lnTo>
                    <a:pt x="1081" y="121952"/>
                  </a:lnTo>
                  <a:lnTo>
                    <a:pt x="432" y="144007"/>
                  </a:lnTo>
                  <a:lnTo>
                    <a:pt x="0" y="167442"/>
                  </a:lnTo>
                  <a:lnTo>
                    <a:pt x="1298" y="191797"/>
                  </a:lnTo>
                  <a:lnTo>
                    <a:pt x="3752" y="216764"/>
                  </a:lnTo>
                  <a:lnTo>
                    <a:pt x="6975" y="242141"/>
                  </a:lnTo>
                  <a:lnTo>
                    <a:pt x="10711" y="268583"/>
                  </a:lnTo>
                  <a:lnTo>
                    <a:pt x="14789" y="295737"/>
                  </a:lnTo>
                  <a:lnTo>
                    <a:pt x="19096" y="323364"/>
                  </a:lnTo>
                  <a:lnTo>
                    <a:pt x="23554" y="350513"/>
                  </a:lnTo>
                  <a:lnTo>
                    <a:pt x="28114" y="377344"/>
                  </a:lnTo>
                  <a:lnTo>
                    <a:pt x="32742" y="403962"/>
                  </a:lnTo>
                  <a:lnTo>
                    <a:pt x="39001" y="428058"/>
                  </a:lnTo>
                  <a:lnTo>
                    <a:pt x="46350" y="450472"/>
                  </a:lnTo>
                  <a:lnTo>
                    <a:pt x="54424" y="471765"/>
                  </a:lnTo>
                  <a:lnTo>
                    <a:pt x="62981" y="490722"/>
                  </a:lnTo>
                  <a:lnTo>
                    <a:pt x="80956" y="524486"/>
                  </a:lnTo>
                  <a:lnTo>
                    <a:pt x="99528" y="551134"/>
                  </a:lnTo>
                  <a:lnTo>
                    <a:pt x="125718" y="581869"/>
                  </a:lnTo>
                  <a:lnTo>
                    <a:pt x="140324" y="595158"/>
                  </a:lnTo>
                  <a:lnTo>
                    <a:pt x="146442" y="597591"/>
                  </a:lnTo>
                  <a:lnTo>
                    <a:pt x="152108" y="598419"/>
                  </a:lnTo>
                  <a:lnTo>
                    <a:pt x="157473" y="596589"/>
                  </a:lnTo>
                  <a:lnTo>
                    <a:pt x="167667" y="588207"/>
                  </a:lnTo>
                  <a:lnTo>
                    <a:pt x="173256" y="568077"/>
                  </a:lnTo>
                  <a:lnTo>
                    <a:pt x="177728" y="5286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Introduction to LR Parsing</a:t>
            </a:r>
            <a:endParaRPr lang="en-US" altLang="en-US" dirty="0"/>
          </a:p>
        </p:txBody>
      </p:sp>
      <p:sp>
        <p:nvSpPr>
          <p:cNvPr id="233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LL parsing</a:t>
            </a:r>
          </a:p>
          <a:p>
            <a:r>
              <a:rPr lang="en-US" altLang="en-US" dirty="0" smtClean="0"/>
              <a:t>LL(k) parsing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Top-down, recursive descent, LL(1)</a:t>
            </a:r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LR parsing</a:t>
            </a:r>
          </a:p>
          <a:p>
            <a:r>
              <a:rPr lang="en-US" altLang="en-US" dirty="0" smtClean="0"/>
              <a:t>LR(k) parsing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Bottom-up, Shift reduce parsing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099" y="1234183"/>
            <a:ext cx="8469101" cy="4709417"/>
          </a:xfrm>
          <a:prstGeom prst="rect">
            <a:avLst/>
          </a:prstGeom>
        </p:spPr>
      </p:pic>
      <p:grpSp>
        <p:nvGrpSpPr>
          <p:cNvPr id="21" name="SMARTInkShape-Group742"/>
          <p:cNvGrpSpPr/>
          <p:nvPr/>
        </p:nvGrpSpPr>
        <p:grpSpPr>
          <a:xfrm>
            <a:off x="1321110" y="216409"/>
            <a:ext cx="1207779" cy="997735"/>
            <a:chOff x="1321110" y="216409"/>
            <a:chExt cx="1207779" cy="997735"/>
          </a:xfrm>
        </p:grpSpPr>
        <p:sp>
          <p:nvSpPr>
            <p:cNvPr id="16" name="SMARTInkShape-2523"/>
            <p:cNvSpPr/>
            <p:nvPr/>
          </p:nvSpPr>
          <p:spPr bwMode="auto">
            <a:xfrm>
              <a:off x="1665319" y="585788"/>
              <a:ext cx="863570" cy="598788"/>
            </a:xfrm>
            <a:custGeom>
              <a:avLst/>
              <a:gdLst/>
              <a:ahLst/>
              <a:cxnLst/>
              <a:rect l="0" t="0" r="0" b="0"/>
              <a:pathLst>
                <a:path w="863570" h="598788">
                  <a:moveTo>
                    <a:pt x="42037" y="585787"/>
                  </a:moveTo>
                  <a:lnTo>
                    <a:pt x="6388" y="598144"/>
                  </a:lnTo>
                  <a:lnTo>
                    <a:pt x="1603" y="598787"/>
                  </a:lnTo>
                  <a:lnTo>
                    <a:pt x="0" y="598423"/>
                  </a:lnTo>
                  <a:lnTo>
                    <a:pt x="518" y="597386"/>
                  </a:lnTo>
                  <a:lnTo>
                    <a:pt x="13067" y="583667"/>
                  </a:lnTo>
                  <a:lnTo>
                    <a:pt x="45360" y="552351"/>
                  </a:lnTo>
                  <a:lnTo>
                    <a:pt x="80026" y="524095"/>
                  </a:lnTo>
                  <a:lnTo>
                    <a:pt x="101494" y="506559"/>
                  </a:lnTo>
                  <a:lnTo>
                    <a:pt x="124538" y="487725"/>
                  </a:lnTo>
                  <a:lnTo>
                    <a:pt x="151013" y="467231"/>
                  </a:lnTo>
                  <a:lnTo>
                    <a:pt x="179775" y="445631"/>
                  </a:lnTo>
                  <a:lnTo>
                    <a:pt x="210062" y="423293"/>
                  </a:lnTo>
                  <a:lnTo>
                    <a:pt x="242160" y="401258"/>
                  </a:lnTo>
                  <a:lnTo>
                    <a:pt x="275465" y="379424"/>
                  </a:lnTo>
                  <a:lnTo>
                    <a:pt x="309575" y="357724"/>
                  </a:lnTo>
                  <a:lnTo>
                    <a:pt x="344220" y="336114"/>
                  </a:lnTo>
                  <a:lnTo>
                    <a:pt x="379224" y="314563"/>
                  </a:lnTo>
                  <a:lnTo>
                    <a:pt x="414466" y="293052"/>
                  </a:lnTo>
                  <a:lnTo>
                    <a:pt x="449867" y="273156"/>
                  </a:lnTo>
                  <a:lnTo>
                    <a:pt x="485374" y="254335"/>
                  </a:lnTo>
                  <a:lnTo>
                    <a:pt x="520951" y="236231"/>
                  </a:lnTo>
                  <a:lnTo>
                    <a:pt x="554988" y="218606"/>
                  </a:lnTo>
                  <a:lnTo>
                    <a:pt x="587998" y="201300"/>
                  </a:lnTo>
                  <a:lnTo>
                    <a:pt x="620324" y="184206"/>
                  </a:lnTo>
                  <a:lnTo>
                    <a:pt x="650605" y="168841"/>
                  </a:lnTo>
                  <a:lnTo>
                    <a:pt x="679524" y="154629"/>
                  </a:lnTo>
                  <a:lnTo>
                    <a:pt x="707535" y="141186"/>
                  </a:lnTo>
                  <a:lnTo>
                    <a:pt x="732559" y="128255"/>
                  </a:lnTo>
                  <a:lnTo>
                    <a:pt x="755591" y="115666"/>
                  </a:lnTo>
                  <a:lnTo>
                    <a:pt x="777296" y="103304"/>
                  </a:lnTo>
                  <a:lnTo>
                    <a:pt x="811996" y="78986"/>
                  </a:lnTo>
                  <a:lnTo>
                    <a:pt x="847494" y="45099"/>
                  </a:lnTo>
                  <a:lnTo>
                    <a:pt x="859599" y="26394"/>
                  </a:lnTo>
                  <a:lnTo>
                    <a:pt x="8635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524"/>
            <p:cNvSpPr/>
            <p:nvPr/>
          </p:nvSpPr>
          <p:spPr bwMode="auto">
            <a:xfrm>
              <a:off x="1500482" y="518163"/>
              <a:ext cx="914107" cy="695981"/>
            </a:xfrm>
            <a:custGeom>
              <a:avLst/>
              <a:gdLst/>
              <a:ahLst/>
              <a:cxnLst/>
              <a:rect l="0" t="0" r="0" b="0"/>
              <a:pathLst>
                <a:path w="914107" h="695981">
                  <a:moveTo>
                    <a:pt x="6849" y="689131"/>
                  </a:moveTo>
                  <a:lnTo>
                    <a:pt x="0" y="695980"/>
                  </a:lnTo>
                  <a:lnTo>
                    <a:pt x="25174" y="668690"/>
                  </a:lnTo>
                  <a:lnTo>
                    <a:pt x="45156" y="645121"/>
                  </a:lnTo>
                  <a:lnTo>
                    <a:pt x="75204" y="610833"/>
                  </a:lnTo>
                  <a:lnTo>
                    <a:pt x="94488" y="589307"/>
                  </a:lnTo>
                  <a:lnTo>
                    <a:pt x="116075" y="565432"/>
                  </a:lnTo>
                  <a:lnTo>
                    <a:pt x="139198" y="539990"/>
                  </a:lnTo>
                  <a:lnTo>
                    <a:pt x="164931" y="512710"/>
                  </a:lnTo>
                  <a:lnTo>
                    <a:pt x="192406" y="484204"/>
                  </a:lnTo>
                  <a:lnTo>
                    <a:pt x="221041" y="454882"/>
                  </a:lnTo>
                  <a:lnTo>
                    <a:pt x="252832" y="425015"/>
                  </a:lnTo>
                  <a:lnTo>
                    <a:pt x="286725" y="394785"/>
                  </a:lnTo>
                  <a:lnTo>
                    <a:pt x="322021" y="364312"/>
                  </a:lnTo>
                  <a:lnTo>
                    <a:pt x="358251" y="333679"/>
                  </a:lnTo>
                  <a:lnTo>
                    <a:pt x="395105" y="302938"/>
                  </a:lnTo>
                  <a:lnTo>
                    <a:pt x="432374" y="272125"/>
                  </a:lnTo>
                  <a:lnTo>
                    <a:pt x="469920" y="242852"/>
                  </a:lnTo>
                  <a:lnTo>
                    <a:pt x="507650" y="214605"/>
                  </a:lnTo>
                  <a:lnTo>
                    <a:pt x="545504" y="187043"/>
                  </a:lnTo>
                  <a:lnTo>
                    <a:pt x="581853" y="162318"/>
                  </a:lnTo>
                  <a:lnTo>
                    <a:pt x="617197" y="139485"/>
                  </a:lnTo>
                  <a:lnTo>
                    <a:pt x="651873" y="117913"/>
                  </a:lnTo>
                  <a:lnTo>
                    <a:pt x="684515" y="97975"/>
                  </a:lnTo>
                  <a:lnTo>
                    <a:pt x="715802" y="79127"/>
                  </a:lnTo>
                  <a:lnTo>
                    <a:pt x="746184" y="61005"/>
                  </a:lnTo>
                  <a:lnTo>
                    <a:pt x="772789" y="46543"/>
                  </a:lnTo>
                  <a:lnTo>
                    <a:pt x="796876" y="34520"/>
                  </a:lnTo>
                  <a:lnTo>
                    <a:pt x="819284" y="24124"/>
                  </a:lnTo>
                  <a:lnTo>
                    <a:pt x="838985" y="15605"/>
                  </a:lnTo>
                  <a:lnTo>
                    <a:pt x="873575" y="1907"/>
                  </a:lnTo>
                  <a:lnTo>
                    <a:pt x="885498" y="0"/>
                  </a:lnTo>
                  <a:lnTo>
                    <a:pt x="894240" y="1110"/>
                  </a:lnTo>
                  <a:lnTo>
                    <a:pt x="914106" y="10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525"/>
            <p:cNvSpPr/>
            <p:nvPr/>
          </p:nvSpPr>
          <p:spPr bwMode="auto">
            <a:xfrm>
              <a:off x="1810593" y="216409"/>
              <a:ext cx="242514" cy="565340"/>
            </a:xfrm>
            <a:custGeom>
              <a:avLst/>
              <a:gdLst/>
              <a:ahLst/>
              <a:cxnLst/>
              <a:rect l="0" t="0" r="0" b="0"/>
              <a:pathLst>
                <a:path w="242514" h="565340">
                  <a:moveTo>
                    <a:pt x="11063" y="97916"/>
                  </a:moveTo>
                  <a:lnTo>
                    <a:pt x="8947" y="131812"/>
                  </a:lnTo>
                  <a:lnTo>
                    <a:pt x="6154" y="164575"/>
                  </a:lnTo>
                  <a:lnTo>
                    <a:pt x="5409" y="184424"/>
                  </a:lnTo>
                  <a:lnTo>
                    <a:pt x="4912" y="205594"/>
                  </a:lnTo>
                  <a:lnTo>
                    <a:pt x="3788" y="229233"/>
                  </a:lnTo>
                  <a:lnTo>
                    <a:pt x="2244" y="254517"/>
                  </a:lnTo>
                  <a:lnTo>
                    <a:pt x="421" y="280898"/>
                  </a:lnTo>
                  <a:lnTo>
                    <a:pt x="0" y="307216"/>
                  </a:lnTo>
                  <a:lnTo>
                    <a:pt x="513" y="333493"/>
                  </a:lnTo>
                  <a:lnTo>
                    <a:pt x="1648" y="359743"/>
                  </a:lnTo>
                  <a:lnTo>
                    <a:pt x="2405" y="385180"/>
                  </a:lnTo>
                  <a:lnTo>
                    <a:pt x="2910" y="410075"/>
                  </a:lnTo>
                  <a:lnTo>
                    <a:pt x="3247" y="434610"/>
                  </a:lnTo>
                  <a:lnTo>
                    <a:pt x="4265" y="455728"/>
                  </a:lnTo>
                  <a:lnTo>
                    <a:pt x="5737" y="474570"/>
                  </a:lnTo>
                  <a:lnTo>
                    <a:pt x="8696" y="506618"/>
                  </a:lnTo>
                  <a:lnTo>
                    <a:pt x="11155" y="540923"/>
                  </a:lnTo>
                  <a:lnTo>
                    <a:pt x="14544" y="555687"/>
                  </a:lnTo>
                  <a:lnTo>
                    <a:pt x="17352" y="560259"/>
                  </a:lnTo>
                  <a:lnTo>
                    <a:pt x="20812" y="563307"/>
                  </a:lnTo>
                  <a:lnTo>
                    <a:pt x="24706" y="565339"/>
                  </a:lnTo>
                  <a:lnTo>
                    <a:pt x="28096" y="565107"/>
                  </a:lnTo>
                  <a:lnTo>
                    <a:pt x="31150" y="563364"/>
                  </a:lnTo>
                  <a:lnTo>
                    <a:pt x="33979" y="560615"/>
                  </a:lnTo>
                  <a:lnTo>
                    <a:pt x="41754" y="533991"/>
                  </a:lnTo>
                  <a:lnTo>
                    <a:pt x="46664" y="504981"/>
                  </a:lnTo>
                  <a:lnTo>
                    <a:pt x="51492" y="469334"/>
                  </a:lnTo>
                  <a:lnTo>
                    <a:pt x="53891" y="448715"/>
                  </a:lnTo>
                  <a:lnTo>
                    <a:pt x="56284" y="427032"/>
                  </a:lnTo>
                  <a:lnTo>
                    <a:pt x="58673" y="405433"/>
                  </a:lnTo>
                  <a:lnTo>
                    <a:pt x="61059" y="383890"/>
                  </a:lnTo>
                  <a:lnTo>
                    <a:pt x="63444" y="362384"/>
                  </a:lnTo>
                  <a:lnTo>
                    <a:pt x="65034" y="343284"/>
                  </a:lnTo>
                  <a:lnTo>
                    <a:pt x="66800" y="309362"/>
                  </a:lnTo>
                  <a:lnTo>
                    <a:pt x="69702" y="291111"/>
                  </a:lnTo>
                  <a:lnTo>
                    <a:pt x="71587" y="286244"/>
                  </a:lnTo>
                  <a:lnTo>
                    <a:pt x="74431" y="286174"/>
                  </a:lnTo>
                  <a:lnTo>
                    <a:pt x="81825" y="294563"/>
                  </a:lnTo>
                  <a:lnTo>
                    <a:pt x="94912" y="328514"/>
                  </a:lnTo>
                  <a:lnTo>
                    <a:pt x="104157" y="362329"/>
                  </a:lnTo>
                  <a:lnTo>
                    <a:pt x="108844" y="381348"/>
                  </a:lnTo>
                  <a:lnTo>
                    <a:pt x="114351" y="399583"/>
                  </a:lnTo>
                  <a:lnTo>
                    <a:pt x="126819" y="434661"/>
                  </a:lnTo>
                  <a:lnTo>
                    <a:pt x="138181" y="464539"/>
                  </a:lnTo>
                  <a:lnTo>
                    <a:pt x="153503" y="499439"/>
                  </a:lnTo>
                  <a:lnTo>
                    <a:pt x="164064" y="515289"/>
                  </a:lnTo>
                  <a:lnTo>
                    <a:pt x="176695" y="524980"/>
                  </a:lnTo>
                  <a:lnTo>
                    <a:pt x="181809" y="525500"/>
                  </a:lnTo>
                  <a:lnTo>
                    <a:pt x="186013" y="523466"/>
                  </a:lnTo>
                  <a:lnTo>
                    <a:pt x="206047" y="499299"/>
                  </a:lnTo>
                  <a:lnTo>
                    <a:pt x="217050" y="473688"/>
                  </a:lnTo>
                  <a:lnTo>
                    <a:pt x="226438" y="440344"/>
                  </a:lnTo>
                  <a:lnTo>
                    <a:pt x="230053" y="421452"/>
                  </a:lnTo>
                  <a:lnTo>
                    <a:pt x="233256" y="401713"/>
                  </a:lnTo>
                  <a:lnTo>
                    <a:pt x="236186" y="378235"/>
                  </a:lnTo>
                  <a:lnTo>
                    <a:pt x="238932" y="352264"/>
                  </a:lnTo>
                  <a:lnTo>
                    <a:pt x="241557" y="324631"/>
                  </a:lnTo>
                  <a:lnTo>
                    <a:pt x="242513" y="295891"/>
                  </a:lnTo>
                  <a:lnTo>
                    <a:pt x="242357" y="266412"/>
                  </a:lnTo>
                  <a:lnTo>
                    <a:pt x="241459" y="236440"/>
                  </a:lnTo>
                  <a:lnTo>
                    <a:pt x="239273" y="206934"/>
                  </a:lnTo>
                  <a:lnTo>
                    <a:pt x="236228" y="177739"/>
                  </a:lnTo>
                  <a:lnTo>
                    <a:pt x="232611" y="148750"/>
                  </a:lnTo>
                  <a:lnTo>
                    <a:pt x="228611" y="122280"/>
                  </a:lnTo>
                  <a:lnTo>
                    <a:pt x="224358" y="97490"/>
                  </a:lnTo>
                  <a:lnTo>
                    <a:pt x="219935" y="73820"/>
                  </a:lnTo>
                  <a:lnTo>
                    <a:pt x="212903" y="39052"/>
                  </a:lnTo>
                  <a:lnTo>
                    <a:pt x="206339" y="15398"/>
                  </a:lnTo>
                  <a:lnTo>
                    <a:pt x="198129" y="2239"/>
                  </a:lnTo>
                  <a:lnTo>
                    <a:pt x="195305" y="0"/>
                  </a:lnTo>
                  <a:lnTo>
                    <a:pt x="193422" y="95"/>
                  </a:lnTo>
                  <a:lnTo>
                    <a:pt x="192167" y="1746"/>
                  </a:lnTo>
                  <a:lnTo>
                    <a:pt x="185244" y="26414"/>
                  </a:lnTo>
                  <a:lnTo>
                    <a:pt x="182513" y="550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526"/>
            <p:cNvSpPr/>
            <p:nvPr/>
          </p:nvSpPr>
          <p:spPr bwMode="auto">
            <a:xfrm>
              <a:off x="1321110" y="271463"/>
              <a:ext cx="393391" cy="704082"/>
            </a:xfrm>
            <a:custGeom>
              <a:avLst/>
              <a:gdLst/>
              <a:ahLst/>
              <a:cxnLst/>
              <a:rect l="0" t="0" r="0" b="0"/>
              <a:pathLst>
                <a:path w="393391" h="704082">
                  <a:moveTo>
                    <a:pt x="200509" y="0"/>
                  </a:moveTo>
                  <a:lnTo>
                    <a:pt x="199715" y="12200"/>
                  </a:lnTo>
                  <a:lnTo>
                    <a:pt x="196393" y="32454"/>
                  </a:lnTo>
                  <a:lnTo>
                    <a:pt x="198150" y="54905"/>
                  </a:lnTo>
                  <a:lnTo>
                    <a:pt x="201577" y="89225"/>
                  </a:lnTo>
                  <a:lnTo>
                    <a:pt x="203602" y="109489"/>
                  </a:lnTo>
                  <a:lnTo>
                    <a:pt x="206540" y="132524"/>
                  </a:lnTo>
                  <a:lnTo>
                    <a:pt x="210086" y="157405"/>
                  </a:lnTo>
                  <a:lnTo>
                    <a:pt x="214037" y="183518"/>
                  </a:lnTo>
                  <a:lnTo>
                    <a:pt x="219053" y="212833"/>
                  </a:lnTo>
                  <a:lnTo>
                    <a:pt x="224778" y="244282"/>
                  </a:lnTo>
                  <a:lnTo>
                    <a:pt x="230975" y="277155"/>
                  </a:lnTo>
                  <a:lnTo>
                    <a:pt x="238282" y="310976"/>
                  </a:lnTo>
                  <a:lnTo>
                    <a:pt x="246329" y="345429"/>
                  </a:lnTo>
                  <a:lnTo>
                    <a:pt x="254868" y="380305"/>
                  </a:lnTo>
                  <a:lnTo>
                    <a:pt x="263736" y="413874"/>
                  </a:lnTo>
                  <a:lnTo>
                    <a:pt x="272823" y="446572"/>
                  </a:lnTo>
                  <a:lnTo>
                    <a:pt x="282056" y="478690"/>
                  </a:lnTo>
                  <a:lnTo>
                    <a:pt x="292180" y="509626"/>
                  </a:lnTo>
                  <a:lnTo>
                    <a:pt x="302898" y="539776"/>
                  </a:lnTo>
                  <a:lnTo>
                    <a:pt x="314012" y="569400"/>
                  </a:lnTo>
                  <a:lnTo>
                    <a:pt x="323802" y="593912"/>
                  </a:lnTo>
                  <a:lnTo>
                    <a:pt x="332711" y="615017"/>
                  </a:lnTo>
                  <a:lnTo>
                    <a:pt x="348959" y="649578"/>
                  </a:lnTo>
                  <a:lnTo>
                    <a:pt x="369907" y="684504"/>
                  </a:lnTo>
                  <a:lnTo>
                    <a:pt x="383938" y="704081"/>
                  </a:lnTo>
                  <a:lnTo>
                    <a:pt x="378870" y="701598"/>
                  </a:lnTo>
                  <a:lnTo>
                    <a:pt x="348630" y="679483"/>
                  </a:lnTo>
                  <a:lnTo>
                    <a:pt x="320844" y="660503"/>
                  </a:lnTo>
                  <a:lnTo>
                    <a:pt x="286535" y="638838"/>
                  </a:lnTo>
                  <a:lnTo>
                    <a:pt x="267385" y="627504"/>
                  </a:lnTo>
                  <a:lnTo>
                    <a:pt x="247474" y="615980"/>
                  </a:lnTo>
                  <a:lnTo>
                    <a:pt x="226263" y="604328"/>
                  </a:lnTo>
                  <a:lnTo>
                    <a:pt x="204184" y="592591"/>
                  </a:lnTo>
                  <a:lnTo>
                    <a:pt x="181528" y="580798"/>
                  </a:lnTo>
                  <a:lnTo>
                    <a:pt x="159280" y="570555"/>
                  </a:lnTo>
                  <a:lnTo>
                    <a:pt x="137304" y="561345"/>
                  </a:lnTo>
                  <a:lnTo>
                    <a:pt x="115510" y="552824"/>
                  </a:lnTo>
                  <a:lnTo>
                    <a:pt x="96218" y="547936"/>
                  </a:lnTo>
                  <a:lnTo>
                    <a:pt x="62082" y="544623"/>
                  </a:lnTo>
                  <a:lnTo>
                    <a:pt x="35269" y="550029"/>
                  </a:lnTo>
                  <a:lnTo>
                    <a:pt x="23674" y="554805"/>
                  </a:lnTo>
                  <a:lnTo>
                    <a:pt x="8674" y="568578"/>
                  </a:lnTo>
                  <a:lnTo>
                    <a:pt x="3563" y="576695"/>
                  </a:lnTo>
                  <a:lnTo>
                    <a:pt x="0" y="594182"/>
                  </a:lnTo>
                  <a:lnTo>
                    <a:pt x="161" y="603290"/>
                  </a:lnTo>
                  <a:lnTo>
                    <a:pt x="6691" y="619760"/>
                  </a:lnTo>
                  <a:lnTo>
                    <a:pt x="11765" y="627485"/>
                  </a:lnTo>
                  <a:lnTo>
                    <a:pt x="27987" y="638186"/>
                  </a:lnTo>
                  <a:lnTo>
                    <a:pt x="37870" y="642151"/>
                  </a:lnTo>
                  <a:lnTo>
                    <a:pt x="61550" y="640206"/>
                  </a:lnTo>
                  <a:lnTo>
                    <a:pt x="88743" y="629817"/>
                  </a:lnTo>
                  <a:lnTo>
                    <a:pt x="119350" y="611971"/>
                  </a:lnTo>
                  <a:lnTo>
                    <a:pt x="153590" y="584460"/>
                  </a:lnTo>
                  <a:lnTo>
                    <a:pt x="171611" y="568233"/>
                  </a:lnTo>
                  <a:lnTo>
                    <a:pt x="189975" y="550272"/>
                  </a:lnTo>
                  <a:lnTo>
                    <a:pt x="208567" y="531154"/>
                  </a:lnTo>
                  <a:lnTo>
                    <a:pt x="227312" y="511265"/>
                  </a:lnTo>
                  <a:lnTo>
                    <a:pt x="245365" y="490068"/>
                  </a:lnTo>
                  <a:lnTo>
                    <a:pt x="262957" y="468000"/>
                  </a:lnTo>
                  <a:lnTo>
                    <a:pt x="280241" y="445349"/>
                  </a:lnTo>
                  <a:lnTo>
                    <a:pt x="296526" y="421518"/>
                  </a:lnTo>
                  <a:lnTo>
                    <a:pt x="312145" y="396899"/>
                  </a:lnTo>
                  <a:lnTo>
                    <a:pt x="327320" y="371756"/>
                  </a:lnTo>
                  <a:lnTo>
                    <a:pt x="341406" y="345468"/>
                  </a:lnTo>
                  <a:lnTo>
                    <a:pt x="354765" y="318418"/>
                  </a:lnTo>
                  <a:lnTo>
                    <a:pt x="367640" y="290860"/>
                  </a:lnTo>
                  <a:lnTo>
                    <a:pt x="393390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527"/>
            <p:cNvSpPr/>
            <p:nvPr/>
          </p:nvSpPr>
          <p:spPr bwMode="auto">
            <a:xfrm>
              <a:off x="1371773" y="400050"/>
              <a:ext cx="176063" cy="681360"/>
            </a:xfrm>
            <a:custGeom>
              <a:avLst/>
              <a:gdLst/>
              <a:ahLst/>
              <a:cxnLst/>
              <a:rect l="0" t="0" r="0" b="0"/>
              <a:pathLst>
                <a:path w="176063" h="681360">
                  <a:moveTo>
                    <a:pt x="21258" y="0"/>
                  </a:moveTo>
                  <a:lnTo>
                    <a:pt x="17466" y="0"/>
                  </a:lnTo>
                  <a:lnTo>
                    <a:pt x="16349" y="794"/>
                  </a:lnTo>
                  <a:lnTo>
                    <a:pt x="15604" y="2117"/>
                  </a:lnTo>
                  <a:lnTo>
                    <a:pt x="15107" y="3792"/>
                  </a:lnTo>
                  <a:lnTo>
                    <a:pt x="13983" y="4910"/>
                  </a:lnTo>
                  <a:lnTo>
                    <a:pt x="10616" y="6151"/>
                  </a:lnTo>
                  <a:lnTo>
                    <a:pt x="6474" y="10936"/>
                  </a:lnTo>
                  <a:lnTo>
                    <a:pt x="2781" y="18354"/>
                  </a:lnTo>
                  <a:lnTo>
                    <a:pt x="0" y="52222"/>
                  </a:lnTo>
                  <a:lnTo>
                    <a:pt x="3654" y="86604"/>
                  </a:lnTo>
                  <a:lnTo>
                    <a:pt x="7613" y="112838"/>
                  </a:lnTo>
                  <a:lnTo>
                    <a:pt x="13606" y="146194"/>
                  </a:lnTo>
                  <a:lnTo>
                    <a:pt x="18538" y="167313"/>
                  </a:lnTo>
                  <a:lnTo>
                    <a:pt x="24207" y="190123"/>
                  </a:lnTo>
                  <a:lnTo>
                    <a:pt x="30368" y="215649"/>
                  </a:lnTo>
                  <a:lnTo>
                    <a:pt x="36856" y="242985"/>
                  </a:lnTo>
                  <a:lnTo>
                    <a:pt x="43563" y="271527"/>
                  </a:lnTo>
                  <a:lnTo>
                    <a:pt x="51210" y="301668"/>
                  </a:lnTo>
                  <a:lnTo>
                    <a:pt x="59482" y="332875"/>
                  </a:lnTo>
                  <a:lnTo>
                    <a:pt x="68172" y="364791"/>
                  </a:lnTo>
                  <a:lnTo>
                    <a:pt x="76347" y="397182"/>
                  </a:lnTo>
                  <a:lnTo>
                    <a:pt x="84177" y="429888"/>
                  </a:lnTo>
                  <a:lnTo>
                    <a:pt x="91780" y="462804"/>
                  </a:lnTo>
                  <a:lnTo>
                    <a:pt x="99229" y="493480"/>
                  </a:lnTo>
                  <a:lnTo>
                    <a:pt x="106576" y="522662"/>
                  </a:lnTo>
                  <a:lnTo>
                    <a:pt x="113856" y="550847"/>
                  </a:lnTo>
                  <a:lnTo>
                    <a:pt x="121090" y="575988"/>
                  </a:lnTo>
                  <a:lnTo>
                    <a:pt x="128294" y="599098"/>
                  </a:lnTo>
                  <a:lnTo>
                    <a:pt x="135478" y="620855"/>
                  </a:lnTo>
                  <a:lnTo>
                    <a:pt x="147693" y="653496"/>
                  </a:lnTo>
                  <a:lnTo>
                    <a:pt x="157620" y="674618"/>
                  </a:lnTo>
                  <a:lnTo>
                    <a:pt x="161379" y="679139"/>
                  </a:lnTo>
                  <a:lnTo>
                    <a:pt x="164678" y="681359"/>
                  </a:lnTo>
                  <a:lnTo>
                    <a:pt x="167672" y="680458"/>
                  </a:lnTo>
                  <a:lnTo>
                    <a:pt x="173114" y="673107"/>
                  </a:lnTo>
                  <a:lnTo>
                    <a:pt x="176062" y="651319"/>
                  </a:lnTo>
                  <a:lnTo>
                    <a:pt x="175785" y="617294"/>
                  </a:lnTo>
                  <a:lnTo>
                    <a:pt x="173489" y="594885"/>
                  </a:lnTo>
                  <a:lnTo>
                    <a:pt x="170370" y="570422"/>
                  </a:lnTo>
                  <a:lnTo>
                    <a:pt x="166704" y="543000"/>
                  </a:lnTo>
                  <a:lnTo>
                    <a:pt x="162672" y="513606"/>
                  </a:lnTo>
                  <a:lnTo>
                    <a:pt x="158397" y="482898"/>
                  </a:lnTo>
                  <a:lnTo>
                    <a:pt x="149846" y="42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3692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3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31262" cy="5224462"/>
          </a:xfrm>
        </p:spPr>
        <p:txBody>
          <a:bodyPr/>
          <a:lstStyle/>
          <a:p>
            <a:r>
              <a:rPr lang="en-US" altLang="en-US" dirty="0" smtClean="0"/>
              <a:t>The LR-parsing method is the most general </a:t>
            </a:r>
            <a:r>
              <a:rPr lang="en-US" altLang="en-US" dirty="0" err="1" smtClean="0"/>
              <a:t>nonbacktracking</a:t>
            </a:r>
            <a:r>
              <a:rPr lang="en-US" altLang="en-US" dirty="0" smtClean="0"/>
              <a:t> shift-reduce parsing method known, yet it can be implemented as </a:t>
            </a:r>
            <a:r>
              <a:rPr lang="en-US" altLang="en-US" dirty="0" err="1" smtClean="0"/>
              <a:t>effciently</a:t>
            </a:r>
            <a:r>
              <a:rPr lang="en-US" altLang="en-US" dirty="0" smtClean="0"/>
              <a:t> as other, more primitive shift-reduce methods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An LR parser can detect a syntactic error as soon as it is possible to do so on a left-to-right scan of the input.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The class of grammars that can be parsed using LR methods is a proper superset of the class of grammars that can be parsed with predictive or LL methods.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For a grammar to be LR(k ), we must be able to recognize the occurrence of the right side of a production in a right-sentential form, with k input symbols of </a:t>
            </a:r>
            <a:r>
              <a:rPr lang="en-US" altLang="en-US" dirty="0" err="1" smtClean="0"/>
              <a:t>lookahead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LR(0) items</a:t>
            </a:r>
            <a:endParaRPr lang="en-US" altLang="en-US" dirty="0"/>
          </a:p>
        </p:txBody>
      </p:sp>
      <p:sp>
        <p:nvSpPr>
          <p:cNvPr id="233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An item is a production with a dot somewhere on the RHS</a:t>
            </a:r>
          </a:p>
          <a:p>
            <a:r>
              <a:rPr lang="en-US" altLang="en-US" dirty="0" smtClean="0"/>
              <a:t>Example: A </a:t>
            </a:r>
            <a:r>
              <a:rPr lang="en-US" altLang="en-US" dirty="0" smtClean="0">
                <a:sym typeface="Wingdings" panose="05000000000000000000" pitchFamily="2" charset="2"/>
              </a:rPr>
              <a:t> XYZ gives rise to items: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. XYZ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X.YZ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XY.Z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XYZ.</a:t>
            </a:r>
          </a:p>
          <a:p>
            <a:pPr marL="457200" indent="-457200">
              <a:buFont typeface="+mj-lt"/>
              <a:buAutoNum type="arabicPeriod"/>
            </a:pPr>
            <a:endParaRPr lang="en-US" altLang="en-US" dirty="0">
              <a:sym typeface="Wingdings" panose="05000000000000000000" pitchFamily="2" charset="2"/>
            </a:endParaRPr>
          </a:p>
          <a:p>
            <a:pPr marL="0" indent="0"/>
            <a:r>
              <a:rPr lang="en-US" altLang="en-US" dirty="0" smtClean="0">
                <a:sym typeface="Wingdings" panose="05000000000000000000" pitchFamily="2" charset="2"/>
              </a:rPr>
              <a:t>Also, A 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sym typeface="Wingdings" panose="05000000000000000000" pitchFamily="2" charset="2"/>
              </a:rPr>
              <a:t> gives rise to the item A  . </a:t>
            </a:r>
            <a:endParaRPr lang="en-US" altLang="en-US" dirty="0"/>
          </a:p>
        </p:txBody>
      </p:sp>
      <p:sp>
        <p:nvSpPr>
          <p:cNvPr id="5" name="SMARTInkShape-2252"/>
          <p:cNvSpPr/>
          <p:nvPr/>
        </p:nvSpPr>
        <p:spPr bwMode="auto">
          <a:xfrm>
            <a:off x="4951593" y="4998442"/>
            <a:ext cx="1839056" cy="1089180"/>
          </a:xfrm>
          <a:custGeom>
            <a:avLst/>
            <a:gdLst/>
            <a:ahLst/>
            <a:cxnLst/>
            <a:rect l="0" t="0" r="0" b="0"/>
            <a:pathLst>
              <a:path w="1839056" h="1089180">
                <a:moveTo>
                  <a:pt x="1377770" y="330796"/>
                </a:moveTo>
                <a:lnTo>
                  <a:pt x="1351034" y="300267"/>
                </a:lnTo>
                <a:lnTo>
                  <a:pt x="1317804" y="271898"/>
                </a:lnTo>
                <a:lnTo>
                  <a:pt x="1289094" y="251697"/>
                </a:lnTo>
                <a:lnTo>
                  <a:pt x="1266127" y="238491"/>
                </a:lnTo>
                <a:lnTo>
                  <a:pt x="1240044" y="227330"/>
                </a:lnTo>
                <a:lnTo>
                  <a:pt x="1208344" y="217078"/>
                </a:lnTo>
                <a:lnTo>
                  <a:pt x="1173088" y="207229"/>
                </a:lnTo>
                <a:lnTo>
                  <a:pt x="1154796" y="202381"/>
                </a:lnTo>
                <a:lnTo>
                  <a:pt x="1136252" y="197561"/>
                </a:lnTo>
                <a:lnTo>
                  <a:pt x="1116745" y="192761"/>
                </a:lnTo>
                <a:lnTo>
                  <a:pt x="1096597" y="187972"/>
                </a:lnTo>
                <a:lnTo>
                  <a:pt x="1076021" y="183192"/>
                </a:lnTo>
                <a:lnTo>
                  <a:pt x="1054367" y="180006"/>
                </a:lnTo>
                <a:lnTo>
                  <a:pt x="1031992" y="177882"/>
                </a:lnTo>
                <a:lnTo>
                  <a:pt x="1009139" y="176465"/>
                </a:lnTo>
                <a:lnTo>
                  <a:pt x="985172" y="174728"/>
                </a:lnTo>
                <a:lnTo>
                  <a:pt x="960463" y="172776"/>
                </a:lnTo>
                <a:lnTo>
                  <a:pt x="935259" y="170680"/>
                </a:lnTo>
                <a:lnTo>
                  <a:pt x="909725" y="168489"/>
                </a:lnTo>
                <a:lnTo>
                  <a:pt x="883971" y="166235"/>
                </a:lnTo>
                <a:lnTo>
                  <a:pt x="858070" y="163937"/>
                </a:lnTo>
                <a:lnTo>
                  <a:pt x="831278" y="161614"/>
                </a:lnTo>
                <a:lnTo>
                  <a:pt x="803892" y="159270"/>
                </a:lnTo>
                <a:lnTo>
                  <a:pt x="776110" y="156914"/>
                </a:lnTo>
                <a:lnTo>
                  <a:pt x="748063" y="155343"/>
                </a:lnTo>
                <a:lnTo>
                  <a:pt x="719841" y="154296"/>
                </a:lnTo>
                <a:lnTo>
                  <a:pt x="691501" y="153598"/>
                </a:lnTo>
                <a:lnTo>
                  <a:pt x="663082" y="153926"/>
                </a:lnTo>
                <a:lnTo>
                  <a:pt x="634611" y="154940"/>
                </a:lnTo>
                <a:lnTo>
                  <a:pt x="606106" y="156408"/>
                </a:lnTo>
                <a:lnTo>
                  <a:pt x="578371" y="158975"/>
                </a:lnTo>
                <a:lnTo>
                  <a:pt x="551149" y="162272"/>
                </a:lnTo>
                <a:lnTo>
                  <a:pt x="524270" y="166060"/>
                </a:lnTo>
                <a:lnTo>
                  <a:pt x="496827" y="170966"/>
                </a:lnTo>
                <a:lnTo>
                  <a:pt x="469006" y="176617"/>
                </a:lnTo>
                <a:lnTo>
                  <a:pt x="440933" y="182766"/>
                </a:lnTo>
                <a:lnTo>
                  <a:pt x="412693" y="190834"/>
                </a:lnTo>
                <a:lnTo>
                  <a:pt x="384341" y="200182"/>
                </a:lnTo>
                <a:lnTo>
                  <a:pt x="355916" y="210382"/>
                </a:lnTo>
                <a:lnTo>
                  <a:pt x="328234" y="221945"/>
                </a:lnTo>
                <a:lnTo>
                  <a:pt x="301048" y="234416"/>
                </a:lnTo>
                <a:lnTo>
                  <a:pt x="274193" y="247492"/>
                </a:lnTo>
                <a:lnTo>
                  <a:pt x="248351" y="261766"/>
                </a:lnTo>
                <a:lnTo>
                  <a:pt x="223186" y="276839"/>
                </a:lnTo>
                <a:lnTo>
                  <a:pt x="198472" y="292443"/>
                </a:lnTo>
                <a:lnTo>
                  <a:pt x="174853" y="309196"/>
                </a:lnTo>
                <a:lnTo>
                  <a:pt x="151962" y="326715"/>
                </a:lnTo>
                <a:lnTo>
                  <a:pt x="129558" y="344743"/>
                </a:lnTo>
                <a:lnTo>
                  <a:pt x="109860" y="364700"/>
                </a:lnTo>
                <a:lnTo>
                  <a:pt x="91965" y="385943"/>
                </a:lnTo>
                <a:lnTo>
                  <a:pt x="75273" y="408041"/>
                </a:lnTo>
                <a:lnTo>
                  <a:pt x="60176" y="430711"/>
                </a:lnTo>
                <a:lnTo>
                  <a:pt x="46143" y="453762"/>
                </a:lnTo>
                <a:lnTo>
                  <a:pt x="32818" y="477067"/>
                </a:lnTo>
                <a:lnTo>
                  <a:pt x="22348" y="501335"/>
                </a:lnTo>
                <a:lnTo>
                  <a:pt x="13780" y="526245"/>
                </a:lnTo>
                <a:lnTo>
                  <a:pt x="6480" y="551583"/>
                </a:lnTo>
                <a:lnTo>
                  <a:pt x="2408" y="578000"/>
                </a:lnTo>
                <a:lnTo>
                  <a:pt x="487" y="605136"/>
                </a:lnTo>
                <a:lnTo>
                  <a:pt x="0" y="632751"/>
                </a:lnTo>
                <a:lnTo>
                  <a:pt x="1263" y="660687"/>
                </a:lnTo>
                <a:lnTo>
                  <a:pt x="3692" y="688836"/>
                </a:lnTo>
                <a:lnTo>
                  <a:pt x="6899" y="717127"/>
                </a:lnTo>
                <a:lnTo>
                  <a:pt x="14593" y="744718"/>
                </a:lnTo>
                <a:lnTo>
                  <a:pt x="25279" y="771844"/>
                </a:lnTo>
                <a:lnTo>
                  <a:pt x="37959" y="798659"/>
                </a:lnTo>
                <a:lnTo>
                  <a:pt x="53557" y="824474"/>
                </a:lnTo>
                <a:lnTo>
                  <a:pt x="71099" y="849620"/>
                </a:lnTo>
                <a:lnTo>
                  <a:pt x="89936" y="874324"/>
                </a:lnTo>
                <a:lnTo>
                  <a:pt x="112814" y="897141"/>
                </a:lnTo>
                <a:lnTo>
                  <a:pt x="138385" y="918703"/>
                </a:lnTo>
                <a:lnTo>
                  <a:pt x="165750" y="939427"/>
                </a:lnTo>
                <a:lnTo>
                  <a:pt x="196694" y="958800"/>
                </a:lnTo>
                <a:lnTo>
                  <a:pt x="230024" y="977272"/>
                </a:lnTo>
                <a:lnTo>
                  <a:pt x="264943" y="995142"/>
                </a:lnTo>
                <a:lnTo>
                  <a:pt x="302510" y="1011025"/>
                </a:lnTo>
                <a:lnTo>
                  <a:pt x="341843" y="1025582"/>
                </a:lnTo>
                <a:lnTo>
                  <a:pt x="382351" y="1039255"/>
                </a:lnTo>
                <a:lnTo>
                  <a:pt x="426026" y="1050752"/>
                </a:lnTo>
                <a:lnTo>
                  <a:pt x="471812" y="1060797"/>
                </a:lnTo>
                <a:lnTo>
                  <a:pt x="519004" y="1069876"/>
                </a:lnTo>
                <a:lnTo>
                  <a:pt x="567134" y="1076722"/>
                </a:lnTo>
                <a:lnTo>
                  <a:pt x="615890" y="1082080"/>
                </a:lnTo>
                <a:lnTo>
                  <a:pt x="665062" y="1086446"/>
                </a:lnTo>
                <a:lnTo>
                  <a:pt x="715306" y="1088562"/>
                </a:lnTo>
                <a:lnTo>
                  <a:pt x="766265" y="1089179"/>
                </a:lnTo>
                <a:lnTo>
                  <a:pt x="817700" y="1088797"/>
                </a:lnTo>
                <a:lnTo>
                  <a:pt x="869452" y="1086955"/>
                </a:lnTo>
                <a:lnTo>
                  <a:pt x="921417" y="1084139"/>
                </a:lnTo>
                <a:lnTo>
                  <a:pt x="973521" y="1080675"/>
                </a:lnTo>
                <a:lnTo>
                  <a:pt x="1025720" y="1075190"/>
                </a:lnTo>
                <a:lnTo>
                  <a:pt x="1077982" y="1068359"/>
                </a:lnTo>
                <a:lnTo>
                  <a:pt x="1130287" y="1060629"/>
                </a:lnTo>
                <a:lnTo>
                  <a:pt x="1181824" y="1050714"/>
                </a:lnTo>
                <a:lnTo>
                  <a:pt x="1232852" y="1039341"/>
                </a:lnTo>
                <a:lnTo>
                  <a:pt x="1283539" y="1026996"/>
                </a:lnTo>
                <a:lnTo>
                  <a:pt x="1332413" y="1013211"/>
                </a:lnTo>
                <a:lnTo>
                  <a:pt x="1380075" y="998464"/>
                </a:lnTo>
                <a:lnTo>
                  <a:pt x="1426932" y="983077"/>
                </a:lnTo>
                <a:lnTo>
                  <a:pt x="1470869" y="966468"/>
                </a:lnTo>
                <a:lnTo>
                  <a:pt x="1512860" y="949046"/>
                </a:lnTo>
                <a:lnTo>
                  <a:pt x="1553556" y="931081"/>
                </a:lnTo>
                <a:lnTo>
                  <a:pt x="1592591" y="911167"/>
                </a:lnTo>
                <a:lnTo>
                  <a:pt x="1630522" y="889954"/>
                </a:lnTo>
                <a:lnTo>
                  <a:pt x="1667715" y="867874"/>
                </a:lnTo>
                <a:lnTo>
                  <a:pt x="1699654" y="844423"/>
                </a:lnTo>
                <a:lnTo>
                  <a:pt x="1728090" y="820057"/>
                </a:lnTo>
                <a:lnTo>
                  <a:pt x="1754191" y="795083"/>
                </a:lnTo>
                <a:lnTo>
                  <a:pt x="1776355" y="768114"/>
                </a:lnTo>
                <a:lnTo>
                  <a:pt x="1795893" y="739816"/>
                </a:lnTo>
                <a:lnTo>
                  <a:pt x="1813681" y="710632"/>
                </a:lnTo>
                <a:lnTo>
                  <a:pt x="1825540" y="680857"/>
                </a:lnTo>
                <a:lnTo>
                  <a:pt x="1833446" y="650689"/>
                </a:lnTo>
                <a:lnTo>
                  <a:pt x="1838716" y="620258"/>
                </a:lnTo>
                <a:lnTo>
                  <a:pt x="1839055" y="589653"/>
                </a:lnTo>
                <a:lnTo>
                  <a:pt x="1836105" y="558929"/>
                </a:lnTo>
                <a:lnTo>
                  <a:pt x="1830964" y="528128"/>
                </a:lnTo>
                <a:lnTo>
                  <a:pt x="1819599" y="496482"/>
                </a:lnTo>
                <a:lnTo>
                  <a:pt x="1804085" y="464272"/>
                </a:lnTo>
                <a:lnTo>
                  <a:pt x="1785805" y="431686"/>
                </a:lnTo>
                <a:lnTo>
                  <a:pt x="1762506" y="398849"/>
                </a:lnTo>
                <a:lnTo>
                  <a:pt x="1735860" y="365846"/>
                </a:lnTo>
                <a:lnTo>
                  <a:pt x="1706984" y="332731"/>
                </a:lnTo>
                <a:lnTo>
                  <a:pt x="1672652" y="300336"/>
                </a:lnTo>
                <a:lnTo>
                  <a:pt x="1634683" y="268421"/>
                </a:lnTo>
                <a:lnTo>
                  <a:pt x="1594289" y="236824"/>
                </a:lnTo>
                <a:lnTo>
                  <a:pt x="1551484" y="206236"/>
                </a:lnTo>
                <a:lnTo>
                  <a:pt x="1507072" y="176318"/>
                </a:lnTo>
                <a:lnTo>
                  <a:pt x="1461591" y="146848"/>
                </a:lnTo>
                <a:lnTo>
                  <a:pt x="1412219" y="120851"/>
                </a:lnTo>
                <a:lnTo>
                  <a:pt x="1360255" y="97169"/>
                </a:lnTo>
                <a:lnTo>
                  <a:pt x="1306561" y="75033"/>
                </a:lnTo>
                <a:lnTo>
                  <a:pt x="1250129" y="56306"/>
                </a:lnTo>
                <a:lnTo>
                  <a:pt x="1191870" y="39852"/>
                </a:lnTo>
                <a:lnTo>
                  <a:pt x="1132393" y="24915"/>
                </a:lnTo>
                <a:lnTo>
                  <a:pt x="1070516" y="14163"/>
                </a:lnTo>
                <a:lnTo>
                  <a:pt x="1007040" y="6201"/>
                </a:lnTo>
                <a:lnTo>
                  <a:pt x="942498" y="99"/>
                </a:lnTo>
                <a:lnTo>
                  <a:pt x="876450" y="0"/>
                </a:lnTo>
                <a:lnTo>
                  <a:pt x="809401" y="3903"/>
                </a:lnTo>
                <a:lnTo>
                  <a:pt x="741682" y="10473"/>
                </a:lnTo>
                <a:lnTo>
                  <a:pt x="696536" y="14854"/>
                </a:lnTo>
                <a:lnTo>
                  <a:pt x="606245" y="2361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2253"/>
          <p:cNvSpPr/>
          <p:nvPr/>
        </p:nvSpPr>
        <p:spPr bwMode="auto">
          <a:xfrm>
            <a:off x="1221581" y="5718028"/>
            <a:ext cx="750095" cy="32693"/>
          </a:xfrm>
          <a:custGeom>
            <a:avLst/>
            <a:gdLst/>
            <a:ahLst/>
            <a:cxnLst/>
            <a:rect l="0" t="0" r="0" b="0"/>
            <a:pathLst>
              <a:path w="750095" h="32693">
                <a:moveTo>
                  <a:pt x="0" y="4117"/>
                </a:moveTo>
                <a:lnTo>
                  <a:pt x="0" y="324"/>
                </a:lnTo>
                <a:lnTo>
                  <a:pt x="794" y="0"/>
                </a:lnTo>
                <a:lnTo>
                  <a:pt x="6497" y="2545"/>
                </a:lnTo>
                <a:lnTo>
                  <a:pt x="38077" y="11795"/>
                </a:lnTo>
                <a:lnTo>
                  <a:pt x="68552" y="20890"/>
                </a:lnTo>
                <a:lnTo>
                  <a:pt x="95806" y="24167"/>
                </a:lnTo>
                <a:lnTo>
                  <a:pt x="118781" y="27050"/>
                </a:lnTo>
                <a:lnTo>
                  <a:pt x="145660" y="30184"/>
                </a:lnTo>
                <a:lnTo>
                  <a:pt x="176128" y="31577"/>
                </a:lnTo>
                <a:lnTo>
                  <a:pt x="210306" y="30079"/>
                </a:lnTo>
                <a:lnTo>
                  <a:pt x="228310" y="28569"/>
                </a:lnTo>
                <a:lnTo>
                  <a:pt x="247457" y="26767"/>
                </a:lnTo>
                <a:lnTo>
                  <a:pt x="267365" y="24773"/>
                </a:lnTo>
                <a:lnTo>
                  <a:pt x="287781" y="22650"/>
                </a:lnTo>
                <a:lnTo>
                  <a:pt x="310123" y="20440"/>
                </a:lnTo>
                <a:lnTo>
                  <a:pt x="333749" y="18174"/>
                </a:lnTo>
                <a:lnTo>
                  <a:pt x="358230" y="15869"/>
                </a:lnTo>
                <a:lnTo>
                  <a:pt x="383283" y="14333"/>
                </a:lnTo>
                <a:lnTo>
                  <a:pt x="408716" y="13307"/>
                </a:lnTo>
                <a:lnTo>
                  <a:pt x="434402" y="12625"/>
                </a:lnTo>
                <a:lnTo>
                  <a:pt x="461052" y="12964"/>
                </a:lnTo>
                <a:lnTo>
                  <a:pt x="488343" y="13983"/>
                </a:lnTo>
                <a:lnTo>
                  <a:pt x="516062" y="15457"/>
                </a:lnTo>
                <a:lnTo>
                  <a:pt x="544860" y="17232"/>
                </a:lnTo>
                <a:lnTo>
                  <a:pt x="574378" y="19210"/>
                </a:lnTo>
                <a:lnTo>
                  <a:pt x="604375" y="21322"/>
                </a:lnTo>
                <a:lnTo>
                  <a:pt x="633898" y="23525"/>
                </a:lnTo>
                <a:lnTo>
                  <a:pt x="663105" y="25786"/>
                </a:lnTo>
                <a:lnTo>
                  <a:pt x="692101" y="28088"/>
                </a:lnTo>
                <a:lnTo>
                  <a:pt x="750094" y="3269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" name="SMARTInkShape-2254"/>
          <p:cNvSpPr/>
          <p:nvPr/>
        </p:nvSpPr>
        <p:spPr bwMode="auto">
          <a:xfrm>
            <a:off x="2357438" y="2993231"/>
            <a:ext cx="35719" cy="7145"/>
          </a:xfrm>
          <a:custGeom>
            <a:avLst/>
            <a:gdLst/>
            <a:ahLst/>
            <a:cxnLst/>
            <a:rect l="0" t="0" r="0" b="0"/>
            <a:pathLst>
              <a:path w="35719" h="7145">
                <a:moveTo>
                  <a:pt x="0" y="0"/>
                </a:moveTo>
                <a:lnTo>
                  <a:pt x="3792" y="0"/>
                </a:lnTo>
                <a:lnTo>
                  <a:pt x="35718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Meaning of A </a:t>
            </a:r>
            <a:r>
              <a:rPr lang="en-US" altLang="en-US" dirty="0" smtClean="0">
                <a:sym typeface="Wingdings" panose="05000000000000000000" pitchFamily="2" charset="2"/>
              </a:rPr>
              <a:t> X . YZ</a:t>
            </a:r>
            <a:endParaRPr lang="en-US" altLang="en-US" dirty="0"/>
          </a:p>
        </p:txBody>
      </p:sp>
      <p:sp>
        <p:nvSpPr>
          <p:cNvPr id="233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Just seen in the input a string derivable from X, and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Hope to see something derivable from YZ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 of Item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548687" cy="5224462"/>
          </a:xfrm>
        </p:spPr>
        <p:txBody>
          <a:bodyPr/>
          <a:lstStyle/>
          <a:p>
            <a:r>
              <a:rPr lang="en-US" dirty="0" smtClean="0"/>
              <a:t>Closure of Item Sets </a:t>
            </a:r>
          </a:p>
          <a:p>
            <a:pPr marL="0" indent="0"/>
            <a:r>
              <a:rPr lang="en-US" dirty="0" smtClean="0"/>
              <a:t>If I is a set of items for a grammar G , then CLOSURE(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) is the set of items constructed from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dirty="0" smtClean="0"/>
              <a:t>by the two rules: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Initially, add every item in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to CLOSURE(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). 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A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/>
              <a:t>B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β</a:t>
            </a:r>
            <a:r>
              <a:rPr lang="en-US" dirty="0" smtClean="0"/>
              <a:t> is in CLOSURE(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) and B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dirty="0" smtClean="0"/>
              <a:t> is a production, then add the item B </a:t>
            </a:r>
            <a:r>
              <a:rPr lang="en-US" dirty="0" smtClean="0">
                <a:sym typeface="Wingdings" panose="05000000000000000000" pitchFamily="2" charset="2"/>
              </a:rPr>
              <a:t>.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dirty="0" smtClean="0"/>
              <a:t> to CLOSURE( I ), if it is not already there. </a:t>
            </a:r>
          </a:p>
          <a:p>
            <a:pPr marL="0" indent="0"/>
            <a:r>
              <a:rPr lang="en-US" dirty="0" smtClean="0"/>
              <a:t>Apply this rule until no more new items can be added to CLOSURE( I ).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48600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sets of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 the grammar with new production S’ </a:t>
            </a:r>
            <a:r>
              <a:rPr lang="en-US" dirty="0" smtClean="0">
                <a:sym typeface="Wingdings" panose="05000000000000000000" pitchFamily="2" charset="2"/>
              </a:rPr>
              <a:t> S.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Then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sym typeface="Wingdings" panose="05000000000000000000" pitchFamily="2" charset="2"/>
              </a:rPr>
              <a:t> = closure (S’  .S)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Consider the F grammar for expressions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E E + T   |   T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  T * F   |   F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F  id  |  (  E 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4308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63" y="1295400"/>
            <a:ext cx="7951964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561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GoTo’s</a:t>
            </a:r>
            <a:r>
              <a:rPr lang="en-US" dirty="0" smtClean="0"/>
              <a:t>:   </a:t>
            </a:r>
            <a:r>
              <a:rPr lang="en-US" dirty="0" err="1" smtClean="0"/>
              <a:t>GoTo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 </a:t>
            </a:r>
            <a:r>
              <a:rPr lang="en-US" dirty="0" smtClean="0"/>
              <a:t>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624887" cy="5224462"/>
          </a:xfrm>
        </p:spPr>
        <p:txBody>
          <a:bodyPr/>
          <a:lstStyle/>
          <a:p>
            <a:r>
              <a:rPr lang="en-US" dirty="0" err="1" smtClean="0"/>
              <a:t>GoTo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/>
              <a:t>X) = closure ({ A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X .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}  </a:t>
            </a:r>
            <a:r>
              <a:rPr lang="en-US" dirty="0">
                <a:latin typeface="Helvetica" panose="020B0604020202020204" pitchFamily="34" charset="0"/>
                <a:ea typeface="Cambria Math" panose="02040503050406030204" pitchFamily="18" charset="0"/>
                <a:cs typeface="Helvetica" panose="020B0604020202020204" pitchFamily="34" charset="0"/>
              </a:rPr>
              <a:t>s</a:t>
            </a:r>
            <a:r>
              <a:rPr lang="en-US" dirty="0" smtClean="0">
                <a:latin typeface="Helvetica" panose="020B0604020202020204" pitchFamily="34" charset="0"/>
                <a:ea typeface="Cambria Math" panose="02040503050406030204" pitchFamily="18" charset="0"/>
                <a:cs typeface="Helvetica" panose="020B0604020202020204" pitchFamily="34" charset="0"/>
              </a:rPr>
              <a:t>uch that </a:t>
            </a:r>
            <a:r>
              <a:rPr lang="en-US" dirty="0" smtClean="0"/>
              <a:t>({ A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. X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} 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613510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4" y="1524000"/>
            <a:ext cx="9418912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037638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0"/>
            <a:ext cx="6267450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448955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01" y="1219200"/>
            <a:ext cx="8545099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45238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6800"/>
            <a:ext cx="9144000" cy="2626913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19200" y="1220788"/>
            <a:ext cx="7378700" cy="52244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15093"/>
            <a:ext cx="9144000" cy="966507"/>
          </a:xfrm>
          <a:prstGeom prst="rect">
            <a:avLst/>
          </a:prstGeom>
        </p:spPr>
      </p:pic>
      <p:grpSp>
        <p:nvGrpSpPr>
          <p:cNvPr id="30" name="SMARTInkShape-Group743"/>
          <p:cNvGrpSpPr/>
          <p:nvPr/>
        </p:nvGrpSpPr>
        <p:grpSpPr>
          <a:xfrm>
            <a:off x="4701446" y="2628900"/>
            <a:ext cx="849250" cy="734520"/>
            <a:chOff x="4701446" y="2628900"/>
            <a:chExt cx="849250" cy="734520"/>
          </a:xfrm>
        </p:grpSpPr>
        <p:sp>
          <p:nvSpPr>
            <p:cNvPr id="28" name="SMARTInkShape-2528"/>
            <p:cNvSpPr/>
            <p:nvPr/>
          </p:nvSpPr>
          <p:spPr bwMode="auto">
            <a:xfrm>
              <a:off x="4701446" y="2628900"/>
              <a:ext cx="427768" cy="334965"/>
            </a:xfrm>
            <a:custGeom>
              <a:avLst/>
              <a:gdLst/>
              <a:ahLst/>
              <a:cxnLst/>
              <a:rect l="0" t="0" r="0" b="0"/>
              <a:pathLst>
                <a:path w="427768" h="334965">
                  <a:moveTo>
                    <a:pt x="13429" y="200025"/>
                  </a:moveTo>
                  <a:lnTo>
                    <a:pt x="13429" y="203817"/>
                  </a:lnTo>
                  <a:lnTo>
                    <a:pt x="2038" y="238633"/>
                  </a:lnTo>
                  <a:lnTo>
                    <a:pt x="0" y="268967"/>
                  </a:lnTo>
                  <a:lnTo>
                    <a:pt x="189" y="301503"/>
                  </a:lnTo>
                  <a:lnTo>
                    <a:pt x="3047" y="318945"/>
                  </a:lnTo>
                  <a:lnTo>
                    <a:pt x="7301" y="325343"/>
                  </a:lnTo>
                  <a:lnTo>
                    <a:pt x="20495" y="334568"/>
                  </a:lnTo>
                  <a:lnTo>
                    <a:pt x="30046" y="334964"/>
                  </a:lnTo>
                  <a:lnTo>
                    <a:pt x="53358" y="329054"/>
                  </a:lnTo>
                  <a:lnTo>
                    <a:pt x="88060" y="310023"/>
                  </a:lnTo>
                  <a:lnTo>
                    <a:pt x="108427" y="297170"/>
                  </a:lnTo>
                  <a:lnTo>
                    <a:pt x="132323" y="279869"/>
                  </a:lnTo>
                  <a:lnTo>
                    <a:pt x="158573" y="259605"/>
                  </a:lnTo>
                  <a:lnTo>
                    <a:pt x="186392" y="237363"/>
                  </a:lnTo>
                  <a:lnTo>
                    <a:pt x="215255" y="212217"/>
                  </a:lnTo>
                  <a:lnTo>
                    <a:pt x="244818" y="185134"/>
                  </a:lnTo>
                  <a:lnTo>
                    <a:pt x="274844" y="156761"/>
                  </a:lnTo>
                  <a:lnTo>
                    <a:pt x="305181" y="126732"/>
                  </a:lnTo>
                  <a:lnTo>
                    <a:pt x="335724" y="95601"/>
                  </a:lnTo>
                  <a:lnTo>
                    <a:pt x="366405" y="63734"/>
                  </a:lnTo>
                  <a:lnTo>
                    <a:pt x="4277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529"/>
            <p:cNvSpPr/>
            <p:nvPr/>
          </p:nvSpPr>
          <p:spPr bwMode="auto">
            <a:xfrm>
              <a:off x="4866181" y="2828925"/>
              <a:ext cx="684515" cy="534495"/>
            </a:xfrm>
            <a:custGeom>
              <a:avLst/>
              <a:gdLst/>
              <a:ahLst/>
              <a:cxnLst/>
              <a:rect l="0" t="0" r="0" b="0"/>
              <a:pathLst>
                <a:path w="684515" h="534495">
                  <a:moveTo>
                    <a:pt x="12999" y="521494"/>
                  </a:moveTo>
                  <a:lnTo>
                    <a:pt x="0" y="534494"/>
                  </a:lnTo>
                  <a:lnTo>
                    <a:pt x="21849" y="524023"/>
                  </a:lnTo>
                  <a:lnTo>
                    <a:pt x="53974" y="501715"/>
                  </a:lnTo>
                  <a:lnTo>
                    <a:pt x="73654" y="486877"/>
                  </a:lnTo>
                  <a:lnTo>
                    <a:pt x="101061" y="466666"/>
                  </a:lnTo>
                  <a:lnTo>
                    <a:pt x="133620" y="442873"/>
                  </a:lnTo>
                  <a:lnTo>
                    <a:pt x="169613" y="416692"/>
                  </a:lnTo>
                  <a:lnTo>
                    <a:pt x="211071" y="386539"/>
                  </a:lnTo>
                  <a:lnTo>
                    <a:pt x="256173" y="353736"/>
                  </a:lnTo>
                  <a:lnTo>
                    <a:pt x="303703" y="319168"/>
                  </a:lnTo>
                  <a:lnTo>
                    <a:pt x="352852" y="281835"/>
                  </a:lnTo>
                  <a:lnTo>
                    <a:pt x="403080" y="242658"/>
                  </a:lnTo>
                  <a:lnTo>
                    <a:pt x="454028" y="202254"/>
                  </a:lnTo>
                  <a:lnTo>
                    <a:pt x="502281" y="161823"/>
                  </a:lnTo>
                  <a:lnTo>
                    <a:pt x="548738" y="121376"/>
                  </a:lnTo>
                  <a:lnTo>
                    <a:pt x="593996" y="80917"/>
                  </a:lnTo>
                  <a:lnTo>
                    <a:pt x="624168" y="53945"/>
                  </a:lnTo>
                  <a:lnTo>
                    <a:pt x="68451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1" name="SMARTInkShape-2530"/>
          <p:cNvSpPr/>
          <p:nvPr/>
        </p:nvSpPr>
        <p:spPr bwMode="auto">
          <a:xfrm>
            <a:off x="2007688" y="4379119"/>
            <a:ext cx="442619" cy="392587"/>
          </a:xfrm>
          <a:custGeom>
            <a:avLst/>
            <a:gdLst/>
            <a:ahLst/>
            <a:cxnLst/>
            <a:rect l="0" t="0" r="0" b="0"/>
            <a:pathLst>
              <a:path w="442619" h="392587">
                <a:moveTo>
                  <a:pt x="6850" y="378619"/>
                </a:moveTo>
                <a:lnTo>
                  <a:pt x="6850" y="382411"/>
                </a:lnTo>
                <a:lnTo>
                  <a:pt x="6056" y="383528"/>
                </a:lnTo>
                <a:lnTo>
                  <a:pt x="4733" y="384273"/>
                </a:lnTo>
                <a:lnTo>
                  <a:pt x="3057" y="384769"/>
                </a:lnTo>
                <a:lnTo>
                  <a:pt x="1940" y="385894"/>
                </a:lnTo>
                <a:lnTo>
                  <a:pt x="0" y="391826"/>
                </a:lnTo>
                <a:lnTo>
                  <a:pt x="696" y="392186"/>
                </a:lnTo>
                <a:lnTo>
                  <a:pt x="3585" y="392586"/>
                </a:lnTo>
                <a:lnTo>
                  <a:pt x="17259" y="385226"/>
                </a:lnTo>
                <a:lnTo>
                  <a:pt x="47769" y="357822"/>
                </a:lnTo>
                <a:lnTo>
                  <a:pt x="81921" y="328630"/>
                </a:lnTo>
                <a:lnTo>
                  <a:pt x="102141" y="311955"/>
                </a:lnTo>
                <a:lnTo>
                  <a:pt x="126734" y="291314"/>
                </a:lnTo>
                <a:lnTo>
                  <a:pt x="154241" y="268028"/>
                </a:lnTo>
                <a:lnTo>
                  <a:pt x="183692" y="242979"/>
                </a:lnTo>
                <a:lnTo>
                  <a:pt x="214438" y="215961"/>
                </a:lnTo>
                <a:lnTo>
                  <a:pt x="246048" y="187630"/>
                </a:lnTo>
                <a:lnTo>
                  <a:pt x="278234" y="158424"/>
                </a:lnTo>
                <a:lnTo>
                  <a:pt x="310804" y="127841"/>
                </a:lnTo>
                <a:lnTo>
                  <a:pt x="343629" y="96340"/>
                </a:lnTo>
                <a:lnTo>
                  <a:pt x="376626" y="64226"/>
                </a:lnTo>
                <a:lnTo>
                  <a:pt x="398623" y="42817"/>
                </a:lnTo>
                <a:lnTo>
                  <a:pt x="44261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8" name="SMARTInkShape-Group745"/>
          <p:cNvGrpSpPr/>
          <p:nvPr/>
        </p:nvGrpSpPr>
        <p:grpSpPr>
          <a:xfrm>
            <a:off x="4480124" y="4772884"/>
            <a:ext cx="2935090" cy="1460387"/>
            <a:chOff x="4480124" y="4772884"/>
            <a:chExt cx="2935090" cy="1460387"/>
          </a:xfrm>
        </p:grpSpPr>
        <p:sp>
          <p:nvSpPr>
            <p:cNvPr id="32" name="SMARTInkShape-2531"/>
            <p:cNvSpPr/>
            <p:nvPr/>
          </p:nvSpPr>
          <p:spPr bwMode="auto">
            <a:xfrm>
              <a:off x="5666818" y="4772884"/>
              <a:ext cx="241063" cy="556932"/>
            </a:xfrm>
            <a:custGeom>
              <a:avLst/>
              <a:gdLst/>
              <a:ahLst/>
              <a:cxnLst/>
              <a:rect l="0" t="0" r="0" b="0"/>
              <a:pathLst>
                <a:path w="241063" h="556932">
                  <a:moveTo>
                    <a:pt x="76757" y="263461"/>
                  </a:moveTo>
                  <a:lnTo>
                    <a:pt x="72965" y="263461"/>
                  </a:lnTo>
                  <a:lnTo>
                    <a:pt x="68986" y="261343"/>
                  </a:lnTo>
                  <a:lnTo>
                    <a:pt x="66814" y="259668"/>
                  </a:lnTo>
                  <a:lnTo>
                    <a:pt x="63778" y="259344"/>
                  </a:lnTo>
                  <a:lnTo>
                    <a:pt x="56171" y="261103"/>
                  </a:lnTo>
                  <a:lnTo>
                    <a:pt x="42965" y="270345"/>
                  </a:lnTo>
                  <a:lnTo>
                    <a:pt x="28997" y="290724"/>
                  </a:lnTo>
                  <a:lnTo>
                    <a:pt x="14805" y="324455"/>
                  </a:lnTo>
                  <a:lnTo>
                    <a:pt x="7419" y="353011"/>
                  </a:lnTo>
                  <a:lnTo>
                    <a:pt x="2284" y="384223"/>
                  </a:lnTo>
                  <a:lnTo>
                    <a:pt x="0" y="416616"/>
                  </a:lnTo>
                  <a:lnTo>
                    <a:pt x="1104" y="449533"/>
                  </a:lnTo>
                  <a:lnTo>
                    <a:pt x="4240" y="480303"/>
                  </a:lnTo>
                  <a:lnTo>
                    <a:pt x="11262" y="515476"/>
                  </a:lnTo>
                  <a:lnTo>
                    <a:pt x="18808" y="536069"/>
                  </a:lnTo>
                  <a:lnTo>
                    <a:pt x="29571" y="549455"/>
                  </a:lnTo>
                  <a:lnTo>
                    <a:pt x="35775" y="554136"/>
                  </a:lnTo>
                  <a:lnTo>
                    <a:pt x="41498" y="556462"/>
                  </a:lnTo>
                  <a:lnTo>
                    <a:pt x="52090" y="556931"/>
                  </a:lnTo>
                  <a:lnTo>
                    <a:pt x="62090" y="552377"/>
                  </a:lnTo>
                  <a:lnTo>
                    <a:pt x="66979" y="548940"/>
                  </a:lnTo>
                  <a:lnTo>
                    <a:pt x="81444" y="525141"/>
                  </a:lnTo>
                  <a:lnTo>
                    <a:pt x="88895" y="499883"/>
                  </a:lnTo>
                  <a:lnTo>
                    <a:pt x="95645" y="469343"/>
                  </a:lnTo>
                  <a:lnTo>
                    <a:pt x="103938" y="434604"/>
                  </a:lnTo>
                  <a:lnTo>
                    <a:pt x="106784" y="414861"/>
                  </a:lnTo>
                  <a:lnTo>
                    <a:pt x="108681" y="393763"/>
                  </a:lnTo>
                  <a:lnTo>
                    <a:pt x="109946" y="371760"/>
                  </a:lnTo>
                  <a:lnTo>
                    <a:pt x="109996" y="348360"/>
                  </a:lnTo>
                  <a:lnTo>
                    <a:pt x="109235" y="324029"/>
                  </a:lnTo>
                  <a:lnTo>
                    <a:pt x="107934" y="299076"/>
                  </a:lnTo>
                  <a:lnTo>
                    <a:pt x="106273" y="272917"/>
                  </a:lnTo>
                  <a:lnTo>
                    <a:pt x="104372" y="245952"/>
                  </a:lnTo>
                  <a:lnTo>
                    <a:pt x="102310" y="218450"/>
                  </a:lnTo>
                  <a:lnTo>
                    <a:pt x="99349" y="191384"/>
                  </a:lnTo>
                  <a:lnTo>
                    <a:pt x="95787" y="164609"/>
                  </a:lnTo>
                  <a:lnTo>
                    <a:pt x="91825" y="138029"/>
                  </a:lnTo>
                  <a:lnTo>
                    <a:pt x="87596" y="113163"/>
                  </a:lnTo>
                  <a:lnTo>
                    <a:pt x="83189" y="89444"/>
                  </a:lnTo>
                  <a:lnTo>
                    <a:pt x="78664" y="66487"/>
                  </a:lnTo>
                  <a:lnTo>
                    <a:pt x="69402" y="32512"/>
                  </a:lnTo>
                  <a:lnTo>
                    <a:pt x="57380" y="4002"/>
                  </a:lnTo>
                  <a:lnTo>
                    <a:pt x="54314" y="0"/>
                  </a:lnTo>
                  <a:lnTo>
                    <a:pt x="50683" y="508"/>
                  </a:lnTo>
                  <a:lnTo>
                    <a:pt x="42414" y="9538"/>
                  </a:lnTo>
                  <a:lnTo>
                    <a:pt x="35564" y="32601"/>
                  </a:lnTo>
                  <a:lnTo>
                    <a:pt x="29874" y="65606"/>
                  </a:lnTo>
                  <a:lnTo>
                    <a:pt x="27245" y="85520"/>
                  </a:lnTo>
                  <a:lnTo>
                    <a:pt x="24699" y="106733"/>
                  </a:lnTo>
                  <a:lnTo>
                    <a:pt x="23796" y="129607"/>
                  </a:lnTo>
                  <a:lnTo>
                    <a:pt x="23987" y="153587"/>
                  </a:lnTo>
                  <a:lnTo>
                    <a:pt x="24908" y="178305"/>
                  </a:lnTo>
                  <a:lnTo>
                    <a:pt x="27110" y="201927"/>
                  </a:lnTo>
                  <a:lnTo>
                    <a:pt x="30165" y="224819"/>
                  </a:lnTo>
                  <a:lnTo>
                    <a:pt x="33790" y="247225"/>
                  </a:lnTo>
                  <a:lnTo>
                    <a:pt x="38586" y="268511"/>
                  </a:lnTo>
                  <a:lnTo>
                    <a:pt x="44167" y="289052"/>
                  </a:lnTo>
                  <a:lnTo>
                    <a:pt x="50268" y="309096"/>
                  </a:lnTo>
                  <a:lnTo>
                    <a:pt x="65513" y="344068"/>
                  </a:lnTo>
                  <a:lnTo>
                    <a:pt x="82872" y="373898"/>
                  </a:lnTo>
                  <a:lnTo>
                    <a:pt x="110495" y="407748"/>
                  </a:lnTo>
                  <a:lnTo>
                    <a:pt x="146157" y="436688"/>
                  </a:lnTo>
                  <a:lnTo>
                    <a:pt x="153980" y="440857"/>
                  </a:lnTo>
                  <a:lnTo>
                    <a:pt x="171139" y="443374"/>
                  </a:lnTo>
                  <a:lnTo>
                    <a:pt x="204232" y="438522"/>
                  </a:lnTo>
                  <a:lnTo>
                    <a:pt x="241062" y="4206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2532"/>
            <p:cNvSpPr/>
            <p:nvPr/>
          </p:nvSpPr>
          <p:spPr bwMode="auto">
            <a:xfrm>
              <a:off x="5700713" y="4936625"/>
              <a:ext cx="565308" cy="578351"/>
            </a:xfrm>
            <a:custGeom>
              <a:avLst/>
              <a:gdLst/>
              <a:ahLst/>
              <a:cxnLst/>
              <a:rect l="0" t="0" r="0" b="0"/>
              <a:pathLst>
                <a:path w="565308" h="578351">
                  <a:moveTo>
                    <a:pt x="164307" y="56855"/>
                  </a:moveTo>
                  <a:lnTo>
                    <a:pt x="154363" y="84327"/>
                  </a:lnTo>
                  <a:lnTo>
                    <a:pt x="151305" y="117912"/>
                  </a:lnTo>
                  <a:lnTo>
                    <a:pt x="150590" y="144317"/>
                  </a:lnTo>
                  <a:lnTo>
                    <a:pt x="151066" y="171928"/>
                  </a:lnTo>
                  <a:lnTo>
                    <a:pt x="153924" y="200074"/>
                  </a:lnTo>
                  <a:lnTo>
                    <a:pt x="156203" y="235110"/>
                  </a:lnTo>
                  <a:lnTo>
                    <a:pt x="164463" y="261808"/>
                  </a:lnTo>
                  <a:lnTo>
                    <a:pt x="172578" y="273093"/>
                  </a:lnTo>
                  <a:lnTo>
                    <a:pt x="180682" y="279962"/>
                  </a:lnTo>
                  <a:lnTo>
                    <a:pt x="186930" y="283015"/>
                  </a:lnTo>
                  <a:lnTo>
                    <a:pt x="190501" y="282241"/>
                  </a:lnTo>
                  <a:lnTo>
                    <a:pt x="198702" y="277148"/>
                  </a:lnTo>
                  <a:lnTo>
                    <a:pt x="212245" y="261564"/>
                  </a:lnTo>
                  <a:lnTo>
                    <a:pt x="222519" y="230488"/>
                  </a:lnTo>
                  <a:lnTo>
                    <a:pt x="225897" y="204669"/>
                  </a:lnTo>
                  <a:lnTo>
                    <a:pt x="228192" y="177320"/>
                  </a:lnTo>
                  <a:lnTo>
                    <a:pt x="231858" y="149289"/>
                  </a:lnTo>
                  <a:lnTo>
                    <a:pt x="234017" y="118840"/>
                  </a:lnTo>
                  <a:lnTo>
                    <a:pt x="235770" y="89167"/>
                  </a:lnTo>
                  <a:lnTo>
                    <a:pt x="240426" y="56199"/>
                  </a:lnTo>
                  <a:lnTo>
                    <a:pt x="241793" y="41748"/>
                  </a:lnTo>
                  <a:lnTo>
                    <a:pt x="242951" y="38846"/>
                  </a:lnTo>
                  <a:lnTo>
                    <a:pt x="244518" y="38500"/>
                  </a:lnTo>
                  <a:lnTo>
                    <a:pt x="246355" y="39856"/>
                  </a:lnTo>
                  <a:lnTo>
                    <a:pt x="250098" y="70549"/>
                  </a:lnTo>
                  <a:lnTo>
                    <a:pt x="255520" y="104129"/>
                  </a:lnTo>
                  <a:lnTo>
                    <a:pt x="259878" y="130253"/>
                  </a:lnTo>
                  <a:lnTo>
                    <a:pt x="264462" y="155623"/>
                  </a:lnTo>
                  <a:lnTo>
                    <a:pt x="273621" y="190102"/>
                  </a:lnTo>
                  <a:lnTo>
                    <a:pt x="284272" y="218309"/>
                  </a:lnTo>
                  <a:lnTo>
                    <a:pt x="290648" y="232594"/>
                  </a:lnTo>
                  <a:lnTo>
                    <a:pt x="298775" y="241589"/>
                  </a:lnTo>
                  <a:lnTo>
                    <a:pt x="302371" y="243512"/>
                  </a:lnTo>
                  <a:lnTo>
                    <a:pt x="305561" y="243999"/>
                  </a:lnTo>
                  <a:lnTo>
                    <a:pt x="308482" y="243531"/>
                  </a:lnTo>
                  <a:lnTo>
                    <a:pt x="313845" y="238777"/>
                  </a:lnTo>
                  <a:lnTo>
                    <a:pt x="318874" y="229784"/>
                  </a:lnTo>
                  <a:lnTo>
                    <a:pt x="326167" y="205284"/>
                  </a:lnTo>
                  <a:lnTo>
                    <a:pt x="330965" y="181562"/>
                  </a:lnTo>
                  <a:lnTo>
                    <a:pt x="333626" y="155142"/>
                  </a:lnTo>
                  <a:lnTo>
                    <a:pt x="335603" y="127527"/>
                  </a:lnTo>
                  <a:lnTo>
                    <a:pt x="339128" y="99378"/>
                  </a:lnTo>
                  <a:lnTo>
                    <a:pt x="341223" y="73110"/>
                  </a:lnTo>
                  <a:lnTo>
                    <a:pt x="342403" y="42358"/>
                  </a:lnTo>
                  <a:lnTo>
                    <a:pt x="342801" y="29122"/>
                  </a:lnTo>
                  <a:lnTo>
                    <a:pt x="345003" y="55938"/>
                  </a:lnTo>
                  <a:lnTo>
                    <a:pt x="350666" y="87276"/>
                  </a:lnTo>
                  <a:lnTo>
                    <a:pt x="357371" y="119580"/>
                  </a:lnTo>
                  <a:lnTo>
                    <a:pt x="366748" y="155147"/>
                  </a:lnTo>
                  <a:lnTo>
                    <a:pt x="373608" y="166158"/>
                  </a:lnTo>
                  <a:lnTo>
                    <a:pt x="381154" y="172903"/>
                  </a:lnTo>
                  <a:lnTo>
                    <a:pt x="387153" y="175901"/>
                  </a:lnTo>
                  <a:lnTo>
                    <a:pt x="390658" y="175113"/>
                  </a:lnTo>
                  <a:lnTo>
                    <a:pt x="398786" y="170004"/>
                  </a:lnTo>
                  <a:lnTo>
                    <a:pt x="405573" y="160326"/>
                  </a:lnTo>
                  <a:lnTo>
                    <a:pt x="416398" y="127125"/>
                  </a:lnTo>
                  <a:lnTo>
                    <a:pt x="419222" y="103168"/>
                  </a:lnTo>
                  <a:lnTo>
                    <a:pt x="420477" y="76645"/>
                  </a:lnTo>
                  <a:lnTo>
                    <a:pt x="421033" y="48982"/>
                  </a:lnTo>
                  <a:lnTo>
                    <a:pt x="421347" y="18011"/>
                  </a:lnTo>
                  <a:lnTo>
                    <a:pt x="421440" y="1338"/>
                  </a:lnTo>
                  <a:lnTo>
                    <a:pt x="422248" y="0"/>
                  </a:lnTo>
                  <a:lnTo>
                    <a:pt x="423580" y="696"/>
                  </a:lnTo>
                  <a:lnTo>
                    <a:pt x="425261" y="2747"/>
                  </a:lnTo>
                  <a:lnTo>
                    <a:pt x="434457" y="36144"/>
                  </a:lnTo>
                  <a:lnTo>
                    <a:pt x="442065" y="63790"/>
                  </a:lnTo>
                  <a:lnTo>
                    <a:pt x="452854" y="94599"/>
                  </a:lnTo>
                  <a:lnTo>
                    <a:pt x="466381" y="127605"/>
                  </a:lnTo>
                  <a:lnTo>
                    <a:pt x="474433" y="145297"/>
                  </a:lnTo>
                  <a:lnTo>
                    <a:pt x="491052" y="180301"/>
                  </a:lnTo>
                  <a:lnTo>
                    <a:pt x="506377" y="211733"/>
                  </a:lnTo>
                  <a:lnTo>
                    <a:pt x="523241" y="239461"/>
                  </a:lnTo>
                  <a:lnTo>
                    <a:pt x="539733" y="264220"/>
                  </a:lnTo>
                  <a:lnTo>
                    <a:pt x="557148" y="295215"/>
                  </a:lnTo>
                  <a:lnTo>
                    <a:pt x="564592" y="312019"/>
                  </a:lnTo>
                  <a:lnTo>
                    <a:pt x="565307" y="318246"/>
                  </a:lnTo>
                  <a:lnTo>
                    <a:pt x="564196" y="323190"/>
                  </a:lnTo>
                  <a:lnTo>
                    <a:pt x="557934" y="331596"/>
                  </a:lnTo>
                  <a:lnTo>
                    <a:pt x="547214" y="340623"/>
                  </a:lnTo>
                  <a:lnTo>
                    <a:pt x="512622" y="350838"/>
                  </a:lnTo>
                  <a:lnTo>
                    <a:pt x="482890" y="360552"/>
                  </a:lnTo>
                  <a:lnTo>
                    <a:pt x="449567" y="372808"/>
                  </a:lnTo>
                  <a:lnTo>
                    <a:pt x="430680" y="379409"/>
                  </a:lnTo>
                  <a:lnTo>
                    <a:pt x="410945" y="386191"/>
                  </a:lnTo>
                  <a:lnTo>
                    <a:pt x="389851" y="393888"/>
                  </a:lnTo>
                  <a:lnTo>
                    <a:pt x="367850" y="402194"/>
                  </a:lnTo>
                  <a:lnTo>
                    <a:pt x="345246" y="410908"/>
                  </a:lnTo>
                  <a:lnTo>
                    <a:pt x="322239" y="420684"/>
                  </a:lnTo>
                  <a:lnTo>
                    <a:pt x="298963" y="431170"/>
                  </a:lnTo>
                  <a:lnTo>
                    <a:pt x="275507" y="442130"/>
                  </a:lnTo>
                  <a:lnTo>
                    <a:pt x="251935" y="453405"/>
                  </a:lnTo>
                  <a:lnTo>
                    <a:pt x="228282" y="464891"/>
                  </a:lnTo>
                  <a:lnTo>
                    <a:pt x="204575" y="476517"/>
                  </a:lnTo>
                  <a:lnTo>
                    <a:pt x="180039" y="489030"/>
                  </a:lnTo>
                  <a:lnTo>
                    <a:pt x="154951" y="502134"/>
                  </a:lnTo>
                  <a:lnTo>
                    <a:pt x="129494" y="515634"/>
                  </a:lnTo>
                  <a:lnTo>
                    <a:pt x="103792" y="528601"/>
                  </a:lnTo>
                  <a:lnTo>
                    <a:pt x="77926" y="541216"/>
                  </a:lnTo>
                  <a:lnTo>
                    <a:pt x="51951" y="553593"/>
                  </a:lnTo>
                  <a:lnTo>
                    <a:pt x="0" y="5783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2533"/>
            <p:cNvSpPr/>
            <p:nvPr/>
          </p:nvSpPr>
          <p:spPr bwMode="auto">
            <a:xfrm>
              <a:off x="4480124" y="5057775"/>
              <a:ext cx="2935090" cy="1175496"/>
            </a:xfrm>
            <a:custGeom>
              <a:avLst/>
              <a:gdLst/>
              <a:ahLst/>
              <a:cxnLst/>
              <a:rect l="0" t="0" r="0" b="0"/>
              <a:pathLst>
                <a:path w="2935090" h="1175496">
                  <a:moveTo>
                    <a:pt x="6151" y="1164430"/>
                  </a:moveTo>
                  <a:lnTo>
                    <a:pt x="6151" y="1168223"/>
                  </a:lnTo>
                  <a:lnTo>
                    <a:pt x="5357" y="1169341"/>
                  </a:lnTo>
                  <a:lnTo>
                    <a:pt x="4034" y="1170086"/>
                  </a:lnTo>
                  <a:lnTo>
                    <a:pt x="2359" y="1170582"/>
                  </a:lnTo>
                  <a:lnTo>
                    <a:pt x="1242" y="1171707"/>
                  </a:lnTo>
                  <a:lnTo>
                    <a:pt x="0" y="1175073"/>
                  </a:lnTo>
                  <a:lnTo>
                    <a:pt x="2050" y="1175495"/>
                  </a:lnTo>
                  <a:lnTo>
                    <a:pt x="17107" y="1171502"/>
                  </a:lnTo>
                  <a:lnTo>
                    <a:pt x="43705" y="1159030"/>
                  </a:lnTo>
                  <a:lnTo>
                    <a:pt x="70731" y="1144303"/>
                  </a:lnTo>
                  <a:lnTo>
                    <a:pt x="105497" y="1122942"/>
                  </a:lnTo>
                  <a:lnTo>
                    <a:pt x="124769" y="1110578"/>
                  </a:lnTo>
                  <a:lnTo>
                    <a:pt x="146349" y="1095985"/>
                  </a:lnTo>
                  <a:lnTo>
                    <a:pt x="169466" y="1079907"/>
                  </a:lnTo>
                  <a:lnTo>
                    <a:pt x="193609" y="1062838"/>
                  </a:lnTo>
                  <a:lnTo>
                    <a:pt x="220817" y="1044315"/>
                  </a:lnTo>
                  <a:lnTo>
                    <a:pt x="250068" y="1024822"/>
                  </a:lnTo>
                  <a:lnTo>
                    <a:pt x="280681" y="1004684"/>
                  </a:lnTo>
                  <a:lnTo>
                    <a:pt x="315377" y="982527"/>
                  </a:lnTo>
                  <a:lnTo>
                    <a:pt x="352795" y="959024"/>
                  </a:lnTo>
                  <a:lnTo>
                    <a:pt x="392029" y="934624"/>
                  </a:lnTo>
                  <a:lnTo>
                    <a:pt x="434059" y="909627"/>
                  </a:lnTo>
                  <a:lnTo>
                    <a:pt x="477954" y="884231"/>
                  </a:lnTo>
                  <a:lnTo>
                    <a:pt x="523093" y="858568"/>
                  </a:lnTo>
                  <a:lnTo>
                    <a:pt x="571441" y="831141"/>
                  </a:lnTo>
                  <a:lnTo>
                    <a:pt x="621930" y="802538"/>
                  </a:lnTo>
                  <a:lnTo>
                    <a:pt x="673845" y="773150"/>
                  </a:lnTo>
                  <a:lnTo>
                    <a:pt x="729887" y="743240"/>
                  </a:lnTo>
                  <a:lnTo>
                    <a:pt x="788679" y="712981"/>
                  </a:lnTo>
                  <a:lnTo>
                    <a:pt x="849305" y="682489"/>
                  </a:lnTo>
                  <a:lnTo>
                    <a:pt x="912741" y="651049"/>
                  </a:lnTo>
                  <a:lnTo>
                    <a:pt x="978051" y="618977"/>
                  </a:lnTo>
                  <a:lnTo>
                    <a:pt x="1044609" y="586482"/>
                  </a:lnTo>
                  <a:lnTo>
                    <a:pt x="1114382" y="554500"/>
                  </a:lnTo>
                  <a:lnTo>
                    <a:pt x="1186296" y="522860"/>
                  </a:lnTo>
                  <a:lnTo>
                    <a:pt x="1259640" y="491449"/>
                  </a:lnTo>
                  <a:lnTo>
                    <a:pt x="1333935" y="459394"/>
                  </a:lnTo>
                  <a:lnTo>
                    <a:pt x="1408865" y="426913"/>
                  </a:lnTo>
                  <a:lnTo>
                    <a:pt x="1484219" y="394146"/>
                  </a:lnTo>
                  <a:lnTo>
                    <a:pt x="1560648" y="362777"/>
                  </a:lnTo>
                  <a:lnTo>
                    <a:pt x="1637795" y="332339"/>
                  </a:lnTo>
                  <a:lnTo>
                    <a:pt x="1715420" y="302522"/>
                  </a:lnTo>
                  <a:lnTo>
                    <a:pt x="1792570" y="273912"/>
                  </a:lnTo>
                  <a:lnTo>
                    <a:pt x="1869403" y="246107"/>
                  </a:lnTo>
                  <a:lnTo>
                    <a:pt x="1946026" y="218841"/>
                  </a:lnTo>
                  <a:lnTo>
                    <a:pt x="2020919" y="194313"/>
                  </a:lnTo>
                  <a:lnTo>
                    <a:pt x="2094662" y="171610"/>
                  </a:lnTo>
                  <a:lnTo>
                    <a:pt x="2167635" y="150126"/>
                  </a:lnTo>
                  <a:lnTo>
                    <a:pt x="2238509" y="131040"/>
                  </a:lnTo>
                  <a:lnTo>
                    <a:pt x="2307983" y="113554"/>
                  </a:lnTo>
                  <a:lnTo>
                    <a:pt x="2376525" y="97134"/>
                  </a:lnTo>
                  <a:lnTo>
                    <a:pt x="2441269" y="82217"/>
                  </a:lnTo>
                  <a:lnTo>
                    <a:pt x="2503482" y="68306"/>
                  </a:lnTo>
                  <a:lnTo>
                    <a:pt x="2564006" y="55063"/>
                  </a:lnTo>
                  <a:lnTo>
                    <a:pt x="2619438" y="44645"/>
                  </a:lnTo>
                  <a:lnTo>
                    <a:pt x="2671474" y="36113"/>
                  </a:lnTo>
                  <a:lnTo>
                    <a:pt x="2721245" y="28839"/>
                  </a:lnTo>
                  <a:lnTo>
                    <a:pt x="2767126" y="22400"/>
                  </a:lnTo>
                  <a:lnTo>
                    <a:pt x="2810414" y="16521"/>
                  </a:lnTo>
                  <a:lnTo>
                    <a:pt x="2851972" y="11014"/>
                  </a:lnTo>
                  <a:lnTo>
                    <a:pt x="2879677" y="7343"/>
                  </a:lnTo>
                  <a:lnTo>
                    <a:pt x="293508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2534"/>
            <p:cNvSpPr/>
            <p:nvPr/>
          </p:nvSpPr>
          <p:spPr bwMode="auto">
            <a:xfrm>
              <a:off x="5107780" y="5150645"/>
              <a:ext cx="314326" cy="302877"/>
            </a:xfrm>
            <a:custGeom>
              <a:avLst/>
              <a:gdLst/>
              <a:ahLst/>
              <a:cxnLst/>
              <a:rect l="0" t="0" r="0" b="0"/>
              <a:pathLst>
                <a:path w="314326" h="302877">
                  <a:moveTo>
                    <a:pt x="0" y="0"/>
                  </a:moveTo>
                  <a:lnTo>
                    <a:pt x="3793" y="34319"/>
                  </a:lnTo>
                  <a:lnTo>
                    <a:pt x="13736" y="64319"/>
                  </a:lnTo>
                  <a:lnTo>
                    <a:pt x="20129" y="88911"/>
                  </a:lnTo>
                  <a:lnTo>
                    <a:pt x="25615" y="115715"/>
                  </a:lnTo>
                  <a:lnTo>
                    <a:pt x="30700" y="143503"/>
                  </a:lnTo>
                  <a:lnTo>
                    <a:pt x="37721" y="171729"/>
                  </a:lnTo>
                  <a:lnTo>
                    <a:pt x="46135" y="200148"/>
                  </a:lnTo>
                  <a:lnTo>
                    <a:pt x="55165" y="228654"/>
                  </a:lnTo>
                  <a:lnTo>
                    <a:pt x="65382" y="263893"/>
                  </a:lnTo>
                  <a:lnTo>
                    <a:pt x="75152" y="290457"/>
                  </a:lnTo>
                  <a:lnTo>
                    <a:pt x="76295" y="292062"/>
                  </a:lnTo>
                  <a:lnTo>
                    <a:pt x="77058" y="292339"/>
                  </a:lnTo>
                  <a:lnTo>
                    <a:pt x="80021" y="290530"/>
                  </a:lnTo>
                  <a:lnTo>
                    <a:pt x="81923" y="288936"/>
                  </a:lnTo>
                  <a:lnTo>
                    <a:pt x="84600" y="271524"/>
                  </a:lnTo>
                  <a:lnTo>
                    <a:pt x="85393" y="238671"/>
                  </a:lnTo>
                  <a:lnTo>
                    <a:pt x="85578" y="212438"/>
                  </a:lnTo>
                  <a:lnTo>
                    <a:pt x="86454" y="184110"/>
                  </a:lnTo>
                  <a:lnTo>
                    <a:pt x="89490" y="152999"/>
                  </a:lnTo>
                  <a:lnTo>
                    <a:pt x="91367" y="124884"/>
                  </a:lnTo>
                  <a:lnTo>
                    <a:pt x="92425" y="93094"/>
                  </a:lnTo>
                  <a:lnTo>
                    <a:pt x="92573" y="85874"/>
                  </a:lnTo>
                  <a:lnTo>
                    <a:pt x="94259" y="82649"/>
                  </a:lnTo>
                  <a:lnTo>
                    <a:pt x="96971" y="82086"/>
                  </a:lnTo>
                  <a:lnTo>
                    <a:pt x="100366" y="83299"/>
                  </a:lnTo>
                  <a:lnTo>
                    <a:pt x="106256" y="93113"/>
                  </a:lnTo>
                  <a:lnTo>
                    <a:pt x="118267" y="120722"/>
                  </a:lnTo>
                  <a:lnTo>
                    <a:pt x="130351" y="146522"/>
                  </a:lnTo>
                  <a:lnTo>
                    <a:pt x="143660" y="176510"/>
                  </a:lnTo>
                  <a:lnTo>
                    <a:pt x="159629" y="208359"/>
                  </a:lnTo>
                  <a:lnTo>
                    <a:pt x="177309" y="239447"/>
                  </a:lnTo>
                  <a:lnTo>
                    <a:pt x="195751" y="266493"/>
                  </a:lnTo>
                  <a:lnTo>
                    <a:pt x="223983" y="292655"/>
                  </a:lnTo>
                  <a:lnTo>
                    <a:pt x="242953" y="300725"/>
                  </a:lnTo>
                  <a:lnTo>
                    <a:pt x="252456" y="302876"/>
                  </a:lnTo>
                  <a:lnTo>
                    <a:pt x="269365" y="301034"/>
                  </a:lnTo>
                  <a:lnTo>
                    <a:pt x="277209" y="298320"/>
                  </a:lnTo>
                  <a:lnTo>
                    <a:pt x="290157" y="286838"/>
                  </a:lnTo>
                  <a:lnTo>
                    <a:pt x="295832" y="279331"/>
                  </a:lnTo>
                  <a:lnTo>
                    <a:pt x="304254" y="256174"/>
                  </a:lnTo>
                  <a:lnTo>
                    <a:pt x="314325" y="2143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2535"/>
            <p:cNvSpPr/>
            <p:nvPr/>
          </p:nvSpPr>
          <p:spPr bwMode="auto">
            <a:xfrm>
              <a:off x="4629150" y="4996852"/>
              <a:ext cx="441307" cy="562715"/>
            </a:xfrm>
            <a:custGeom>
              <a:avLst/>
              <a:gdLst/>
              <a:ahLst/>
              <a:cxnLst/>
              <a:rect l="0" t="0" r="0" b="0"/>
              <a:pathLst>
                <a:path w="441307" h="562715">
                  <a:moveTo>
                    <a:pt x="357188" y="68068"/>
                  </a:moveTo>
                  <a:lnTo>
                    <a:pt x="357188" y="51274"/>
                  </a:lnTo>
                  <a:lnTo>
                    <a:pt x="353395" y="40425"/>
                  </a:lnTo>
                  <a:lnTo>
                    <a:pt x="344208" y="27447"/>
                  </a:lnTo>
                  <a:lnTo>
                    <a:pt x="331558" y="15727"/>
                  </a:lnTo>
                  <a:lnTo>
                    <a:pt x="313081" y="7667"/>
                  </a:lnTo>
                  <a:lnTo>
                    <a:pt x="283388" y="2426"/>
                  </a:lnTo>
                  <a:lnTo>
                    <a:pt x="264857" y="0"/>
                  </a:lnTo>
                  <a:lnTo>
                    <a:pt x="232111" y="2302"/>
                  </a:lnTo>
                  <a:lnTo>
                    <a:pt x="197273" y="5718"/>
                  </a:lnTo>
                  <a:lnTo>
                    <a:pt x="161815" y="20753"/>
                  </a:lnTo>
                  <a:lnTo>
                    <a:pt x="126967" y="41084"/>
                  </a:lnTo>
                  <a:lnTo>
                    <a:pt x="96975" y="67656"/>
                  </a:lnTo>
                  <a:lnTo>
                    <a:pt x="73448" y="100312"/>
                  </a:lnTo>
                  <a:lnTo>
                    <a:pt x="57658" y="133536"/>
                  </a:lnTo>
                  <a:lnTo>
                    <a:pt x="53407" y="151140"/>
                  </a:lnTo>
                  <a:lnTo>
                    <a:pt x="55751" y="164783"/>
                  </a:lnTo>
                  <a:lnTo>
                    <a:pt x="58598" y="170645"/>
                  </a:lnTo>
                  <a:lnTo>
                    <a:pt x="70229" y="181391"/>
                  </a:lnTo>
                  <a:lnTo>
                    <a:pt x="98861" y="198481"/>
                  </a:lnTo>
                  <a:lnTo>
                    <a:pt x="125694" y="210960"/>
                  </a:lnTo>
                  <a:lnTo>
                    <a:pt x="158787" y="221798"/>
                  </a:lnTo>
                  <a:lnTo>
                    <a:pt x="176502" y="228498"/>
                  </a:lnTo>
                  <a:lnTo>
                    <a:pt x="194661" y="236139"/>
                  </a:lnTo>
                  <a:lnTo>
                    <a:pt x="213118" y="244409"/>
                  </a:lnTo>
                  <a:lnTo>
                    <a:pt x="231773" y="253097"/>
                  </a:lnTo>
                  <a:lnTo>
                    <a:pt x="250558" y="262063"/>
                  </a:lnTo>
                  <a:lnTo>
                    <a:pt x="269433" y="271217"/>
                  </a:lnTo>
                  <a:lnTo>
                    <a:pt x="289160" y="281288"/>
                  </a:lnTo>
                  <a:lnTo>
                    <a:pt x="309454" y="291971"/>
                  </a:lnTo>
                  <a:lnTo>
                    <a:pt x="330128" y="303061"/>
                  </a:lnTo>
                  <a:lnTo>
                    <a:pt x="365799" y="325967"/>
                  </a:lnTo>
                  <a:lnTo>
                    <a:pt x="395940" y="349376"/>
                  </a:lnTo>
                  <a:lnTo>
                    <a:pt x="428377" y="384868"/>
                  </a:lnTo>
                  <a:lnTo>
                    <a:pt x="439893" y="408628"/>
                  </a:lnTo>
                  <a:lnTo>
                    <a:pt x="441306" y="434534"/>
                  </a:lnTo>
                  <a:lnTo>
                    <a:pt x="439460" y="448109"/>
                  </a:lnTo>
                  <a:lnTo>
                    <a:pt x="424710" y="471660"/>
                  </a:lnTo>
                  <a:lnTo>
                    <a:pt x="401486" y="492710"/>
                  </a:lnTo>
                  <a:lnTo>
                    <a:pt x="372642" y="512649"/>
                  </a:lnTo>
                  <a:lnTo>
                    <a:pt x="337069" y="529977"/>
                  </a:lnTo>
                  <a:lnTo>
                    <a:pt x="317581" y="537932"/>
                  </a:lnTo>
                  <a:lnTo>
                    <a:pt x="296652" y="544029"/>
                  </a:lnTo>
                  <a:lnTo>
                    <a:pt x="274762" y="548887"/>
                  </a:lnTo>
                  <a:lnTo>
                    <a:pt x="252231" y="552920"/>
                  </a:lnTo>
                  <a:lnTo>
                    <a:pt x="230067" y="556402"/>
                  </a:lnTo>
                  <a:lnTo>
                    <a:pt x="208146" y="559517"/>
                  </a:lnTo>
                  <a:lnTo>
                    <a:pt x="186389" y="562389"/>
                  </a:lnTo>
                  <a:lnTo>
                    <a:pt x="165534" y="562714"/>
                  </a:lnTo>
                  <a:lnTo>
                    <a:pt x="145281" y="561344"/>
                  </a:lnTo>
                  <a:lnTo>
                    <a:pt x="125429" y="558845"/>
                  </a:lnTo>
                  <a:lnTo>
                    <a:pt x="106638" y="555589"/>
                  </a:lnTo>
                  <a:lnTo>
                    <a:pt x="70943" y="547739"/>
                  </a:lnTo>
                  <a:lnTo>
                    <a:pt x="42907" y="538958"/>
                  </a:lnTo>
                  <a:lnTo>
                    <a:pt x="13507" y="525091"/>
                  </a:lnTo>
                  <a:lnTo>
                    <a:pt x="2828" y="516457"/>
                  </a:lnTo>
                  <a:lnTo>
                    <a:pt x="1092" y="513043"/>
                  </a:lnTo>
                  <a:lnTo>
                    <a:pt x="0" y="5038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2536"/>
            <p:cNvSpPr/>
            <p:nvPr/>
          </p:nvSpPr>
          <p:spPr bwMode="auto">
            <a:xfrm>
              <a:off x="5429250" y="5159503"/>
              <a:ext cx="264321" cy="217022"/>
            </a:xfrm>
            <a:custGeom>
              <a:avLst/>
              <a:gdLst/>
              <a:ahLst/>
              <a:cxnLst/>
              <a:rect l="0" t="0" r="0" b="0"/>
              <a:pathLst>
                <a:path w="264321" h="217022">
                  <a:moveTo>
                    <a:pt x="0" y="41147"/>
                  </a:moveTo>
                  <a:lnTo>
                    <a:pt x="0" y="72808"/>
                  </a:lnTo>
                  <a:lnTo>
                    <a:pt x="0" y="103797"/>
                  </a:lnTo>
                  <a:lnTo>
                    <a:pt x="0" y="129317"/>
                  </a:lnTo>
                  <a:lnTo>
                    <a:pt x="0" y="162874"/>
                  </a:lnTo>
                  <a:lnTo>
                    <a:pt x="0" y="192925"/>
                  </a:lnTo>
                  <a:lnTo>
                    <a:pt x="2117" y="205971"/>
                  </a:lnTo>
                  <a:lnTo>
                    <a:pt x="5703" y="213621"/>
                  </a:lnTo>
                  <a:lnTo>
                    <a:pt x="9943" y="217021"/>
                  </a:lnTo>
                  <a:lnTo>
                    <a:pt x="11391" y="216340"/>
                  </a:lnTo>
                  <a:lnTo>
                    <a:pt x="12357" y="214298"/>
                  </a:lnTo>
                  <a:lnTo>
                    <a:pt x="19737" y="181424"/>
                  </a:lnTo>
                  <a:lnTo>
                    <a:pt x="24118" y="154821"/>
                  </a:lnTo>
                  <a:lnTo>
                    <a:pt x="28711" y="124478"/>
                  </a:lnTo>
                  <a:lnTo>
                    <a:pt x="33398" y="93264"/>
                  </a:lnTo>
                  <a:lnTo>
                    <a:pt x="38127" y="63517"/>
                  </a:lnTo>
                  <a:lnTo>
                    <a:pt x="42875" y="36537"/>
                  </a:lnTo>
                  <a:lnTo>
                    <a:pt x="49218" y="14492"/>
                  </a:lnTo>
                  <a:lnTo>
                    <a:pt x="59975" y="2048"/>
                  </a:lnTo>
                  <a:lnTo>
                    <a:pt x="65383" y="0"/>
                  </a:lnTo>
                  <a:lnTo>
                    <a:pt x="70576" y="222"/>
                  </a:lnTo>
                  <a:lnTo>
                    <a:pt x="75626" y="1958"/>
                  </a:lnTo>
                  <a:lnTo>
                    <a:pt x="101633" y="28349"/>
                  </a:lnTo>
                  <a:lnTo>
                    <a:pt x="128186" y="59668"/>
                  </a:lnTo>
                  <a:lnTo>
                    <a:pt x="160042" y="92496"/>
                  </a:lnTo>
                  <a:lnTo>
                    <a:pt x="189942" y="118011"/>
                  </a:lnTo>
                  <a:lnTo>
                    <a:pt x="218116" y="139063"/>
                  </a:lnTo>
                  <a:lnTo>
                    <a:pt x="234259" y="147636"/>
                  </a:lnTo>
                  <a:lnTo>
                    <a:pt x="247255" y="149858"/>
                  </a:lnTo>
                  <a:lnTo>
                    <a:pt x="264320" y="1483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2447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4.33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13" y="1028700"/>
            <a:ext cx="886950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46413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59203"/>
            <a:ext cx="8586787" cy="460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47227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4.35   LR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920" y="1714499"/>
            <a:ext cx="8133080" cy="503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74266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2" y="247650"/>
            <a:ext cx="8891587" cy="781050"/>
          </a:xfrm>
        </p:spPr>
        <p:txBody>
          <a:bodyPr/>
          <a:lstStyle/>
          <a:p>
            <a:r>
              <a:rPr lang="en-US" sz="3600" dirty="0" smtClean="0"/>
              <a:t>Action  and  GOTO sections of the table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411" y="1366837"/>
            <a:ext cx="8500789" cy="504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85723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3362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</a:t>
            </a:r>
            <a:r>
              <a:rPr lang="en-US" altLang="en-US" sz="3000"/>
              <a:t>IRST</a:t>
            </a:r>
            <a:r>
              <a:rPr lang="en-US" altLang="en-US"/>
              <a:t> and F</a:t>
            </a:r>
            <a:r>
              <a:rPr lang="en-US" altLang="en-US" sz="3000"/>
              <a:t>OLLOW</a:t>
            </a:r>
            <a:r>
              <a:rPr lang="en-US" altLang="en-US"/>
              <a:t> Sets</a:t>
            </a:r>
          </a:p>
        </p:txBody>
      </p:sp>
      <p:sp>
        <p:nvSpPr>
          <p:cNvPr id="230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</a:t>
            </a:r>
            <a:r>
              <a:rPr lang="en-US" altLang="en-US" sz="1800"/>
              <a:t>IRST</a:t>
            </a:r>
            <a:r>
              <a:rPr lang="en-US" altLang="en-US"/>
              <a:t>(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>
                <a:sym typeface="Symbol" panose="05050102010706020507" pitchFamily="18" charset="2"/>
              </a:rPr>
              <a:t>)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/>
              <a:t>For some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</a:t>
            </a:r>
            <a:r>
              <a:rPr lang="en-US" altLang="en-US" sz="2400" i="1">
                <a:sym typeface="Symbol" panose="05050102010706020507" pitchFamily="18" charset="2"/>
              </a:rPr>
              <a:t>T</a:t>
            </a:r>
            <a:r>
              <a:rPr lang="en-US" altLang="en-US" sz="2400">
                <a:sym typeface="Symbol" panose="05050102010706020507" pitchFamily="18" charset="2"/>
              </a:rPr>
              <a:t>  </a:t>
            </a:r>
            <a:r>
              <a:rPr lang="en-US" altLang="en-US" sz="2400" i="1">
                <a:sym typeface="Symbol" panose="05050102010706020507" pitchFamily="18" charset="2"/>
              </a:rPr>
              <a:t>NT</a:t>
            </a:r>
            <a:r>
              <a:rPr lang="en-US" altLang="en-US" sz="2400">
                <a:sym typeface="Symbol" panose="05050102010706020507" pitchFamily="18" charset="2"/>
              </a:rPr>
              <a:t>, define </a:t>
            </a:r>
            <a:r>
              <a:rPr lang="en-US" altLang="en-US" sz="2400">
                <a:solidFill>
                  <a:srgbClr val="0000CC"/>
                </a:solidFill>
                <a:sym typeface="Symbol" panose="05050102010706020507" pitchFamily="18" charset="2"/>
              </a:rPr>
              <a:t>F</a:t>
            </a:r>
            <a:r>
              <a:rPr lang="en-US" altLang="en-US" sz="1800">
                <a:solidFill>
                  <a:srgbClr val="0000CC"/>
                </a:solidFill>
                <a:sym typeface="Symbol" panose="05050102010706020507" pitchFamily="18" charset="2"/>
              </a:rPr>
              <a:t>IRST</a:t>
            </a:r>
            <a:r>
              <a:rPr lang="en-US" altLang="en-US" sz="2400">
                <a:solidFill>
                  <a:srgbClr val="0000CC"/>
                </a:solidFill>
                <a:sym typeface="Symbol" panose="05050102010706020507" pitchFamily="18" charset="2"/>
              </a:rPr>
              <a:t>(</a:t>
            </a:r>
            <a:r>
              <a:rPr lang="en-US" altLang="en-US" sz="2800">
                <a:solidFill>
                  <a:srgbClr val="0000CC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2400">
                <a:solidFill>
                  <a:srgbClr val="0000CC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>
                <a:sym typeface="Symbol" panose="05050102010706020507" pitchFamily="18" charset="2"/>
              </a:rPr>
              <a:t> as the set of tokens that appear as the first symbol in some string that derives from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>
                <a:sym typeface="Symbol" panose="05050102010706020507" pitchFamily="18" charset="2"/>
              </a:rPr>
              <a:t>That is, </a:t>
            </a:r>
            <a:r>
              <a:rPr lang="en-US" altLang="en-US" sz="2400" u="sng">
                <a:sym typeface="Symbol" panose="05050102010706020507" pitchFamily="18" charset="2"/>
              </a:rPr>
              <a:t>x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 sz="2400">
                <a:sym typeface="Symbol" panose="05050102010706020507" pitchFamily="18" charset="2"/>
              </a:rPr>
              <a:t>F</a:t>
            </a:r>
            <a:r>
              <a:rPr lang="en-US" altLang="en-US" sz="1800">
                <a:sym typeface="Symbol" panose="05050102010706020507" pitchFamily="18" charset="2"/>
              </a:rPr>
              <a:t>IRST</a:t>
            </a:r>
            <a:r>
              <a:rPr lang="en-US" altLang="en-US" sz="2400">
                <a:sym typeface="Symbol" panose="05050102010706020507" pitchFamily="18" charset="2"/>
              </a:rPr>
              <a:t>(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) </a:t>
            </a:r>
            <a:r>
              <a:rPr lang="en-US" altLang="en-US" sz="2400" i="1">
                <a:sym typeface="Symbol" panose="05050102010706020507" pitchFamily="18" charset="2"/>
              </a:rPr>
              <a:t>iff</a:t>
            </a:r>
            <a:r>
              <a:rPr lang="en-US" altLang="en-US" sz="2400">
                <a:sym typeface="Symbol" panose="05050102010706020507" pitchFamily="18" charset="2"/>
              </a:rPr>
              <a:t> 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</a:t>
            </a:r>
            <a:r>
              <a:rPr lang="en-US" altLang="en-US" sz="2400" baseline="30000">
                <a:sym typeface="Symbol" panose="05050102010706020507" pitchFamily="18" charset="2"/>
              </a:rPr>
              <a:t>*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 sz="2400" u="sng">
                <a:sym typeface="Symbol" panose="05050102010706020507" pitchFamily="18" charset="2"/>
              </a:rPr>
              <a:t>x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 sz="2800">
                <a:sym typeface="Symbol" panose="05050102010706020507" pitchFamily="18" charset="2"/>
              </a:rPr>
              <a:t>, </a:t>
            </a:r>
            <a:r>
              <a:rPr lang="en-US" altLang="en-US" sz="2400">
                <a:sym typeface="Symbol" panose="05050102010706020507" pitchFamily="18" charset="2"/>
              </a:rPr>
              <a:t> for some </a:t>
            </a:r>
            <a:r>
              <a:rPr lang="en-US" altLang="en-US" sz="2800" i="1">
                <a:sym typeface="Symbol" panose="05050102010706020507" pitchFamily="18" charset="2"/>
              </a:rPr>
              <a:t>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100000"/>
              </a:spcBef>
            </a:pPr>
            <a:r>
              <a:rPr lang="en-US" altLang="en-US">
                <a:sym typeface="Symbol" panose="05050102010706020507" pitchFamily="18" charset="2"/>
              </a:rPr>
              <a:t>F</a:t>
            </a:r>
            <a:r>
              <a:rPr lang="en-US" altLang="en-US" sz="1800">
                <a:sym typeface="Symbol" panose="05050102010706020507" pitchFamily="18" charset="2"/>
              </a:rPr>
              <a:t>OLLOW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>
                <a:sym typeface="Symbol" panose="05050102010706020507" pitchFamily="18" charset="2"/>
              </a:rPr>
              <a:t>)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/>
              <a:t>For some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 sz="2400" i="1">
                <a:sym typeface="Symbol" panose="05050102010706020507" pitchFamily="18" charset="2"/>
              </a:rPr>
              <a:t>NT</a:t>
            </a:r>
            <a:r>
              <a:rPr lang="en-US" altLang="en-US" sz="2400">
                <a:sym typeface="Symbol" panose="05050102010706020507" pitchFamily="18" charset="2"/>
              </a:rPr>
              <a:t>, define </a:t>
            </a:r>
            <a:r>
              <a:rPr lang="en-US" altLang="en-US" sz="2400">
                <a:solidFill>
                  <a:srgbClr val="1822CD"/>
                </a:solidFill>
                <a:sym typeface="Symbol" panose="05050102010706020507" pitchFamily="18" charset="2"/>
              </a:rPr>
              <a:t>F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OLLOW</a:t>
            </a:r>
            <a:r>
              <a:rPr lang="en-US" altLang="en-US" sz="2400">
                <a:solidFill>
                  <a:srgbClr val="1822CD"/>
                </a:solidFill>
                <a:sym typeface="Symbol" panose="05050102010706020507" pitchFamily="18" charset="2"/>
              </a:rPr>
              <a:t>(</a:t>
            </a:r>
            <a:r>
              <a:rPr lang="en-US" altLang="en-US" sz="2800">
                <a:solidFill>
                  <a:srgbClr val="1822CD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2400">
                <a:solidFill>
                  <a:srgbClr val="1822CD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>
                <a:sym typeface="Symbol" panose="05050102010706020507" pitchFamily="18" charset="2"/>
              </a:rPr>
              <a:t> as the set of symbols that can occur immediately after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in a valid sentence.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>
                <a:sym typeface="Symbol" panose="05050102010706020507" pitchFamily="18" charset="2"/>
              </a:rPr>
              <a:t>F</a:t>
            </a:r>
            <a:r>
              <a:rPr lang="en-US" altLang="en-US" sz="1800">
                <a:sym typeface="Symbol" panose="05050102010706020507" pitchFamily="18" charset="2"/>
              </a:rPr>
              <a:t>OLLOW</a:t>
            </a:r>
            <a:r>
              <a:rPr lang="en-US" altLang="en-US" sz="2400">
                <a:sym typeface="Symbol" panose="05050102010706020507" pitchFamily="18" charset="2"/>
              </a:rPr>
              <a:t>(</a:t>
            </a:r>
            <a:r>
              <a:rPr lang="en-US" altLang="en-US" sz="2400" i="1">
                <a:sym typeface="Symbol" panose="05050102010706020507" pitchFamily="18" charset="2"/>
              </a:rPr>
              <a:t>S</a:t>
            </a:r>
            <a:r>
              <a:rPr lang="en-US" altLang="en-US" sz="2400">
                <a:sym typeface="Symbol" panose="05050102010706020507" pitchFamily="18" charset="2"/>
              </a:rPr>
              <a:t>) = {</a:t>
            </a:r>
            <a:r>
              <a:rPr lang="en-US" altLang="en-US" sz="1800">
                <a:sym typeface="Symbol" panose="05050102010706020507" pitchFamily="18" charset="2"/>
              </a:rPr>
              <a:t>EOF</a:t>
            </a:r>
            <a:r>
              <a:rPr lang="en-US" altLang="en-US" sz="2400">
                <a:sym typeface="Symbol" panose="05050102010706020507" pitchFamily="18" charset="2"/>
              </a:rPr>
              <a:t>}, where </a:t>
            </a:r>
            <a:r>
              <a:rPr lang="en-US" altLang="en-US" sz="2400" i="1">
                <a:sym typeface="Symbol" panose="05050102010706020507" pitchFamily="18" charset="2"/>
              </a:rPr>
              <a:t>S</a:t>
            </a:r>
            <a:r>
              <a:rPr lang="en-US" altLang="en-US" sz="2400">
                <a:sym typeface="Symbol" panose="05050102010706020507" pitchFamily="18" charset="2"/>
              </a:rPr>
              <a:t> is the start symbol</a:t>
            </a:r>
          </a:p>
          <a:p>
            <a:pPr>
              <a:spcBef>
                <a:spcPct val="100000"/>
              </a:spcBef>
            </a:pPr>
            <a:r>
              <a:rPr lang="en-US" altLang="en-US">
                <a:sym typeface="Symbol" panose="05050102010706020507" pitchFamily="18" charset="2"/>
              </a:rPr>
              <a:t>To build </a:t>
            </a: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F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IRST</a:t>
            </a:r>
            <a:r>
              <a:rPr lang="en-US" altLang="en-US">
                <a:sym typeface="Symbol" panose="05050102010706020507" pitchFamily="18" charset="2"/>
              </a:rPr>
              <a:t> sets, we need </a:t>
            </a: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F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OLLOW</a:t>
            </a:r>
            <a:r>
              <a:rPr lang="en-US" altLang="en-US">
                <a:sym typeface="Symbol" panose="05050102010706020507" pitchFamily="18" charset="2"/>
              </a:rPr>
              <a:t> sets …</a:t>
            </a:r>
            <a:endParaRPr lang="en-US" altLang="en-US" sz="3200">
              <a:sym typeface="Symbol" panose="05050102010706020507" pitchFamily="18" charset="2"/>
            </a:endParaRPr>
          </a:p>
        </p:txBody>
      </p:sp>
      <p:sp>
        <p:nvSpPr>
          <p:cNvPr id="3" name="SMARTInkShape-2507"/>
          <p:cNvSpPr/>
          <p:nvPr/>
        </p:nvSpPr>
        <p:spPr bwMode="auto">
          <a:xfrm>
            <a:off x="5585777" y="650081"/>
            <a:ext cx="1222218" cy="896899"/>
          </a:xfrm>
          <a:custGeom>
            <a:avLst/>
            <a:gdLst/>
            <a:ahLst/>
            <a:cxnLst/>
            <a:rect l="0" t="0" r="0" b="0"/>
            <a:pathLst>
              <a:path w="1222218" h="896899">
                <a:moveTo>
                  <a:pt x="157798" y="385763"/>
                </a:moveTo>
                <a:lnTo>
                  <a:pt x="150507" y="373563"/>
                </a:lnTo>
                <a:lnTo>
                  <a:pt x="121119" y="338442"/>
                </a:lnTo>
                <a:lnTo>
                  <a:pt x="92521" y="303596"/>
                </a:lnTo>
                <a:lnTo>
                  <a:pt x="61354" y="281896"/>
                </a:lnTo>
                <a:lnTo>
                  <a:pt x="55402" y="278419"/>
                </a:lnTo>
                <a:lnTo>
                  <a:pt x="49053" y="278481"/>
                </a:lnTo>
                <a:lnTo>
                  <a:pt x="35648" y="284901"/>
                </a:lnTo>
                <a:lnTo>
                  <a:pt x="23870" y="306275"/>
                </a:lnTo>
                <a:lnTo>
                  <a:pt x="13343" y="340116"/>
                </a:lnTo>
                <a:lnTo>
                  <a:pt x="8313" y="362475"/>
                </a:lnTo>
                <a:lnTo>
                  <a:pt x="3373" y="386907"/>
                </a:lnTo>
                <a:lnTo>
                  <a:pt x="873" y="415894"/>
                </a:lnTo>
                <a:lnTo>
                  <a:pt x="0" y="447919"/>
                </a:lnTo>
                <a:lnTo>
                  <a:pt x="211" y="481969"/>
                </a:lnTo>
                <a:lnTo>
                  <a:pt x="1941" y="518163"/>
                </a:lnTo>
                <a:lnTo>
                  <a:pt x="4681" y="555786"/>
                </a:lnTo>
                <a:lnTo>
                  <a:pt x="8095" y="594361"/>
                </a:lnTo>
                <a:lnTo>
                  <a:pt x="12752" y="634366"/>
                </a:lnTo>
                <a:lnTo>
                  <a:pt x="18238" y="675323"/>
                </a:lnTo>
                <a:lnTo>
                  <a:pt x="24277" y="716916"/>
                </a:lnTo>
                <a:lnTo>
                  <a:pt x="32272" y="754963"/>
                </a:lnTo>
                <a:lnTo>
                  <a:pt x="41569" y="790646"/>
                </a:lnTo>
                <a:lnTo>
                  <a:pt x="51738" y="824754"/>
                </a:lnTo>
                <a:lnTo>
                  <a:pt x="64072" y="851461"/>
                </a:lnTo>
                <a:lnTo>
                  <a:pt x="77852" y="873234"/>
                </a:lnTo>
                <a:lnTo>
                  <a:pt x="92594" y="891719"/>
                </a:lnTo>
                <a:lnTo>
                  <a:pt x="111154" y="896898"/>
                </a:lnTo>
                <a:lnTo>
                  <a:pt x="132258" y="893207"/>
                </a:lnTo>
                <a:lnTo>
                  <a:pt x="155059" y="883603"/>
                </a:lnTo>
                <a:lnTo>
                  <a:pt x="187723" y="858944"/>
                </a:lnTo>
                <a:lnTo>
                  <a:pt x="226960" y="824248"/>
                </a:lnTo>
                <a:lnTo>
                  <a:pt x="270581" y="782861"/>
                </a:lnTo>
                <a:lnTo>
                  <a:pt x="326649" y="725901"/>
                </a:lnTo>
                <a:lnTo>
                  <a:pt x="391015" y="658559"/>
                </a:lnTo>
                <a:lnTo>
                  <a:pt x="460914" y="584296"/>
                </a:lnTo>
                <a:lnTo>
                  <a:pt x="542437" y="507799"/>
                </a:lnTo>
                <a:lnTo>
                  <a:pt x="631712" y="429814"/>
                </a:lnTo>
                <a:lnTo>
                  <a:pt x="726153" y="350837"/>
                </a:lnTo>
                <a:lnTo>
                  <a:pt x="823245" y="276754"/>
                </a:lnTo>
                <a:lnTo>
                  <a:pt x="922104" y="205934"/>
                </a:lnTo>
                <a:lnTo>
                  <a:pt x="1022142" y="137289"/>
                </a:lnTo>
                <a:lnTo>
                  <a:pt x="1088833" y="91526"/>
                </a:lnTo>
                <a:lnTo>
                  <a:pt x="122221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First, Follow and Nullable Notes</a:t>
            </a:r>
          </a:p>
        </p:txBody>
      </p:sp>
      <p:sp>
        <p:nvSpPr>
          <p:cNvPr id="232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A non-terminal X is called nullable if X </a:t>
            </a:r>
            <a:r>
              <a:rPr lang="en-US" altLang="en-US">
                <a:sym typeface="Wingdings" panose="05000000000000000000" pitchFamily="2" charset="2"/>
              </a:rPr>
              <a:t>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  .  (note derives)</a:t>
            </a:r>
          </a:p>
          <a:p>
            <a:r>
              <a:rPr lang="en-US" altLang="en-US">
                <a:sym typeface="Wingdings" panose="05000000000000000000" pitchFamily="2" charset="2"/>
              </a:rPr>
              <a:t>First(a) = { a }   for all terminals a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If X Y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Y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n</a:t>
            </a:r>
            <a:r>
              <a:rPr lang="en-US" altLang="en-US">
                <a:sym typeface="Wingdings" panose="05000000000000000000" pitchFamily="2" charset="2"/>
              </a:rPr>
              <a:t> and each Yi is nullable (Yi 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) then X is nullable. (X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)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If X Y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Y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k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n</a:t>
            </a:r>
            <a:r>
              <a:rPr lang="en-US" altLang="en-US">
                <a:sym typeface="Wingdings" panose="05000000000000000000" pitchFamily="2" charset="2"/>
              </a:rPr>
              <a:t> and Y</a:t>
            </a:r>
            <a:r>
              <a:rPr lang="en-US" altLang="en-US" baseline="-25000">
                <a:sym typeface="Wingdings" panose="05000000000000000000" pitchFamily="2" charset="2"/>
              </a:rPr>
              <a:t>i</a:t>
            </a:r>
            <a:r>
              <a:rPr lang="en-US" altLang="en-US">
                <a:sym typeface="Wingdings" panose="05000000000000000000" pitchFamily="2" charset="2"/>
              </a:rPr>
              <a:t> is nullable for  i &lt; k then anything in First(Y</a:t>
            </a:r>
            <a:r>
              <a:rPr lang="en-US" altLang="en-US" baseline="-25000">
                <a:sym typeface="Wingdings" panose="05000000000000000000" pitchFamily="2" charset="2"/>
              </a:rPr>
              <a:t>k</a:t>
            </a:r>
            <a:r>
              <a:rPr lang="en-US" altLang="en-US">
                <a:sym typeface="Wingdings" panose="05000000000000000000" pitchFamily="2" charset="2"/>
              </a:rPr>
              <a:t>) is also in First(X)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If X Y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Y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k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n</a:t>
            </a:r>
            <a:r>
              <a:rPr lang="en-US" altLang="en-US">
                <a:sym typeface="Wingdings" panose="05000000000000000000" pitchFamily="2" charset="2"/>
              </a:rPr>
              <a:t> and Y</a:t>
            </a:r>
            <a:r>
              <a:rPr lang="en-US" altLang="en-US" baseline="-25000">
                <a:sym typeface="Wingdings" panose="05000000000000000000" pitchFamily="2" charset="2"/>
              </a:rPr>
              <a:t>i</a:t>
            </a:r>
            <a:r>
              <a:rPr lang="en-US" altLang="en-US">
                <a:sym typeface="Wingdings" panose="05000000000000000000" pitchFamily="2" charset="2"/>
              </a:rPr>
              <a:t> is nullable for  i &gt; k then anything in Follow(X) is also in First(Y</a:t>
            </a:r>
            <a:r>
              <a:rPr lang="en-US" altLang="en-US" baseline="-25000">
                <a:sym typeface="Wingdings" panose="05000000000000000000" pitchFamily="2" charset="2"/>
              </a:rPr>
              <a:t>k</a:t>
            </a:r>
            <a:r>
              <a:rPr lang="en-US" altLang="en-US">
                <a:sym typeface="Wingdings" panose="05000000000000000000" pitchFamily="2" charset="2"/>
              </a:rPr>
              <a:t>)</a:t>
            </a:r>
          </a:p>
          <a:p>
            <a:endParaRPr lang="el-GR" altLang="en-US"/>
          </a:p>
        </p:txBody>
      </p:sp>
      <p:sp>
        <p:nvSpPr>
          <p:cNvPr id="4" name="SMARTInkShape-2505"/>
          <p:cNvSpPr/>
          <p:nvPr/>
        </p:nvSpPr>
        <p:spPr bwMode="auto">
          <a:xfrm>
            <a:off x="3779044" y="2143125"/>
            <a:ext cx="1321595" cy="1544633"/>
          </a:xfrm>
          <a:custGeom>
            <a:avLst/>
            <a:gdLst/>
            <a:ahLst/>
            <a:cxnLst/>
            <a:rect l="0" t="0" r="0" b="0"/>
            <a:pathLst>
              <a:path w="1321595" h="1544633">
                <a:moveTo>
                  <a:pt x="0" y="842963"/>
                </a:moveTo>
                <a:lnTo>
                  <a:pt x="794" y="875883"/>
                </a:lnTo>
                <a:lnTo>
                  <a:pt x="3792" y="898075"/>
                </a:lnTo>
                <a:lnTo>
                  <a:pt x="7771" y="932280"/>
                </a:lnTo>
                <a:lnTo>
                  <a:pt x="9943" y="952514"/>
                </a:lnTo>
                <a:lnTo>
                  <a:pt x="12978" y="977115"/>
                </a:lnTo>
                <a:lnTo>
                  <a:pt x="16590" y="1004629"/>
                </a:lnTo>
                <a:lnTo>
                  <a:pt x="20585" y="1034084"/>
                </a:lnTo>
                <a:lnTo>
                  <a:pt x="24836" y="1066421"/>
                </a:lnTo>
                <a:lnTo>
                  <a:pt x="29257" y="1100678"/>
                </a:lnTo>
                <a:lnTo>
                  <a:pt x="33792" y="1136217"/>
                </a:lnTo>
                <a:lnTo>
                  <a:pt x="39197" y="1173403"/>
                </a:lnTo>
                <a:lnTo>
                  <a:pt x="45181" y="1211687"/>
                </a:lnTo>
                <a:lnTo>
                  <a:pt x="51552" y="1250704"/>
                </a:lnTo>
                <a:lnTo>
                  <a:pt x="58180" y="1290209"/>
                </a:lnTo>
                <a:lnTo>
                  <a:pt x="64981" y="1330039"/>
                </a:lnTo>
                <a:lnTo>
                  <a:pt x="71895" y="1370087"/>
                </a:lnTo>
                <a:lnTo>
                  <a:pt x="79680" y="1407104"/>
                </a:lnTo>
                <a:lnTo>
                  <a:pt x="88045" y="1442100"/>
                </a:lnTo>
                <a:lnTo>
                  <a:pt x="96797" y="1475750"/>
                </a:lnTo>
                <a:lnTo>
                  <a:pt x="105806" y="1501358"/>
                </a:lnTo>
                <a:lnTo>
                  <a:pt x="114987" y="1521606"/>
                </a:lnTo>
                <a:lnTo>
                  <a:pt x="124283" y="1538279"/>
                </a:lnTo>
                <a:lnTo>
                  <a:pt x="135243" y="1544632"/>
                </a:lnTo>
                <a:lnTo>
                  <a:pt x="147312" y="1544105"/>
                </a:lnTo>
                <a:lnTo>
                  <a:pt x="160120" y="1538991"/>
                </a:lnTo>
                <a:lnTo>
                  <a:pt x="176597" y="1517325"/>
                </a:lnTo>
                <a:lnTo>
                  <a:pt x="195518" y="1484625"/>
                </a:lnTo>
                <a:lnTo>
                  <a:pt x="216071" y="1444569"/>
                </a:lnTo>
                <a:lnTo>
                  <a:pt x="246441" y="1387702"/>
                </a:lnTo>
                <a:lnTo>
                  <a:pt x="283356" y="1319628"/>
                </a:lnTo>
                <a:lnTo>
                  <a:pt x="324635" y="1244083"/>
                </a:lnTo>
                <a:lnTo>
                  <a:pt x="378348" y="1155620"/>
                </a:lnTo>
                <a:lnTo>
                  <a:pt x="440351" y="1058545"/>
                </a:lnTo>
                <a:lnTo>
                  <a:pt x="507880" y="955728"/>
                </a:lnTo>
                <a:lnTo>
                  <a:pt x="587824" y="845114"/>
                </a:lnTo>
                <a:lnTo>
                  <a:pt x="676045" y="729304"/>
                </a:lnTo>
                <a:lnTo>
                  <a:pt x="769784" y="610027"/>
                </a:lnTo>
                <a:lnTo>
                  <a:pt x="872758" y="489235"/>
                </a:lnTo>
                <a:lnTo>
                  <a:pt x="981889" y="367432"/>
                </a:lnTo>
                <a:lnTo>
                  <a:pt x="1095124" y="244954"/>
                </a:lnTo>
                <a:lnTo>
                  <a:pt x="1170614" y="163303"/>
                </a:lnTo>
                <a:lnTo>
                  <a:pt x="13215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2506"/>
          <p:cNvSpPr/>
          <p:nvPr/>
        </p:nvSpPr>
        <p:spPr bwMode="auto">
          <a:xfrm>
            <a:off x="4493419" y="964406"/>
            <a:ext cx="1807370" cy="68409"/>
          </a:xfrm>
          <a:custGeom>
            <a:avLst/>
            <a:gdLst/>
            <a:ahLst/>
            <a:cxnLst/>
            <a:rect l="0" t="0" r="0" b="0"/>
            <a:pathLst>
              <a:path w="1807370" h="68409">
                <a:moveTo>
                  <a:pt x="0" y="50007"/>
                </a:moveTo>
                <a:lnTo>
                  <a:pt x="6151" y="43856"/>
                </a:lnTo>
                <a:lnTo>
                  <a:pt x="10642" y="43157"/>
                </a:lnTo>
                <a:lnTo>
                  <a:pt x="16999" y="42950"/>
                </a:lnTo>
                <a:lnTo>
                  <a:pt x="48513" y="49021"/>
                </a:lnTo>
                <a:lnTo>
                  <a:pt x="78579" y="53507"/>
                </a:lnTo>
                <a:lnTo>
                  <a:pt x="107420" y="57648"/>
                </a:lnTo>
                <a:lnTo>
                  <a:pt x="142198" y="61340"/>
                </a:lnTo>
                <a:lnTo>
                  <a:pt x="161474" y="62325"/>
                </a:lnTo>
                <a:lnTo>
                  <a:pt x="181468" y="62981"/>
                </a:lnTo>
                <a:lnTo>
                  <a:pt x="205116" y="63419"/>
                </a:lnTo>
                <a:lnTo>
                  <a:pt x="231200" y="63711"/>
                </a:lnTo>
                <a:lnTo>
                  <a:pt x="258908" y="63905"/>
                </a:lnTo>
                <a:lnTo>
                  <a:pt x="287699" y="64035"/>
                </a:lnTo>
                <a:lnTo>
                  <a:pt x="317212" y="64121"/>
                </a:lnTo>
                <a:lnTo>
                  <a:pt x="347206" y="64179"/>
                </a:lnTo>
                <a:lnTo>
                  <a:pt x="379108" y="64217"/>
                </a:lnTo>
                <a:lnTo>
                  <a:pt x="412282" y="64243"/>
                </a:lnTo>
                <a:lnTo>
                  <a:pt x="446305" y="64260"/>
                </a:lnTo>
                <a:lnTo>
                  <a:pt x="481687" y="64271"/>
                </a:lnTo>
                <a:lnTo>
                  <a:pt x="517974" y="64279"/>
                </a:lnTo>
                <a:lnTo>
                  <a:pt x="554866" y="64284"/>
                </a:lnTo>
                <a:lnTo>
                  <a:pt x="592953" y="65081"/>
                </a:lnTo>
                <a:lnTo>
                  <a:pt x="631839" y="66406"/>
                </a:lnTo>
                <a:lnTo>
                  <a:pt x="671258" y="68083"/>
                </a:lnTo>
                <a:lnTo>
                  <a:pt x="711825" y="68408"/>
                </a:lnTo>
                <a:lnTo>
                  <a:pt x="753155" y="67830"/>
                </a:lnTo>
                <a:lnTo>
                  <a:pt x="794997" y="66652"/>
                </a:lnTo>
                <a:lnTo>
                  <a:pt x="837180" y="65866"/>
                </a:lnTo>
                <a:lnTo>
                  <a:pt x="879589" y="65342"/>
                </a:lnTo>
                <a:lnTo>
                  <a:pt x="922148" y="64993"/>
                </a:lnTo>
                <a:lnTo>
                  <a:pt x="966397" y="63966"/>
                </a:lnTo>
                <a:lnTo>
                  <a:pt x="1011771" y="62488"/>
                </a:lnTo>
                <a:lnTo>
                  <a:pt x="1057895" y="60709"/>
                </a:lnTo>
                <a:lnTo>
                  <a:pt x="1103725" y="57935"/>
                </a:lnTo>
                <a:lnTo>
                  <a:pt x="1149361" y="54498"/>
                </a:lnTo>
                <a:lnTo>
                  <a:pt x="1194865" y="50620"/>
                </a:lnTo>
                <a:lnTo>
                  <a:pt x="1240283" y="46447"/>
                </a:lnTo>
                <a:lnTo>
                  <a:pt x="1285643" y="42077"/>
                </a:lnTo>
                <a:lnTo>
                  <a:pt x="1330964" y="37576"/>
                </a:lnTo>
                <a:lnTo>
                  <a:pt x="1374672" y="32989"/>
                </a:lnTo>
                <a:lnTo>
                  <a:pt x="1417304" y="28342"/>
                </a:lnTo>
                <a:lnTo>
                  <a:pt x="1459219" y="23658"/>
                </a:lnTo>
                <a:lnTo>
                  <a:pt x="1498275" y="19741"/>
                </a:lnTo>
                <a:lnTo>
                  <a:pt x="1535425" y="16335"/>
                </a:lnTo>
                <a:lnTo>
                  <a:pt x="1571304" y="13272"/>
                </a:lnTo>
                <a:lnTo>
                  <a:pt x="1604748" y="10435"/>
                </a:lnTo>
                <a:lnTo>
                  <a:pt x="1636570" y="7751"/>
                </a:lnTo>
                <a:lnTo>
                  <a:pt x="1667309" y="5167"/>
                </a:lnTo>
                <a:lnTo>
                  <a:pt x="1693358" y="3445"/>
                </a:lnTo>
                <a:lnTo>
                  <a:pt x="1716280" y="2297"/>
                </a:lnTo>
                <a:lnTo>
                  <a:pt x="1737118" y="1531"/>
                </a:lnTo>
                <a:lnTo>
                  <a:pt x="1768738" y="681"/>
                </a:lnTo>
                <a:lnTo>
                  <a:pt x="180736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16962" cy="514350"/>
          </a:xfrm>
        </p:spPr>
        <p:txBody>
          <a:bodyPr/>
          <a:lstStyle/>
          <a:p>
            <a:r>
              <a:rPr lang="en-US" altLang="en-US"/>
              <a:t>First, Follow and Nullable Calculation</a:t>
            </a:r>
          </a:p>
        </p:txBody>
      </p:sp>
      <p:sp>
        <p:nvSpPr>
          <p:cNvPr id="233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5759450"/>
          </a:xfrm>
        </p:spPr>
        <p:txBody>
          <a:bodyPr/>
          <a:lstStyle/>
          <a:p>
            <a:r>
              <a:rPr lang="en-US" altLang="en-US" sz="2000">
                <a:sym typeface="Wingdings" panose="05000000000000000000" pitchFamily="2" charset="2"/>
              </a:rPr>
              <a:t>For each terminal  symbol   a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First(a) = { a }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Repeat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for each production X Y</a:t>
            </a:r>
            <a:r>
              <a:rPr lang="en-US" altLang="en-US" sz="2000" baseline="-25000">
                <a:sym typeface="Wingdings" panose="05000000000000000000" pitchFamily="2" charset="2"/>
              </a:rPr>
              <a:t>1</a:t>
            </a:r>
            <a:r>
              <a:rPr lang="en-US" altLang="en-US" sz="2000">
                <a:sym typeface="Wingdings" panose="05000000000000000000" pitchFamily="2" charset="2"/>
              </a:rPr>
              <a:t>Y</a:t>
            </a:r>
            <a:r>
              <a:rPr lang="en-US" altLang="en-US" sz="2000" baseline="-25000">
                <a:sym typeface="Wingdings" panose="05000000000000000000" pitchFamily="2" charset="2"/>
              </a:rPr>
              <a:t>2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n</a:t>
            </a:r>
            <a:r>
              <a:rPr lang="en-US" altLang="en-US" sz="2000">
                <a:sym typeface="Wingdings" panose="05000000000000000000" pitchFamily="2" charset="2"/>
              </a:rPr>
              <a:t> 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if all  Y</a:t>
            </a:r>
            <a:r>
              <a:rPr lang="en-US" altLang="en-US" sz="2000" baseline="-25000">
                <a:sym typeface="Wingdings" panose="05000000000000000000" pitchFamily="2" charset="2"/>
              </a:rPr>
              <a:t>k </a:t>
            </a:r>
            <a:r>
              <a:rPr lang="en-US" altLang="en-US" sz="2000">
                <a:sym typeface="Wingdings" panose="05000000000000000000" pitchFamily="2" charset="2"/>
              </a:rPr>
              <a:t> are nullable for 1 &lt;= k &lt;=n then X is nullable.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for each k from 1 to n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if Y</a:t>
            </a:r>
            <a:r>
              <a:rPr lang="en-US" altLang="en-US" sz="2000" baseline="-25000">
                <a:sym typeface="Wingdings" panose="05000000000000000000" pitchFamily="2" charset="2"/>
              </a:rPr>
              <a:t>1</a:t>
            </a:r>
            <a:r>
              <a:rPr lang="en-US" altLang="en-US" sz="2000">
                <a:sym typeface="Wingdings" panose="05000000000000000000" pitchFamily="2" charset="2"/>
              </a:rPr>
              <a:t>Y</a:t>
            </a:r>
            <a:r>
              <a:rPr lang="en-US" altLang="en-US" sz="2000" baseline="-25000">
                <a:sym typeface="Wingdings" panose="05000000000000000000" pitchFamily="2" charset="2"/>
              </a:rPr>
              <a:t>2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k-1</a:t>
            </a:r>
            <a:r>
              <a:rPr lang="en-US" altLang="en-US" sz="2000">
                <a:sym typeface="Wingdings" panose="05000000000000000000" pitchFamily="2" charset="2"/>
              </a:rPr>
              <a:t> are nullable (or n=0) 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	then First[X]  First[X]  U  First[Y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if Y</a:t>
            </a:r>
            <a:r>
              <a:rPr lang="en-US" altLang="en-US" sz="2000" baseline="-25000">
                <a:sym typeface="Wingdings" panose="05000000000000000000" pitchFamily="2" charset="2"/>
              </a:rPr>
              <a:t>k+1</a:t>
            </a:r>
            <a:r>
              <a:rPr lang="en-US" altLang="en-US" sz="2000">
                <a:sym typeface="Wingdings" panose="05000000000000000000" pitchFamily="2" charset="2"/>
              </a:rPr>
              <a:t>Y</a:t>
            </a:r>
            <a:r>
              <a:rPr lang="en-US" altLang="en-US" sz="2000" baseline="-25000">
                <a:sym typeface="Wingdings" panose="05000000000000000000" pitchFamily="2" charset="2"/>
              </a:rPr>
              <a:t>k+2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n</a:t>
            </a:r>
            <a:r>
              <a:rPr lang="en-US" altLang="en-US" sz="2000">
                <a:sym typeface="Wingdings" panose="05000000000000000000" pitchFamily="2" charset="2"/>
              </a:rPr>
              <a:t> are nullable (or k=n) 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	then Follow[Y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  Follow[Y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 U Follow[X]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 if Y</a:t>
            </a:r>
            <a:r>
              <a:rPr lang="en-US" altLang="en-US" sz="2000" baseline="-25000">
                <a:sym typeface="Wingdings" panose="05000000000000000000" pitchFamily="2" charset="2"/>
              </a:rPr>
              <a:t>k+1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j-1</a:t>
            </a:r>
            <a:r>
              <a:rPr lang="en-US" altLang="en-US" sz="2000">
                <a:sym typeface="Wingdings" panose="05000000000000000000" pitchFamily="2" charset="2"/>
              </a:rPr>
              <a:t> are nullable (or k+1=j) 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	then Follow[Y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  Follow[Y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 U First[Y</a:t>
            </a:r>
            <a:r>
              <a:rPr lang="en-US" altLang="en-US" sz="2000" baseline="-25000">
                <a:sym typeface="Wingdings" panose="05000000000000000000" pitchFamily="2" charset="2"/>
              </a:rPr>
              <a:t>j</a:t>
            </a:r>
            <a:r>
              <a:rPr lang="en-US" altLang="en-US" sz="2000">
                <a:sym typeface="Wingdings" panose="05000000000000000000" pitchFamily="2" charset="2"/>
              </a:rPr>
              <a:t>]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Until First Follow and Nullable all do not change in current iteration.</a:t>
            </a:r>
          </a:p>
          <a:p>
            <a:endParaRPr lang="el-GR" altLang="en-US" sz="2000"/>
          </a:p>
        </p:txBody>
      </p:sp>
      <p:grpSp>
        <p:nvGrpSpPr>
          <p:cNvPr id="7" name="SMARTInkShape-Group733"/>
          <p:cNvGrpSpPr/>
          <p:nvPr/>
        </p:nvGrpSpPr>
        <p:grpSpPr>
          <a:xfrm>
            <a:off x="2190203" y="197488"/>
            <a:ext cx="4124873" cy="6196168"/>
            <a:chOff x="2190203" y="197488"/>
            <a:chExt cx="4124873" cy="6196168"/>
          </a:xfrm>
        </p:grpSpPr>
        <p:sp>
          <p:nvSpPr>
            <p:cNvPr id="5" name="SMARTInkShape-2503"/>
            <p:cNvSpPr/>
            <p:nvPr/>
          </p:nvSpPr>
          <p:spPr bwMode="auto">
            <a:xfrm>
              <a:off x="2190203" y="197488"/>
              <a:ext cx="4124873" cy="6196168"/>
            </a:xfrm>
            <a:custGeom>
              <a:avLst/>
              <a:gdLst/>
              <a:ahLst/>
              <a:cxnLst/>
              <a:rect l="0" t="0" r="0" b="0"/>
              <a:pathLst>
                <a:path w="4124873" h="6196168">
                  <a:moveTo>
                    <a:pt x="45791" y="31112"/>
                  </a:moveTo>
                  <a:lnTo>
                    <a:pt x="39294" y="25409"/>
                  </a:lnTo>
                  <a:lnTo>
                    <a:pt x="6143" y="0"/>
                  </a:lnTo>
                  <a:lnTo>
                    <a:pt x="3484" y="52"/>
                  </a:lnTo>
                  <a:lnTo>
                    <a:pt x="918" y="880"/>
                  </a:lnTo>
                  <a:lnTo>
                    <a:pt x="0" y="3020"/>
                  </a:lnTo>
                  <a:lnTo>
                    <a:pt x="1098" y="9631"/>
                  </a:lnTo>
                  <a:lnTo>
                    <a:pt x="19676" y="44713"/>
                  </a:lnTo>
                  <a:lnTo>
                    <a:pt x="32597" y="69701"/>
                  </a:lnTo>
                  <a:lnTo>
                    <a:pt x="48393" y="100915"/>
                  </a:lnTo>
                  <a:lnTo>
                    <a:pt x="57051" y="118128"/>
                  </a:lnTo>
                  <a:lnTo>
                    <a:pt x="66791" y="136748"/>
                  </a:lnTo>
                  <a:lnTo>
                    <a:pt x="77254" y="156305"/>
                  </a:lnTo>
                  <a:lnTo>
                    <a:pt x="88197" y="176486"/>
                  </a:lnTo>
                  <a:lnTo>
                    <a:pt x="99462" y="197878"/>
                  </a:lnTo>
                  <a:lnTo>
                    <a:pt x="110940" y="220077"/>
                  </a:lnTo>
                  <a:lnTo>
                    <a:pt x="122561" y="242814"/>
                  </a:lnTo>
                  <a:lnTo>
                    <a:pt x="135865" y="265909"/>
                  </a:lnTo>
                  <a:lnTo>
                    <a:pt x="150290" y="289243"/>
                  </a:lnTo>
                  <a:lnTo>
                    <a:pt x="165463" y="312737"/>
                  </a:lnTo>
                  <a:lnTo>
                    <a:pt x="181135" y="335543"/>
                  </a:lnTo>
                  <a:lnTo>
                    <a:pt x="197139" y="357891"/>
                  </a:lnTo>
                  <a:lnTo>
                    <a:pt x="213365" y="379934"/>
                  </a:lnTo>
                  <a:lnTo>
                    <a:pt x="231325" y="403360"/>
                  </a:lnTo>
                  <a:lnTo>
                    <a:pt x="250443" y="427708"/>
                  </a:lnTo>
                  <a:lnTo>
                    <a:pt x="270332" y="452672"/>
                  </a:lnTo>
                  <a:lnTo>
                    <a:pt x="290735" y="478046"/>
                  </a:lnTo>
                  <a:lnTo>
                    <a:pt x="311481" y="503693"/>
                  </a:lnTo>
                  <a:lnTo>
                    <a:pt x="332455" y="529522"/>
                  </a:lnTo>
                  <a:lnTo>
                    <a:pt x="355169" y="557060"/>
                  </a:lnTo>
                  <a:lnTo>
                    <a:pt x="379043" y="585738"/>
                  </a:lnTo>
                  <a:lnTo>
                    <a:pt x="403690" y="615175"/>
                  </a:lnTo>
                  <a:lnTo>
                    <a:pt x="428853" y="645912"/>
                  </a:lnTo>
                  <a:lnTo>
                    <a:pt x="454359" y="677516"/>
                  </a:lnTo>
                  <a:lnTo>
                    <a:pt x="480095" y="709698"/>
                  </a:lnTo>
                  <a:lnTo>
                    <a:pt x="507570" y="743853"/>
                  </a:lnTo>
                  <a:lnTo>
                    <a:pt x="536207" y="779323"/>
                  </a:lnTo>
                  <a:lnTo>
                    <a:pt x="565616" y="815669"/>
                  </a:lnTo>
                  <a:lnTo>
                    <a:pt x="595541" y="854188"/>
                  </a:lnTo>
                  <a:lnTo>
                    <a:pt x="625809" y="894154"/>
                  </a:lnTo>
                  <a:lnTo>
                    <a:pt x="656307" y="935086"/>
                  </a:lnTo>
                  <a:lnTo>
                    <a:pt x="687752" y="977455"/>
                  </a:lnTo>
                  <a:lnTo>
                    <a:pt x="719827" y="1020782"/>
                  </a:lnTo>
                  <a:lnTo>
                    <a:pt x="752324" y="1064749"/>
                  </a:lnTo>
                  <a:lnTo>
                    <a:pt x="786688" y="1111522"/>
                  </a:lnTo>
                  <a:lnTo>
                    <a:pt x="822297" y="1160167"/>
                  </a:lnTo>
                  <a:lnTo>
                    <a:pt x="858736" y="1210059"/>
                  </a:lnTo>
                  <a:lnTo>
                    <a:pt x="895730" y="1261576"/>
                  </a:lnTo>
                  <a:lnTo>
                    <a:pt x="933092" y="1314178"/>
                  </a:lnTo>
                  <a:lnTo>
                    <a:pt x="970700" y="1367502"/>
                  </a:lnTo>
                  <a:lnTo>
                    <a:pt x="1008472" y="1422895"/>
                  </a:lnTo>
                  <a:lnTo>
                    <a:pt x="1046353" y="1479667"/>
                  </a:lnTo>
                  <a:lnTo>
                    <a:pt x="1084307" y="1537359"/>
                  </a:lnTo>
                  <a:lnTo>
                    <a:pt x="1123104" y="1597252"/>
                  </a:lnTo>
                  <a:lnTo>
                    <a:pt x="1162462" y="1658611"/>
                  </a:lnTo>
                  <a:lnTo>
                    <a:pt x="1202195" y="1720949"/>
                  </a:lnTo>
                  <a:lnTo>
                    <a:pt x="1242970" y="1784732"/>
                  </a:lnTo>
                  <a:lnTo>
                    <a:pt x="1284442" y="1849480"/>
                  </a:lnTo>
                  <a:lnTo>
                    <a:pt x="1326377" y="1914870"/>
                  </a:lnTo>
                  <a:lnTo>
                    <a:pt x="1369415" y="1981482"/>
                  </a:lnTo>
                  <a:lnTo>
                    <a:pt x="1413188" y="2048908"/>
                  </a:lnTo>
                  <a:lnTo>
                    <a:pt x="1457451" y="2116878"/>
                  </a:lnTo>
                  <a:lnTo>
                    <a:pt x="1502042" y="2186004"/>
                  </a:lnTo>
                  <a:lnTo>
                    <a:pt x="1546850" y="2255900"/>
                  </a:lnTo>
                  <a:lnTo>
                    <a:pt x="1591803" y="2326311"/>
                  </a:lnTo>
                  <a:lnTo>
                    <a:pt x="1636853" y="2398651"/>
                  </a:lnTo>
                  <a:lnTo>
                    <a:pt x="1681968" y="2472277"/>
                  </a:lnTo>
                  <a:lnTo>
                    <a:pt x="1727125" y="2546762"/>
                  </a:lnTo>
                  <a:lnTo>
                    <a:pt x="1773105" y="2621818"/>
                  </a:lnTo>
                  <a:lnTo>
                    <a:pt x="1819634" y="2697256"/>
                  </a:lnTo>
                  <a:lnTo>
                    <a:pt x="1866528" y="2772947"/>
                  </a:lnTo>
                  <a:lnTo>
                    <a:pt x="1913665" y="2848809"/>
                  </a:lnTo>
                  <a:lnTo>
                    <a:pt x="1960966" y="2924783"/>
                  </a:lnTo>
                  <a:lnTo>
                    <a:pt x="2008374" y="3000832"/>
                  </a:lnTo>
                  <a:lnTo>
                    <a:pt x="2056648" y="3076932"/>
                  </a:lnTo>
                  <a:lnTo>
                    <a:pt x="2105500" y="3153064"/>
                  </a:lnTo>
                  <a:lnTo>
                    <a:pt x="2154736" y="3229220"/>
                  </a:lnTo>
                  <a:lnTo>
                    <a:pt x="2204230" y="3306184"/>
                  </a:lnTo>
                  <a:lnTo>
                    <a:pt x="2253894" y="3383687"/>
                  </a:lnTo>
                  <a:lnTo>
                    <a:pt x="2303672" y="3461550"/>
                  </a:lnTo>
                  <a:lnTo>
                    <a:pt x="2354320" y="3538064"/>
                  </a:lnTo>
                  <a:lnTo>
                    <a:pt x="2405547" y="3613680"/>
                  </a:lnTo>
                  <a:lnTo>
                    <a:pt x="2457162" y="3688697"/>
                  </a:lnTo>
                  <a:lnTo>
                    <a:pt x="2507447" y="3763314"/>
                  </a:lnTo>
                  <a:lnTo>
                    <a:pt x="2556844" y="3837666"/>
                  </a:lnTo>
                  <a:lnTo>
                    <a:pt x="2605652" y="3911839"/>
                  </a:lnTo>
                  <a:lnTo>
                    <a:pt x="2654858" y="3985895"/>
                  </a:lnTo>
                  <a:lnTo>
                    <a:pt x="2704332" y="4059872"/>
                  </a:lnTo>
                  <a:lnTo>
                    <a:pt x="2753982" y="4133795"/>
                  </a:lnTo>
                  <a:lnTo>
                    <a:pt x="2802164" y="4206097"/>
                  </a:lnTo>
                  <a:lnTo>
                    <a:pt x="2849367" y="4277316"/>
                  </a:lnTo>
                  <a:lnTo>
                    <a:pt x="2895918" y="4347815"/>
                  </a:lnTo>
                  <a:lnTo>
                    <a:pt x="2942031" y="4416245"/>
                  </a:lnTo>
                  <a:lnTo>
                    <a:pt x="2987855" y="4483296"/>
                  </a:lnTo>
                  <a:lnTo>
                    <a:pt x="3033486" y="4549428"/>
                  </a:lnTo>
                  <a:lnTo>
                    <a:pt x="3076607" y="4614154"/>
                  </a:lnTo>
                  <a:lnTo>
                    <a:pt x="3118053" y="4677942"/>
                  </a:lnTo>
                  <a:lnTo>
                    <a:pt x="3158384" y="4741105"/>
                  </a:lnTo>
                  <a:lnTo>
                    <a:pt x="3197972" y="4802264"/>
                  </a:lnTo>
                  <a:lnTo>
                    <a:pt x="3237064" y="4862086"/>
                  </a:lnTo>
                  <a:lnTo>
                    <a:pt x="3275825" y="4921017"/>
                  </a:lnTo>
                  <a:lnTo>
                    <a:pt x="3313572" y="4977767"/>
                  </a:lnTo>
                  <a:lnTo>
                    <a:pt x="3350643" y="5033064"/>
                  </a:lnTo>
                  <a:lnTo>
                    <a:pt x="3387263" y="5087390"/>
                  </a:lnTo>
                  <a:lnTo>
                    <a:pt x="3422788" y="5138689"/>
                  </a:lnTo>
                  <a:lnTo>
                    <a:pt x="3457586" y="5187970"/>
                  </a:lnTo>
                  <a:lnTo>
                    <a:pt x="3491896" y="5235905"/>
                  </a:lnTo>
                  <a:lnTo>
                    <a:pt x="3524294" y="5282943"/>
                  </a:lnTo>
                  <a:lnTo>
                    <a:pt x="3555418" y="5329382"/>
                  </a:lnTo>
                  <a:lnTo>
                    <a:pt x="3585692" y="5375424"/>
                  </a:lnTo>
                  <a:lnTo>
                    <a:pt x="3615400" y="5419612"/>
                  </a:lnTo>
                  <a:lnTo>
                    <a:pt x="3644730" y="5462563"/>
                  </a:lnTo>
                  <a:lnTo>
                    <a:pt x="3673809" y="5504693"/>
                  </a:lnTo>
                  <a:lnTo>
                    <a:pt x="3701132" y="5545479"/>
                  </a:lnTo>
                  <a:lnTo>
                    <a:pt x="3727285" y="5585369"/>
                  </a:lnTo>
                  <a:lnTo>
                    <a:pt x="3752658" y="5624662"/>
                  </a:lnTo>
                  <a:lnTo>
                    <a:pt x="3776717" y="5662764"/>
                  </a:lnTo>
                  <a:lnTo>
                    <a:pt x="3799900" y="5700072"/>
                  </a:lnTo>
                  <a:lnTo>
                    <a:pt x="3822499" y="5736851"/>
                  </a:lnTo>
                  <a:lnTo>
                    <a:pt x="3843916" y="5771687"/>
                  </a:lnTo>
                  <a:lnTo>
                    <a:pt x="3864542" y="5805231"/>
                  </a:lnTo>
                  <a:lnTo>
                    <a:pt x="3884644" y="5837912"/>
                  </a:lnTo>
                  <a:lnTo>
                    <a:pt x="3903601" y="5869225"/>
                  </a:lnTo>
                  <a:lnTo>
                    <a:pt x="3921795" y="5899625"/>
                  </a:lnTo>
                  <a:lnTo>
                    <a:pt x="3939482" y="5929416"/>
                  </a:lnTo>
                  <a:lnTo>
                    <a:pt x="3956035" y="5958008"/>
                  </a:lnTo>
                  <a:lnTo>
                    <a:pt x="3971833" y="5985801"/>
                  </a:lnTo>
                  <a:lnTo>
                    <a:pt x="3987127" y="6013061"/>
                  </a:lnTo>
                  <a:lnTo>
                    <a:pt x="4002086" y="6038378"/>
                  </a:lnTo>
                  <a:lnTo>
                    <a:pt x="4016821" y="6062400"/>
                  </a:lnTo>
                  <a:lnTo>
                    <a:pt x="4031407" y="6085558"/>
                  </a:lnTo>
                  <a:lnTo>
                    <a:pt x="4045099" y="6105759"/>
                  </a:lnTo>
                  <a:lnTo>
                    <a:pt x="4070897" y="6140905"/>
                  </a:lnTo>
                  <a:lnTo>
                    <a:pt x="4103941" y="6176090"/>
                  </a:lnTo>
                  <a:lnTo>
                    <a:pt x="4124872" y="61961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2504"/>
            <p:cNvSpPr/>
            <p:nvPr/>
          </p:nvSpPr>
          <p:spPr bwMode="auto">
            <a:xfrm>
              <a:off x="2244130" y="542925"/>
              <a:ext cx="3435151" cy="5672139"/>
            </a:xfrm>
            <a:custGeom>
              <a:avLst/>
              <a:gdLst/>
              <a:ahLst/>
              <a:cxnLst/>
              <a:rect l="0" t="0" r="0" b="0"/>
              <a:pathLst>
                <a:path w="3435151" h="5672139">
                  <a:moveTo>
                    <a:pt x="6151" y="5672138"/>
                  </a:moveTo>
                  <a:lnTo>
                    <a:pt x="0" y="5672138"/>
                  </a:lnTo>
                  <a:lnTo>
                    <a:pt x="3094" y="5672138"/>
                  </a:lnTo>
                  <a:lnTo>
                    <a:pt x="6909" y="5667904"/>
                  </a:lnTo>
                  <a:lnTo>
                    <a:pt x="36600" y="5634760"/>
                  </a:lnTo>
                  <a:lnTo>
                    <a:pt x="60505" y="5603119"/>
                  </a:lnTo>
                  <a:lnTo>
                    <a:pt x="82696" y="5575052"/>
                  </a:lnTo>
                  <a:lnTo>
                    <a:pt x="108434" y="5540882"/>
                  </a:lnTo>
                  <a:lnTo>
                    <a:pt x="121965" y="5519546"/>
                  </a:lnTo>
                  <a:lnTo>
                    <a:pt x="135748" y="5496591"/>
                  </a:lnTo>
                  <a:lnTo>
                    <a:pt x="151286" y="5470969"/>
                  </a:lnTo>
                  <a:lnTo>
                    <a:pt x="167995" y="5443569"/>
                  </a:lnTo>
                  <a:lnTo>
                    <a:pt x="185485" y="5414983"/>
                  </a:lnTo>
                  <a:lnTo>
                    <a:pt x="204288" y="5383226"/>
                  </a:lnTo>
                  <a:lnTo>
                    <a:pt x="223968" y="5349356"/>
                  </a:lnTo>
                  <a:lnTo>
                    <a:pt x="244231" y="5314074"/>
                  </a:lnTo>
                  <a:lnTo>
                    <a:pt x="265677" y="5275473"/>
                  </a:lnTo>
                  <a:lnTo>
                    <a:pt x="287912" y="5234656"/>
                  </a:lnTo>
                  <a:lnTo>
                    <a:pt x="310673" y="5192365"/>
                  </a:lnTo>
                  <a:lnTo>
                    <a:pt x="334578" y="5145915"/>
                  </a:lnTo>
                  <a:lnTo>
                    <a:pt x="359246" y="5096690"/>
                  </a:lnTo>
                  <a:lnTo>
                    <a:pt x="384423" y="5045619"/>
                  </a:lnTo>
                  <a:lnTo>
                    <a:pt x="410732" y="4990140"/>
                  </a:lnTo>
                  <a:lnTo>
                    <a:pt x="437797" y="4931721"/>
                  </a:lnTo>
                  <a:lnTo>
                    <a:pt x="465365" y="4871346"/>
                  </a:lnTo>
                  <a:lnTo>
                    <a:pt x="494063" y="4807283"/>
                  </a:lnTo>
                  <a:lnTo>
                    <a:pt x="523513" y="4740761"/>
                  </a:lnTo>
                  <a:lnTo>
                    <a:pt x="553465" y="4672602"/>
                  </a:lnTo>
                  <a:lnTo>
                    <a:pt x="586134" y="4600967"/>
                  </a:lnTo>
                  <a:lnTo>
                    <a:pt x="620612" y="4527018"/>
                  </a:lnTo>
                  <a:lnTo>
                    <a:pt x="656298" y="4451524"/>
                  </a:lnTo>
                  <a:lnTo>
                    <a:pt x="694376" y="4371827"/>
                  </a:lnTo>
                  <a:lnTo>
                    <a:pt x="734049" y="4289326"/>
                  </a:lnTo>
                  <a:lnTo>
                    <a:pt x="774785" y="4204957"/>
                  </a:lnTo>
                  <a:lnTo>
                    <a:pt x="817024" y="4118548"/>
                  </a:lnTo>
                  <a:lnTo>
                    <a:pt x="860264" y="4030780"/>
                  </a:lnTo>
                  <a:lnTo>
                    <a:pt x="904172" y="3942106"/>
                  </a:lnTo>
                  <a:lnTo>
                    <a:pt x="950907" y="3852033"/>
                  </a:lnTo>
                  <a:lnTo>
                    <a:pt x="999526" y="3761028"/>
                  </a:lnTo>
                  <a:lnTo>
                    <a:pt x="1049401" y="3669402"/>
                  </a:lnTo>
                  <a:lnTo>
                    <a:pt x="1101701" y="3575774"/>
                  </a:lnTo>
                  <a:lnTo>
                    <a:pt x="1155618" y="3480812"/>
                  </a:lnTo>
                  <a:lnTo>
                    <a:pt x="1210612" y="3384960"/>
                  </a:lnTo>
                  <a:lnTo>
                    <a:pt x="1267913" y="3289309"/>
                  </a:lnTo>
                  <a:lnTo>
                    <a:pt x="1326750" y="3193791"/>
                  </a:lnTo>
                  <a:lnTo>
                    <a:pt x="1386613" y="3098363"/>
                  </a:lnTo>
                  <a:lnTo>
                    <a:pt x="1447953" y="3002994"/>
                  </a:lnTo>
                  <a:lnTo>
                    <a:pt x="1510277" y="2907665"/>
                  </a:lnTo>
                  <a:lnTo>
                    <a:pt x="1573258" y="2812362"/>
                  </a:lnTo>
                  <a:lnTo>
                    <a:pt x="1636677" y="2717077"/>
                  </a:lnTo>
                  <a:lnTo>
                    <a:pt x="1700387" y="2621803"/>
                  </a:lnTo>
                  <a:lnTo>
                    <a:pt x="1764292" y="2526538"/>
                  </a:lnTo>
                  <a:lnTo>
                    <a:pt x="1829120" y="2432071"/>
                  </a:lnTo>
                  <a:lnTo>
                    <a:pt x="1894564" y="2338137"/>
                  </a:lnTo>
                  <a:lnTo>
                    <a:pt x="1960418" y="2244558"/>
                  </a:lnTo>
                  <a:lnTo>
                    <a:pt x="2026546" y="2151216"/>
                  </a:lnTo>
                  <a:lnTo>
                    <a:pt x="2092856" y="2058031"/>
                  </a:lnTo>
                  <a:lnTo>
                    <a:pt x="2159288" y="1964952"/>
                  </a:lnTo>
                  <a:lnTo>
                    <a:pt x="2225007" y="1873531"/>
                  </a:lnTo>
                  <a:lnTo>
                    <a:pt x="2290251" y="1783214"/>
                  </a:lnTo>
                  <a:lnTo>
                    <a:pt x="2355178" y="1693634"/>
                  </a:lnTo>
                  <a:lnTo>
                    <a:pt x="2419894" y="1605340"/>
                  </a:lnTo>
                  <a:lnTo>
                    <a:pt x="2484469" y="1517901"/>
                  </a:lnTo>
                  <a:lnTo>
                    <a:pt x="2548951" y="1431034"/>
                  </a:lnTo>
                  <a:lnTo>
                    <a:pt x="2610988" y="1347723"/>
                  </a:lnTo>
                  <a:lnTo>
                    <a:pt x="2671397" y="1266782"/>
                  </a:lnTo>
                  <a:lnTo>
                    <a:pt x="2730719" y="1187421"/>
                  </a:lnTo>
                  <a:lnTo>
                    <a:pt x="2788523" y="1110702"/>
                  </a:lnTo>
                  <a:lnTo>
                    <a:pt x="2845316" y="1035743"/>
                  </a:lnTo>
                  <a:lnTo>
                    <a:pt x="2901434" y="961958"/>
                  </a:lnTo>
                  <a:lnTo>
                    <a:pt x="2953927" y="891336"/>
                  </a:lnTo>
                  <a:lnTo>
                    <a:pt x="3004004" y="822824"/>
                  </a:lnTo>
                  <a:lnTo>
                    <a:pt x="3052470" y="755718"/>
                  </a:lnTo>
                  <a:lnTo>
                    <a:pt x="3097480" y="692725"/>
                  </a:lnTo>
                  <a:lnTo>
                    <a:pt x="3140187" y="632473"/>
                  </a:lnTo>
                  <a:lnTo>
                    <a:pt x="3181359" y="574048"/>
                  </a:lnTo>
                  <a:lnTo>
                    <a:pt x="3219125" y="519224"/>
                  </a:lnTo>
                  <a:lnTo>
                    <a:pt x="3254621" y="466799"/>
                  </a:lnTo>
                  <a:lnTo>
                    <a:pt x="3288604" y="415975"/>
                  </a:lnTo>
                  <a:lnTo>
                    <a:pt x="3317610" y="368598"/>
                  </a:lnTo>
                  <a:lnTo>
                    <a:pt x="3343296" y="323519"/>
                  </a:lnTo>
                  <a:lnTo>
                    <a:pt x="3366771" y="279973"/>
                  </a:lnTo>
                  <a:lnTo>
                    <a:pt x="3385595" y="239830"/>
                  </a:lnTo>
                  <a:lnTo>
                    <a:pt x="3401320" y="201956"/>
                  </a:lnTo>
                  <a:lnTo>
                    <a:pt x="3414979" y="165593"/>
                  </a:lnTo>
                  <a:lnTo>
                    <a:pt x="3423290" y="131033"/>
                  </a:lnTo>
                  <a:lnTo>
                    <a:pt x="3428039" y="97674"/>
                  </a:lnTo>
                  <a:lnTo>
                    <a:pt x="3430409" y="65116"/>
                  </a:lnTo>
                  <a:lnTo>
                    <a:pt x="3431990" y="43411"/>
                  </a:lnTo>
                  <a:lnTo>
                    <a:pt x="3435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32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Z </a:t>
            </a:r>
            <a:r>
              <a:rPr lang="en-US" altLang="en-US">
                <a:sym typeface="Wingdings" panose="05000000000000000000" pitchFamily="2" charset="2"/>
              </a:rPr>
              <a:t> d  | X Y Z</a:t>
            </a:r>
          </a:p>
          <a:p>
            <a:r>
              <a:rPr lang="en-US" altLang="en-US">
                <a:sym typeface="Wingdings" panose="05000000000000000000" pitchFamily="2" charset="2"/>
              </a:rPr>
              <a:t>Y  c  | 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X  Y  |  a</a:t>
            </a:r>
            <a:endParaRPr lang="el-GR" altLang="en-US">
              <a:sym typeface="Wingdings" panose="05000000000000000000" pitchFamily="2" charset="2"/>
            </a:endParaRP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Building Top Down Parsers</a:t>
            </a:r>
          </a:p>
        </p:txBody>
      </p:sp>
      <p:sp>
        <p:nvSpPr>
          <p:cNvPr id="231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/>
            <a:r>
              <a:rPr lang="en-US" altLang="en-US"/>
              <a:t>Building the complete table</a:t>
            </a:r>
          </a:p>
          <a:p>
            <a:pPr marL="381000" indent="-381000"/>
            <a:r>
              <a:rPr lang="en-US" altLang="en-US"/>
              <a:t>Need a row for every </a:t>
            </a:r>
            <a:r>
              <a:rPr lang="en-US" altLang="en-US" i="1"/>
              <a:t>NT</a:t>
            </a:r>
            <a:r>
              <a:rPr lang="en-US" altLang="en-US"/>
              <a:t> &amp; a column for every </a:t>
            </a:r>
            <a:r>
              <a:rPr lang="en-US" altLang="en-US" i="1"/>
              <a:t>T</a:t>
            </a:r>
            <a:endParaRPr lang="en-US" altLang="en-US"/>
          </a:p>
          <a:p>
            <a:pPr marL="381000" indent="-381000"/>
            <a:r>
              <a:rPr lang="en-US" altLang="en-US"/>
              <a:t>Need an algorithm to build the table</a:t>
            </a:r>
          </a:p>
          <a:p>
            <a:pPr marL="381000" indent="-381000">
              <a:spcBef>
                <a:spcPct val="150000"/>
              </a:spcBef>
            </a:pPr>
            <a:r>
              <a:rPr lang="en-US" altLang="en-US"/>
              <a:t>Filling in TABLE[X,y], X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 i="1">
                <a:sym typeface="Symbol" panose="05050102010706020507" pitchFamily="18" charset="2"/>
              </a:rPr>
              <a:t>NT</a:t>
            </a:r>
            <a:r>
              <a:rPr lang="en-US" altLang="en-US">
                <a:sym typeface="Symbol" panose="05050102010706020507" pitchFamily="18" charset="2"/>
              </a:rPr>
              <a:t>, y  </a:t>
            </a:r>
            <a:r>
              <a:rPr lang="en-US" altLang="en-US" i="1">
                <a:sym typeface="Symbol" panose="05050102010706020507" pitchFamily="18" charset="2"/>
              </a:rPr>
              <a:t>T</a:t>
            </a:r>
          </a:p>
          <a:p>
            <a:pPr marL="800100" lvl="1" indent="-342900">
              <a:buSzPct val="90000"/>
              <a:buFont typeface="Times" panose="02020603050405020304" pitchFamily="18" charset="0"/>
              <a:buAutoNum type="arabicPeriod"/>
            </a:pPr>
            <a:r>
              <a:rPr lang="en-US" altLang="en-US">
                <a:sym typeface="Symbol" panose="05050102010706020507" pitchFamily="18" charset="2"/>
              </a:rPr>
              <a:t>entry is the rule </a:t>
            </a:r>
            <a:r>
              <a:rPr lang="en-US" altLang="en-US" i="1">
                <a:sym typeface="Symbol" panose="05050102010706020507" pitchFamily="18" charset="2"/>
              </a:rPr>
              <a:t>X , </a:t>
            </a:r>
            <a:r>
              <a:rPr lang="en-US" altLang="en-US">
                <a:sym typeface="Symbol" panose="05050102010706020507" pitchFamily="18" charset="2"/>
              </a:rPr>
              <a:t>if y  F</a:t>
            </a:r>
            <a:r>
              <a:rPr lang="en-US" altLang="en-US" sz="1800">
                <a:sym typeface="Symbol" panose="05050102010706020507" pitchFamily="18" charset="2"/>
              </a:rPr>
              <a:t>IRST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i="1">
                <a:sym typeface="Symbol" panose="05050102010706020507" pitchFamily="18" charset="2"/>
              </a:rPr>
              <a:t></a:t>
            </a:r>
            <a:r>
              <a:rPr lang="en-US" altLang="en-US" sz="900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)</a:t>
            </a:r>
          </a:p>
          <a:p>
            <a:pPr marL="800100" lvl="1" indent="-342900">
              <a:buSzPct val="90000"/>
              <a:buFont typeface="Times" panose="02020603050405020304" pitchFamily="18" charset="0"/>
              <a:buAutoNum type="arabicPeriod"/>
            </a:pPr>
            <a:r>
              <a:rPr lang="en-US" altLang="en-US">
                <a:sym typeface="Symbol" panose="05050102010706020507" pitchFamily="18" charset="2"/>
              </a:rPr>
              <a:t>entry is the rule </a:t>
            </a:r>
            <a:r>
              <a:rPr lang="en-US" altLang="en-US" i="1">
                <a:sym typeface="Symbol" panose="05050102010706020507" pitchFamily="18" charset="2"/>
              </a:rPr>
              <a:t>X </a:t>
            </a:r>
            <a:r>
              <a:rPr lang="en-US" altLang="en-US">
                <a:sym typeface="Symbol" panose="05050102010706020507" pitchFamily="18" charset="2"/>
              </a:rPr>
              <a:t> 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>
                <a:sym typeface="Symbol" panose="05050102010706020507" pitchFamily="18" charset="2"/>
              </a:rPr>
              <a:t> if y  F</a:t>
            </a:r>
            <a:r>
              <a:rPr lang="en-US" altLang="en-US" sz="1800">
                <a:sym typeface="Symbol" panose="05050102010706020507" pitchFamily="18" charset="2"/>
              </a:rPr>
              <a:t>OLLOW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sz="900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) and </a:t>
            </a:r>
            <a:r>
              <a:rPr lang="en-US" altLang="en-US" i="1">
                <a:sym typeface="Symbol" panose="05050102010706020507" pitchFamily="18" charset="2"/>
              </a:rPr>
              <a:t>X </a:t>
            </a:r>
            <a:r>
              <a:rPr lang="en-US" altLang="en-US">
                <a:sym typeface="Symbol" panose="05050102010706020507" pitchFamily="18" charset="2"/>
              </a:rPr>
              <a:t> 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>
                <a:sym typeface="Symbol" panose="05050102010706020507" pitchFamily="18" charset="2"/>
              </a:rPr>
              <a:t>  G</a:t>
            </a:r>
          </a:p>
          <a:p>
            <a:pPr marL="800100" lvl="1" indent="-342900">
              <a:buSzPct val="90000"/>
              <a:buFont typeface="Times" panose="02020603050405020304" pitchFamily="18" charset="0"/>
              <a:buAutoNum type="arabicPeriod"/>
            </a:pPr>
            <a:r>
              <a:rPr lang="en-US" altLang="en-US">
                <a:sym typeface="Symbol" panose="05050102010706020507" pitchFamily="18" charset="2"/>
              </a:rPr>
              <a:t>entry is </a:t>
            </a: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error</a:t>
            </a:r>
            <a:r>
              <a:rPr lang="en-US" altLang="en-US">
                <a:sym typeface="Symbol" panose="05050102010706020507" pitchFamily="18" charset="2"/>
              </a:rPr>
              <a:t> if neither 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nor 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define it</a:t>
            </a:r>
          </a:p>
          <a:p>
            <a:pPr marL="381000" indent="-381000"/>
            <a:r>
              <a:rPr lang="en-US" altLang="en-US">
                <a:sym typeface="Symbol" panose="05050102010706020507" pitchFamily="18" charset="2"/>
              </a:rPr>
              <a:t>If any entry is defined multiple times, G is not </a:t>
            </a:r>
            <a:r>
              <a:rPr lang="en-US" altLang="en-US" sz="2000" i="1">
                <a:sym typeface="Symbol" panose="05050102010706020507" pitchFamily="18" charset="2"/>
              </a:rPr>
              <a:t>LL(1)</a:t>
            </a:r>
          </a:p>
          <a:p>
            <a:pPr marL="381000" indent="-381000" algn="ctr">
              <a:spcBef>
                <a:spcPct val="150000"/>
              </a:spcBef>
              <a:buSzPct val="90000"/>
            </a:pP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This is the </a:t>
            </a:r>
            <a:r>
              <a:rPr lang="en-US" altLang="en-US" sz="2000" i="1">
                <a:solidFill>
                  <a:srgbClr val="1822CD"/>
                </a:solidFill>
                <a:sym typeface="Symbol" panose="05050102010706020507" pitchFamily="18" charset="2"/>
              </a:rPr>
              <a:t>LL(1)</a:t>
            </a: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 table construction algorithm</a:t>
            </a:r>
            <a:endParaRPr lang="en-US" altLang="en-US">
              <a:sym typeface="Symbol" panose="05050102010706020507" pitchFamily="18" charset="2"/>
            </a:endParaRPr>
          </a:p>
        </p:txBody>
      </p:sp>
      <p:grpSp>
        <p:nvGrpSpPr>
          <p:cNvPr id="9" name="SMARTInkShape-Group732"/>
          <p:cNvGrpSpPr/>
          <p:nvPr/>
        </p:nvGrpSpPr>
        <p:grpSpPr>
          <a:xfrm>
            <a:off x="1935956" y="294107"/>
            <a:ext cx="5136358" cy="5806657"/>
            <a:chOff x="1935956" y="294107"/>
            <a:chExt cx="5136358" cy="5806657"/>
          </a:xfrm>
        </p:grpSpPr>
        <p:sp>
          <p:nvSpPr>
            <p:cNvPr id="6" name="SMARTInkShape-2500"/>
            <p:cNvSpPr/>
            <p:nvPr/>
          </p:nvSpPr>
          <p:spPr bwMode="auto">
            <a:xfrm>
              <a:off x="5858971" y="985838"/>
              <a:ext cx="1213343" cy="652694"/>
            </a:xfrm>
            <a:custGeom>
              <a:avLst/>
              <a:gdLst/>
              <a:ahLst/>
              <a:cxnLst/>
              <a:rect l="0" t="0" r="0" b="0"/>
              <a:pathLst>
                <a:path w="1213343" h="652694">
                  <a:moveTo>
                    <a:pt x="56054" y="485775"/>
                  </a:moveTo>
                  <a:lnTo>
                    <a:pt x="48469" y="481982"/>
                  </a:lnTo>
                  <a:lnTo>
                    <a:pt x="18583" y="447975"/>
                  </a:lnTo>
                  <a:lnTo>
                    <a:pt x="12148" y="438283"/>
                  </a:lnTo>
                  <a:lnTo>
                    <a:pt x="9321" y="435857"/>
                  </a:lnTo>
                  <a:lnTo>
                    <a:pt x="6642" y="435034"/>
                  </a:lnTo>
                  <a:lnTo>
                    <a:pt x="4063" y="435279"/>
                  </a:lnTo>
                  <a:lnTo>
                    <a:pt x="2343" y="437029"/>
                  </a:lnTo>
                  <a:lnTo>
                    <a:pt x="433" y="443208"/>
                  </a:lnTo>
                  <a:lnTo>
                    <a:pt x="0" y="478807"/>
                  </a:lnTo>
                  <a:lnTo>
                    <a:pt x="2831" y="506755"/>
                  </a:lnTo>
                  <a:lnTo>
                    <a:pt x="8851" y="539814"/>
                  </a:lnTo>
                  <a:lnTo>
                    <a:pt x="16818" y="574879"/>
                  </a:lnTo>
                  <a:lnTo>
                    <a:pt x="25650" y="608985"/>
                  </a:lnTo>
                  <a:lnTo>
                    <a:pt x="41219" y="636314"/>
                  </a:lnTo>
                  <a:lnTo>
                    <a:pt x="50926" y="648047"/>
                  </a:lnTo>
                  <a:lnTo>
                    <a:pt x="64542" y="652693"/>
                  </a:lnTo>
                  <a:lnTo>
                    <a:pt x="98720" y="649390"/>
                  </a:lnTo>
                  <a:lnTo>
                    <a:pt x="124186" y="637714"/>
                  </a:lnTo>
                  <a:lnTo>
                    <a:pt x="154656" y="620405"/>
                  </a:lnTo>
                  <a:lnTo>
                    <a:pt x="188464" y="599341"/>
                  </a:lnTo>
                  <a:lnTo>
                    <a:pt x="236402" y="568629"/>
                  </a:lnTo>
                  <a:lnTo>
                    <a:pt x="293761" y="531486"/>
                  </a:lnTo>
                  <a:lnTo>
                    <a:pt x="357401" y="490055"/>
                  </a:lnTo>
                  <a:lnTo>
                    <a:pt x="435546" y="441003"/>
                  </a:lnTo>
                  <a:lnTo>
                    <a:pt x="523361" y="386871"/>
                  </a:lnTo>
                  <a:lnTo>
                    <a:pt x="617623" y="329351"/>
                  </a:lnTo>
                  <a:lnTo>
                    <a:pt x="725708" y="267192"/>
                  </a:lnTo>
                  <a:lnTo>
                    <a:pt x="843009" y="201940"/>
                  </a:lnTo>
                  <a:lnTo>
                    <a:pt x="966453" y="134627"/>
                  </a:lnTo>
                  <a:lnTo>
                    <a:pt x="1048749" y="89751"/>
                  </a:lnTo>
                  <a:lnTo>
                    <a:pt x="121334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501"/>
            <p:cNvSpPr/>
            <p:nvPr/>
          </p:nvSpPr>
          <p:spPr bwMode="auto">
            <a:xfrm>
              <a:off x="2210645" y="294107"/>
              <a:ext cx="2311350" cy="5806657"/>
            </a:xfrm>
            <a:custGeom>
              <a:avLst/>
              <a:gdLst/>
              <a:ahLst/>
              <a:cxnLst/>
              <a:rect l="0" t="0" r="0" b="0"/>
              <a:pathLst>
                <a:path w="2311350" h="5806657">
                  <a:moveTo>
                    <a:pt x="2311349" y="34506"/>
                  </a:moveTo>
                  <a:lnTo>
                    <a:pt x="2284598" y="10136"/>
                  </a:lnTo>
                  <a:lnTo>
                    <a:pt x="2266386" y="920"/>
                  </a:lnTo>
                  <a:lnTo>
                    <a:pt x="2245063" y="0"/>
                  </a:lnTo>
                  <a:lnTo>
                    <a:pt x="2233821" y="1977"/>
                  </a:lnTo>
                  <a:lnTo>
                    <a:pt x="2199036" y="23721"/>
                  </a:lnTo>
                  <a:lnTo>
                    <a:pt x="2169093" y="54848"/>
                  </a:lnTo>
                  <a:lnTo>
                    <a:pt x="2152218" y="74261"/>
                  </a:lnTo>
                  <a:lnTo>
                    <a:pt x="2134618" y="99109"/>
                  </a:lnTo>
                  <a:lnTo>
                    <a:pt x="2116534" y="127581"/>
                  </a:lnTo>
                  <a:lnTo>
                    <a:pt x="2098128" y="158468"/>
                  </a:lnTo>
                  <a:lnTo>
                    <a:pt x="2077921" y="194141"/>
                  </a:lnTo>
                  <a:lnTo>
                    <a:pt x="2056511" y="233004"/>
                  </a:lnTo>
                  <a:lnTo>
                    <a:pt x="2034301" y="273994"/>
                  </a:lnTo>
                  <a:lnTo>
                    <a:pt x="2010763" y="319577"/>
                  </a:lnTo>
                  <a:lnTo>
                    <a:pt x="1986339" y="368222"/>
                  </a:lnTo>
                  <a:lnTo>
                    <a:pt x="1961326" y="418908"/>
                  </a:lnTo>
                  <a:lnTo>
                    <a:pt x="1934331" y="473336"/>
                  </a:lnTo>
                  <a:lnTo>
                    <a:pt x="1906016" y="530259"/>
                  </a:lnTo>
                  <a:lnTo>
                    <a:pt x="1876821" y="588846"/>
                  </a:lnTo>
                  <a:lnTo>
                    <a:pt x="1846245" y="651716"/>
                  </a:lnTo>
                  <a:lnTo>
                    <a:pt x="1814748" y="717441"/>
                  </a:lnTo>
                  <a:lnTo>
                    <a:pt x="1782638" y="785071"/>
                  </a:lnTo>
                  <a:lnTo>
                    <a:pt x="1748531" y="856351"/>
                  </a:lnTo>
                  <a:lnTo>
                    <a:pt x="1713093" y="930065"/>
                  </a:lnTo>
                  <a:lnTo>
                    <a:pt x="1676768" y="1005401"/>
                  </a:lnTo>
                  <a:lnTo>
                    <a:pt x="1639851" y="1084201"/>
                  </a:lnTo>
                  <a:lnTo>
                    <a:pt x="1602540" y="1165309"/>
                  </a:lnTo>
                  <a:lnTo>
                    <a:pt x="1564966" y="1247955"/>
                  </a:lnTo>
                  <a:lnTo>
                    <a:pt x="1524835" y="1334010"/>
                  </a:lnTo>
                  <a:lnTo>
                    <a:pt x="1483000" y="1422335"/>
                  </a:lnTo>
                  <a:lnTo>
                    <a:pt x="1440029" y="1512175"/>
                  </a:lnTo>
                  <a:lnTo>
                    <a:pt x="1395506" y="1605406"/>
                  </a:lnTo>
                  <a:lnTo>
                    <a:pt x="1349950" y="1700898"/>
                  </a:lnTo>
                  <a:lnTo>
                    <a:pt x="1303704" y="1797896"/>
                  </a:lnTo>
                  <a:lnTo>
                    <a:pt x="1255410" y="1897487"/>
                  </a:lnTo>
                  <a:lnTo>
                    <a:pt x="1205752" y="1998806"/>
                  </a:lnTo>
                  <a:lnTo>
                    <a:pt x="1155184" y="2101276"/>
                  </a:lnTo>
                  <a:lnTo>
                    <a:pt x="1104010" y="2207690"/>
                  </a:lnTo>
                  <a:lnTo>
                    <a:pt x="1052431" y="2316733"/>
                  </a:lnTo>
                  <a:lnTo>
                    <a:pt x="1000583" y="2427528"/>
                  </a:lnTo>
                  <a:lnTo>
                    <a:pt x="947761" y="2540285"/>
                  </a:lnTo>
                  <a:lnTo>
                    <a:pt x="894290" y="2654350"/>
                  </a:lnTo>
                  <a:lnTo>
                    <a:pt x="840387" y="2769287"/>
                  </a:lnTo>
                  <a:lnTo>
                    <a:pt x="786195" y="2887187"/>
                  </a:lnTo>
                  <a:lnTo>
                    <a:pt x="731811" y="3007062"/>
                  </a:lnTo>
                  <a:lnTo>
                    <a:pt x="677298" y="3128253"/>
                  </a:lnTo>
                  <a:lnTo>
                    <a:pt x="625082" y="3250323"/>
                  </a:lnTo>
                  <a:lnTo>
                    <a:pt x="574396" y="3372978"/>
                  </a:lnTo>
                  <a:lnTo>
                    <a:pt x="524730" y="3496023"/>
                  </a:lnTo>
                  <a:lnTo>
                    <a:pt x="476538" y="3619327"/>
                  </a:lnTo>
                  <a:lnTo>
                    <a:pt x="429329" y="3742806"/>
                  </a:lnTo>
                  <a:lnTo>
                    <a:pt x="382775" y="3866399"/>
                  </a:lnTo>
                  <a:lnTo>
                    <a:pt x="339833" y="3988482"/>
                  </a:lnTo>
                  <a:lnTo>
                    <a:pt x="299299" y="4109559"/>
                  </a:lnTo>
                  <a:lnTo>
                    <a:pt x="260370" y="4229964"/>
                  </a:lnTo>
                  <a:lnTo>
                    <a:pt x="224892" y="4345159"/>
                  </a:lnTo>
                  <a:lnTo>
                    <a:pt x="191715" y="4456881"/>
                  </a:lnTo>
                  <a:lnTo>
                    <a:pt x="160072" y="4566287"/>
                  </a:lnTo>
                  <a:lnTo>
                    <a:pt x="132627" y="4670181"/>
                  </a:lnTo>
                  <a:lnTo>
                    <a:pt x="107980" y="4770399"/>
                  </a:lnTo>
                  <a:lnTo>
                    <a:pt x="85199" y="4868168"/>
                  </a:lnTo>
                  <a:lnTo>
                    <a:pt x="66042" y="4959541"/>
                  </a:lnTo>
                  <a:lnTo>
                    <a:pt x="49303" y="5046650"/>
                  </a:lnTo>
                  <a:lnTo>
                    <a:pt x="34174" y="5130917"/>
                  </a:lnTo>
                  <a:lnTo>
                    <a:pt x="23295" y="5207732"/>
                  </a:lnTo>
                  <a:lnTo>
                    <a:pt x="15248" y="5279579"/>
                  </a:lnTo>
                  <a:lnTo>
                    <a:pt x="9090" y="5348115"/>
                  </a:lnTo>
                  <a:lnTo>
                    <a:pt x="4985" y="5410474"/>
                  </a:lnTo>
                  <a:lnTo>
                    <a:pt x="2248" y="5468716"/>
                  </a:lnTo>
                  <a:lnTo>
                    <a:pt x="423" y="5524211"/>
                  </a:lnTo>
                  <a:lnTo>
                    <a:pt x="0" y="5573115"/>
                  </a:lnTo>
                  <a:lnTo>
                    <a:pt x="512" y="5617625"/>
                  </a:lnTo>
                  <a:lnTo>
                    <a:pt x="1647" y="5659204"/>
                  </a:lnTo>
                  <a:lnTo>
                    <a:pt x="3992" y="5694067"/>
                  </a:lnTo>
                  <a:lnTo>
                    <a:pt x="7142" y="5724453"/>
                  </a:lnTo>
                  <a:lnTo>
                    <a:pt x="10829" y="5751853"/>
                  </a:lnTo>
                  <a:lnTo>
                    <a:pt x="18205" y="5806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502"/>
            <p:cNvSpPr/>
            <p:nvPr/>
          </p:nvSpPr>
          <p:spPr bwMode="auto">
            <a:xfrm>
              <a:off x="1935956" y="928688"/>
              <a:ext cx="3871915" cy="4680193"/>
            </a:xfrm>
            <a:custGeom>
              <a:avLst/>
              <a:gdLst/>
              <a:ahLst/>
              <a:cxnLst/>
              <a:rect l="0" t="0" r="0" b="0"/>
              <a:pathLst>
                <a:path w="3871915" h="4680193">
                  <a:moveTo>
                    <a:pt x="0" y="0"/>
                  </a:moveTo>
                  <a:lnTo>
                    <a:pt x="31692" y="30103"/>
                  </a:lnTo>
                  <a:lnTo>
                    <a:pt x="64885" y="57300"/>
                  </a:lnTo>
                  <a:lnTo>
                    <a:pt x="85326" y="75506"/>
                  </a:lnTo>
                  <a:lnTo>
                    <a:pt x="107684" y="96375"/>
                  </a:lnTo>
                  <a:lnTo>
                    <a:pt x="131321" y="119018"/>
                  </a:lnTo>
                  <a:lnTo>
                    <a:pt x="157397" y="146020"/>
                  </a:lnTo>
                  <a:lnTo>
                    <a:pt x="185100" y="175928"/>
                  </a:lnTo>
                  <a:lnTo>
                    <a:pt x="213888" y="207773"/>
                  </a:lnTo>
                  <a:lnTo>
                    <a:pt x="244192" y="241702"/>
                  </a:lnTo>
                  <a:lnTo>
                    <a:pt x="275507" y="277022"/>
                  </a:lnTo>
                  <a:lnTo>
                    <a:pt x="307497" y="313269"/>
                  </a:lnTo>
                  <a:lnTo>
                    <a:pt x="340729" y="351721"/>
                  </a:lnTo>
                  <a:lnTo>
                    <a:pt x="374790" y="391643"/>
                  </a:lnTo>
                  <a:lnTo>
                    <a:pt x="409404" y="432545"/>
                  </a:lnTo>
                  <a:lnTo>
                    <a:pt x="445974" y="475688"/>
                  </a:lnTo>
                  <a:lnTo>
                    <a:pt x="483847" y="520325"/>
                  </a:lnTo>
                  <a:lnTo>
                    <a:pt x="522590" y="565958"/>
                  </a:lnTo>
                  <a:lnTo>
                    <a:pt x="561118" y="613843"/>
                  </a:lnTo>
                  <a:lnTo>
                    <a:pt x="599504" y="663228"/>
                  </a:lnTo>
                  <a:lnTo>
                    <a:pt x="637794" y="713615"/>
                  </a:lnTo>
                  <a:lnTo>
                    <a:pt x="676815" y="765462"/>
                  </a:lnTo>
                  <a:lnTo>
                    <a:pt x="716322" y="818283"/>
                  </a:lnTo>
                  <a:lnTo>
                    <a:pt x="756155" y="871753"/>
                  </a:lnTo>
                  <a:lnTo>
                    <a:pt x="796203" y="925656"/>
                  </a:lnTo>
                  <a:lnTo>
                    <a:pt x="836396" y="979847"/>
                  </a:lnTo>
                  <a:lnTo>
                    <a:pt x="876685" y="1034231"/>
                  </a:lnTo>
                  <a:lnTo>
                    <a:pt x="917832" y="1089537"/>
                  </a:lnTo>
                  <a:lnTo>
                    <a:pt x="959550" y="1145458"/>
                  </a:lnTo>
                  <a:lnTo>
                    <a:pt x="1001650" y="1201789"/>
                  </a:lnTo>
                  <a:lnTo>
                    <a:pt x="1044005" y="1257599"/>
                  </a:lnTo>
                  <a:lnTo>
                    <a:pt x="1086528" y="1313061"/>
                  </a:lnTo>
                  <a:lnTo>
                    <a:pt x="1129165" y="1368293"/>
                  </a:lnTo>
                  <a:lnTo>
                    <a:pt x="1173464" y="1424164"/>
                  </a:lnTo>
                  <a:lnTo>
                    <a:pt x="1218872" y="1480461"/>
                  </a:lnTo>
                  <a:lnTo>
                    <a:pt x="1265019" y="1537043"/>
                  </a:lnTo>
                  <a:lnTo>
                    <a:pt x="1312452" y="1594607"/>
                  </a:lnTo>
                  <a:lnTo>
                    <a:pt x="1360743" y="1652828"/>
                  </a:lnTo>
                  <a:lnTo>
                    <a:pt x="1409606" y="1711485"/>
                  </a:lnTo>
                  <a:lnTo>
                    <a:pt x="1459644" y="1771227"/>
                  </a:lnTo>
                  <a:lnTo>
                    <a:pt x="1510465" y="1831693"/>
                  </a:lnTo>
                  <a:lnTo>
                    <a:pt x="1561808" y="1892641"/>
                  </a:lnTo>
                  <a:lnTo>
                    <a:pt x="1613499" y="1953117"/>
                  </a:lnTo>
                  <a:lnTo>
                    <a:pt x="1665422" y="2013278"/>
                  </a:lnTo>
                  <a:lnTo>
                    <a:pt x="1717500" y="2073229"/>
                  </a:lnTo>
                  <a:lnTo>
                    <a:pt x="1770475" y="2134627"/>
                  </a:lnTo>
                  <a:lnTo>
                    <a:pt x="1824048" y="2196991"/>
                  </a:lnTo>
                  <a:lnTo>
                    <a:pt x="1878020" y="2259998"/>
                  </a:lnTo>
                  <a:lnTo>
                    <a:pt x="1932257" y="2323434"/>
                  </a:lnTo>
                  <a:lnTo>
                    <a:pt x="1986671" y="2387156"/>
                  </a:lnTo>
                  <a:lnTo>
                    <a:pt x="2041204" y="2451068"/>
                  </a:lnTo>
                  <a:lnTo>
                    <a:pt x="2095815" y="2515108"/>
                  </a:lnTo>
                  <a:lnTo>
                    <a:pt x="2150479" y="2579232"/>
                  </a:lnTo>
                  <a:lnTo>
                    <a:pt x="2205178" y="2643413"/>
                  </a:lnTo>
                  <a:lnTo>
                    <a:pt x="2259900" y="2707631"/>
                  </a:lnTo>
                  <a:lnTo>
                    <a:pt x="2314638" y="2771875"/>
                  </a:lnTo>
                  <a:lnTo>
                    <a:pt x="2369385" y="2836135"/>
                  </a:lnTo>
                  <a:lnTo>
                    <a:pt x="2422553" y="2900407"/>
                  </a:lnTo>
                  <a:lnTo>
                    <a:pt x="2474667" y="2964686"/>
                  </a:lnTo>
                  <a:lnTo>
                    <a:pt x="2526078" y="3028969"/>
                  </a:lnTo>
                  <a:lnTo>
                    <a:pt x="2576227" y="3092463"/>
                  </a:lnTo>
                  <a:lnTo>
                    <a:pt x="2625535" y="3155429"/>
                  </a:lnTo>
                  <a:lnTo>
                    <a:pt x="2674282" y="3218044"/>
                  </a:lnTo>
                  <a:lnTo>
                    <a:pt x="2722654" y="3280425"/>
                  </a:lnTo>
                  <a:lnTo>
                    <a:pt x="2770778" y="3342650"/>
                  </a:lnTo>
                  <a:lnTo>
                    <a:pt x="2818736" y="3404770"/>
                  </a:lnTo>
                  <a:lnTo>
                    <a:pt x="2864201" y="3465234"/>
                  </a:lnTo>
                  <a:lnTo>
                    <a:pt x="2908005" y="3524594"/>
                  </a:lnTo>
                  <a:lnTo>
                    <a:pt x="2950702" y="3583216"/>
                  </a:lnTo>
                  <a:lnTo>
                    <a:pt x="2991865" y="3639761"/>
                  </a:lnTo>
                  <a:lnTo>
                    <a:pt x="3032007" y="3694920"/>
                  </a:lnTo>
                  <a:lnTo>
                    <a:pt x="3071470" y="3749155"/>
                  </a:lnTo>
                  <a:lnTo>
                    <a:pt x="3109684" y="3802774"/>
                  </a:lnTo>
                  <a:lnTo>
                    <a:pt x="3147067" y="3855982"/>
                  </a:lnTo>
                  <a:lnTo>
                    <a:pt x="3183894" y="3908917"/>
                  </a:lnTo>
                  <a:lnTo>
                    <a:pt x="3218765" y="3960082"/>
                  </a:lnTo>
                  <a:lnTo>
                    <a:pt x="3252331" y="4010067"/>
                  </a:lnTo>
                  <a:lnTo>
                    <a:pt x="3285027" y="4059266"/>
                  </a:lnTo>
                  <a:lnTo>
                    <a:pt x="3316350" y="4107145"/>
                  </a:lnTo>
                  <a:lnTo>
                    <a:pt x="3346756" y="4154147"/>
                  </a:lnTo>
                  <a:lnTo>
                    <a:pt x="3376552" y="4200562"/>
                  </a:lnTo>
                  <a:lnTo>
                    <a:pt x="3405147" y="4244206"/>
                  </a:lnTo>
                  <a:lnTo>
                    <a:pt x="3432942" y="4286002"/>
                  </a:lnTo>
                  <a:lnTo>
                    <a:pt x="3460203" y="4326566"/>
                  </a:lnTo>
                  <a:lnTo>
                    <a:pt x="3487108" y="4364721"/>
                  </a:lnTo>
                  <a:lnTo>
                    <a:pt x="3513776" y="4401270"/>
                  </a:lnTo>
                  <a:lnTo>
                    <a:pt x="3540286" y="4436748"/>
                  </a:lnTo>
                  <a:lnTo>
                    <a:pt x="3565897" y="4469132"/>
                  </a:lnTo>
                  <a:lnTo>
                    <a:pt x="3590908" y="4499452"/>
                  </a:lnTo>
                  <a:lnTo>
                    <a:pt x="3615520" y="4528398"/>
                  </a:lnTo>
                  <a:lnTo>
                    <a:pt x="3639866" y="4554044"/>
                  </a:lnTo>
                  <a:lnTo>
                    <a:pt x="3664034" y="4577491"/>
                  </a:lnTo>
                  <a:lnTo>
                    <a:pt x="3688083" y="4599473"/>
                  </a:lnTo>
                  <a:lnTo>
                    <a:pt x="3710466" y="4618097"/>
                  </a:lnTo>
                  <a:lnTo>
                    <a:pt x="3731738" y="4634481"/>
                  </a:lnTo>
                  <a:lnTo>
                    <a:pt x="3752269" y="4649373"/>
                  </a:lnTo>
                  <a:lnTo>
                    <a:pt x="3771513" y="4660888"/>
                  </a:lnTo>
                  <a:lnTo>
                    <a:pt x="3789898" y="4670152"/>
                  </a:lnTo>
                  <a:lnTo>
                    <a:pt x="3807711" y="4677916"/>
                  </a:lnTo>
                  <a:lnTo>
                    <a:pt x="3835970" y="4680192"/>
                  </a:lnTo>
                  <a:lnTo>
                    <a:pt x="3871914" y="4672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44211</TotalTime>
  <Pages>35</Pages>
  <Words>1720</Words>
  <Application>Microsoft Office PowerPoint</Application>
  <PresentationFormat>Letter Paper (8.5x11 in)</PresentationFormat>
  <Paragraphs>211</Paragraphs>
  <Slides>44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white212</vt:lpstr>
      <vt:lpstr>Document</vt:lpstr>
      <vt:lpstr>Lecture 8   Bottom Up Parsing</vt:lpstr>
      <vt:lpstr>Overview</vt:lpstr>
      <vt:lpstr>PowerPoint Presentation</vt:lpstr>
      <vt:lpstr>PowerPoint Presentation</vt:lpstr>
      <vt:lpstr>FIRST and FOLLOW Sets</vt:lpstr>
      <vt:lpstr>First, Follow and Nullable Notes</vt:lpstr>
      <vt:lpstr>First, Follow and Nullable Calculation</vt:lpstr>
      <vt:lpstr>Example</vt:lpstr>
      <vt:lpstr>Building Top Down Parsers</vt:lpstr>
      <vt:lpstr>Example LL(1) Table</vt:lpstr>
      <vt:lpstr>LL(1) Skeleton Parser</vt:lpstr>
      <vt:lpstr>Example Parse Trace</vt:lpstr>
      <vt:lpstr>PowerPoint Presentation</vt:lpstr>
      <vt:lpstr>PowerPoint Presentation</vt:lpstr>
      <vt:lpstr>Recall Two Classes of Parsing Techniques</vt:lpstr>
      <vt:lpstr>Bottom-up Parsing                                (definitions)</vt:lpstr>
      <vt:lpstr>Bottom-up Parsing</vt:lpstr>
      <vt:lpstr>Figure 4.25</vt:lpstr>
      <vt:lpstr>Finding Reductions</vt:lpstr>
      <vt:lpstr>PowerPoint Presentation</vt:lpstr>
      <vt:lpstr>Finding Reductions (Handles)</vt:lpstr>
      <vt:lpstr>Figure 4.26 Handles example</vt:lpstr>
      <vt:lpstr>PowerPoint Presentation</vt:lpstr>
      <vt:lpstr>PowerPoint Presentation</vt:lpstr>
      <vt:lpstr>Shift-reduce Parsing</vt:lpstr>
      <vt:lpstr>An Important Lesson about Handles</vt:lpstr>
      <vt:lpstr>PowerPoint Presentation</vt:lpstr>
      <vt:lpstr>PowerPoint Presentation</vt:lpstr>
      <vt:lpstr>Introduction to LR Parsing</vt:lpstr>
      <vt:lpstr>PowerPoint Presentation</vt:lpstr>
      <vt:lpstr>LR(0) items</vt:lpstr>
      <vt:lpstr>Meaning of A  X . YZ</vt:lpstr>
      <vt:lpstr>Closure of Item Sets</vt:lpstr>
      <vt:lpstr>Computing sets of items</vt:lpstr>
      <vt:lpstr>PowerPoint Presentation</vt:lpstr>
      <vt:lpstr>GoTo’s:   GoTo (I0, X)</vt:lpstr>
      <vt:lpstr>PowerPoint Presentation</vt:lpstr>
      <vt:lpstr>PowerPoint Presentation</vt:lpstr>
      <vt:lpstr>Kernel items</vt:lpstr>
      <vt:lpstr>Figure 4.33</vt:lpstr>
      <vt:lpstr>PowerPoint Presentation</vt:lpstr>
      <vt:lpstr>Figure 4.35   LR parser</vt:lpstr>
      <vt:lpstr>Action  and  GOTO sections of the table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creator>Manton Matthews</dc:creator>
  <cp:lastModifiedBy>STUDIO</cp:lastModifiedBy>
  <cp:revision>250</cp:revision>
  <cp:lastPrinted>1998-08-31T18:34:23Z</cp:lastPrinted>
  <dcterms:created xsi:type="dcterms:W3CDTF">1998-08-11T09:19:24Z</dcterms:created>
  <dcterms:modified xsi:type="dcterms:W3CDTF">2018-02-13T21:05:46Z</dcterms:modified>
</cp:coreProperties>
</file>